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sldIdLst>
    <p:sldId id="271" r:id="rId4"/>
    <p:sldId id="360" r:id="rId5"/>
    <p:sldId id="302" r:id="rId6"/>
    <p:sldId id="256" r:id="rId7"/>
    <p:sldId id="269" r:id="rId8"/>
    <p:sldId id="377" r:id="rId9"/>
    <p:sldId id="378" r:id="rId10"/>
    <p:sldId id="379" r:id="rId11"/>
    <p:sldId id="380" r:id="rId12"/>
    <p:sldId id="381" r:id="rId13"/>
    <p:sldId id="382" r:id="rId14"/>
    <p:sldId id="367" r:id="rId15"/>
    <p:sldId id="361" r:id="rId16"/>
    <p:sldId id="353" r:id="rId17"/>
    <p:sldId id="383" r:id="rId18"/>
    <p:sldId id="384" r:id="rId19"/>
    <p:sldId id="354" r:id="rId20"/>
    <p:sldId id="364" r:id="rId21"/>
    <p:sldId id="385" r:id="rId22"/>
    <p:sldId id="368" r:id="rId23"/>
    <p:sldId id="261" r:id="rId24"/>
    <p:sldId id="366" r:id="rId25"/>
    <p:sldId id="358" r:id="rId26"/>
    <p:sldId id="359" r:id="rId27"/>
    <p:sldId id="35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0E6"/>
    <a:srgbClr val="D25227"/>
    <a:srgbClr val="E88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56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E24BA-39A8-4EE1-9DC4-B796DDF7F9C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5B2EE-0F64-48A1-AA93-4F387F298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7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231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93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18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546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4558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092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237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723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156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323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1cfaa49b1d3_0_9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1cfaa49b1d3_0_9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474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234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9389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00503d765_0_3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00503d765_0_3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526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665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298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3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5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91E68-F091-0AE1-8BD2-074D025B1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294F64-0E2C-1FE9-EA82-C0C551BCC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36B81-4CC2-0CD5-6127-8EB5C9AD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46AFF-252E-68BA-171C-4B78AAAA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312C2-BD45-9D39-E7B2-665B671E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6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6A33-285B-AA0A-4177-A02E4784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AFF7D-3BF3-038B-9189-45FCD3D58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AFA6F-E434-B562-35E8-B67715ADF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6FD12-232F-BFEE-F05E-36C4639C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E3B14-38C5-EB11-C285-936A58FE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7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6FC6A7-5A6C-540A-AE41-A9F9530C7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633B2-BC6C-A8A2-99F8-5BBDC2EB4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59BF9-409E-3681-495C-D7EDBE38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E2C6A-22D1-4667-8777-01ED342B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C7493-F1EE-E6F2-165F-F60D6753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3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2"/>
          <p:cNvSpPr/>
          <p:nvPr/>
        </p:nvSpPr>
        <p:spPr>
          <a:xfrm rot="-30003" flipH="1">
            <a:off x="1329465" y="868633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 rot="-59909">
            <a:off x="964770" y="4670432"/>
            <a:ext cx="5486033" cy="609289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652370" y="5386378"/>
            <a:ext cx="1782303" cy="841249"/>
            <a:chOff x="157977" y="4219508"/>
            <a:chExt cx="1336727" cy="630937"/>
          </a:xfrm>
        </p:grpSpPr>
        <p:sp>
          <p:nvSpPr>
            <p:cNvPr id="58" name="Google Shape;58;p2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" name="Google Shape;65;p2"/>
          <p:cNvGrpSpPr/>
          <p:nvPr/>
        </p:nvGrpSpPr>
        <p:grpSpPr>
          <a:xfrm rot="500999">
            <a:off x="9674367" y="5350753"/>
            <a:ext cx="1824965" cy="912497"/>
            <a:chOff x="6697867" y="-312822"/>
            <a:chExt cx="786877" cy="390023"/>
          </a:xfrm>
        </p:grpSpPr>
        <p:sp>
          <p:nvSpPr>
            <p:cNvPr id="66" name="Google Shape;66;p2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08454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3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75" name="Google Shape;75;p3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3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3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3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3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3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3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3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3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3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 rot="-1339">
            <a:off x="960001" y="2332361"/>
            <a:ext cx="10272001" cy="1828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667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 idx="2" hasCustomPrompt="1"/>
          </p:nvPr>
        </p:nvSpPr>
        <p:spPr>
          <a:xfrm rot="-27490">
            <a:off x="5120571" y="727829"/>
            <a:ext cx="1950863" cy="195087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2" name="Google Shape;122;p3"/>
          <p:cNvSpPr txBox="1">
            <a:spLocks noGrp="1"/>
          </p:cNvSpPr>
          <p:nvPr>
            <p:ph type="subTitle" idx="1"/>
          </p:nvPr>
        </p:nvSpPr>
        <p:spPr>
          <a:xfrm rot="-29827">
            <a:off x="3352899" y="3894236"/>
            <a:ext cx="5486207" cy="60962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1286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4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25" name="Google Shape;125;p4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4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4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4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4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4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4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4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4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4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4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4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4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4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4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4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4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9" name="Google Shape;169;p4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67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71" name="Google Shape;171;p4"/>
          <p:cNvSpPr txBox="1">
            <a:spLocks noGrp="1"/>
          </p:cNvSpPr>
          <p:nvPr>
            <p:ph type="title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191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5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74" name="Google Shape;174;p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8" name="Google Shape;218;p5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1"/>
          </p:nvPr>
        </p:nvSpPr>
        <p:spPr>
          <a:xfrm rot="-59916">
            <a:off x="1708509" y="3429061"/>
            <a:ext cx="3901792" cy="609289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0" name="Google Shape;220;p5"/>
          <p:cNvSpPr txBox="1">
            <a:spLocks noGrp="1"/>
          </p:cNvSpPr>
          <p:nvPr>
            <p:ph type="subTitle" idx="2"/>
          </p:nvPr>
        </p:nvSpPr>
        <p:spPr>
          <a:xfrm rot="-59916">
            <a:off x="6581643" y="3395161"/>
            <a:ext cx="3901792" cy="609289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1" name="Google Shape;221;p5"/>
          <p:cNvSpPr txBox="1">
            <a:spLocks noGrp="1"/>
          </p:cNvSpPr>
          <p:nvPr>
            <p:ph type="subTitle" idx="3"/>
          </p:nvPr>
        </p:nvSpPr>
        <p:spPr>
          <a:xfrm>
            <a:off x="1708600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"/>
          <p:cNvSpPr txBox="1">
            <a:spLocks noGrp="1"/>
          </p:cNvSpPr>
          <p:nvPr>
            <p:ph type="subTitle" idx="4"/>
          </p:nvPr>
        </p:nvSpPr>
        <p:spPr>
          <a:xfrm>
            <a:off x="6581767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 rot="-30146">
            <a:off x="2743272" y="595571"/>
            <a:ext cx="6705457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822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6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226" name="Google Shape;226;p6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6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6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6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6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6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6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6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6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6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6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6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6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6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6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6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6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6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6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6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0" name="Google Shape;270;p6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6"/>
          <p:cNvSpPr txBox="1">
            <a:spLocks noGrp="1"/>
          </p:cNvSpPr>
          <p:nvPr>
            <p:ph type="title"/>
          </p:nvPr>
        </p:nvSpPr>
        <p:spPr>
          <a:xfrm rot="-30132">
            <a:off x="984905" y="594634"/>
            <a:ext cx="10222393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9839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7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274" name="Google Shape;274;p7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7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7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7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7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7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7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7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7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7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7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7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7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7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7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7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7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7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7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7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7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7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7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7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7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7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7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8" name="Google Shape;318;p7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7"/>
          <p:cNvSpPr txBox="1">
            <a:spLocks noGrp="1"/>
          </p:cNvSpPr>
          <p:nvPr>
            <p:ph type="body" idx="1"/>
          </p:nvPr>
        </p:nvSpPr>
        <p:spPr>
          <a:xfrm>
            <a:off x="960000" y="1582800"/>
            <a:ext cx="48768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7252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Open Sans"/>
              <a:buChar char="●"/>
              <a:defRPr sz="1867"/>
            </a:lvl1pPr>
            <a:lvl2pPr marL="1219170" lvl="1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marL="1828754" lvl="2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marL="2438339" lvl="3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marL="4267093" lvl="6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marL="4876678" lvl="7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marL="5486263" lvl="8" indent="-35559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320" name="Google Shape;320;p7"/>
          <p:cNvSpPr txBox="1">
            <a:spLocks noGrp="1"/>
          </p:cNvSpPr>
          <p:nvPr>
            <p:ph type="title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77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8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23" name="Google Shape;323;p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7" name="Google Shape;367;p8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8"/>
          <p:cNvSpPr txBox="1">
            <a:spLocks noGrp="1"/>
          </p:cNvSpPr>
          <p:nvPr>
            <p:ph type="title"/>
          </p:nvPr>
        </p:nvSpPr>
        <p:spPr>
          <a:xfrm rot="-60073">
            <a:off x="487489" y="2209673"/>
            <a:ext cx="11216912" cy="243876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369" name="Google Shape;369;p8"/>
          <p:cNvGrpSpPr/>
          <p:nvPr/>
        </p:nvGrpSpPr>
        <p:grpSpPr>
          <a:xfrm flipH="1">
            <a:off x="5204782" y="5217852"/>
            <a:ext cx="1782303" cy="920160"/>
            <a:chOff x="157977" y="4282239"/>
            <a:chExt cx="1336727" cy="690120"/>
          </a:xfrm>
        </p:grpSpPr>
        <p:sp>
          <p:nvSpPr>
            <p:cNvPr id="370" name="Google Shape;370;p8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40408" y="47575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80875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9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79" name="Google Shape;379;p9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9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9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9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9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9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9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9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9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9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9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9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9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9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9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9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9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9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9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9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9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9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9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9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9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9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9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9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9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9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9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9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9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9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9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9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9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9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9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9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9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9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9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9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3" name="Google Shape;423;p9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9"/>
          <p:cNvSpPr txBox="1">
            <a:spLocks noGrp="1"/>
          </p:cNvSpPr>
          <p:nvPr>
            <p:ph type="title"/>
          </p:nvPr>
        </p:nvSpPr>
        <p:spPr>
          <a:xfrm rot="-60216">
            <a:off x="957545" y="2018055"/>
            <a:ext cx="10276776" cy="2529983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9"/>
          <p:cNvSpPr txBox="1">
            <a:spLocks noGrp="1"/>
          </p:cNvSpPr>
          <p:nvPr>
            <p:ph type="subTitle" idx="1"/>
          </p:nvPr>
        </p:nvSpPr>
        <p:spPr>
          <a:xfrm rot="-60089">
            <a:off x="2743277" y="4233279"/>
            <a:ext cx="6705424" cy="97535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6" name="Google Shape;426;p9"/>
          <p:cNvGrpSpPr/>
          <p:nvPr/>
        </p:nvGrpSpPr>
        <p:grpSpPr>
          <a:xfrm flipH="1">
            <a:off x="9753031" y="5296745"/>
            <a:ext cx="1782303" cy="841249"/>
            <a:chOff x="157977" y="4219508"/>
            <a:chExt cx="1336727" cy="630937"/>
          </a:xfrm>
        </p:grpSpPr>
        <p:sp>
          <p:nvSpPr>
            <p:cNvPr id="427" name="Google Shape;427;p9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4" name="Google Shape;434;p9"/>
          <p:cNvGrpSpPr/>
          <p:nvPr/>
        </p:nvGrpSpPr>
        <p:grpSpPr>
          <a:xfrm rot="-500985" flipH="1">
            <a:off x="852337" y="747754"/>
            <a:ext cx="1463047" cy="731535"/>
            <a:chOff x="6697867" y="-312822"/>
            <a:chExt cx="786877" cy="390023"/>
          </a:xfrm>
        </p:grpSpPr>
        <p:sp>
          <p:nvSpPr>
            <p:cNvPr id="435" name="Google Shape;435;p9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3680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AFA8-03D7-9EAE-D08F-BD13AE769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1C1EC-68F7-D7E1-E946-43849F5D3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F71DE-D3AD-8549-758C-A1A5666A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07B6A-8FA3-B6F1-CD84-5A1FA377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8A938-6544-441B-D9D6-5813A484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03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noFill/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0"/>
          <p:cNvGrpSpPr/>
          <p:nvPr/>
        </p:nvGrpSpPr>
        <p:grpSpPr>
          <a:xfrm>
            <a:off x="2333" y="-2033"/>
            <a:ext cx="12192000" cy="6858000"/>
            <a:chOff x="1750" y="-1525"/>
            <a:chExt cx="9144000" cy="5143500"/>
          </a:xfrm>
        </p:grpSpPr>
        <p:sp>
          <p:nvSpPr>
            <p:cNvPr id="444" name="Google Shape;444;p10"/>
            <p:cNvSpPr/>
            <p:nvPr/>
          </p:nvSpPr>
          <p:spPr>
            <a:xfrm>
              <a:off x="1750" y="-1525"/>
              <a:ext cx="9144000" cy="5143500"/>
            </a:xfrm>
            <a:prstGeom prst="rect">
              <a:avLst/>
            </a:prstGeom>
            <a:noFill/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202800" y="167025"/>
              <a:ext cx="8738700" cy="4809600"/>
            </a:xfrm>
            <a:prstGeom prst="rect">
              <a:avLst/>
            </a:prstGeom>
            <a:noFill/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446" name="Google Shape;446;p10"/>
          <p:cNvCxnSpPr/>
          <p:nvPr/>
        </p:nvCxnSpPr>
        <p:spPr>
          <a:xfrm>
            <a:off x="85200" y="-64267"/>
            <a:ext cx="0" cy="70124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7" name="Google Shape;447;p10"/>
          <p:cNvGrpSpPr/>
          <p:nvPr/>
        </p:nvGrpSpPr>
        <p:grpSpPr>
          <a:xfrm>
            <a:off x="514367" y="-232357"/>
            <a:ext cx="11158333" cy="589580"/>
            <a:chOff x="385775" y="-48200"/>
            <a:chExt cx="8368750" cy="304200"/>
          </a:xfrm>
        </p:grpSpPr>
        <p:cxnSp>
          <p:nvCxnSpPr>
            <p:cNvPr id="448" name="Google Shape;448;p10"/>
            <p:cNvCxnSpPr/>
            <p:nvPr/>
          </p:nvCxnSpPr>
          <p:spPr>
            <a:xfrm>
              <a:off x="385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0"/>
            <p:cNvCxnSpPr/>
            <p:nvPr/>
          </p:nvCxnSpPr>
          <p:spPr>
            <a:xfrm>
              <a:off x="707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0"/>
            <p:cNvCxnSpPr/>
            <p:nvPr/>
          </p:nvCxnSpPr>
          <p:spPr>
            <a:xfrm>
              <a:off x="1029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0"/>
            <p:cNvCxnSpPr/>
            <p:nvPr/>
          </p:nvCxnSpPr>
          <p:spPr>
            <a:xfrm>
              <a:off x="1351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0"/>
            <p:cNvCxnSpPr/>
            <p:nvPr/>
          </p:nvCxnSpPr>
          <p:spPr>
            <a:xfrm>
              <a:off x="1673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0"/>
            <p:cNvCxnSpPr/>
            <p:nvPr/>
          </p:nvCxnSpPr>
          <p:spPr>
            <a:xfrm>
              <a:off x="1995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0"/>
            <p:cNvCxnSpPr/>
            <p:nvPr/>
          </p:nvCxnSpPr>
          <p:spPr>
            <a:xfrm>
              <a:off x="2317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0"/>
            <p:cNvCxnSpPr/>
            <p:nvPr/>
          </p:nvCxnSpPr>
          <p:spPr>
            <a:xfrm>
              <a:off x="2638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0"/>
            <p:cNvCxnSpPr/>
            <p:nvPr/>
          </p:nvCxnSpPr>
          <p:spPr>
            <a:xfrm>
              <a:off x="2960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0"/>
            <p:cNvCxnSpPr/>
            <p:nvPr/>
          </p:nvCxnSpPr>
          <p:spPr>
            <a:xfrm>
              <a:off x="3282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0"/>
            <p:cNvCxnSpPr/>
            <p:nvPr/>
          </p:nvCxnSpPr>
          <p:spPr>
            <a:xfrm>
              <a:off x="3604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0"/>
            <p:cNvCxnSpPr/>
            <p:nvPr/>
          </p:nvCxnSpPr>
          <p:spPr>
            <a:xfrm>
              <a:off x="3926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0"/>
            <p:cNvCxnSpPr/>
            <p:nvPr/>
          </p:nvCxnSpPr>
          <p:spPr>
            <a:xfrm>
              <a:off x="4248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0"/>
            <p:cNvCxnSpPr/>
            <p:nvPr/>
          </p:nvCxnSpPr>
          <p:spPr>
            <a:xfrm>
              <a:off x="4570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0"/>
            <p:cNvCxnSpPr/>
            <p:nvPr/>
          </p:nvCxnSpPr>
          <p:spPr>
            <a:xfrm>
              <a:off x="4892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0"/>
            <p:cNvCxnSpPr/>
            <p:nvPr/>
          </p:nvCxnSpPr>
          <p:spPr>
            <a:xfrm>
              <a:off x="5213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0"/>
            <p:cNvCxnSpPr/>
            <p:nvPr/>
          </p:nvCxnSpPr>
          <p:spPr>
            <a:xfrm>
              <a:off x="5535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0"/>
            <p:cNvCxnSpPr/>
            <p:nvPr/>
          </p:nvCxnSpPr>
          <p:spPr>
            <a:xfrm>
              <a:off x="5857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0"/>
            <p:cNvCxnSpPr/>
            <p:nvPr/>
          </p:nvCxnSpPr>
          <p:spPr>
            <a:xfrm>
              <a:off x="6179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0"/>
            <p:cNvCxnSpPr/>
            <p:nvPr/>
          </p:nvCxnSpPr>
          <p:spPr>
            <a:xfrm>
              <a:off x="6501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0"/>
            <p:cNvCxnSpPr/>
            <p:nvPr/>
          </p:nvCxnSpPr>
          <p:spPr>
            <a:xfrm>
              <a:off x="6823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10"/>
            <p:cNvCxnSpPr/>
            <p:nvPr/>
          </p:nvCxnSpPr>
          <p:spPr>
            <a:xfrm>
              <a:off x="7145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10"/>
            <p:cNvCxnSpPr/>
            <p:nvPr/>
          </p:nvCxnSpPr>
          <p:spPr>
            <a:xfrm>
              <a:off x="7467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10"/>
            <p:cNvCxnSpPr/>
            <p:nvPr/>
          </p:nvCxnSpPr>
          <p:spPr>
            <a:xfrm>
              <a:off x="7788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0"/>
            <p:cNvCxnSpPr/>
            <p:nvPr/>
          </p:nvCxnSpPr>
          <p:spPr>
            <a:xfrm>
              <a:off x="8110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0"/>
            <p:cNvCxnSpPr/>
            <p:nvPr/>
          </p:nvCxnSpPr>
          <p:spPr>
            <a:xfrm>
              <a:off x="8432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0"/>
            <p:cNvCxnSpPr/>
            <p:nvPr/>
          </p:nvCxnSpPr>
          <p:spPr>
            <a:xfrm>
              <a:off x="8754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75" name="Google Shape;475;p10"/>
          <p:cNvCxnSpPr/>
          <p:nvPr/>
        </p:nvCxnSpPr>
        <p:spPr>
          <a:xfrm>
            <a:off x="12101867" y="-64267"/>
            <a:ext cx="0" cy="70124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6" name="Google Shape;476;p10"/>
          <p:cNvCxnSpPr/>
          <p:nvPr/>
        </p:nvCxnSpPr>
        <p:spPr>
          <a:xfrm>
            <a:off x="-189467" y="341467"/>
            <a:ext cx="12566000" cy="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7" name="Google Shape;477;p10"/>
          <p:cNvGrpSpPr/>
          <p:nvPr/>
        </p:nvGrpSpPr>
        <p:grpSpPr>
          <a:xfrm>
            <a:off x="-278365" y="782400"/>
            <a:ext cx="704000" cy="5291000"/>
            <a:chOff x="-178950" y="586800"/>
            <a:chExt cx="528000" cy="3968250"/>
          </a:xfrm>
        </p:grpSpPr>
        <p:cxnSp>
          <p:nvCxnSpPr>
            <p:cNvPr id="478" name="Google Shape;478;p10"/>
            <p:cNvCxnSpPr/>
            <p:nvPr/>
          </p:nvCxnSpPr>
          <p:spPr>
            <a:xfrm>
              <a:off x="-178950" y="5868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0"/>
            <p:cNvCxnSpPr/>
            <p:nvPr/>
          </p:nvCxnSpPr>
          <p:spPr>
            <a:xfrm>
              <a:off x="-178950" y="9174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0"/>
            <p:cNvCxnSpPr/>
            <p:nvPr/>
          </p:nvCxnSpPr>
          <p:spPr>
            <a:xfrm>
              <a:off x="-178950" y="12481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0"/>
            <p:cNvCxnSpPr/>
            <p:nvPr/>
          </p:nvCxnSpPr>
          <p:spPr>
            <a:xfrm>
              <a:off x="-178950" y="15788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0"/>
            <p:cNvCxnSpPr/>
            <p:nvPr/>
          </p:nvCxnSpPr>
          <p:spPr>
            <a:xfrm>
              <a:off x="-178950" y="19095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0"/>
            <p:cNvCxnSpPr/>
            <p:nvPr/>
          </p:nvCxnSpPr>
          <p:spPr>
            <a:xfrm>
              <a:off x="-178950" y="224023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0"/>
            <p:cNvCxnSpPr/>
            <p:nvPr/>
          </p:nvCxnSpPr>
          <p:spPr>
            <a:xfrm>
              <a:off x="-178950" y="257092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0"/>
            <p:cNvCxnSpPr/>
            <p:nvPr/>
          </p:nvCxnSpPr>
          <p:spPr>
            <a:xfrm>
              <a:off x="-178950" y="290161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0"/>
            <p:cNvCxnSpPr/>
            <p:nvPr/>
          </p:nvCxnSpPr>
          <p:spPr>
            <a:xfrm>
              <a:off x="-178950" y="32323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0"/>
            <p:cNvCxnSpPr/>
            <p:nvPr/>
          </p:nvCxnSpPr>
          <p:spPr>
            <a:xfrm>
              <a:off x="-178950" y="35629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0"/>
            <p:cNvCxnSpPr/>
            <p:nvPr/>
          </p:nvCxnSpPr>
          <p:spPr>
            <a:xfrm>
              <a:off x="-178950" y="38936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0"/>
            <p:cNvCxnSpPr/>
            <p:nvPr/>
          </p:nvCxnSpPr>
          <p:spPr>
            <a:xfrm>
              <a:off x="-178950" y="42243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0"/>
            <p:cNvCxnSpPr/>
            <p:nvPr/>
          </p:nvCxnSpPr>
          <p:spPr>
            <a:xfrm>
              <a:off x="-178950" y="45550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91" name="Google Shape;491;p10"/>
          <p:cNvCxnSpPr/>
          <p:nvPr/>
        </p:nvCxnSpPr>
        <p:spPr>
          <a:xfrm>
            <a:off x="-189467" y="6514300"/>
            <a:ext cx="12566000" cy="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2" name="Google Shape;492;p10"/>
          <p:cNvSpPr txBox="1">
            <a:spLocks noGrp="1"/>
          </p:cNvSpPr>
          <p:nvPr>
            <p:ph type="title"/>
          </p:nvPr>
        </p:nvSpPr>
        <p:spPr>
          <a:xfrm rot="-60497">
            <a:off x="205115" y="1827225"/>
            <a:ext cx="4023423" cy="3292104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93" name="Google Shape;493;p10"/>
          <p:cNvGrpSpPr/>
          <p:nvPr/>
        </p:nvGrpSpPr>
        <p:grpSpPr>
          <a:xfrm>
            <a:off x="11776089" y="782400"/>
            <a:ext cx="704000" cy="5291000"/>
            <a:chOff x="8838032" y="586800"/>
            <a:chExt cx="528000" cy="3968250"/>
          </a:xfrm>
        </p:grpSpPr>
        <p:cxnSp>
          <p:nvCxnSpPr>
            <p:cNvPr id="494" name="Google Shape;494;p10"/>
            <p:cNvCxnSpPr/>
            <p:nvPr/>
          </p:nvCxnSpPr>
          <p:spPr>
            <a:xfrm>
              <a:off x="8838032" y="5868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0"/>
            <p:cNvCxnSpPr/>
            <p:nvPr/>
          </p:nvCxnSpPr>
          <p:spPr>
            <a:xfrm>
              <a:off x="8838032" y="9174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0"/>
            <p:cNvCxnSpPr/>
            <p:nvPr/>
          </p:nvCxnSpPr>
          <p:spPr>
            <a:xfrm>
              <a:off x="8838032" y="12481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0"/>
            <p:cNvCxnSpPr/>
            <p:nvPr/>
          </p:nvCxnSpPr>
          <p:spPr>
            <a:xfrm>
              <a:off x="8838032" y="15788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0"/>
            <p:cNvCxnSpPr/>
            <p:nvPr/>
          </p:nvCxnSpPr>
          <p:spPr>
            <a:xfrm>
              <a:off x="8838032" y="19095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0"/>
            <p:cNvCxnSpPr/>
            <p:nvPr/>
          </p:nvCxnSpPr>
          <p:spPr>
            <a:xfrm>
              <a:off x="8838032" y="224023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0"/>
            <p:cNvCxnSpPr/>
            <p:nvPr/>
          </p:nvCxnSpPr>
          <p:spPr>
            <a:xfrm>
              <a:off x="8838032" y="257092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0"/>
            <p:cNvCxnSpPr/>
            <p:nvPr/>
          </p:nvCxnSpPr>
          <p:spPr>
            <a:xfrm>
              <a:off x="8838032" y="290161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0"/>
            <p:cNvCxnSpPr/>
            <p:nvPr/>
          </p:nvCxnSpPr>
          <p:spPr>
            <a:xfrm>
              <a:off x="8838032" y="32323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10"/>
            <p:cNvCxnSpPr/>
            <p:nvPr/>
          </p:nvCxnSpPr>
          <p:spPr>
            <a:xfrm>
              <a:off x="8838032" y="35629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10"/>
            <p:cNvCxnSpPr/>
            <p:nvPr/>
          </p:nvCxnSpPr>
          <p:spPr>
            <a:xfrm>
              <a:off x="8838032" y="38936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10"/>
            <p:cNvCxnSpPr/>
            <p:nvPr/>
          </p:nvCxnSpPr>
          <p:spPr>
            <a:xfrm>
              <a:off x="8838032" y="42243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10"/>
            <p:cNvCxnSpPr/>
            <p:nvPr/>
          </p:nvCxnSpPr>
          <p:spPr>
            <a:xfrm>
              <a:off x="8838032" y="45550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07" name="Google Shape;507;p10"/>
          <p:cNvCxnSpPr/>
          <p:nvPr/>
        </p:nvCxnSpPr>
        <p:spPr>
          <a:xfrm>
            <a:off x="51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10"/>
          <p:cNvCxnSpPr/>
          <p:nvPr/>
        </p:nvCxnSpPr>
        <p:spPr>
          <a:xfrm>
            <a:off x="94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10"/>
          <p:cNvCxnSpPr/>
          <p:nvPr/>
        </p:nvCxnSpPr>
        <p:spPr>
          <a:xfrm>
            <a:off x="137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10"/>
          <p:cNvCxnSpPr/>
          <p:nvPr/>
        </p:nvCxnSpPr>
        <p:spPr>
          <a:xfrm>
            <a:off x="1801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10"/>
          <p:cNvCxnSpPr/>
          <p:nvPr/>
        </p:nvCxnSpPr>
        <p:spPr>
          <a:xfrm>
            <a:off x="2231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" name="Google Shape;512;p10"/>
          <p:cNvCxnSpPr/>
          <p:nvPr/>
        </p:nvCxnSpPr>
        <p:spPr>
          <a:xfrm>
            <a:off x="2660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3" name="Google Shape;513;p10"/>
          <p:cNvCxnSpPr/>
          <p:nvPr/>
        </p:nvCxnSpPr>
        <p:spPr>
          <a:xfrm>
            <a:off x="3089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4" name="Google Shape;514;p10"/>
          <p:cNvCxnSpPr/>
          <p:nvPr/>
        </p:nvCxnSpPr>
        <p:spPr>
          <a:xfrm>
            <a:off x="3518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5" name="Google Shape;515;p10"/>
          <p:cNvCxnSpPr/>
          <p:nvPr/>
        </p:nvCxnSpPr>
        <p:spPr>
          <a:xfrm>
            <a:off x="3947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6" name="Google Shape;516;p10"/>
          <p:cNvCxnSpPr/>
          <p:nvPr/>
        </p:nvCxnSpPr>
        <p:spPr>
          <a:xfrm>
            <a:off x="4376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7" name="Google Shape;517;p10"/>
          <p:cNvCxnSpPr/>
          <p:nvPr/>
        </p:nvCxnSpPr>
        <p:spPr>
          <a:xfrm>
            <a:off x="4806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8" name="Google Shape;518;p10"/>
          <p:cNvCxnSpPr/>
          <p:nvPr/>
        </p:nvCxnSpPr>
        <p:spPr>
          <a:xfrm>
            <a:off x="5235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" name="Google Shape;519;p10"/>
          <p:cNvCxnSpPr/>
          <p:nvPr/>
        </p:nvCxnSpPr>
        <p:spPr>
          <a:xfrm>
            <a:off x="566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" name="Google Shape;520;p10"/>
          <p:cNvCxnSpPr/>
          <p:nvPr/>
        </p:nvCxnSpPr>
        <p:spPr>
          <a:xfrm>
            <a:off x="609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1" name="Google Shape;521;p10"/>
          <p:cNvCxnSpPr/>
          <p:nvPr/>
        </p:nvCxnSpPr>
        <p:spPr>
          <a:xfrm>
            <a:off x="652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2" name="Google Shape;522;p10"/>
          <p:cNvCxnSpPr/>
          <p:nvPr/>
        </p:nvCxnSpPr>
        <p:spPr>
          <a:xfrm>
            <a:off x="6951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3" name="Google Shape;523;p10"/>
          <p:cNvCxnSpPr/>
          <p:nvPr/>
        </p:nvCxnSpPr>
        <p:spPr>
          <a:xfrm>
            <a:off x="7381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4" name="Google Shape;524;p10"/>
          <p:cNvCxnSpPr/>
          <p:nvPr/>
        </p:nvCxnSpPr>
        <p:spPr>
          <a:xfrm>
            <a:off x="7810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5" name="Google Shape;525;p10"/>
          <p:cNvCxnSpPr/>
          <p:nvPr/>
        </p:nvCxnSpPr>
        <p:spPr>
          <a:xfrm>
            <a:off x="8239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6" name="Google Shape;526;p10"/>
          <p:cNvCxnSpPr/>
          <p:nvPr/>
        </p:nvCxnSpPr>
        <p:spPr>
          <a:xfrm>
            <a:off x="8668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7" name="Google Shape;527;p10"/>
          <p:cNvCxnSpPr/>
          <p:nvPr/>
        </p:nvCxnSpPr>
        <p:spPr>
          <a:xfrm>
            <a:off x="9097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8" name="Google Shape;528;p10"/>
          <p:cNvCxnSpPr/>
          <p:nvPr/>
        </p:nvCxnSpPr>
        <p:spPr>
          <a:xfrm>
            <a:off x="9526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Google Shape;529;p10"/>
          <p:cNvCxnSpPr/>
          <p:nvPr/>
        </p:nvCxnSpPr>
        <p:spPr>
          <a:xfrm>
            <a:off x="9956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0" name="Google Shape;530;p10"/>
          <p:cNvCxnSpPr/>
          <p:nvPr/>
        </p:nvCxnSpPr>
        <p:spPr>
          <a:xfrm>
            <a:off x="10385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1" name="Google Shape;531;p10"/>
          <p:cNvCxnSpPr/>
          <p:nvPr/>
        </p:nvCxnSpPr>
        <p:spPr>
          <a:xfrm>
            <a:off x="1081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2" name="Google Shape;532;p10"/>
          <p:cNvCxnSpPr/>
          <p:nvPr/>
        </p:nvCxnSpPr>
        <p:spPr>
          <a:xfrm>
            <a:off x="1124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3" name="Google Shape;533;p10"/>
          <p:cNvCxnSpPr/>
          <p:nvPr/>
        </p:nvCxnSpPr>
        <p:spPr>
          <a:xfrm>
            <a:off x="1167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34" name="Google Shape;534;p10"/>
          <p:cNvGrpSpPr/>
          <p:nvPr/>
        </p:nvGrpSpPr>
        <p:grpSpPr>
          <a:xfrm>
            <a:off x="231334" y="5702012"/>
            <a:ext cx="1782303" cy="920160"/>
            <a:chOff x="157977" y="4282239"/>
            <a:chExt cx="1336727" cy="690120"/>
          </a:xfrm>
        </p:grpSpPr>
        <p:sp>
          <p:nvSpPr>
            <p:cNvPr id="535" name="Google Shape;535;p10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1320834" y="44032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3114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11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543" name="Google Shape;543;p1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7" name="Google Shape;587;p11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11"/>
          <p:cNvSpPr txBox="1">
            <a:spLocks noGrp="1"/>
          </p:cNvSpPr>
          <p:nvPr>
            <p:ph type="title" hasCustomPrompt="1"/>
          </p:nvPr>
        </p:nvSpPr>
        <p:spPr>
          <a:xfrm>
            <a:off x="609600" y="2139284"/>
            <a:ext cx="10972800" cy="2255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89" name="Google Shape;589;p11"/>
          <p:cNvSpPr txBox="1">
            <a:spLocks noGrp="1"/>
          </p:cNvSpPr>
          <p:nvPr>
            <p:ph type="subTitle" idx="1"/>
          </p:nvPr>
        </p:nvSpPr>
        <p:spPr>
          <a:xfrm rot="-60089">
            <a:off x="2743299" y="3912030"/>
            <a:ext cx="6705424" cy="95134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368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530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000" y="720003"/>
            <a:ext cx="6895200" cy="10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0000" y="4264149"/>
            <a:ext cx="6895200" cy="6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960000" y="1753395"/>
            <a:ext cx="6895200" cy="24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9309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3087420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0329404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-72407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5891734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151120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" name="Google Shape;19;p2"/>
          <p:cNvGrpSpPr/>
          <p:nvPr/>
        </p:nvGrpSpPr>
        <p:grpSpPr>
          <a:xfrm>
            <a:off x="1620867" y="4745219"/>
            <a:ext cx="10571148" cy="2229759"/>
            <a:chOff x="1691672" y="4955436"/>
            <a:chExt cx="2621552" cy="552961"/>
          </a:xfrm>
        </p:grpSpPr>
        <p:sp>
          <p:nvSpPr>
            <p:cNvPr id="20" name="Google Shape;20;p2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63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556000" y="3192400"/>
            <a:ext cx="3676000" cy="8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911100" y="4220000"/>
            <a:ext cx="33208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8452967" y="1187200"/>
            <a:ext cx="2779200" cy="20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/>
          <p:nvPr/>
        </p:nvSpPr>
        <p:spPr>
          <a:xfrm flipH="1">
            <a:off x="10166825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 flipH="1">
            <a:off x="232425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 flipH="1">
            <a:off x="7575243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 flipH="1">
            <a:off x="333260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flipH="1">
            <a:off x="10824384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 flipH="1">
            <a:off x="4152082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 flipH="1">
            <a:off x="2511544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38;p3"/>
          <p:cNvGrpSpPr/>
          <p:nvPr/>
        </p:nvGrpSpPr>
        <p:grpSpPr>
          <a:xfrm flipH="1">
            <a:off x="-36206" y="4745219"/>
            <a:ext cx="10571148" cy="2229759"/>
            <a:chOff x="1691672" y="4955436"/>
            <a:chExt cx="2621552" cy="552961"/>
          </a:xfrm>
        </p:grpSpPr>
        <p:sp>
          <p:nvSpPr>
            <p:cNvPr id="39" name="Google Shape;39;p3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4114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/>
          <p:nvPr/>
        </p:nvSpPr>
        <p:spPr>
          <a:xfrm flipH="1">
            <a:off x="172047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4"/>
          <p:cNvSpPr/>
          <p:nvPr/>
        </p:nvSpPr>
        <p:spPr>
          <a:xfrm flipH="1">
            <a:off x="10824994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4"/>
          <p:cNvSpPr/>
          <p:nvPr/>
        </p:nvSpPr>
        <p:spPr>
          <a:xfrm flipH="1">
            <a:off x="-101191" y="-3213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4"/>
          <p:cNvSpPr/>
          <p:nvPr/>
        </p:nvSpPr>
        <p:spPr>
          <a:xfrm flipH="1">
            <a:off x="1042087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4"/>
          <p:cNvSpPr/>
          <p:nvPr/>
        </p:nvSpPr>
        <p:spPr>
          <a:xfrm flipH="1">
            <a:off x="8253138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4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4"/>
          <p:cNvSpPr/>
          <p:nvPr/>
        </p:nvSpPr>
        <p:spPr>
          <a:xfrm>
            <a:off x="10930432" y="1286601"/>
            <a:ext cx="1414993" cy="731679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99567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10700418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5"/>
          <p:cNvSpPr/>
          <p:nvPr/>
        </p:nvSpPr>
        <p:spPr>
          <a:xfrm>
            <a:off x="9245239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5"/>
          <p:cNvSpPr/>
          <p:nvPr/>
        </p:nvSpPr>
        <p:spPr>
          <a:xfrm flipH="1">
            <a:off x="4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5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5"/>
          <p:cNvSpPr/>
          <p:nvPr/>
        </p:nvSpPr>
        <p:spPr>
          <a:xfrm>
            <a:off x="-651357" y="-200770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5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5"/>
          <p:cNvSpPr/>
          <p:nvPr/>
        </p:nvSpPr>
        <p:spPr>
          <a:xfrm>
            <a:off x="11015462" y="11708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758733" y="3076584"/>
            <a:ext cx="4036800" cy="844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1758733" y="4052400"/>
            <a:ext cx="4036800" cy="133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6396433" y="3076584"/>
            <a:ext cx="4036800" cy="844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6396433" y="4052400"/>
            <a:ext cx="4036800" cy="133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413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"/>
          <p:cNvSpPr/>
          <p:nvPr/>
        </p:nvSpPr>
        <p:spPr>
          <a:xfrm flipH="1"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6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6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6"/>
          <p:cNvSpPr/>
          <p:nvPr/>
        </p:nvSpPr>
        <p:spPr>
          <a:xfrm>
            <a:off x="9676800" y="5917369"/>
            <a:ext cx="3424821" cy="2563481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6"/>
          <p:cNvSpPr/>
          <p:nvPr/>
        </p:nvSpPr>
        <p:spPr>
          <a:xfrm>
            <a:off x="4" y="57519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9090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960000" y="2131400"/>
            <a:ext cx="5551200" cy="32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/>
          <p:nvPr/>
        </p:nvSpPr>
        <p:spPr>
          <a:xfrm flipH="1">
            <a:off x="6773406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7"/>
          <p:cNvSpPr/>
          <p:nvPr/>
        </p:nvSpPr>
        <p:spPr>
          <a:xfrm flipH="1">
            <a:off x="7802511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7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7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7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7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7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3049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8"/>
          <p:cNvSpPr/>
          <p:nvPr/>
        </p:nvSpPr>
        <p:spPr>
          <a:xfrm>
            <a:off x="2992594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8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8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8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8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8"/>
          <p:cNvSpPr/>
          <p:nvPr/>
        </p:nvSpPr>
        <p:spPr>
          <a:xfrm>
            <a:off x="393990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8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8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8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1850800" y="1275233"/>
            <a:ext cx="8490400" cy="34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1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96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631A-A537-F13E-CA8A-E31F684D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BBF1D-BC1F-6D86-00FC-66FB33FE3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BAA22-5533-3CEA-A9C6-4846BF02C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D1EE3-CCC1-F8B1-3F5C-FFDD89C3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D294-8654-C739-3615-D4FA231A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97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"/>
          <p:cNvSpPr txBox="1">
            <a:spLocks noGrp="1"/>
          </p:cNvSpPr>
          <p:nvPr>
            <p:ph type="body" idx="1"/>
          </p:nvPr>
        </p:nvSpPr>
        <p:spPr>
          <a:xfrm>
            <a:off x="960000" y="2276967"/>
            <a:ext cx="3872000" cy="29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267" b="1">
                <a:latin typeface="Arvo"/>
                <a:ea typeface="Arvo"/>
                <a:cs typeface="Arvo"/>
                <a:sym typeface="Arvo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686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>
            <a:spLocks noGrp="1"/>
          </p:cNvSpPr>
          <p:nvPr>
            <p:ph type="title" hasCustomPrompt="1"/>
          </p:nvPr>
        </p:nvSpPr>
        <p:spPr>
          <a:xfrm>
            <a:off x="960000" y="1514300"/>
            <a:ext cx="8322400" cy="23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11"/>
          <p:cNvSpPr txBox="1">
            <a:spLocks noGrp="1"/>
          </p:cNvSpPr>
          <p:nvPr>
            <p:ph type="subTitle" idx="1"/>
          </p:nvPr>
        </p:nvSpPr>
        <p:spPr>
          <a:xfrm>
            <a:off x="960000" y="3886700"/>
            <a:ext cx="6377600" cy="5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1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11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11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11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1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1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1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1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11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90220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847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2" hasCustomPrompt="1"/>
          </p:nvPr>
        </p:nvSpPr>
        <p:spPr>
          <a:xfrm>
            <a:off x="1056033" y="1753667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"/>
          </p:nvPr>
        </p:nvSpPr>
        <p:spPr>
          <a:xfrm>
            <a:off x="1056033" y="25926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3"/>
          </p:nvPr>
        </p:nvSpPr>
        <p:spPr>
          <a:xfrm>
            <a:off x="1056033" y="31135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4" hasCustomPrompt="1"/>
          </p:nvPr>
        </p:nvSpPr>
        <p:spPr>
          <a:xfrm>
            <a:off x="5005533" y="1753667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5"/>
          </p:nvPr>
        </p:nvSpPr>
        <p:spPr>
          <a:xfrm>
            <a:off x="5005533" y="25926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6"/>
          </p:nvPr>
        </p:nvSpPr>
        <p:spPr>
          <a:xfrm>
            <a:off x="5005533" y="31135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7" hasCustomPrompt="1"/>
          </p:nvPr>
        </p:nvSpPr>
        <p:spPr>
          <a:xfrm>
            <a:off x="1056033" y="4011200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8"/>
          </p:nvPr>
        </p:nvSpPr>
        <p:spPr>
          <a:xfrm>
            <a:off x="1056033" y="48500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9"/>
          </p:nvPr>
        </p:nvSpPr>
        <p:spPr>
          <a:xfrm>
            <a:off x="1056033" y="53709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13" hasCustomPrompt="1"/>
          </p:nvPr>
        </p:nvSpPr>
        <p:spPr>
          <a:xfrm>
            <a:off x="5005533" y="4011200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14"/>
          </p:nvPr>
        </p:nvSpPr>
        <p:spPr>
          <a:xfrm>
            <a:off x="5005533" y="48500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5"/>
          </p:nvPr>
        </p:nvSpPr>
        <p:spPr>
          <a:xfrm>
            <a:off x="5005533" y="53709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3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3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3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98041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960000" y="1358500"/>
            <a:ext cx="6943600" cy="26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2"/>
          </p:nvPr>
        </p:nvSpPr>
        <p:spPr>
          <a:xfrm>
            <a:off x="960000" y="4084633"/>
            <a:ext cx="69436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4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4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4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4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14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4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4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4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4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12320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>
            <a:spLocks noGrp="1"/>
          </p:cNvSpPr>
          <p:nvPr>
            <p:ph type="title"/>
          </p:nvPr>
        </p:nvSpPr>
        <p:spPr>
          <a:xfrm flipH="1">
            <a:off x="959833" y="3149751"/>
            <a:ext cx="39844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1"/>
          </p:nvPr>
        </p:nvSpPr>
        <p:spPr>
          <a:xfrm flipH="1">
            <a:off x="959733" y="4125200"/>
            <a:ext cx="34440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60000" y="1125767"/>
            <a:ext cx="6087600" cy="20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2" name="Google Shape;162;p15"/>
          <p:cNvSpPr/>
          <p:nvPr/>
        </p:nvSpPr>
        <p:spPr>
          <a:xfrm>
            <a:off x="105509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15"/>
          <p:cNvSpPr/>
          <p:nvPr/>
        </p:nvSpPr>
        <p:spPr>
          <a:xfrm>
            <a:off x="94942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15"/>
          <p:cNvSpPr/>
          <p:nvPr/>
        </p:nvSpPr>
        <p:spPr>
          <a:xfrm>
            <a:off x="3123620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15"/>
          <p:cNvSpPr/>
          <p:nvPr/>
        </p:nvSpPr>
        <p:spPr>
          <a:xfrm>
            <a:off x="10365604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15"/>
          <p:cNvSpPr/>
          <p:nvPr/>
        </p:nvSpPr>
        <p:spPr>
          <a:xfrm>
            <a:off x="-36207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15"/>
          <p:cNvSpPr/>
          <p:nvPr/>
        </p:nvSpPr>
        <p:spPr>
          <a:xfrm>
            <a:off x="5927934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5"/>
          <p:cNvSpPr/>
          <p:nvPr/>
        </p:nvSpPr>
        <p:spPr>
          <a:xfrm>
            <a:off x="8187320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9" name="Google Shape;169;p15"/>
          <p:cNvGrpSpPr/>
          <p:nvPr/>
        </p:nvGrpSpPr>
        <p:grpSpPr>
          <a:xfrm>
            <a:off x="1657067" y="4745219"/>
            <a:ext cx="10571148" cy="2229759"/>
            <a:chOff x="1691672" y="4955436"/>
            <a:chExt cx="2621552" cy="552961"/>
          </a:xfrm>
        </p:grpSpPr>
        <p:sp>
          <p:nvSpPr>
            <p:cNvPr id="170" name="Google Shape;170;p15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95827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6"/>
          <p:cNvSpPr/>
          <p:nvPr/>
        </p:nvSpPr>
        <p:spPr>
          <a:xfrm>
            <a:off x="2992594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6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6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6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6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6"/>
          <p:cNvSpPr/>
          <p:nvPr/>
        </p:nvSpPr>
        <p:spPr>
          <a:xfrm>
            <a:off x="393990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6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6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16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5272000" y="2016367"/>
            <a:ext cx="5960000" cy="13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subTitle" idx="1"/>
          </p:nvPr>
        </p:nvSpPr>
        <p:spPr>
          <a:xfrm>
            <a:off x="5280267" y="3331967"/>
            <a:ext cx="5243200" cy="11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0154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7"/>
          <p:cNvSpPr/>
          <p:nvPr/>
        </p:nvSpPr>
        <p:spPr>
          <a:xfrm flipH="1">
            <a:off x="5373128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7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7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7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7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7"/>
          <p:cNvSpPr/>
          <p:nvPr/>
        </p:nvSpPr>
        <p:spPr>
          <a:xfrm flipH="1">
            <a:off x="508693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7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7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7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7"/>
          <p:cNvSpPr txBox="1">
            <a:spLocks noGrp="1"/>
          </p:cNvSpPr>
          <p:nvPr>
            <p:ph type="title"/>
          </p:nvPr>
        </p:nvSpPr>
        <p:spPr>
          <a:xfrm>
            <a:off x="960000" y="1934833"/>
            <a:ext cx="4289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1"/>
          </p:nvPr>
        </p:nvSpPr>
        <p:spPr>
          <a:xfrm>
            <a:off x="968267" y="2815500"/>
            <a:ext cx="4289200" cy="17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8067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8"/>
          <p:cNvSpPr/>
          <p:nvPr/>
        </p:nvSpPr>
        <p:spPr>
          <a:xfrm>
            <a:off x="5421976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8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8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8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18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18"/>
          <p:cNvSpPr/>
          <p:nvPr/>
        </p:nvSpPr>
        <p:spPr>
          <a:xfrm>
            <a:off x="636929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8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8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8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8"/>
          <p:cNvSpPr txBox="1">
            <a:spLocks noGrp="1"/>
          </p:cNvSpPr>
          <p:nvPr>
            <p:ph type="title"/>
          </p:nvPr>
        </p:nvSpPr>
        <p:spPr>
          <a:xfrm>
            <a:off x="6411633" y="1934833"/>
            <a:ext cx="418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subTitle" idx="1"/>
          </p:nvPr>
        </p:nvSpPr>
        <p:spPr>
          <a:xfrm>
            <a:off x="6419900" y="2815500"/>
            <a:ext cx="4180800" cy="15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2458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/>
          <p:nvPr/>
        </p:nvSpPr>
        <p:spPr>
          <a:xfrm>
            <a:off x="10742851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19"/>
          <p:cNvSpPr/>
          <p:nvPr/>
        </p:nvSpPr>
        <p:spPr>
          <a:xfrm>
            <a:off x="172048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9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9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9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9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9"/>
          <p:cNvSpPr txBox="1">
            <a:spLocks noGrp="1"/>
          </p:cNvSpPr>
          <p:nvPr>
            <p:ph type="subTitle" idx="1"/>
          </p:nvPr>
        </p:nvSpPr>
        <p:spPr>
          <a:xfrm>
            <a:off x="993100" y="1942333"/>
            <a:ext cx="5765600" cy="1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128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46EA-F0D3-BDD9-B558-8BC4C572C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BF9C2-1AB1-BB97-0CF4-F627B58BC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E9397-7D88-AC76-D05B-A6C8AD707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D213A-C232-9EBF-EAB6-180639F6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396A3-A82C-5823-58C5-7D1C999B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83A52-6944-3EA0-773B-460E87B5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861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/>
          <p:nvPr/>
        </p:nvSpPr>
        <p:spPr>
          <a:xfrm>
            <a:off x="10742851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0"/>
          <p:cNvSpPr/>
          <p:nvPr/>
        </p:nvSpPr>
        <p:spPr>
          <a:xfrm>
            <a:off x="172048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0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0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0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0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379826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"/>
          <p:cNvSpPr/>
          <p:nvPr/>
        </p:nvSpPr>
        <p:spPr>
          <a:xfrm flipH="1">
            <a:off x="172047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1"/>
          <p:cNvSpPr/>
          <p:nvPr/>
        </p:nvSpPr>
        <p:spPr>
          <a:xfrm flipH="1">
            <a:off x="10824994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1"/>
          <p:cNvSpPr/>
          <p:nvPr/>
        </p:nvSpPr>
        <p:spPr>
          <a:xfrm flipH="1">
            <a:off x="-101191" y="-3213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1"/>
          <p:cNvSpPr/>
          <p:nvPr/>
        </p:nvSpPr>
        <p:spPr>
          <a:xfrm flipH="1">
            <a:off x="1042087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1"/>
          <p:cNvSpPr/>
          <p:nvPr/>
        </p:nvSpPr>
        <p:spPr>
          <a:xfrm flipH="1">
            <a:off x="8253138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1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1"/>
          <p:cNvSpPr/>
          <p:nvPr/>
        </p:nvSpPr>
        <p:spPr>
          <a:xfrm>
            <a:off x="10930432" y="1286601"/>
            <a:ext cx="1414993" cy="731679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776925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2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2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2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2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2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22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2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2"/>
          <p:cNvSpPr txBox="1">
            <a:spLocks noGrp="1"/>
          </p:cNvSpPr>
          <p:nvPr>
            <p:ph type="subTitle" idx="1"/>
          </p:nvPr>
        </p:nvSpPr>
        <p:spPr>
          <a:xfrm>
            <a:off x="3999133" y="1649647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3" name="Google Shape;253;p22"/>
          <p:cNvSpPr txBox="1">
            <a:spLocks noGrp="1"/>
          </p:cNvSpPr>
          <p:nvPr>
            <p:ph type="subTitle" idx="2"/>
          </p:nvPr>
        </p:nvSpPr>
        <p:spPr>
          <a:xfrm>
            <a:off x="3999133" y="2137775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2"/>
          <p:cNvSpPr txBox="1">
            <a:spLocks noGrp="1"/>
          </p:cNvSpPr>
          <p:nvPr>
            <p:ph type="subTitle" idx="3"/>
          </p:nvPr>
        </p:nvSpPr>
        <p:spPr>
          <a:xfrm>
            <a:off x="3999133" y="3131413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5" name="Google Shape;255;p22"/>
          <p:cNvSpPr txBox="1">
            <a:spLocks noGrp="1"/>
          </p:cNvSpPr>
          <p:nvPr>
            <p:ph type="subTitle" idx="4"/>
          </p:nvPr>
        </p:nvSpPr>
        <p:spPr>
          <a:xfrm>
            <a:off x="3999133" y="3619541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2"/>
          <p:cNvSpPr txBox="1">
            <a:spLocks noGrp="1"/>
          </p:cNvSpPr>
          <p:nvPr>
            <p:ph type="subTitle" idx="5"/>
          </p:nvPr>
        </p:nvSpPr>
        <p:spPr>
          <a:xfrm>
            <a:off x="3999133" y="4613180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subTitle" idx="6"/>
          </p:nvPr>
        </p:nvSpPr>
        <p:spPr>
          <a:xfrm>
            <a:off x="3999133" y="5101308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136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3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3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3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3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3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23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3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3"/>
          <p:cNvSpPr txBox="1">
            <a:spLocks noGrp="1"/>
          </p:cNvSpPr>
          <p:nvPr>
            <p:ph type="subTitle" idx="1"/>
          </p:nvPr>
        </p:nvSpPr>
        <p:spPr>
          <a:xfrm>
            <a:off x="9600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69" name="Google Shape;269;p23"/>
          <p:cNvSpPr txBox="1">
            <a:spLocks noGrp="1"/>
          </p:cNvSpPr>
          <p:nvPr>
            <p:ph type="subTitle" idx="2"/>
          </p:nvPr>
        </p:nvSpPr>
        <p:spPr>
          <a:xfrm>
            <a:off x="9600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3"/>
          <p:cNvSpPr txBox="1">
            <a:spLocks noGrp="1"/>
          </p:cNvSpPr>
          <p:nvPr>
            <p:ph type="subTitle" idx="3"/>
          </p:nvPr>
        </p:nvSpPr>
        <p:spPr>
          <a:xfrm>
            <a:off x="44234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71" name="Google Shape;271;p23"/>
          <p:cNvSpPr txBox="1">
            <a:spLocks noGrp="1"/>
          </p:cNvSpPr>
          <p:nvPr>
            <p:ph type="subTitle" idx="4"/>
          </p:nvPr>
        </p:nvSpPr>
        <p:spPr>
          <a:xfrm>
            <a:off x="44234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3"/>
          <p:cNvSpPr txBox="1">
            <a:spLocks noGrp="1"/>
          </p:cNvSpPr>
          <p:nvPr>
            <p:ph type="subTitle" idx="5"/>
          </p:nvPr>
        </p:nvSpPr>
        <p:spPr>
          <a:xfrm>
            <a:off x="78868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73" name="Google Shape;273;p23"/>
          <p:cNvSpPr txBox="1">
            <a:spLocks noGrp="1"/>
          </p:cNvSpPr>
          <p:nvPr>
            <p:ph type="subTitle" idx="6"/>
          </p:nvPr>
        </p:nvSpPr>
        <p:spPr>
          <a:xfrm>
            <a:off x="78868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144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5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25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5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25"/>
          <p:cNvSpPr txBox="1">
            <a:spLocks noGrp="1"/>
          </p:cNvSpPr>
          <p:nvPr>
            <p:ph type="subTitle" idx="1"/>
          </p:nvPr>
        </p:nvSpPr>
        <p:spPr>
          <a:xfrm>
            <a:off x="3868876" y="1574433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98" name="Google Shape;298;p25"/>
          <p:cNvSpPr txBox="1">
            <a:spLocks noGrp="1"/>
          </p:cNvSpPr>
          <p:nvPr>
            <p:ph type="subTitle" idx="2"/>
          </p:nvPr>
        </p:nvSpPr>
        <p:spPr>
          <a:xfrm>
            <a:off x="3868876" y="1999633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5"/>
          <p:cNvSpPr txBox="1">
            <a:spLocks noGrp="1"/>
          </p:cNvSpPr>
          <p:nvPr>
            <p:ph type="subTitle" idx="3"/>
          </p:nvPr>
        </p:nvSpPr>
        <p:spPr>
          <a:xfrm>
            <a:off x="3868876" y="2503972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0" name="Google Shape;300;p25"/>
          <p:cNvSpPr txBox="1">
            <a:spLocks noGrp="1"/>
          </p:cNvSpPr>
          <p:nvPr>
            <p:ph type="subTitle" idx="4"/>
          </p:nvPr>
        </p:nvSpPr>
        <p:spPr>
          <a:xfrm>
            <a:off x="3868876" y="2929172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5"/>
          <p:cNvSpPr txBox="1">
            <a:spLocks noGrp="1"/>
          </p:cNvSpPr>
          <p:nvPr>
            <p:ph type="subTitle" idx="5"/>
          </p:nvPr>
        </p:nvSpPr>
        <p:spPr>
          <a:xfrm>
            <a:off x="3868876" y="3433511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2" name="Google Shape;302;p25"/>
          <p:cNvSpPr txBox="1">
            <a:spLocks noGrp="1"/>
          </p:cNvSpPr>
          <p:nvPr>
            <p:ph type="subTitle" idx="6"/>
          </p:nvPr>
        </p:nvSpPr>
        <p:spPr>
          <a:xfrm>
            <a:off x="3868876" y="3858711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5"/>
          <p:cNvSpPr txBox="1">
            <a:spLocks noGrp="1"/>
          </p:cNvSpPr>
          <p:nvPr>
            <p:ph type="subTitle" idx="7"/>
          </p:nvPr>
        </p:nvSpPr>
        <p:spPr>
          <a:xfrm>
            <a:off x="3868876" y="4363049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4" name="Google Shape;304;p25"/>
          <p:cNvSpPr txBox="1">
            <a:spLocks noGrp="1"/>
          </p:cNvSpPr>
          <p:nvPr>
            <p:ph type="subTitle" idx="8"/>
          </p:nvPr>
        </p:nvSpPr>
        <p:spPr>
          <a:xfrm>
            <a:off x="3868876" y="4788249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5"/>
          <p:cNvSpPr txBox="1">
            <a:spLocks noGrp="1"/>
          </p:cNvSpPr>
          <p:nvPr>
            <p:ph type="subTitle" idx="9"/>
          </p:nvPr>
        </p:nvSpPr>
        <p:spPr>
          <a:xfrm>
            <a:off x="3868876" y="5292588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6" name="Google Shape;306;p25"/>
          <p:cNvSpPr txBox="1">
            <a:spLocks noGrp="1"/>
          </p:cNvSpPr>
          <p:nvPr>
            <p:ph type="subTitle" idx="13"/>
          </p:nvPr>
        </p:nvSpPr>
        <p:spPr>
          <a:xfrm>
            <a:off x="3868876" y="5717788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5"/>
          <p:cNvSpPr/>
          <p:nvPr/>
        </p:nvSpPr>
        <p:spPr>
          <a:xfrm flipH="1">
            <a:off x="2934578" y="61267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25"/>
          <p:cNvSpPr/>
          <p:nvPr/>
        </p:nvSpPr>
        <p:spPr>
          <a:xfrm>
            <a:off x="11256111" y="61267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25"/>
          <p:cNvSpPr/>
          <p:nvPr/>
        </p:nvSpPr>
        <p:spPr>
          <a:xfrm>
            <a:off x="9800932" y="56162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25"/>
          <p:cNvSpPr/>
          <p:nvPr/>
        </p:nvSpPr>
        <p:spPr>
          <a:xfrm>
            <a:off x="-63493" y="59788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78829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6"/>
          <p:cNvSpPr txBox="1">
            <a:spLocks noGrp="1"/>
          </p:cNvSpPr>
          <p:nvPr>
            <p:ph type="subTitle" idx="1"/>
          </p:nvPr>
        </p:nvSpPr>
        <p:spPr>
          <a:xfrm>
            <a:off x="973600" y="2468667"/>
            <a:ext cx="29148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14" name="Google Shape;314;p26"/>
          <p:cNvSpPr txBox="1">
            <a:spLocks noGrp="1"/>
          </p:cNvSpPr>
          <p:nvPr>
            <p:ph type="subTitle" idx="2"/>
          </p:nvPr>
        </p:nvSpPr>
        <p:spPr>
          <a:xfrm>
            <a:off x="973600" y="2937552"/>
            <a:ext cx="29148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6"/>
          <p:cNvSpPr txBox="1">
            <a:spLocks noGrp="1"/>
          </p:cNvSpPr>
          <p:nvPr>
            <p:ph type="subTitle" idx="3"/>
          </p:nvPr>
        </p:nvSpPr>
        <p:spPr>
          <a:xfrm>
            <a:off x="973600" y="4717700"/>
            <a:ext cx="29148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16" name="Google Shape;316;p26"/>
          <p:cNvSpPr txBox="1">
            <a:spLocks noGrp="1"/>
          </p:cNvSpPr>
          <p:nvPr>
            <p:ph type="subTitle" idx="4"/>
          </p:nvPr>
        </p:nvSpPr>
        <p:spPr>
          <a:xfrm>
            <a:off x="973600" y="5186585"/>
            <a:ext cx="29148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26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6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26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26"/>
          <p:cNvSpPr/>
          <p:nvPr/>
        </p:nvSpPr>
        <p:spPr>
          <a:xfrm>
            <a:off x="-6349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26"/>
          <p:cNvSpPr/>
          <p:nvPr/>
        </p:nvSpPr>
        <p:spPr>
          <a:xfrm>
            <a:off x="1125611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26"/>
          <p:cNvSpPr/>
          <p:nvPr/>
        </p:nvSpPr>
        <p:spPr>
          <a:xfrm>
            <a:off x="-38395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26"/>
          <p:cNvSpPr txBox="1">
            <a:spLocks noGrp="1"/>
          </p:cNvSpPr>
          <p:nvPr>
            <p:ph type="subTitle" idx="5"/>
          </p:nvPr>
        </p:nvSpPr>
        <p:spPr>
          <a:xfrm>
            <a:off x="4631784" y="2468667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4" name="Google Shape;324;p26"/>
          <p:cNvSpPr txBox="1">
            <a:spLocks noGrp="1"/>
          </p:cNvSpPr>
          <p:nvPr>
            <p:ph type="subTitle" idx="6"/>
          </p:nvPr>
        </p:nvSpPr>
        <p:spPr>
          <a:xfrm>
            <a:off x="4631817" y="2937552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6"/>
          <p:cNvSpPr txBox="1">
            <a:spLocks noGrp="1"/>
          </p:cNvSpPr>
          <p:nvPr>
            <p:ph type="subTitle" idx="7"/>
          </p:nvPr>
        </p:nvSpPr>
        <p:spPr>
          <a:xfrm>
            <a:off x="4631817" y="4717700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6" name="Google Shape;326;p26"/>
          <p:cNvSpPr txBox="1">
            <a:spLocks noGrp="1"/>
          </p:cNvSpPr>
          <p:nvPr>
            <p:ph type="subTitle" idx="8"/>
          </p:nvPr>
        </p:nvSpPr>
        <p:spPr>
          <a:xfrm>
            <a:off x="4631817" y="5186585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6"/>
          <p:cNvSpPr txBox="1">
            <a:spLocks noGrp="1"/>
          </p:cNvSpPr>
          <p:nvPr>
            <p:ph type="subTitle" idx="9"/>
          </p:nvPr>
        </p:nvSpPr>
        <p:spPr>
          <a:xfrm>
            <a:off x="8292141" y="2468667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8" name="Google Shape;328;p26"/>
          <p:cNvSpPr txBox="1">
            <a:spLocks noGrp="1"/>
          </p:cNvSpPr>
          <p:nvPr>
            <p:ph type="subTitle" idx="13"/>
          </p:nvPr>
        </p:nvSpPr>
        <p:spPr>
          <a:xfrm>
            <a:off x="8292141" y="2937552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6"/>
          <p:cNvSpPr txBox="1">
            <a:spLocks noGrp="1"/>
          </p:cNvSpPr>
          <p:nvPr>
            <p:ph type="subTitle" idx="14"/>
          </p:nvPr>
        </p:nvSpPr>
        <p:spPr>
          <a:xfrm>
            <a:off x="8292141" y="4717700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30" name="Google Shape;330;p26"/>
          <p:cNvSpPr txBox="1">
            <a:spLocks noGrp="1"/>
          </p:cNvSpPr>
          <p:nvPr>
            <p:ph type="subTitle" idx="15"/>
          </p:nvPr>
        </p:nvSpPr>
        <p:spPr>
          <a:xfrm>
            <a:off x="8292141" y="5186585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78234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"/>
          <p:cNvSpPr/>
          <p:nvPr/>
        </p:nvSpPr>
        <p:spPr>
          <a:xfrm>
            <a:off x="8184754" y="6151232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7"/>
          <p:cNvSpPr/>
          <p:nvPr/>
        </p:nvSpPr>
        <p:spPr>
          <a:xfrm flipH="1">
            <a:off x="-136779" y="6151232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7"/>
          <p:cNvSpPr/>
          <p:nvPr/>
        </p:nvSpPr>
        <p:spPr>
          <a:xfrm flipH="1">
            <a:off x="892335" y="5640732"/>
            <a:ext cx="1227117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7"/>
          <p:cNvSpPr/>
          <p:nvPr/>
        </p:nvSpPr>
        <p:spPr>
          <a:xfrm flipH="1">
            <a:off x="9391652" y="6003365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7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7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7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7"/>
          <p:cNvSpPr txBox="1">
            <a:spLocks noGrp="1"/>
          </p:cNvSpPr>
          <p:nvPr>
            <p:ph type="subTitle" idx="1"/>
          </p:nvPr>
        </p:nvSpPr>
        <p:spPr>
          <a:xfrm>
            <a:off x="951500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1" name="Google Shape;341;p27"/>
          <p:cNvSpPr txBox="1">
            <a:spLocks noGrp="1"/>
          </p:cNvSpPr>
          <p:nvPr>
            <p:ph type="subTitle" idx="2"/>
          </p:nvPr>
        </p:nvSpPr>
        <p:spPr>
          <a:xfrm>
            <a:off x="951500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7"/>
          <p:cNvSpPr txBox="1">
            <a:spLocks noGrp="1"/>
          </p:cNvSpPr>
          <p:nvPr>
            <p:ph type="subTitle" idx="3"/>
          </p:nvPr>
        </p:nvSpPr>
        <p:spPr>
          <a:xfrm>
            <a:off x="951500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3" name="Google Shape;343;p27"/>
          <p:cNvSpPr txBox="1">
            <a:spLocks noGrp="1"/>
          </p:cNvSpPr>
          <p:nvPr>
            <p:ph type="subTitle" idx="4"/>
          </p:nvPr>
        </p:nvSpPr>
        <p:spPr>
          <a:xfrm>
            <a:off x="951500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27"/>
          <p:cNvSpPr txBox="1">
            <a:spLocks noGrp="1"/>
          </p:cNvSpPr>
          <p:nvPr>
            <p:ph type="subTitle" idx="5"/>
          </p:nvPr>
        </p:nvSpPr>
        <p:spPr>
          <a:xfrm>
            <a:off x="3551067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5" name="Google Shape;345;p27"/>
          <p:cNvSpPr txBox="1">
            <a:spLocks noGrp="1"/>
          </p:cNvSpPr>
          <p:nvPr>
            <p:ph type="subTitle" idx="6"/>
          </p:nvPr>
        </p:nvSpPr>
        <p:spPr>
          <a:xfrm>
            <a:off x="3551063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7"/>
          <p:cNvSpPr txBox="1">
            <a:spLocks noGrp="1"/>
          </p:cNvSpPr>
          <p:nvPr>
            <p:ph type="subTitle" idx="7"/>
          </p:nvPr>
        </p:nvSpPr>
        <p:spPr>
          <a:xfrm>
            <a:off x="3551067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7" name="Google Shape;347;p27"/>
          <p:cNvSpPr txBox="1">
            <a:spLocks noGrp="1"/>
          </p:cNvSpPr>
          <p:nvPr>
            <p:ph type="subTitle" idx="8"/>
          </p:nvPr>
        </p:nvSpPr>
        <p:spPr>
          <a:xfrm>
            <a:off x="3551063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7"/>
          <p:cNvSpPr txBox="1">
            <a:spLocks noGrp="1"/>
          </p:cNvSpPr>
          <p:nvPr>
            <p:ph type="subTitle" idx="9"/>
          </p:nvPr>
        </p:nvSpPr>
        <p:spPr>
          <a:xfrm>
            <a:off x="6150632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9" name="Google Shape;349;p27"/>
          <p:cNvSpPr txBox="1">
            <a:spLocks noGrp="1"/>
          </p:cNvSpPr>
          <p:nvPr>
            <p:ph type="subTitle" idx="13"/>
          </p:nvPr>
        </p:nvSpPr>
        <p:spPr>
          <a:xfrm>
            <a:off x="6150624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7"/>
          <p:cNvSpPr txBox="1">
            <a:spLocks noGrp="1"/>
          </p:cNvSpPr>
          <p:nvPr>
            <p:ph type="subTitle" idx="14"/>
          </p:nvPr>
        </p:nvSpPr>
        <p:spPr>
          <a:xfrm>
            <a:off x="6150632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1" name="Google Shape;351;p27"/>
          <p:cNvSpPr txBox="1">
            <a:spLocks noGrp="1"/>
          </p:cNvSpPr>
          <p:nvPr>
            <p:ph type="subTitle" idx="15"/>
          </p:nvPr>
        </p:nvSpPr>
        <p:spPr>
          <a:xfrm>
            <a:off x="6150624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7"/>
          <p:cNvSpPr txBox="1">
            <a:spLocks noGrp="1"/>
          </p:cNvSpPr>
          <p:nvPr>
            <p:ph type="subTitle" idx="16"/>
          </p:nvPr>
        </p:nvSpPr>
        <p:spPr>
          <a:xfrm>
            <a:off x="8750216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3" name="Google Shape;353;p27"/>
          <p:cNvSpPr txBox="1">
            <a:spLocks noGrp="1"/>
          </p:cNvSpPr>
          <p:nvPr>
            <p:ph type="subTitle" idx="17"/>
          </p:nvPr>
        </p:nvSpPr>
        <p:spPr>
          <a:xfrm>
            <a:off x="8750204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7"/>
          <p:cNvSpPr txBox="1">
            <a:spLocks noGrp="1"/>
          </p:cNvSpPr>
          <p:nvPr>
            <p:ph type="subTitle" idx="18"/>
          </p:nvPr>
        </p:nvSpPr>
        <p:spPr>
          <a:xfrm>
            <a:off x="8750216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5" name="Google Shape;355;p27"/>
          <p:cNvSpPr txBox="1">
            <a:spLocks noGrp="1"/>
          </p:cNvSpPr>
          <p:nvPr>
            <p:ph type="subTitle" idx="19"/>
          </p:nvPr>
        </p:nvSpPr>
        <p:spPr>
          <a:xfrm>
            <a:off x="8750204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39483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8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8"/>
          <p:cNvSpPr/>
          <p:nvPr/>
        </p:nvSpPr>
        <p:spPr>
          <a:xfrm>
            <a:off x="3939907" y="53805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8"/>
          <p:cNvSpPr/>
          <p:nvPr/>
        </p:nvSpPr>
        <p:spPr>
          <a:xfrm flipH="1">
            <a:off x="7" y="54856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8"/>
          <p:cNvSpPr/>
          <p:nvPr/>
        </p:nvSpPr>
        <p:spPr>
          <a:xfrm flipH="1">
            <a:off x="10162173" y="54856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8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8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8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8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8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8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8"/>
          <p:cNvSpPr txBox="1">
            <a:spLocks noGrp="1"/>
          </p:cNvSpPr>
          <p:nvPr>
            <p:ph type="subTitle" idx="1"/>
          </p:nvPr>
        </p:nvSpPr>
        <p:spPr>
          <a:xfrm>
            <a:off x="5451717" y="1273996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69" name="Google Shape;369;p28"/>
          <p:cNvSpPr txBox="1">
            <a:spLocks noGrp="1"/>
          </p:cNvSpPr>
          <p:nvPr>
            <p:ph type="subTitle" idx="2"/>
          </p:nvPr>
        </p:nvSpPr>
        <p:spPr>
          <a:xfrm>
            <a:off x="5451717" y="1742357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8"/>
          <p:cNvSpPr txBox="1">
            <a:spLocks noGrp="1"/>
          </p:cNvSpPr>
          <p:nvPr>
            <p:ph type="title" hasCustomPrompt="1"/>
          </p:nvPr>
        </p:nvSpPr>
        <p:spPr>
          <a:xfrm>
            <a:off x="1444401" y="1358167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1" name="Google Shape;371;p28"/>
          <p:cNvSpPr txBox="1">
            <a:spLocks noGrp="1"/>
          </p:cNvSpPr>
          <p:nvPr>
            <p:ph type="subTitle" idx="3"/>
          </p:nvPr>
        </p:nvSpPr>
        <p:spPr>
          <a:xfrm>
            <a:off x="5451717" y="2710567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72" name="Google Shape;372;p28"/>
          <p:cNvSpPr txBox="1">
            <a:spLocks noGrp="1"/>
          </p:cNvSpPr>
          <p:nvPr>
            <p:ph type="subTitle" idx="4"/>
          </p:nvPr>
        </p:nvSpPr>
        <p:spPr>
          <a:xfrm>
            <a:off x="5451717" y="3178940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8"/>
          <p:cNvSpPr txBox="1">
            <a:spLocks noGrp="1"/>
          </p:cNvSpPr>
          <p:nvPr>
            <p:ph type="title" idx="5" hasCustomPrompt="1"/>
          </p:nvPr>
        </p:nvSpPr>
        <p:spPr>
          <a:xfrm>
            <a:off x="1444401" y="2794733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4" name="Google Shape;374;p28"/>
          <p:cNvSpPr txBox="1">
            <a:spLocks noGrp="1"/>
          </p:cNvSpPr>
          <p:nvPr>
            <p:ph type="subTitle" idx="6"/>
          </p:nvPr>
        </p:nvSpPr>
        <p:spPr>
          <a:xfrm>
            <a:off x="5451717" y="4147133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75" name="Google Shape;375;p28"/>
          <p:cNvSpPr txBox="1">
            <a:spLocks noGrp="1"/>
          </p:cNvSpPr>
          <p:nvPr>
            <p:ph type="subTitle" idx="7"/>
          </p:nvPr>
        </p:nvSpPr>
        <p:spPr>
          <a:xfrm>
            <a:off x="5451717" y="4615507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28"/>
          <p:cNvSpPr txBox="1">
            <a:spLocks noGrp="1"/>
          </p:cNvSpPr>
          <p:nvPr>
            <p:ph type="title" idx="8" hasCustomPrompt="1"/>
          </p:nvPr>
        </p:nvSpPr>
        <p:spPr>
          <a:xfrm>
            <a:off x="1444401" y="4231299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165357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"/>
          <p:cNvSpPr/>
          <p:nvPr/>
        </p:nvSpPr>
        <p:spPr>
          <a:xfrm flipH="1">
            <a:off x="2848610" y="6131699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29"/>
          <p:cNvSpPr/>
          <p:nvPr/>
        </p:nvSpPr>
        <p:spPr>
          <a:xfrm>
            <a:off x="11170143" y="6131699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9"/>
          <p:cNvSpPr/>
          <p:nvPr/>
        </p:nvSpPr>
        <p:spPr>
          <a:xfrm>
            <a:off x="9714964" y="5621208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9"/>
          <p:cNvSpPr/>
          <p:nvPr/>
        </p:nvSpPr>
        <p:spPr>
          <a:xfrm>
            <a:off x="-149461" y="5983831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9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9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9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29"/>
          <p:cNvSpPr txBox="1">
            <a:spLocks noGrp="1"/>
          </p:cNvSpPr>
          <p:nvPr>
            <p:ph type="subTitle" idx="1"/>
          </p:nvPr>
        </p:nvSpPr>
        <p:spPr>
          <a:xfrm>
            <a:off x="9600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87" name="Google Shape;387;p29"/>
          <p:cNvSpPr txBox="1">
            <a:spLocks noGrp="1"/>
          </p:cNvSpPr>
          <p:nvPr>
            <p:ph type="subTitle" idx="2"/>
          </p:nvPr>
        </p:nvSpPr>
        <p:spPr>
          <a:xfrm>
            <a:off x="9600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9"/>
          <p:cNvSpPr txBox="1">
            <a:spLocks noGrp="1"/>
          </p:cNvSpPr>
          <p:nvPr>
            <p:ph type="subTitle" idx="3"/>
          </p:nvPr>
        </p:nvSpPr>
        <p:spPr>
          <a:xfrm>
            <a:off x="44234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89" name="Google Shape;389;p29"/>
          <p:cNvSpPr txBox="1">
            <a:spLocks noGrp="1"/>
          </p:cNvSpPr>
          <p:nvPr>
            <p:ph type="subTitle" idx="4"/>
          </p:nvPr>
        </p:nvSpPr>
        <p:spPr>
          <a:xfrm>
            <a:off x="44234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9"/>
          <p:cNvSpPr txBox="1">
            <a:spLocks noGrp="1"/>
          </p:cNvSpPr>
          <p:nvPr>
            <p:ph type="subTitle" idx="5"/>
          </p:nvPr>
        </p:nvSpPr>
        <p:spPr>
          <a:xfrm>
            <a:off x="78868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91" name="Google Shape;391;p29"/>
          <p:cNvSpPr txBox="1">
            <a:spLocks noGrp="1"/>
          </p:cNvSpPr>
          <p:nvPr>
            <p:ph type="subTitle" idx="6"/>
          </p:nvPr>
        </p:nvSpPr>
        <p:spPr>
          <a:xfrm>
            <a:off x="78868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9"/>
          <p:cNvSpPr txBox="1">
            <a:spLocks noGrp="1"/>
          </p:cNvSpPr>
          <p:nvPr>
            <p:ph type="title" idx="7" hasCustomPrompt="1"/>
          </p:nvPr>
        </p:nvSpPr>
        <p:spPr>
          <a:xfrm>
            <a:off x="12482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93" name="Google Shape;393;p29"/>
          <p:cNvSpPr txBox="1">
            <a:spLocks noGrp="1"/>
          </p:cNvSpPr>
          <p:nvPr>
            <p:ph type="title" idx="8" hasCustomPrompt="1"/>
          </p:nvPr>
        </p:nvSpPr>
        <p:spPr>
          <a:xfrm>
            <a:off x="47116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94" name="Google Shape;394;p29"/>
          <p:cNvSpPr txBox="1">
            <a:spLocks noGrp="1"/>
          </p:cNvSpPr>
          <p:nvPr>
            <p:ph type="title" idx="9" hasCustomPrompt="1"/>
          </p:nvPr>
        </p:nvSpPr>
        <p:spPr>
          <a:xfrm>
            <a:off x="81750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173209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0"/>
          <p:cNvSpPr/>
          <p:nvPr/>
        </p:nvSpPr>
        <p:spPr>
          <a:xfrm>
            <a:off x="10386586" y="4375424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30"/>
          <p:cNvSpPr/>
          <p:nvPr/>
        </p:nvSpPr>
        <p:spPr>
          <a:xfrm>
            <a:off x="2992594" y="4238008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30"/>
          <p:cNvSpPr/>
          <p:nvPr/>
        </p:nvSpPr>
        <p:spPr>
          <a:xfrm>
            <a:off x="35368" y="4372442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30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30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30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30"/>
          <p:cNvSpPr/>
          <p:nvPr/>
        </p:nvSpPr>
        <p:spPr>
          <a:xfrm>
            <a:off x="3939907" y="48130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30"/>
          <p:cNvSpPr/>
          <p:nvPr/>
        </p:nvSpPr>
        <p:spPr>
          <a:xfrm flipH="1">
            <a:off x="7" y="49181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30"/>
          <p:cNvSpPr/>
          <p:nvPr/>
        </p:nvSpPr>
        <p:spPr>
          <a:xfrm flipH="1">
            <a:off x="10162173" y="49181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30"/>
          <p:cNvSpPr/>
          <p:nvPr/>
        </p:nvSpPr>
        <p:spPr>
          <a:xfrm>
            <a:off x="-34933" y="5394000"/>
            <a:ext cx="12268800" cy="154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30"/>
          <p:cNvSpPr txBox="1">
            <a:spLocks noGrp="1"/>
          </p:cNvSpPr>
          <p:nvPr>
            <p:ph type="title"/>
          </p:nvPr>
        </p:nvSpPr>
        <p:spPr>
          <a:xfrm>
            <a:off x="963967" y="842133"/>
            <a:ext cx="6215200" cy="13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07" name="Google Shape;407;p30"/>
          <p:cNvSpPr txBox="1"/>
          <p:nvPr/>
        </p:nvSpPr>
        <p:spPr>
          <a:xfrm>
            <a:off x="960000" y="5402167"/>
            <a:ext cx="5776400" cy="6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, and includes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08" name="Google Shape;408;p30"/>
          <p:cNvSpPr txBox="1">
            <a:spLocks noGrp="1"/>
          </p:cNvSpPr>
          <p:nvPr>
            <p:ph type="subTitle" idx="1"/>
          </p:nvPr>
        </p:nvSpPr>
        <p:spPr>
          <a:xfrm>
            <a:off x="960000" y="2216937"/>
            <a:ext cx="62524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solidFill>
                  <a:schemeClr val="accent6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409" name="Google Shape;409;p30"/>
          <p:cNvSpPr txBox="1">
            <a:spLocks noGrp="1"/>
          </p:cNvSpPr>
          <p:nvPr>
            <p:ph type="subTitle" idx="2"/>
          </p:nvPr>
        </p:nvSpPr>
        <p:spPr>
          <a:xfrm>
            <a:off x="960000" y="2796195"/>
            <a:ext cx="6252400" cy="12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896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F156-F571-B12E-9805-820EC915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4D130-B504-CD41-69EF-9E5704985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60FB4-6A53-F590-DDF5-6E544CE24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842DB-6BBF-6DBD-272C-32FD96FCA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782252-CE99-A3AF-055B-DF0FAEB48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5AEEC-F3A8-489A-516A-99BD571F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F50228-CB69-36C9-D8F7-99712288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67CA8A-8265-8883-99F8-CE659339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06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1"/>
          <p:cNvSpPr/>
          <p:nvPr/>
        </p:nvSpPr>
        <p:spPr>
          <a:xfrm>
            <a:off x="-34933" y="5394000"/>
            <a:ext cx="12268800" cy="154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1"/>
          <p:cNvSpPr/>
          <p:nvPr/>
        </p:nvSpPr>
        <p:spPr>
          <a:xfrm flipH="1">
            <a:off x="-341323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31"/>
          <p:cNvSpPr/>
          <p:nvPr/>
        </p:nvSpPr>
        <p:spPr>
          <a:xfrm flipH="1">
            <a:off x="442103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31"/>
          <p:cNvSpPr/>
          <p:nvPr/>
        </p:nvSpPr>
        <p:spPr>
          <a:xfrm>
            <a:off x="10496819" y="5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31"/>
          <p:cNvSpPr/>
          <p:nvPr/>
        </p:nvSpPr>
        <p:spPr>
          <a:xfrm>
            <a:off x="8965410" y="8765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939054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2"/>
          <p:cNvSpPr/>
          <p:nvPr/>
        </p:nvSpPr>
        <p:spPr>
          <a:xfrm>
            <a:off x="10386586" y="58356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32"/>
          <p:cNvSpPr/>
          <p:nvPr/>
        </p:nvSpPr>
        <p:spPr>
          <a:xfrm>
            <a:off x="2992594" y="56982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32"/>
          <p:cNvSpPr/>
          <p:nvPr/>
        </p:nvSpPr>
        <p:spPr>
          <a:xfrm>
            <a:off x="35368" y="58326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32"/>
          <p:cNvSpPr/>
          <p:nvPr/>
        </p:nvSpPr>
        <p:spPr>
          <a:xfrm>
            <a:off x="3939907" y="62733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32"/>
          <p:cNvSpPr/>
          <p:nvPr/>
        </p:nvSpPr>
        <p:spPr>
          <a:xfrm flipH="1">
            <a:off x="7" y="63784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32"/>
          <p:cNvSpPr/>
          <p:nvPr/>
        </p:nvSpPr>
        <p:spPr>
          <a:xfrm flipH="1">
            <a:off x="10162173" y="63784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32"/>
          <p:cNvSpPr/>
          <p:nvPr/>
        </p:nvSpPr>
        <p:spPr>
          <a:xfrm flipH="1">
            <a:off x="9960071" y="2321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32"/>
          <p:cNvSpPr/>
          <p:nvPr/>
        </p:nvSpPr>
        <p:spPr>
          <a:xfrm flipH="1">
            <a:off x="-341323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32"/>
          <p:cNvSpPr/>
          <p:nvPr/>
        </p:nvSpPr>
        <p:spPr>
          <a:xfrm flipH="1">
            <a:off x="442103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7675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0572-B42F-B58A-3227-BF81F03CE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023F3-794F-A353-1BA9-F8145CFE3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E3DC3-8E16-1F54-3C49-C89CEA386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A7788-243D-D322-4CC8-48365085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1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7383B-8B16-0296-7621-C143FD88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1574BF-12B8-B813-4692-96593538D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F2DA8-FED2-897F-5EE1-6FDAED3A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D3F77-4CAC-81C9-5EFB-E654DA05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FFF9-627A-1E7F-D092-3ED9F7E45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E79B4-5FA4-82E5-16DE-13A30B20A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E9FB2-E48F-5C4B-7AA2-F9A2EC40B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F95DD-C171-44B1-91BD-76938F95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867DB-5375-7777-2924-2CDA5E15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1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2C56-5870-E473-2EF1-C426214B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6AA4D7-A82D-E9F9-A643-B01D9718B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E6E1-678E-8CFE-1D80-90B1301CF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AF10E-D5AB-511F-ABAF-7CDE287C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9795E-48CF-4A67-20F8-3F16AAFA4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E034F-1030-43F0-FEE5-6A6EBC0B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7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9A143B-E162-7B2C-A1CC-CF4F6DE8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D4F0F-4360-9CCF-6747-AAC35FCD1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69216-DB40-D3F2-DE48-19A3B3FB4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8965A-8944-408D-8312-375423D4240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9079A-48D6-D1D5-6945-8BBEE9629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94B8B-84CC-C962-B179-8D411395D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0845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42060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jpe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.jp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slide" Target="slide6.xml"/><Relationship Id="rId11" Type="http://schemas.openxmlformats.org/officeDocument/2006/relationships/image" Target="../media/image5.gif"/><Relationship Id="rId5" Type="http://schemas.openxmlformats.org/officeDocument/2006/relationships/slide" Target="slide8.xml"/><Relationship Id="rId10" Type="http://schemas.openxmlformats.org/officeDocument/2006/relationships/slide" Target="slide13.xml"/><Relationship Id="rId4" Type="http://schemas.openxmlformats.org/officeDocument/2006/relationships/slide" Target="slide9.xml"/><Relationship Id="rId9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82573" y="1441976"/>
            <a:ext cx="11447066" cy="44357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014994" y="122076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Lucky numbers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5: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727075" y="2827299"/>
            <a:ext cx="778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sport happens in a ring?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1123209" y="3659872"/>
            <a:ext cx="661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5A0B8"/>
                </a:solidFill>
                <a:latin typeface="Calibri" panose="020F0502020204030204"/>
                <a:sym typeface="Wingdings" panose="05000000000000000000" pitchFamily="2" charset="2"/>
              </a:rPr>
              <a:t> Boxing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hlinkClick r:id="rId3" action="ppaction://hlinksldjump"/>
            <a:extLst>
              <a:ext uri="{FF2B5EF4-FFF2-40B4-BE49-F238E27FC236}">
                <a16:creationId xmlns:a16="http://schemas.microsoft.com/office/drawing/2014/main" id="{67BEE04F-C538-BDD8-0C68-30B32016C5C6}"/>
              </a:ext>
            </a:extLst>
          </p:cNvPr>
          <p:cNvSpPr txBox="1"/>
          <p:nvPr/>
        </p:nvSpPr>
        <p:spPr>
          <a:xfrm>
            <a:off x="9856381" y="60466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6" name="Picture 5" descr="A cartoon of two boys boxing&#10;&#10;Description automatically generated">
            <a:extLst>
              <a:ext uri="{FF2B5EF4-FFF2-40B4-BE49-F238E27FC236}">
                <a16:creationId xmlns:a16="http://schemas.microsoft.com/office/drawing/2014/main" id="{513721AA-734C-B3DB-FE84-909A880A3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39" y="2655402"/>
            <a:ext cx="4420600" cy="236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82573" y="1441976"/>
            <a:ext cx="11447066" cy="44357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014994" y="122076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Lucky numbers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1135074" y="2828567"/>
            <a:ext cx="778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is this girl?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1123209" y="3659872"/>
            <a:ext cx="6613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2763" marR="0" lvl="0" indent="-512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5A0B8"/>
                </a:solidFill>
                <a:latin typeface="Calibri" panose="020F0502020204030204"/>
                <a:sym typeface="Wingdings" panose="05000000000000000000" pitchFamily="2" charset="2"/>
              </a:rPr>
              <a:t> She is Anh Vien – a Vietnamese swimmer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hlinkClick r:id="rId3" action="ppaction://hlinksldjump"/>
            <a:extLst>
              <a:ext uri="{FF2B5EF4-FFF2-40B4-BE49-F238E27FC236}">
                <a16:creationId xmlns:a16="http://schemas.microsoft.com/office/drawing/2014/main" id="{67BEE04F-C538-BDD8-0C68-30B32016C5C6}"/>
              </a:ext>
            </a:extLst>
          </p:cNvPr>
          <p:cNvSpPr txBox="1"/>
          <p:nvPr/>
        </p:nvSpPr>
        <p:spPr>
          <a:xfrm>
            <a:off x="9856381" y="60466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5" name="image13.jpg" descr="Kết quả hình ảnh cho ánh viên">
            <a:extLst>
              <a:ext uri="{FF2B5EF4-FFF2-40B4-BE49-F238E27FC236}">
                <a16:creationId xmlns:a16="http://schemas.microsoft.com/office/drawing/2014/main" id="{08C0725E-95AA-57EE-E805-9ACD1802C26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170822" y="2197769"/>
            <a:ext cx="4351328" cy="3050846"/>
          </a:xfrm>
          <a:prstGeom prst="round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7885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I. READING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45149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160;p33">
            <a:extLst>
              <a:ext uri="{FF2B5EF4-FFF2-40B4-BE49-F238E27FC236}">
                <a16:creationId xmlns:a16="http://schemas.microsoft.com/office/drawing/2014/main" id="{28E5BBAB-FF20-5942-BFBB-D8ACD2A27C08}"/>
              </a:ext>
            </a:extLst>
          </p:cNvPr>
          <p:cNvSpPr txBox="1">
            <a:spLocks/>
          </p:cNvSpPr>
          <p:nvPr/>
        </p:nvSpPr>
        <p:spPr>
          <a:xfrm>
            <a:off x="1222262" y="2035174"/>
            <a:ext cx="3679354" cy="4174634"/>
          </a:xfrm>
          <a:prstGeom prst="rect">
            <a:avLst/>
          </a:prstGeom>
          <a:solidFill>
            <a:srgbClr val="6AC0E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xygen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SVN-A Love Of Thunder" panose="02040603050506020204" pitchFamily="18" charset="0"/>
              <a:sym typeface="Oxygen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619815" y="802252"/>
            <a:ext cx="10933643" cy="644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B7D809D3-98F8-CA27-5F9A-DDBBF2F0D593}"/>
              </a:ext>
            </a:extLst>
          </p:cNvPr>
          <p:cNvSpPr/>
          <p:nvPr/>
        </p:nvSpPr>
        <p:spPr>
          <a:xfrm>
            <a:off x="982479" y="92075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E9729-14E3-6D56-A83B-C3897D98AA37}"/>
              </a:ext>
            </a:extLst>
          </p:cNvPr>
          <p:cNvSpPr txBox="1"/>
          <p:nvPr/>
        </p:nvSpPr>
        <p:spPr>
          <a:xfrm>
            <a:off x="1485085" y="863573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pairs, discuss the questions.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A7B863-CB77-0483-B528-0F5AB36F1A18}"/>
              </a:ext>
            </a:extLst>
          </p:cNvPr>
          <p:cNvSpPr txBox="1"/>
          <p:nvPr/>
        </p:nvSpPr>
        <p:spPr>
          <a:xfrm>
            <a:off x="1035265" y="802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11" name="image3.jpg" descr="Kết quả hình ảnh cho pele footballer">
            <a:extLst>
              <a:ext uri="{FF2B5EF4-FFF2-40B4-BE49-F238E27FC236}">
                <a16:creationId xmlns:a16="http://schemas.microsoft.com/office/drawing/2014/main" id="{C40199F1-01CD-7644-EE68-CA407441872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 rot="21360462">
            <a:off x="1525643" y="2028315"/>
            <a:ext cx="3033752" cy="3973055"/>
          </a:xfrm>
          <a:prstGeom prst="rect">
            <a:avLst/>
          </a:prstGeom>
          <a:ln/>
        </p:spPr>
      </p:pic>
      <p:sp>
        <p:nvSpPr>
          <p:cNvPr id="47" name="Google Shape;617;p44">
            <a:extLst>
              <a:ext uri="{FF2B5EF4-FFF2-40B4-BE49-F238E27FC236}">
                <a16:creationId xmlns:a16="http://schemas.microsoft.com/office/drawing/2014/main" id="{20E92ABA-B9DC-3758-0DE3-264D3D90F95E}"/>
              </a:ext>
            </a:extLst>
          </p:cNvPr>
          <p:cNvSpPr/>
          <p:nvPr/>
        </p:nvSpPr>
        <p:spPr>
          <a:xfrm>
            <a:off x="1974189" y="1847526"/>
            <a:ext cx="380648" cy="578471"/>
          </a:xfrm>
          <a:custGeom>
            <a:avLst/>
            <a:gdLst/>
            <a:ahLst/>
            <a:cxnLst/>
            <a:rect l="l" t="t" r="r" b="b"/>
            <a:pathLst>
              <a:path w="3050" h="4635" extrusionOk="0">
                <a:moveTo>
                  <a:pt x="1518" y="1"/>
                </a:moveTo>
                <a:cubicBezTo>
                  <a:pt x="1450" y="1"/>
                  <a:pt x="1381" y="5"/>
                  <a:pt x="1311" y="14"/>
                </a:cubicBezTo>
                <a:cubicBezTo>
                  <a:pt x="549" y="133"/>
                  <a:pt x="1" y="800"/>
                  <a:pt x="1" y="1538"/>
                </a:cubicBezTo>
                <a:lnTo>
                  <a:pt x="1" y="1681"/>
                </a:lnTo>
                <a:lnTo>
                  <a:pt x="310" y="1681"/>
                </a:lnTo>
                <a:lnTo>
                  <a:pt x="310" y="1490"/>
                </a:lnTo>
                <a:cubicBezTo>
                  <a:pt x="310" y="847"/>
                  <a:pt x="858" y="299"/>
                  <a:pt x="1501" y="299"/>
                </a:cubicBezTo>
                <a:cubicBezTo>
                  <a:pt x="2168" y="299"/>
                  <a:pt x="2692" y="847"/>
                  <a:pt x="2692" y="1490"/>
                </a:cubicBezTo>
                <a:lnTo>
                  <a:pt x="2740" y="1681"/>
                </a:lnTo>
                <a:lnTo>
                  <a:pt x="2740" y="3443"/>
                </a:lnTo>
                <a:cubicBezTo>
                  <a:pt x="2740" y="3633"/>
                  <a:pt x="2644" y="3848"/>
                  <a:pt x="2501" y="3991"/>
                </a:cubicBezTo>
                <a:cubicBezTo>
                  <a:pt x="2341" y="4151"/>
                  <a:pt x="2126" y="4232"/>
                  <a:pt x="1919" y="4232"/>
                </a:cubicBezTo>
                <a:cubicBezTo>
                  <a:pt x="1849" y="4232"/>
                  <a:pt x="1781" y="4223"/>
                  <a:pt x="1716" y="4205"/>
                </a:cubicBezTo>
                <a:cubicBezTo>
                  <a:pt x="1382" y="4110"/>
                  <a:pt x="1144" y="3800"/>
                  <a:pt x="1144" y="3467"/>
                </a:cubicBezTo>
                <a:lnTo>
                  <a:pt x="1144" y="1538"/>
                </a:lnTo>
                <a:cubicBezTo>
                  <a:pt x="1144" y="1371"/>
                  <a:pt x="1263" y="1228"/>
                  <a:pt x="1430" y="1204"/>
                </a:cubicBezTo>
                <a:cubicBezTo>
                  <a:pt x="1458" y="1199"/>
                  <a:pt x="1486" y="1196"/>
                  <a:pt x="1513" y="1196"/>
                </a:cubicBezTo>
                <a:cubicBezTo>
                  <a:pt x="1602" y="1196"/>
                  <a:pt x="1685" y="1227"/>
                  <a:pt x="1739" y="1300"/>
                </a:cubicBezTo>
                <a:cubicBezTo>
                  <a:pt x="1811" y="1347"/>
                  <a:pt x="1835" y="1443"/>
                  <a:pt x="1835" y="1538"/>
                </a:cubicBezTo>
                <a:lnTo>
                  <a:pt x="1858" y="1705"/>
                </a:lnTo>
                <a:lnTo>
                  <a:pt x="1858" y="3586"/>
                </a:lnTo>
                <a:cubicBezTo>
                  <a:pt x="1835" y="3681"/>
                  <a:pt x="2025" y="3776"/>
                  <a:pt x="2025" y="3776"/>
                </a:cubicBezTo>
                <a:cubicBezTo>
                  <a:pt x="2025" y="3776"/>
                  <a:pt x="2192" y="3705"/>
                  <a:pt x="2192" y="3586"/>
                </a:cubicBezTo>
                <a:lnTo>
                  <a:pt x="2216" y="1705"/>
                </a:lnTo>
                <a:lnTo>
                  <a:pt x="2216" y="1562"/>
                </a:lnTo>
                <a:cubicBezTo>
                  <a:pt x="2216" y="1323"/>
                  <a:pt x="2097" y="1109"/>
                  <a:pt x="1906" y="966"/>
                </a:cubicBezTo>
                <a:cubicBezTo>
                  <a:pt x="1835" y="942"/>
                  <a:pt x="1787" y="895"/>
                  <a:pt x="1692" y="871"/>
                </a:cubicBezTo>
                <a:cubicBezTo>
                  <a:pt x="1639" y="860"/>
                  <a:pt x="1587" y="855"/>
                  <a:pt x="1537" y="855"/>
                </a:cubicBezTo>
                <a:cubicBezTo>
                  <a:pt x="1151" y="855"/>
                  <a:pt x="834" y="1162"/>
                  <a:pt x="834" y="1562"/>
                </a:cubicBezTo>
                <a:lnTo>
                  <a:pt x="834" y="3491"/>
                </a:lnTo>
                <a:cubicBezTo>
                  <a:pt x="834" y="4119"/>
                  <a:pt x="1313" y="4634"/>
                  <a:pt x="1935" y="4634"/>
                </a:cubicBezTo>
                <a:cubicBezTo>
                  <a:pt x="1949" y="4634"/>
                  <a:pt x="1963" y="4634"/>
                  <a:pt x="1977" y="4634"/>
                </a:cubicBezTo>
                <a:cubicBezTo>
                  <a:pt x="2263" y="4634"/>
                  <a:pt x="2525" y="4515"/>
                  <a:pt x="2740" y="4300"/>
                </a:cubicBezTo>
                <a:cubicBezTo>
                  <a:pt x="2930" y="4086"/>
                  <a:pt x="3049" y="3824"/>
                  <a:pt x="3049" y="3514"/>
                </a:cubicBezTo>
                <a:lnTo>
                  <a:pt x="3049" y="1705"/>
                </a:lnTo>
                <a:lnTo>
                  <a:pt x="3049" y="1538"/>
                </a:lnTo>
                <a:cubicBezTo>
                  <a:pt x="3049" y="677"/>
                  <a:pt x="2374" y="1"/>
                  <a:pt x="15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327;p39">
            <a:extLst>
              <a:ext uri="{FF2B5EF4-FFF2-40B4-BE49-F238E27FC236}">
                <a16:creationId xmlns:a16="http://schemas.microsoft.com/office/drawing/2014/main" id="{DF54D928-AD58-DF43-4332-38AE3E88F104}"/>
              </a:ext>
            </a:extLst>
          </p:cNvPr>
          <p:cNvSpPr/>
          <p:nvPr/>
        </p:nvSpPr>
        <p:spPr>
          <a:xfrm rot="-226">
            <a:off x="5410748" y="2690789"/>
            <a:ext cx="5741656" cy="825652"/>
          </a:xfrm>
          <a:prstGeom prst="rect">
            <a:avLst/>
          </a:prstGeom>
          <a:solidFill>
            <a:srgbClr val="FFD8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53" name="Google Shape;329;p39">
            <a:extLst>
              <a:ext uri="{FF2B5EF4-FFF2-40B4-BE49-F238E27FC236}">
                <a16:creationId xmlns:a16="http://schemas.microsoft.com/office/drawing/2014/main" id="{4DF121F2-C9EF-968E-2C57-D31E8EC50296}"/>
              </a:ext>
            </a:extLst>
          </p:cNvPr>
          <p:cNvSpPr txBox="1">
            <a:spLocks/>
          </p:cNvSpPr>
          <p:nvPr/>
        </p:nvSpPr>
        <p:spPr>
          <a:xfrm>
            <a:off x="5563145" y="2526099"/>
            <a:ext cx="5741656" cy="825652"/>
          </a:xfrm>
          <a:prstGeom prst="rect">
            <a:avLst/>
          </a:prstGeom>
          <a:solidFill>
            <a:srgbClr val="FB9FC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4630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elsea Market"/>
              <a:buNone/>
              <a:defRPr sz="32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Chelsea Market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D860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667EDBC-7F86-1960-CB2F-A807B5A96684}"/>
              </a:ext>
            </a:extLst>
          </p:cNvPr>
          <p:cNvSpPr txBox="1"/>
          <p:nvPr/>
        </p:nvSpPr>
        <p:spPr>
          <a:xfrm>
            <a:off x="5720297" y="2757652"/>
            <a:ext cx="569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What do you know about Pele?</a:t>
            </a:r>
          </a:p>
        </p:txBody>
      </p:sp>
      <p:sp>
        <p:nvSpPr>
          <p:cNvPr id="55" name="Google Shape;327;p39">
            <a:extLst>
              <a:ext uri="{FF2B5EF4-FFF2-40B4-BE49-F238E27FC236}">
                <a16:creationId xmlns:a16="http://schemas.microsoft.com/office/drawing/2014/main" id="{938E7F01-F2CC-74AA-F9AE-664ED066F6A3}"/>
              </a:ext>
            </a:extLst>
          </p:cNvPr>
          <p:cNvSpPr/>
          <p:nvPr/>
        </p:nvSpPr>
        <p:spPr>
          <a:xfrm rot="-226">
            <a:off x="5435562" y="4310480"/>
            <a:ext cx="5741656" cy="825652"/>
          </a:xfrm>
          <a:prstGeom prst="rect">
            <a:avLst/>
          </a:prstGeom>
          <a:solidFill>
            <a:srgbClr val="FFD8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56" name="Google Shape;329;p39">
            <a:extLst>
              <a:ext uri="{FF2B5EF4-FFF2-40B4-BE49-F238E27FC236}">
                <a16:creationId xmlns:a16="http://schemas.microsoft.com/office/drawing/2014/main" id="{C5183DC2-C9CE-E124-13D0-CDEB4236E6A4}"/>
              </a:ext>
            </a:extLst>
          </p:cNvPr>
          <p:cNvSpPr txBox="1">
            <a:spLocks/>
          </p:cNvSpPr>
          <p:nvPr/>
        </p:nvSpPr>
        <p:spPr>
          <a:xfrm>
            <a:off x="5587959" y="4145790"/>
            <a:ext cx="5741656" cy="825652"/>
          </a:xfrm>
          <a:prstGeom prst="rect">
            <a:avLst/>
          </a:prstGeom>
          <a:solidFill>
            <a:srgbClr val="FB9FC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4630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elsea Market"/>
              <a:buNone/>
              <a:defRPr sz="32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Chelsea Market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D860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4948BFD-4C4F-C295-BD93-B4477CA511C6}"/>
              </a:ext>
            </a:extLst>
          </p:cNvPr>
          <p:cNvSpPr txBox="1"/>
          <p:nvPr/>
        </p:nvSpPr>
        <p:spPr>
          <a:xfrm>
            <a:off x="5861693" y="4381548"/>
            <a:ext cx="569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What is special about him?</a:t>
            </a:r>
          </a:p>
        </p:txBody>
      </p:sp>
    </p:spTree>
    <p:extLst>
      <p:ext uri="{BB962C8B-B14F-4D97-AF65-F5344CB8AC3E}">
        <p14:creationId xmlns:p14="http://schemas.microsoft.com/office/powerpoint/2010/main" val="2315965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5" name="Google Shape;1881;p31">
            <a:extLst>
              <a:ext uri="{FF2B5EF4-FFF2-40B4-BE49-F238E27FC236}">
                <a16:creationId xmlns:a16="http://schemas.microsoft.com/office/drawing/2014/main" id="{4A144E60-8553-A1E3-37B9-53D7102A3B72}"/>
              </a:ext>
            </a:extLst>
          </p:cNvPr>
          <p:cNvSpPr txBox="1">
            <a:spLocks/>
          </p:cNvSpPr>
          <p:nvPr/>
        </p:nvSpPr>
        <p:spPr>
          <a:xfrm>
            <a:off x="984254" y="127353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rgbClr val="AD4F0F"/>
                </a:solidFill>
                <a:latin typeface="Calibri" panose="020F0502020204030204"/>
              </a:rPr>
              <a:t>career</a:t>
            </a:r>
            <a:r>
              <a:rPr lang="en-US" sz="6000" b="1" dirty="0">
                <a:solidFill>
                  <a:srgbClr val="AD4F0F"/>
                </a:solidFill>
                <a:latin typeface="Calibri" panose="020F0502020204030204"/>
              </a:rPr>
              <a:t> </a:t>
            </a:r>
            <a:r>
              <a:rPr lang="en-US" sz="6000" b="1" dirty="0">
                <a:solidFill>
                  <a:srgbClr val="AD4F0F"/>
                </a:solidFill>
                <a:latin typeface="Calibri" panose="020F0502020204030204"/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7DA0E2-908F-7593-8A51-A8ACBBF5F394}"/>
              </a:ext>
            </a:extLst>
          </p:cNvPr>
          <p:cNvSpPr/>
          <p:nvPr/>
        </p:nvSpPr>
        <p:spPr>
          <a:xfrm>
            <a:off x="1070345" y="4616249"/>
            <a:ext cx="48754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nghề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nghiệp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,</a:t>
            </a:r>
          </a:p>
          <a:p>
            <a:pPr algn="ctr"/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sự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nghiệp</a:t>
            </a:r>
            <a:endParaRPr lang="en-US" sz="6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C34D8D-A86A-144F-44A2-A5919218A337}"/>
              </a:ext>
            </a:extLst>
          </p:cNvPr>
          <p:cNvSpPr/>
          <p:nvPr/>
        </p:nvSpPr>
        <p:spPr>
          <a:xfrm>
            <a:off x="2092460" y="3505950"/>
            <a:ext cx="28312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/</a:t>
            </a:r>
            <a:r>
              <a:rPr lang="en-US" sz="4800" b="1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kəˈrɪə</a:t>
            </a:r>
            <a:r>
              <a:rPr lang="en-US" sz="4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(r)/</a:t>
            </a:r>
          </a:p>
        </p:txBody>
      </p:sp>
      <p:pic>
        <p:nvPicPr>
          <p:cNvPr id="20" name="career">
            <a:hlinkClick r:id="" action="ppaction://media"/>
            <a:extLst>
              <a:ext uri="{FF2B5EF4-FFF2-40B4-BE49-F238E27FC236}">
                <a16:creationId xmlns:a16="http://schemas.microsoft.com/office/drawing/2014/main" id="{66D76415-6FB7-0DFE-5D3B-3102AACB80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8573" y="3518532"/>
            <a:ext cx="830996" cy="830996"/>
          </a:xfrm>
          <a:prstGeom prst="rect">
            <a:avLst/>
          </a:prstGeom>
        </p:spPr>
      </p:pic>
      <p:pic>
        <p:nvPicPr>
          <p:cNvPr id="22" name="Picture 21" descr="Cartoon of a group of people&#10;&#10;Description automatically generated">
            <a:extLst>
              <a:ext uri="{FF2B5EF4-FFF2-40B4-BE49-F238E27FC236}">
                <a16:creationId xmlns:a16="http://schemas.microsoft.com/office/drawing/2014/main" id="{E6F68764-908B-6DB0-B1A7-BEDE0F817B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53" y="1119077"/>
            <a:ext cx="4531405" cy="506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4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5" name="Google Shape;1881;p31">
            <a:extLst>
              <a:ext uri="{FF2B5EF4-FFF2-40B4-BE49-F238E27FC236}">
                <a16:creationId xmlns:a16="http://schemas.microsoft.com/office/drawing/2014/main" id="{4A144E60-8553-A1E3-37B9-53D7102A3B72}"/>
              </a:ext>
            </a:extLst>
          </p:cNvPr>
          <p:cNvSpPr txBox="1">
            <a:spLocks/>
          </p:cNvSpPr>
          <p:nvPr/>
        </p:nvSpPr>
        <p:spPr>
          <a:xfrm>
            <a:off x="984254" y="127353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rgbClr val="AD4F0F"/>
                </a:solidFill>
                <a:latin typeface="Calibri" panose="020F0502020204030204"/>
              </a:rPr>
              <a:t>goal</a:t>
            </a:r>
            <a:r>
              <a:rPr lang="en-US" sz="6000" b="1" dirty="0">
                <a:solidFill>
                  <a:srgbClr val="AD4F0F"/>
                </a:solidFill>
                <a:latin typeface="Calibri" panose="020F0502020204030204"/>
              </a:rPr>
              <a:t> </a:t>
            </a:r>
            <a:r>
              <a:rPr lang="en-US" sz="6000" b="1" dirty="0">
                <a:solidFill>
                  <a:srgbClr val="AD4F0F"/>
                </a:solidFill>
                <a:latin typeface="Calibri" panose="020F0502020204030204"/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7DA0E2-908F-7593-8A51-A8ACBBF5F394}"/>
              </a:ext>
            </a:extLst>
          </p:cNvPr>
          <p:cNvSpPr/>
          <p:nvPr/>
        </p:nvSpPr>
        <p:spPr>
          <a:xfrm>
            <a:off x="1070345" y="4616249"/>
            <a:ext cx="4875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bàn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thắng</a:t>
            </a:r>
            <a:endParaRPr lang="en-US" sz="4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C34D8D-A86A-144F-44A2-A5919218A337}"/>
              </a:ext>
            </a:extLst>
          </p:cNvPr>
          <p:cNvSpPr/>
          <p:nvPr/>
        </p:nvSpPr>
        <p:spPr>
          <a:xfrm>
            <a:off x="2668312" y="3236393"/>
            <a:ext cx="18630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/</a:t>
            </a:r>
            <a:r>
              <a:rPr lang="en-US" sz="4800" b="1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ɡəʊl</a:t>
            </a:r>
            <a:r>
              <a:rPr lang="en-US" sz="4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/</a:t>
            </a:r>
          </a:p>
        </p:txBody>
      </p:sp>
      <p:pic>
        <p:nvPicPr>
          <p:cNvPr id="7" name="goal">
            <a:hlinkClick r:id="" action="ppaction://media"/>
            <a:extLst>
              <a:ext uri="{FF2B5EF4-FFF2-40B4-BE49-F238E27FC236}">
                <a16:creationId xmlns:a16="http://schemas.microsoft.com/office/drawing/2014/main" id="{DF17A736-BDE6-79D6-028E-F6CAFC0C07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48046" y="3296360"/>
            <a:ext cx="861237" cy="861237"/>
          </a:xfrm>
          <a:prstGeom prst="rect">
            <a:avLst/>
          </a:prstGeom>
        </p:spPr>
      </p:pic>
      <p:pic>
        <p:nvPicPr>
          <p:cNvPr id="9" name="Picture 8" descr="A cartoon of a child kicking a football ball&#10;&#10;Description automatically generated">
            <a:extLst>
              <a:ext uri="{FF2B5EF4-FFF2-40B4-BE49-F238E27FC236}">
                <a16:creationId xmlns:a16="http://schemas.microsoft.com/office/drawing/2014/main" id="{53CFB23A-E3B4-9951-20E2-15BC0518E7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1"/>
          <a:stretch/>
        </p:blipFill>
        <p:spPr>
          <a:xfrm>
            <a:off x="5438259" y="1602257"/>
            <a:ext cx="5847010" cy="384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9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5" name="Google Shape;1881;p31">
            <a:extLst>
              <a:ext uri="{FF2B5EF4-FFF2-40B4-BE49-F238E27FC236}">
                <a16:creationId xmlns:a16="http://schemas.microsoft.com/office/drawing/2014/main" id="{4A144E60-8553-A1E3-37B9-53D7102A3B72}"/>
              </a:ext>
            </a:extLst>
          </p:cNvPr>
          <p:cNvSpPr txBox="1">
            <a:spLocks/>
          </p:cNvSpPr>
          <p:nvPr/>
        </p:nvSpPr>
        <p:spPr>
          <a:xfrm>
            <a:off x="984254" y="127353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rgbClr val="AD4F0F"/>
                </a:solidFill>
                <a:latin typeface="Calibri" panose="020F0502020204030204"/>
              </a:rPr>
              <a:t>score</a:t>
            </a:r>
            <a:r>
              <a:rPr lang="en-US" sz="6000" b="1" dirty="0">
                <a:solidFill>
                  <a:srgbClr val="AD4F0F"/>
                </a:solidFill>
                <a:latin typeface="Calibri" panose="020F0502020204030204"/>
              </a:rPr>
              <a:t> </a:t>
            </a:r>
            <a:r>
              <a:rPr lang="en-US" sz="6000" b="1" dirty="0">
                <a:solidFill>
                  <a:srgbClr val="AD4F0F"/>
                </a:solidFill>
                <a:latin typeface="Calibri" panose="020F0502020204030204"/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7DA0E2-908F-7593-8A51-A8ACBBF5F394}"/>
              </a:ext>
            </a:extLst>
          </p:cNvPr>
          <p:cNvSpPr/>
          <p:nvPr/>
        </p:nvSpPr>
        <p:spPr>
          <a:xfrm>
            <a:off x="1070345" y="4616249"/>
            <a:ext cx="48754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ghi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,</a:t>
            </a:r>
          </a:p>
          <a:p>
            <a:pPr algn="ctr"/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ghi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bàn</a:t>
            </a:r>
            <a:endParaRPr lang="en-US" sz="4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C34D8D-A86A-144F-44A2-A5919218A337}"/>
              </a:ext>
            </a:extLst>
          </p:cNvPr>
          <p:cNvSpPr/>
          <p:nvPr/>
        </p:nvSpPr>
        <p:spPr>
          <a:xfrm>
            <a:off x="2462583" y="3236393"/>
            <a:ext cx="22744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/</a:t>
            </a:r>
            <a:r>
              <a:rPr lang="en-US" sz="4800" b="1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skɔ</a:t>
            </a:r>
            <a:r>
              <a:rPr lang="en-US" sz="4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ː(r)/</a:t>
            </a:r>
          </a:p>
        </p:txBody>
      </p:sp>
      <p:pic>
        <p:nvPicPr>
          <p:cNvPr id="9" name="Picture 8" descr="A cartoon of a child kicking a football ball&#10;&#10;Description automatically generated">
            <a:extLst>
              <a:ext uri="{FF2B5EF4-FFF2-40B4-BE49-F238E27FC236}">
                <a16:creationId xmlns:a16="http://schemas.microsoft.com/office/drawing/2014/main" id="{53CFB23A-E3B4-9951-20E2-15BC0518E7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1"/>
          <a:stretch/>
        </p:blipFill>
        <p:spPr>
          <a:xfrm>
            <a:off x="5438259" y="1602257"/>
            <a:ext cx="5847010" cy="3844989"/>
          </a:xfrm>
          <a:prstGeom prst="rect">
            <a:avLst/>
          </a:prstGeom>
        </p:spPr>
      </p:pic>
      <p:pic>
        <p:nvPicPr>
          <p:cNvPr id="11" name="score">
            <a:hlinkClick r:id="" action="ppaction://media"/>
            <a:extLst>
              <a:ext uri="{FF2B5EF4-FFF2-40B4-BE49-F238E27FC236}">
                <a16:creationId xmlns:a16="http://schemas.microsoft.com/office/drawing/2014/main" id="{F3296FFC-3292-9174-925E-AC25751E27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83860" y="3312357"/>
            <a:ext cx="755033" cy="75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5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06565" y="824442"/>
            <a:ext cx="10347546" cy="644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92075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863573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dialogue quickly to check your idea in the </a:t>
            </a: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Ex1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802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7320A9-CB7D-70FA-B16A-75A896A30450}"/>
              </a:ext>
            </a:extLst>
          </p:cNvPr>
          <p:cNvSpPr/>
          <p:nvPr/>
        </p:nvSpPr>
        <p:spPr>
          <a:xfrm>
            <a:off x="582939" y="1479407"/>
            <a:ext cx="9029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highlight>
                  <a:srgbClr val="00FFFF"/>
                </a:highlight>
              </a:rPr>
              <a:t>The PE teacher is talking to her students about Pelé.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87BB98-94C2-23F8-2D61-7A1065CF0456}"/>
              </a:ext>
            </a:extLst>
          </p:cNvPr>
          <p:cNvSpPr/>
          <p:nvPr/>
        </p:nvSpPr>
        <p:spPr>
          <a:xfrm>
            <a:off x="582939" y="1872324"/>
            <a:ext cx="11438881" cy="4699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Today we’re going to talk about Pelé. Do you know him?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Yes, I think he’s the best footballer of all time.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Right. He was born in 1940 in Brazil. His father taught him to play football at a very young age.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Susan: </a:t>
            </a:r>
            <a:r>
              <a:rPr lang="en-US" sz="2200" dirty="0"/>
              <a:t>Oh. When did he begin his career in football?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At 15, when he started playing for Santos Football Club.  In 1958, he won his first World Cup.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How many goals did he score in his career?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1,281 goals in total, I think.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Nick and Susan: </a:t>
            </a:r>
            <a:r>
              <a:rPr lang="en-US" sz="2200" dirty="0"/>
              <a:t>Wow! Amazing!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And he became “Football Player of the Century” in 1999.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Michael: </a:t>
            </a:r>
            <a:r>
              <a:rPr lang="en-US" sz="2200" dirty="0"/>
              <a:t>Surely Pelé’s a national hero in Brazil.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Yes, and he’s known around the world as “The King of Football”.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FE0FED-C831-DD88-C85E-95C9E3F973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580" y="4221941"/>
            <a:ext cx="2533481" cy="1682778"/>
          </a:xfrm>
          <a:prstGeom prst="rect">
            <a:avLst/>
          </a:prstGeom>
        </p:spPr>
      </p:pic>
      <p:grpSp>
        <p:nvGrpSpPr>
          <p:cNvPr id="13" name="Google Shape;388;p41">
            <a:extLst>
              <a:ext uri="{FF2B5EF4-FFF2-40B4-BE49-F238E27FC236}">
                <a16:creationId xmlns:a16="http://schemas.microsoft.com/office/drawing/2014/main" id="{DDCFC83B-2249-E36D-F2E0-B14032C00AAF}"/>
              </a:ext>
            </a:extLst>
          </p:cNvPr>
          <p:cNvGrpSpPr/>
          <p:nvPr/>
        </p:nvGrpSpPr>
        <p:grpSpPr>
          <a:xfrm>
            <a:off x="10229116" y="4032711"/>
            <a:ext cx="226407" cy="312357"/>
            <a:chOff x="8757533" y="2568315"/>
            <a:chExt cx="414590" cy="571977"/>
          </a:xfrm>
        </p:grpSpPr>
        <p:sp>
          <p:nvSpPr>
            <p:cNvPr id="16" name="Google Shape;389;p41">
              <a:extLst>
                <a:ext uri="{FF2B5EF4-FFF2-40B4-BE49-F238E27FC236}">
                  <a16:creationId xmlns:a16="http://schemas.microsoft.com/office/drawing/2014/main" id="{E77829EA-BE43-21B3-CD09-46B39973D095}"/>
                </a:ext>
              </a:extLst>
            </p:cNvPr>
            <p:cNvSpPr/>
            <p:nvPr/>
          </p:nvSpPr>
          <p:spPr>
            <a:xfrm>
              <a:off x="8934858" y="2648178"/>
              <a:ext cx="64413" cy="492114"/>
            </a:xfrm>
            <a:custGeom>
              <a:avLst/>
              <a:gdLst/>
              <a:ahLst/>
              <a:cxnLst/>
              <a:rect l="l" t="t" r="r" b="b"/>
              <a:pathLst>
                <a:path w="692" h="5287" extrusionOk="0">
                  <a:moveTo>
                    <a:pt x="1" y="0"/>
                  </a:moveTo>
                  <a:lnTo>
                    <a:pt x="1" y="4406"/>
                  </a:lnTo>
                  <a:lnTo>
                    <a:pt x="1" y="4453"/>
                  </a:lnTo>
                  <a:lnTo>
                    <a:pt x="286" y="5215"/>
                  </a:lnTo>
                  <a:cubicBezTo>
                    <a:pt x="286" y="5263"/>
                    <a:pt x="316" y="5287"/>
                    <a:pt x="349" y="5287"/>
                  </a:cubicBezTo>
                  <a:cubicBezTo>
                    <a:pt x="382" y="5287"/>
                    <a:pt x="417" y="5263"/>
                    <a:pt x="429" y="5215"/>
                  </a:cubicBezTo>
                  <a:lnTo>
                    <a:pt x="691" y="4453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90;p41">
              <a:extLst>
                <a:ext uri="{FF2B5EF4-FFF2-40B4-BE49-F238E27FC236}">
                  <a16:creationId xmlns:a16="http://schemas.microsoft.com/office/drawing/2014/main" id="{F111BB87-4185-C425-0C12-A4E120037BFB}"/>
                </a:ext>
              </a:extLst>
            </p:cNvPr>
            <p:cNvSpPr/>
            <p:nvPr/>
          </p:nvSpPr>
          <p:spPr>
            <a:xfrm>
              <a:off x="8934858" y="2648178"/>
              <a:ext cx="37791" cy="492114"/>
            </a:xfrm>
            <a:custGeom>
              <a:avLst/>
              <a:gdLst/>
              <a:ahLst/>
              <a:cxnLst/>
              <a:rect l="l" t="t" r="r" b="b"/>
              <a:pathLst>
                <a:path w="406" h="5287" extrusionOk="0">
                  <a:moveTo>
                    <a:pt x="1" y="0"/>
                  </a:moveTo>
                  <a:lnTo>
                    <a:pt x="1" y="4406"/>
                  </a:lnTo>
                  <a:lnTo>
                    <a:pt x="1" y="4453"/>
                  </a:lnTo>
                  <a:lnTo>
                    <a:pt x="239" y="5215"/>
                  </a:lnTo>
                  <a:cubicBezTo>
                    <a:pt x="263" y="5263"/>
                    <a:pt x="292" y="5287"/>
                    <a:pt x="322" y="5287"/>
                  </a:cubicBezTo>
                  <a:cubicBezTo>
                    <a:pt x="352" y="5287"/>
                    <a:pt x="382" y="5263"/>
                    <a:pt x="405" y="5215"/>
                  </a:cubicBezTo>
                  <a:lnTo>
                    <a:pt x="167" y="4453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91;p41">
              <a:extLst>
                <a:ext uri="{FF2B5EF4-FFF2-40B4-BE49-F238E27FC236}">
                  <a16:creationId xmlns:a16="http://schemas.microsoft.com/office/drawing/2014/main" id="{32F8496E-68C3-64E0-D48C-2D1C040B61D6}"/>
                </a:ext>
              </a:extLst>
            </p:cNvPr>
            <p:cNvSpPr/>
            <p:nvPr/>
          </p:nvSpPr>
          <p:spPr>
            <a:xfrm>
              <a:off x="8808543" y="2630400"/>
              <a:ext cx="314805" cy="124262"/>
            </a:xfrm>
            <a:custGeom>
              <a:avLst/>
              <a:gdLst/>
              <a:ahLst/>
              <a:cxnLst/>
              <a:rect l="l" t="t" r="r" b="b"/>
              <a:pathLst>
                <a:path w="3382" h="1335" extrusionOk="0">
                  <a:moveTo>
                    <a:pt x="215" y="1"/>
                  </a:moveTo>
                  <a:cubicBezTo>
                    <a:pt x="143" y="1"/>
                    <a:pt x="119" y="24"/>
                    <a:pt x="48" y="48"/>
                  </a:cubicBezTo>
                  <a:cubicBezTo>
                    <a:pt x="0" y="144"/>
                    <a:pt x="0" y="215"/>
                    <a:pt x="95" y="286"/>
                  </a:cubicBezTo>
                  <a:lnTo>
                    <a:pt x="1286" y="1310"/>
                  </a:lnTo>
                  <a:cubicBezTo>
                    <a:pt x="1310" y="1334"/>
                    <a:pt x="1334" y="1334"/>
                    <a:pt x="1405" y="1334"/>
                  </a:cubicBezTo>
                  <a:lnTo>
                    <a:pt x="2072" y="1334"/>
                  </a:lnTo>
                  <a:cubicBezTo>
                    <a:pt x="2120" y="1334"/>
                    <a:pt x="2167" y="1334"/>
                    <a:pt x="2191" y="1310"/>
                  </a:cubicBezTo>
                  <a:lnTo>
                    <a:pt x="3382" y="286"/>
                  </a:lnTo>
                  <a:lnTo>
                    <a:pt x="3382" y="120"/>
                  </a:lnTo>
                  <a:cubicBezTo>
                    <a:pt x="3358" y="48"/>
                    <a:pt x="3310" y="1"/>
                    <a:pt x="3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92;p41">
              <a:extLst>
                <a:ext uri="{FF2B5EF4-FFF2-40B4-BE49-F238E27FC236}">
                  <a16:creationId xmlns:a16="http://schemas.microsoft.com/office/drawing/2014/main" id="{7C2CF2D4-1BE6-38CB-A33D-59C073D596DB}"/>
                </a:ext>
              </a:extLst>
            </p:cNvPr>
            <p:cNvSpPr/>
            <p:nvPr/>
          </p:nvSpPr>
          <p:spPr>
            <a:xfrm>
              <a:off x="8808543" y="2630400"/>
              <a:ext cx="321507" cy="124262"/>
            </a:xfrm>
            <a:custGeom>
              <a:avLst/>
              <a:gdLst/>
              <a:ahLst/>
              <a:cxnLst/>
              <a:rect l="l" t="t" r="r" b="b"/>
              <a:pathLst>
                <a:path w="3454" h="1335" extrusionOk="0">
                  <a:moveTo>
                    <a:pt x="215" y="1"/>
                  </a:moveTo>
                  <a:cubicBezTo>
                    <a:pt x="143" y="1"/>
                    <a:pt x="119" y="24"/>
                    <a:pt x="48" y="48"/>
                  </a:cubicBezTo>
                  <a:cubicBezTo>
                    <a:pt x="0" y="144"/>
                    <a:pt x="0" y="215"/>
                    <a:pt x="95" y="286"/>
                  </a:cubicBezTo>
                  <a:lnTo>
                    <a:pt x="1286" y="1310"/>
                  </a:lnTo>
                  <a:cubicBezTo>
                    <a:pt x="1310" y="1334"/>
                    <a:pt x="1334" y="1334"/>
                    <a:pt x="1405" y="1334"/>
                  </a:cubicBezTo>
                  <a:lnTo>
                    <a:pt x="1691" y="1334"/>
                  </a:lnTo>
                  <a:lnTo>
                    <a:pt x="1096" y="858"/>
                  </a:lnTo>
                  <a:cubicBezTo>
                    <a:pt x="1072" y="834"/>
                    <a:pt x="1048" y="763"/>
                    <a:pt x="1048" y="715"/>
                  </a:cubicBezTo>
                  <a:cubicBezTo>
                    <a:pt x="1048" y="620"/>
                    <a:pt x="1119" y="548"/>
                    <a:pt x="1215" y="548"/>
                  </a:cubicBezTo>
                  <a:lnTo>
                    <a:pt x="3072" y="548"/>
                  </a:lnTo>
                  <a:lnTo>
                    <a:pt x="3358" y="286"/>
                  </a:lnTo>
                  <a:cubicBezTo>
                    <a:pt x="3429" y="239"/>
                    <a:pt x="3453" y="144"/>
                    <a:pt x="3382" y="48"/>
                  </a:cubicBezTo>
                  <a:cubicBezTo>
                    <a:pt x="3358" y="24"/>
                    <a:pt x="3310" y="1"/>
                    <a:pt x="3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93;p41">
              <a:extLst>
                <a:ext uri="{FF2B5EF4-FFF2-40B4-BE49-F238E27FC236}">
                  <a16:creationId xmlns:a16="http://schemas.microsoft.com/office/drawing/2014/main" id="{906EE2C3-F56D-790C-5E9C-36E2B7551739}"/>
                </a:ext>
              </a:extLst>
            </p:cNvPr>
            <p:cNvSpPr/>
            <p:nvPr/>
          </p:nvSpPr>
          <p:spPr>
            <a:xfrm>
              <a:off x="8764142" y="2568315"/>
              <a:ext cx="407981" cy="93266"/>
            </a:xfrm>
            <a:custGeom>
              <a:avLst/>
              <a:gdLst/>
              <a:ahLst/>
              <a:cxnLst/>
              <a:rect l="l" t="t" r="r" b="b"/>
              <a:pathLst>
                <a:path w="4383" h="1002" extrusionOk="0">
                  <a:moveTo>
                    <a:pt x="168" y="1"/>
                  </a:moveTo>
                  <a:cubicBezTo>
                    <a:pt x="72" y="1"/>
                    <a:pt x="1" y="96"/>
                    <a:pt x="1" y="191"/>
                  </a:cubicBezTo>
                  <a:lnTo>
                    <a:pt x="1" y="691"/>
                  </a:lnTo>
                  <a:cubicBezTo>
                    <a:pt x="1" y="858"/>
                    <a:pt x="144" y="1001"/>
                    <a:pt x="334" y="1001"/>
                  </a:cubicBezTo>
                  <a:lnTo>
                    <a:pt x="3859" y="1001"/>
                  </a:lnTo>
                  <a:cubicBezTo>
                    <a:pt x="4121" y="1001"/>
                    <a:pt x="4359" y="763"/>
                    <a:pt x="4359" y="501"/>
                  </a:cubicBezTo>
                  <a:lnTo>
                    <a:pt x="4359" y="191"/>
                  </a:lnTo>
                  <a:cubicBezTo>
                    <a:pt x="4383" y="96"/>
                    <a:pt x="4311" y="1"/>
                    <a:pt x="4216" y="1"/>
                  </a:cubicBezTo>
                  <a:close/>
                </a:path>
              </a:pathLst>
            </a:custGeom>
            <a:solidFill>
              <a:srgbClr val="BAE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4;p41">
              <a:extLst>
                <a:ext uri="{FF2B5EF4-FFF2-40B4-BE49-F238E27FC236}">
                  <a16:creationId xmlns:a16="http://schemas.microsoft.com/office/drawing/2014/main" id="{0224B186-4BE4-73A5-3C29-ED64E6349A48}"/>
                </a:ext>
              </a:extLst>
            </p:cNvPr>
            <p:cNvSpPr/>
            <p:nvPr/>
          </p:nvSpPr>
          <p:spPr>
            <a:xfrm>
              <a:off x="8757533" y="2568315"/>
              <a:ext cx="82099" cy="95407"/>
            </a:xfrm>
            <a:custGeom>
              <a:avLst/>
              <a:gdLst/>
              <a:ahLst/>
              <a:cxnLst/>
              <a:rect l="l" t="t" r="r" b="b"/>
              <a:pathLst>
                <a:path w="882" h="1025" extrusionOk="0">
                  <a:moveTo>
                    <a:pt x="191" y="1"/>
                  </a:moveTo>
                  <a:cubicBezTo>
                    <a:pt x="96" y="1"/>
                    <a:pt x="0" y="96"/>
                    <a:pt x="0" y="191"/>
                  </a:cubicBezTo>
                  <a:lnTo>
                    <a:pt x="0" y="691"/>
                  </a:lnTo>
                  <a:cubicBezTo>
                    <a:pt x="0" y="858"/>
                    <a:pt x="167" y="1025"/>
                    <a:pt x="334" y="1025"/>
                  </a:cubicBezTo>
                  <a:lnTo>
                    <a:pt x="882" y="1025"/>
                  </a:lnTo>
                  <a:cubicBezTo>
                    <a:pt x="596" y="1025"/>
                    <a:pt x="358" y="811"/>
                    <a:pt x="358" y="501"/>
                  </a:cubicBezTo>
                  <a:lnTo>
                    <a:pt x="358" y="191"/>
                  </a:lnTo>
                  <a:cubicBezTo>
                    <a:pt x="358" y="96"/>
                    <a:pt x="453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01040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60;p33">
            <a:extLst>
              <a:ext uri="{FF2B5EF4-FFF2-40B4-BE49-F238E27FC236}">
                <a16:creationId xmlns:a16="http://schemas.microsoft.com/office/drawing/2014/main" id="{62685F64-9AC9-A9EC-385E-D54F9583B4F1}"/>
              </a:ext>
            </a:extLst>
          </p:cNvPr>
          <p:cNvSpPr txBox="1">
            <a:spLocks/>
          </p:cNvSpPr>
          <p:nvPr/>
        </p:nvSpPr>
        <p:spPr>
          <a:xfrm rot="227620">
            <a:off x="8084755" y="1858780"/>
            <a:ext cx="3266008" cy="4063645"/>
          </a:xfrm>
          <a:prstGeom prst="rect">
            <a:avLst/>
          </a:prstGeom>
          <a:solidFill>
            <a:srgbClr val="6AC0E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xygen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SVN-A Love Of Thunder" panose="02040603050506020204" pitchFamily="18" charset="0"/>
              <a:sym typeface="Oxygen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06565" y="824442"/>
            <a:ext cx="10347546" cy="644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92075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863573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again and answer the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802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EC0049-AD4A-79C1-3B9A-E1239A44806D}"/>
              </a:ext>
            </a:extLst>
          </p:cNvPr>
          <p:cNvSpPr txBox="1"/>
          <p:nvPr/>
        </p:nvSpPr>
        <p:spPr>
          <a:xfrm>
            <a:off x="882502" y="2020189"/>
            <a:ext cx="103527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When was Pelé born?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/>
              <a:t>Who first taught him to play football? 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/>
              <a:t>How many goals did he score in total?</a:t>
            </a:r>
          </a:p>
        </p:txBody>
      </p:sp>
      <p:pic>
        <p:nvPicPr>
          <p:cNvPr id="16" name="Picture 15" descr="A person in a sports uniform&#10;&#10;Description automatically generated">
            <a:extLst>
              <a:ext uri="{FF2B5EF4-FFF2-40B4-BE49-F238E27FC236}">
                <a16:creationId xmlns:a16="http://schemas.microsoft.com/office/drawing/2014/main" id="{C7352D59-173D-C4B1-53E7-D51157240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82" y="1945138"/>
            <a:ext cx="2877954" cy="36661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2112711-B51F-7D23-4C20-10E3186BE7B0}"/>
              </a:ext>
            </a:extLst>
          </p:cNvPr>
          <p:cNvSpPr txBox="1"/>
          <p:nvPr/>
        </p:nvSpPr>
        <p:spPr>
          <a:xfrm>
            <a:off x="1417019" y="2660557"/>
            <a:ext cx="599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</a:rPr>
              <a:t>Pelé was born in 1940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6935B5-E4E8-8F15-16EC-19C37994F238}"/>
              </a:ext>
            </a:extLst>
          </p:cNvPr>
          <p:cNvSpPr txBox="1"/>
          <p:nvPr/>
        </p:nvSpPr>
        <p:spPr>
          <a:xfrm>
            <a:off x="1417019" y="3895695"/>
            <a:ext cx="599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His father taught him.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17D3C4-9429-9240-8E02-FACD62FC91BE}"/>
              </a:ext>
            </a:extLst>
          </p:cNvPr>
          <p:cNvSpPr txBox="1"/>
          <p:nvPr/>
        </p:nvSpPr>
        <p:spPr>
          <a:xfrm>
            <a:off x="1485085" y="5203748"/>
            <a:ext cx="599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He scored 1,281 goals in total.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Google Shape;162;p33">
            <a:extLst>
              <a:ext uri="{FF2B5EF4-FFF2-40B4-BE49-F238E27FC236}">
                <a16:creationId xmlns:a16="http://schemas.microsoft.com/office/drawing/2014/main" id="{6233293F-CE3D-E33D-9C84-F15AB74C83F2}"/>
              </a:ext>
            </a:extLst>
          </p:cNvPr>
          <p:cNvSpPr/>
          <p:nvPr/>
        </p:nvSpPr>
        <p:spPr>
          <a:xfrm>
            <a:off x="10402955" y="1686572"/>
            <a:ext cx="380648" cy="578471"/>
          </a:xfrm>
          <a:custGeom>
            <a:avLst/>
            <a:gdLst/>
            <a:ahLst/>
            <a:cxnLst/>
            <a:rect l="l" t="t" r="r" b="b"/>
            <a:pathLst>
              <a:path w="3050" h="4635" extrusionOk="0">
                <a:moveTo>
                  <a:pt x="1518" y="1"/>
                </a:moveTo>
                <a:cubicBezTo>
                  <a:pt x="1450" y="1"/>
                  <a:pt x="1381" y="5"/>
                  <a:pt x="1311" y="14"/>
                </a:cubicBezTo>
                <a:cubicBezTo>
                  <a:pt x="549" y="133"/>
                  <a:pt x="1" y="800"/>
                  <a:pt x="1" y="1538"/>
                </a:cubicBezTo>
                <a:lnTo>
                  <a:pt x="1" y="1681"/>
                </a:lnTo>
                <a:lnTo>
                  <a:pt x="310" y="1681"/>
                </a:lnTo>
                <a:lnTo>
                  <a:pt x="310" y="1490"/>
                </a:lnTo>
                <a:cubicBezTo>
                  <a:pt x="310" y="847"/>
                  <a:pt x="858" y="299"/>
                  <a:pt x="1501" y="299"/>
                </a:cubicBezTo>
                <a:cubicBezTo>
                  <a:pt x="2168" y="299"/>
                  <a:pt x="2692" y="847"/>
                  <a:pt x="2692" y="1490"/>
                </a:cubicBezTo>
                <a:lnTo>
                  <a:pt x="2740" y="1681"/>
                </a:lnTo>
                <a:lnTo>
                  <a:pt x="2740" y="3443"/>
                </a:lnTo>
                <a:cubicBezTo>
                  <a:pt x="2740" y="3633"/>
                  <a:pt x="2644" y="3848"/>
                  <a:pt x="2501" y="3991"/>
                </a:cubicBezTo>
                <a:cubicBezTo>
                  <a:pt x="2341" y="4151"/>
                  <a:pt x="2126" y="4232"/>
                  <a:pt x="1919" y="4232"/>
                </a:cubicBezTo>
                <a:cubicBezTo>
                  <a:pt x="1849" y="4232"/>
                  <a:pt x="1781" y="4223"/>
                  <a:pt x="1716" y="4205"/>
                </a:cubicBezTo>
                <a:cubicBezTo>
                  <a:pt x="1382" y="4110"/>
                  <a:pt x="1144" y="3800"/>
                  <a:pt x="1144" y="3467"/>
                </a:cubicBezTo>
                <a:lnTo>
                  <a:pt x="1144" y="1538"/>
                </a:lnTo>
                <a:cubicBezTo>
                  <a:pt x="1144" y="1371"/>
                  <a:pt x="1263" y="1228"/>
                  <a:pt x="1430" y="1204"/>
                </a:cubicBezTo>
                <a:cubicBezTo>
                  <a:pt x="1458" y="1199"/>
                  <a:pt x="1486" y="1196"/>
                  <a:pt x="1513" y="1196"/>
                </a:cubicBezTo>
                <a:cubicBezTo>
                  <a:pt x="1602" y="1196"/>
                  <a:pt x="1685" y="1227"/>
                  <a:pt x="1739" y="1300"/>
                </a:cubicBezTo>
                <a:cubicBezTo>
                  <a:pt x="1811" y="1347"/>
                  <a:pt x="1835" y="1443"/>
                  <a:pt x="1835" y="1538"/>
                </a:cubicBezTo>
                <a:lnTo>
                  <a:pt x="1858" y="1705"/>
                </a:lnTo>
                <a:lnTo>
                  <a:pt x="1858" y="3586"/>
                </a:lnTo>
                <a:cubicBezTo>
                  <a:pt x="1835" y="3681"/>
                  <a:pt x="2025" y="3776"/>
                  <a:pt x="2025" y="3776"/>
                </a:cubicBezTo>
                <a:cubicBezTo>
                  <a:pt x="2025" y="3776"/>
                  <a:pt x="2192" y="3705"/>
                  <a:pt x="2192" y="3586"/>
                </a:cubicBezTo>
                <a:lnTo>
                  <a:pt x="2216" y="1705"/>
                </a:lnTo>
                <a:lnTo>
                  <a:pt x="2216" y="1562"/>
                </a:lnTo>
                <a:cubicBezTo>
                  <a:pt x="2216" y="1323"/>
                  <a:pt x="2097" y="1109"/>
                  <a:pt x="1906" y="966"/>
                </a:cubicBezTo>
                <a:cubicBezTo>
                  <a:pt x="1835" y="942"/>
                  <a:pt x="1787" y="895"/>
                  <a:pt x="1692" y="871"/>
                </a:cubicBezTo>
                <a:cubicBezTo>
                  <a:pt x="1639" y="860"/>
                  <a:pt x="1587" y="855"/>
                  <a:pt x="1537" y="855"/>
                </a:cubicBezTo>
                <a:cubicBezTo>
                  <a:pt x="1151" y="855"/>
                  <a:pt x="834" y="1162"/>
                  <a:pt x="834" y="1562"/>
                </a:cubicBezTo>
                <a:lnTo>
                  <a:pt x="834" y="3491"/>
                </a:lnTo>
                <a:cubicBezTo>
                  <a:pt x="834" y="4119"/>
                  <a:pt x="1313" y="4634"/>
                  <a:pt x="1935" y="4634"/>
                </a:cubicBezTo>
                <a:cubicBezTo>
                  <a:pt x="1949" y="4634"/>
                  <a:pt x="1963" y="4634"/>
                  <a:pt x="1977" y="4634"/>
                </a:cubicBezTo>
                <a:cubicBezTo>
                  <a:pt x="2263" y="4634"/>
                  <a:pt x="2525" y="4515"/>
                  <a:pt x="2740" y="4300"/>
                </a:cubicBezTo>
                <a:cubicBezTo>
                  <a:pt x="2930" y="4086"/>
                  <a:pt x="3049" y="3824"/>
                  <a:pt x="3049" y="3514"/>
                </a:cubicBezTo>
                <a:lnTo>
                  <a:pt x="3049" y="1705"/>
                </a:lnTo>
                <a:lnTo>
                  <a:pt x="3049" y="1538"/>
                </a:lnTo>
                <a:cubicBezTo>
                  <a:pt x="3049" y="677"/>
                  <a:pt x="2374" y="1"/>
                  <a:pt x="15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8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60;p33">
            <a:extLst>
              <a:ext uri="{FF2B5EF4-FFF2-40B4-BE49-F238E27FC236}">
                <a16:creationId xmlns:a16="http://schemas.microsoft.com/office/drawing/2014/main" id="{62685F64-9AC9-A9EC-385E-D54F9583B4F1}"/>
              </a:ext>
            </a:extLst>
          </p:cNvPr>
          <p:cNvSpPr txBox="1">
            <a:spLocks/>
          </p:cNvSpPr>
          <p:nvPr/>
        </p:nvSpPr>
        <p:spPr>
          <a:xfrm rot="227620">
            <a:off x="7273058" y="2811039"/>
            <a:ext cx="4221903" cy="2136641"/>
          </a:xfrm>
          <a:prstGeom prst="rect">
            <a:avLst/>
          </a:prstGeom>
          <a:solidFill>
            <a:srgbClr val="6AC0E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xygen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SVN-A Love Of Thunder" panose="02040603050506020204" pitchFamily="18" charset="0"/>
              <a:sym typeface="Oxygen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06565" y="824442"/>
            <a:ext cx="10347546" cy="644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92075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863573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again and answer the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802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EC0049-AD4A-79C1-3B9A-E1239A44806D}"/>
              </a:ext>
            </a:extLst>
          </p:cNvPr>
          <p:cNvSpPr txBox="1"/>
          <p:nvPr/>
        </p:nvSpPr>
        <p:spPr>
          <a:xfrm>
            <a:off x="1035265" y="2130097"/>
            <a:ext cx="66982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indent="-401638"/>
            <a:r>
              <a:rPr lang="en-US" sz="2800" dirty="0"/>
              <a:t>4. When did he become “Football Player of the Century?</a:t>
            </a:r>
          </a:p>
          <a:p>
            <a:pPr marL="401638" indent="-401638"/>
            <a:endParaRPr lang="en-US" sz="2800" dirty="0"/>
          </a:p>
          <a:p>
            <a:pPr marL="401638" indent="-401638"/>
            <a:endParaRPr lang="en-US" sz="2800" dirty="0"/>
          </a:p>
          <a:p>
            <a:pPr marL="401638" indent="-401638"/>
            <a:endParaRPr lang="en-US" sz="2800" dirty="0"/>
          </a:p>
          <a:p>
            <a:pPr marL="401638" indent="-401638"/>
            <a:r>
              <a:rPr lang="en-US" sz="2800" dirty="0"/>
              <a:t>5. What do people call him?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112711-B51F-7D23-4C20-10E3186BE7B0}"/>
              </a:ext>
            </a:extLst>
          </p:cNvPr>
          <p:cNvSpPr txBox="1"/>
          <p:nvPr/>
        </p:nvSpPr>
        <p:spPr>
          <a:xfrm>
            <a:off x="1238172" y="3131356"/>
            <a:ext cx="5999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/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He became the “Football Player of the Century in 1999.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6935B5-E4E8-8F15-16EC-19C37994F238}"/>
              </a:ext>
            </a:extLst>
          </p:cNvPr>
          <p:cNvSpPr txBox="1"/>
          <p:nvPr/>
        </p:nvSpPr>
        <p:spPr>
          <a:xfrm>
            <a:off x="1238172" y="4905184"/>
            <a:ext cx="7040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They call him “The King of Football”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10" descr="A person in yellow shirt&#10;&#10;Description automatically generated">
            <a:extLst>
              <a:ext uri="{FF2B5EF4-FFF2-40B4-BE49-F238E27FC236}">
                <a16:creationId xmlns:a16="http://schemas.microsoft.com/office/drawing/2014/main" id="{F5E4A5ED-A53D-6529-55FB-F58194D75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937" y="2673712"/>
            <a:ext cx="3965393" cy="2232073"/>
          </a:xfrm>
          <a:prstGeom prst="rect">
            <a:avLst/>
          </a:prstGeom>
        </p:spPr>
      </p:pic>
      <p:sp>
        <p:nvSpPr>
          <p:cNvPr id="26" name="Google Shape;162;p33">
            <a:extLst>
              <a:ext uri="{FF2B5EF4-FFF2-40B4-BE49-F238E27FC236}">
                <a16:creationId xmlns:a16="http://schemas.microsoft.com/office/drawing/2014/main" id="{6233293F-CE3D-E33D-9C84-F15AB74C83F2}"/>
              </a:ext>
            </a:extLst>
          </p:cNvPr>
          <p:cNvSpPr/>
          <p:nvPr/>
        </p:nvSpPr>
        <p:spPr>
          <a:xfrm>
            <a:off x="7746113" y="2420168"/>
            <a:ext cx="380648" cy="578471"/>
          </a:xfrm>
          <a:custGeom>
            <a:avLst/>
            <a:gdLst/>
            <a:ahLst/>
            <a:cxnLst/>
            <a:rect l="l" t="t" r="r" b="b"/>
            <a:pathLst>
              <a:path w="3050" h="4635" extrusionOk="0">
                <a:moveTo>
                  <a:pt x="1518" y="1"/>
                </a:moveTo>
                <a:cubicBezTo>
                  <a:pt x="1450" y="1"/>
                  <a:pt x="1381" y="5"/>
                  <a:pt x="1311" y="14"/>
                </a:cubicBezTo>
                <a:cubicBezTo>
                  <a:pt x="549" y="133"/>
                  <a:pt x="1" y="800"/>
                  <a:pt x="1" y="1538"/>
                </a:cubicBezTo>
                <a:lnTo>
                  <a:pt x="1" y="1681"/>
                </a:lnTo>
                <a:lnTo>
                  <a:pt x="310" y="1681"/>
                </a:lnTo>
                <a:lnTo>
                  <a:pt x="310" y="1490"/>
                </a:lnTo>
                <a:cubicBezTo>
                  <a:pt x="310" y="847"/>
                  <a:pt x="858" y="299"/>
                  <a:pt x="1501" y="299"/>
                </a:cubicBezTo>
                <a:cubicBezTo>
                  <a:pt x="2168" y="299"/>
                  <a:pt x="2692" y="847"/>
                  <a:pt x="2692" y="1490"/>
                </a:cubicBezTo>
                <a:lnTo>
                  <a:pt x="2740" y="1681"/>
                </a:lnTo>
                <a:lnTo>
                  <a:pt x="2740" y="3443"/>
                </a:lnTo>
                <a:cubicBezTo>
                  <a:pt x="2740" y="3633"/>
                  <a:pt x="2644" y="3848"/>
                  <a:pt x="2501" y="3991"/>
                </a:cubicBezTo>
                <a:cubicBezTo>
                  <a:pt x="2341" y="4151"/>
                  <a:pt x="2126" y="4232"/>
                  <a:pt x="1919" y="4232"/>
                </a:cubicBezTo>
                <a:cubicBezTo>
                  <a:pt x="1849" y="4232"/>
                  <a:pt x="1781" y="4223"/>
                  <a:pt x="1716" y="4205"/>
                </a:cubicBezTo>
                <a:cubicBezTo>
                  <a:pt x="1382" y="4110"/>
                  <a:pt x="1144" y="3800"/>
                  <a:pt x="1144" y="3467"/>
                </a:cubicBezTo>
                <a:lnTo>
                  <a:pt x="1144" y="1538"/>
                </a:lnTo>
                <a:cubicBezTo>
                  <a:pt x="1144" y="1371"/>
                  <a:pt x="1263" y="1228"/>
                  <a:pt x="1430" y="1204"/>
                </a:cubicBezTo>
                <a:cubicBezTo>
                  <a:pt x="1458" y="1199"/>
                  <a:pt x="1486" y="1196"/>
                  <a:pt x="1513" y="1196"/>
                </a:cubicBezTo>
                <a:cubicBezTo>
                  <a:pt x="1602" y="1196"/>
                  <a:pt x="1685" y="1227"/>
                  <a:pt x="1739" y="1300"/>
                </a:cubicBezTo>
                <a:cubicBezTo>
                  <a:pt x="1811" y="1347"/>
                  <a:pt x="1835" y="1443"/>
                  <a:pt x="1835" y="1538"/>
                </a:cubicBezTo>
                <a:lnTo>
                  <a:pt x="1858" y="1705"/>
                </a:lnTo>
                <a:lnTo>
                  <a:pt x="1858" y="3586"/>
                </a:lnTo>
                <a:cubicBezTo>
                  <a:pt x="1835" y="3681"/>
                  <a:pt x="2025" y="3776"/>
                  <a:pt x="2025" y="3776"/>
                </a:cubicBezTo>
                <a:cubicBezTo>
                  <a:pt x="2025" y="3776"/>
                  <a:pt x="2192" y="3705"/>
                  <a:pt x="2192" y="3586"/>
                </a:cubicBezTo>
                <a:lnTo>
                  <a:pt x="2216" y="1705"/>
                </a:lnTo>
                <a:lnTo>
                  <a:pt x="2216" y="1562"/>
                </a:lnTo>
                <a:cubicBezTo>
                  <a:pt x="2216" y="1323"/>
                  <a:pt x="2097" y="1109"/>
                  <a:pt x="1906" y="966"/>
                </a:cubicBezTo>
                <a:cubicBezTo>
                  <a:pt x="1835" y="942"/>
                  <a:pt x="1787" y="895"/>
                  <a:pt x="1692" y="871"/>
                </a:cubicBezTo>
                <a:cubicBezTo>
                  <a:pt x="1639" y="860"/>
                  <a:pt x="1587" y="855"/>
                  <a:pt x="1537" y="855"/>
                </a:cubicBezTo>
                <a:cubicBezTo>
                  <a:pt x="1151" y="855"/>
                  <a:pt x="834" y="1162"/>
                  <a:pt x="834" y="1562"/>
                </a:cubicBezTo>
                <a:lnTo>
                  <a:pt x="834" y="3491"/>
                </a:lnTo>
                <a:cubicBezTo>
                  <a:pt x="834" y="4119"/>
                  <a:pt x="1313" y="4634"/>
                  <a:pt x="1935" y="4634"/>
                </a:cubicBezTo>
                <a:cubicBezTo>
                  <a:pt x="1949" y="4634"/>
                  <a:pt x="1963" y="4634"/>
                  <a:pt x="1977" y="4634"/>
                </a:cubicBezTo>
                <a:cubicBezTo>
                  <a:pt x="2263" y="4634"/>
                  <a:pt x="2525" y="4515"/>
                  <a:pt x="2740" y="4300"/>
                </a:cubicBezTo>
                <a:cubicBezTo>
                  <a:pt x="2930" y="4086"/>
                  <a:pt x="3049" y="3824"/>
                  <a:pt x="3049" y="3514"/>
                </a:cubicBezTo>
                <a:lnTo>
                  <a:pt x="3049" y="1705"/>
                </a:lnTo>
                <a:lnTo>
                  <a:pt x="3049" y="1538"/>
                </a:lnTo>
                <a:cubicBezTo>
                  <a:pt x="3049" y="677"/>
                  <a:pt x="2374" y="1"/>
                  <a:pt x="15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534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2A115AF-E966-F338-C0FD-2DB14E91AAEA}"/>
              </a:ext>
            </a:extLst>
          </p:cNvPr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963403-0C75-1DD6-4D93-CD1D09C5C98F}"/>
              </a:ext>
            </a:extLst>
          </p:cNvPr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SPORTS AND GAMES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5D4511-F7D4-41FD-96BF-8309F003B224}"/>
              </a:ext>
            </a:extLst>
          </p:cNvPr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4A74BBA-C350-906E-EE36-1D48DD15E20F}"/>
                </a:ext>
              </a:extLst>
            </p:cNvPr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hord 14">
              <a:extLst>
                <a:ext uri="{FF2B5EF4-FFF2-40B4-BE49-F238E27FC236}">
                  <a16:creationId xmlns:a16="http://schemas.microsoft.com/office/drawing/2014/main" id="{94164314-65B8-3CFB-656E-019327F6227D}"/>
                </a:ext>
              </a:extLst>
            </p:cNvPr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0A5743A-CE96-C65E-AFAA-35748DEFB54D}"/>
              </a:ext>
            </a:extLst>
          </p:cNvPr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30" name="Rounded Rectangle 33">
            <a:extLst>
              <a:ext uri="{FF2B5EF4-FFF2-40B4-BE49-F238E27FC236}">
                <a16:creationId xmlns:a16="http://schemas.microsoft.com/office/drawing/2014/main" id="{FD55E123-F2C1-4CB7-668A-FF87040D3CD9}"/>
              </a:ext>
            </a:extLst>
          </p:cNvPr>
          <p:cNvSpPr/>
          <p:nvPr/>
        </p:nvSpPr>
        <p:spPr>
          <a:xfrm>
            <a:off x="3250138" y="137508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C4AFBF-11A7-727B-171F-C4A7D8670024}"/>
              </a:ext>
            </a:extLst>
          </p:cNvPr>
          <p:cNvSpPr txBox="1"/>
          <p:nvPr/>
        </p:nvSpPr>
        <p:spPr>
          <a:xfrm>
            <a:off x="3836656" y="141942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LESSON 5: SKILLS 1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96E4443-D9AE-F113-1734-F80A87398F09}"/>
              </a:ext>
            </a:extLst>
          </p:cNvPr>
          <p:cNvGrpSpPr/>
          <p:nvPr/>
        </p:nvGrpSpPr>
        <p:grpSpPr>
          <a:xfrm>
            <a:off x="2622990" y="1221249"/>
            <a:ext cx="994505" cy="941618"/>
            <a:chOff x="2066408" y="3458139"/>
            <a:chExt cx="994505" cy="94161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263BB4F-704A-A896-1FC0-956A2C92F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71C8AFD-A826-C4AE-8780-3314F287B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52E00A9-3A54-3925-23D8-70FCFA875DFB}"/>
              </a:ext>
            </a:extLst>
          </p:cNvPr>
          <p:cNvSpPr txBox="1"/>
          <p:nvPr/>
        </p:nvSpPr>
        <p:spPr>
          <a:xfrm>
            <a:off x="2871184" y="3293664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38" name="Google Shape;396;p31">
            <a:extLst>
              <a:ext uri="{FF2B5EF4-FFF2-40B4-BE49-F238E27FC236}">
                <a16:creationId xmlns:a16="http://schemas.microsoft.com/office/drawing/2014/main" id="{2F2A7702-0421-B6BA-35DB-0C1F448539FB}"/>
              </a:ext>
            </a:extLst>
          </p:cNvPr>
          <p:cNvGrpSpPr/>
          <p:nvPr/>
        </p:nvGrpSpPr>
        <p:grpSpPr>
          <a:xfrm>
            <a:off x="2292301" y="2786126"/>
            <a:ext cx="3422372" cy="2364666"/>
            <a:chOff x="1593297" y="936869"/>
            <a:chExt cx="6153131" cy="3157098"/>
          </a:xfrm>
        </p:grpSpPr>
        <p:sp>
          <p:nvSpPr>
            <p:cNvPr id="39" name="Google Shape;397;p31">
              <a:extLst>
                <a:ext uri="{FF2B5EF4-FFF2-40B4-BE49-F238E27FC236}">
                  <a16:creationId xmlns:a16="http://schemas.microsoft.com/office/drawing/2014/main" id="{F8FE9C6B-8907-0738-1A2A-5147F75CCB64}"/>
                </a:ext>
              </a:extLst>
            </p:cNvPr>
            <p:cNvSpPr/>
            <p:nvPr/>
          </p:nvSpPr>
          <p:spPr>
            <a:xfrm rot="21470825">
              <a:off x="1789023" y="1167494"/>
              <a:ext cx="5957405" cy="2926473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ysClr val="windowText" lastClr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0" name="Google Shape;398;p31">
              <a:extLst>
                <a:ext uri="{FF2B5EF4-FFF2-40B4-BE49-F238E27FC236}">
                  <a16:creationId xmlns:a16="http://schemas.microsoft.com/office/drawing/2014/main" id="{3A316EDC-7136-189B-5DD6-95C8BFE0A66D}"/>
                </a:ext>
              </a:extLst>
            </p:cNvPr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Reading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41" name="Google Shape;399;p31">
            <a:extLst>
              <a:ext uri="{FF2B5EF4-FFF2-40B4-BE49-F238E27FC236}">
                <a16:creationId xmlns:a16="http://schemas.microsoft.com/office/drawing/2014/main" id="{1F6CA6AA-F23C-5B1C-F67A-4A10D2CFDF3A}"/>
              </a:ext>
            </a:extLst>
          </p:cNvPr>
          <p:cNvGrpSpPr/>
          <p:nvPr/>
        </p:nvGrpSpPr>
        <p:grpSpPr>
          <a:xfrm>
            <a:off x="6437326" y="2724660"/>
            <a:ext cx="3433701" cy="2564601"/>
            <a:chOff x="1448913" y="909170"/>
            <a:chExt cx="6173500" cy="3424034"/>
          </a:xfrm>
        </p:grpSpPr>
        <p:sp>
          <p:nvSpPr>
            <p:cNvPr id="42" name="Google Shape;400;p31">
              <a:extLst>
                <a:ext uri="{FF2B5EF4-FFF2-40B4-BE49-F238E27FC236}">
                  <a16:creationId xmlns:a16="http://schemas.microsoft.com/office/drawing/2014/main" id="{9B77D83C-AA65-938C-5F44-674CC370AEE1}"/>
                </a:ext>
              </a:extLst>
            </p:cNvPr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ysClr val="windowText" lastClr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3" name="Google Shape;401;p31">
              <a:extLst>
                <a:ext uri="{FF2B5EF4-FFF2-40B4-BE49-F238E27FC236}">
                  <a16:creationId xmlns:a16="http://schemas.microsoft.com/office/drawing/2014/main" id="{A6204596-A62E-0036-7EDC-839C0B32E562}"/>
                </a:ext>
              </a:extLst>
            </p:cNvPr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Speaking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7248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II. SPEAKING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373001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8EC4529-1D1A-4EC3-D8E9-1C36BB02DACD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1" name="Round Single Corner Rectangle 14">
              <a:extLst>
                <a:ext uri="{FF2B5EF4-FFF2-40B4-BE49-F238E27FC236}">
                  <a16:creationId xmlns:a16="http://schemas.microsoft.com/office/drawing/2014/main" id="{D9B9A878-065F-778E-2926-BB15BC48CAC3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>
              <a:extLst>
                <a:ext uri="{FF2B5EF4-FFF2-40B4-BE49-F238E27FC236}">
                  <a16:creationId xmlns:a16="http://schemas.microsoft.com/office/drawing/2014/main" id="{D3AD4FDF-4ECF-910A-3650-838B32EEA98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>
              <a:extLst>
                <a:ext uri="{FF2B5EF4-FFF2-40B4-BE49-F238E27FC236}">
                  <a16:creationId xmlns:a16="http://schemas.microsoft.com/office/drawing/2014/main" id="{96A9A4E1-5CCA-29FA-6058-0CD4BF7A9A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408A8D9-C86A-CDCD-6F60-3C3BE00D44C8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9" name="Google Shape;2285;p41">
            <a:extLst>
              <a:ext uri="{FF2B5EF4-FFF2-40B4-BE49-F238E27FC236}">
                <a16:creationId xmlns:a16="http://schemas.microsoft.com/office/drawing/2014/main" id="{2702AAA3-1808-DA65-C2D0-4987CF985743}"/>
              </a:ext>
            </a:extLst>
          </p:cNvPr>
          <p:cNvSpPr txBox="1"/>
          <p:nvPr/>
        </p:nvSpPr>
        <p:spPr>
          <a:xfrm rot="-59927">
            <a:off x="6731256" y="1541289"/>
            <a:ext cx="3840831" cy="4531823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2418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" name="Google Shape;2281;p41">
            <a:extLst>
              <a:ext uri="{FF2B5EF4-FFF2-40B4-BE49-F238E27FC236}">
                <a16:creationId xmlns:a16="http://schemas.microsoft.com/office/drawing/2014/main" id="{98A9C71F-5916-E993-2458-F970E03A495F}"/>
              </a:ext>
            </a:extLst>
          </p:cNvPr>
          <p:cNvSpPr txBox="1"/>
          <p:nvPr/>
        </p:nvSpPr>
        <p:spPr>
          <a:xfrm rot="-60600">
            <a:off x="1524003" y="1553244"/>
            <a:ext cx="3935469" cy="462742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2418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5" name="Google Shape;1115;p20"/>
          <p:cNvSpPr txBox="1">
            <a:spLocks noGrp="1"/>
          </p:cNvSpPr>
          <p:nvPr>
            <p:ph type="title"/>
          </p:nvPr>
        </p:nvSpPr>
        <p:spPr>
          <a:xfrm rot="-30132">
            <a:off x="718977" y="732922"/>
            <a:ext cx="10754432" cy="6870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7" name="Google Shape;1117;p20"/>
          <p:cNvSpPr txBox="1"/>
          <p:nvPr/>
        </p:nvSpPr>
        <p:spPr>
          <a:xfrm>
            <a:off x="1580708" y="2711129"/>
            <a:ext cx="3735572" cy="313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Born: 1978 in Viet Nam</a:t>
            </a:r>
          </a:p>
          <a:p>
            <a:pPr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-1995: finished sports school</a:t>
            </a:r>
          </a:p>
          <a:p>
            <a:pPr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- 1996: took part in a shooting competition</a:t>
            </a:r>
          </a:p>
          <a:p>
            <a:pPr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- 2001: won a gold medal for shooting</a:t>
            </a:r>
            <a:endParaRPr sz="2500" kern="0" dirty="0">
              <a:solidFill>
                <a:srgbClr val="2418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118" name="Google Shape;1118;p20"/>
          <p:cNvSpPr txBox="1"/>
          <p:nvPr/>
        </p:nvSpPr>
        <p:spPr>
          <a:xfrm rot="21539897">
            <a:off x="1881516" y="1691726"/>
            <a:ext cx="3226093" cy="939433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333" b="1" kern="0" dirty="0">
                <a:solidFill>
                  <a:srgbClr val="2418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Hoang Giang</a:t>
            </a:r>
          </a:p>
          <a:p>
            <a:pPr algn="ctr" defTabSz="1219170">
              <a:buClr>
                <a:srgbClr val="000000"/>
              </a:buClr>
            </a:pPr>
            <a:r>
              <a:rPr lang="en-US" sz="2000" b="1" kern="0" dirty="0" err="1">
                <a:solidFill>
                  <a:srgbClr val="2418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No.1</a:t>
            </a:r>
            <a:r>
              <a:rPr lang="en-US" sz="2000" b="1" kern="0" dirty="0">
                <a:solidFill>
                  <a:srgbClr val="2418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 sportsman in shooting</a:t>
            </a:r>
            <a:endParaRPr sz="2000" b="1" kern="0" dirty="0">
              <a:solidFill>
                <a:srgbClr val="2418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"/>
            </a:endParaRPr>
          </a:p>
        </p:txBody>
      </p:sp>
      <p:sp>
        <p:nvSpPr>
          <p:cNvPr id="1120" name="Google Shape;1120;p20"/>
          <p:cNvSpPr txBox="1"/>
          <p:nvPr/>
        </p:nvSpPr>
        <p:spPr>
          <a:xfrm>
            <a:off x="6692050" y="2851971"/>
            <a:ext cx="3776821" cy="3395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86262"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Born: 1972 in Greenland</a:t>
            </a:r>
          </a:p>
          <a:p>
            <a:pPr marL="186262"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- 1987: became a member of local golf club</a:t>
            </a:r>
          </a:p>
          <a:p>
            <a:pPr marL="186262"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- 1994: took part in a female golf tournament</a:t>
            </a:r>
          </a:p>
          <a:p>
            <a:pPr marL="186262"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- 2002: became the female golf champion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6262" algn="just" defTabSz="1219170">
              <a:lnSpc>
                <a:spcPct val="115000"/>
              </a:lnSpc>
              <a:buClr>
                <a:srgbClr val="241826"/>
              </a:buClr>
              <a:buSzPts val="1400"/>
            </a:pPr>
            <a:endParaRPr sz="2500" kern="0" dirty="0">
              <a:solidFill>
                <a:srgbClr val="2418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121" name="Google Shape;1121;p20"/>
          <p:cNvSpPr txBox="1"/>
          <p:nvPr/>
        </p:nvSpPr>
        <p:spPr>
          <a:xfrm rot="21539897">
            <a:off x="6805164" y="1606415"/>
            <a:ext cx="3653957" cy="114729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333" b="1" kern="0" dirty="0">
                <a:solidFill>
                  <a:srgbClr val="2418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Jenny Green</a:t>
            </a:r>
          </a:p>
          <a:p>
            <a:pPr algn="ctr" defTabSz="1219170">
              <a:buClr>
                <a:srgbClr val="000000"/>
              </a:buClr>
            </a:pPr>
            <a:r>
              <a:rPr lang="en-US" sz="2000" b="1" kern="0" dirty="0">
                <a:solidFill>
                  <a:srgbClr val="2418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One of the best female golfers in history </a:t>
            </a:r>
            <a:endParaRPr sz="2000" b="1" kern="0" dirty="0">
              <a:solidFill>
                <a:srgbClr val="2418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"/>
            </a:endParaRPr>
          </a:p>
        </p:txBody>
      </p:sp>
      <p:sp>
        <p:nvSpPr>
          <p:cNvPr id="2" name="Rounded Rectangle 15">
            <a:extLst>
              <a:ext uri="{FF2B5EF4-FFF2-40B4-BE49-F238E27FC236}">
                <a16:creationId xmlns:a16="http://schemas.microsoft.com/office/drawing/2014/main" id="{4E0A71AE-20B9-66C1-B142-B8E211CFAD98}"/>
              </a:ext>
            </a:extLst>
          </p:cNvPr>
          <p:cNvSpPr/>
          <p:nvPr/>
        </p:nvSpPr>
        <p:spPr>
          <a:xfrm>
            <a:off x="982479" y="846328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BA5158-6609-8AB3-4101-E5343C577A2B}"/>
              </a:ext>
            </a:extLst>
          </p:cNvPr>
          <p:cNvSpPr txBox="1"/>
          <p:nvPr/>
        </p:nvSpPr>
        <p:spPr>
          <a:xfrm>
            <a:off x="1485085" y="821041"/>
            <a:ext cx="998852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following facts about two famous sportspeople.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F6C9EB-EFF9-B64D-272C-AB5001AAF1A7}"/>
              </a:ext>
            </a:extLst>
          </p:cNvPr>
          <p:cNvSpPr txBox="1"/>
          <p:nvPr/>
        </p:nvSpPr>
        <p:spPr>
          <a:xfrm>
            <a:off x="1035265" y="7281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" grpId="0"/>
      <p:bldP spid="11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07594" y="824438"/>
            <a:ext cx="10347546" cy="8792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101701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959825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one sportsperson and talk about him/ 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8988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1" name="Google Shape;862;p12">
            <a:extLst>
              <a:ext uri="{FF2B5EF4-FFF2-40B4-BE49-F238E27FC236}">
                <a16:creationId xmlns:a16="http://schemas.microsoft.com/office/drawing/2014/main" id="{6E3AF815-BF70-92E6-593E-27D676C62528}"/>
              </a:ext>
            </a:extLst>
          </p:cNvPr>
          <p:cNvSpPr/>
          <p:nvPr/>
        </p:nvSpPr>
        <p:spPr>
          <a:xfrm>
            <a:off x="1272425" y="1824555"/>
            <a:ext cx="3965540" cy="2617811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His/ her name</a:t>
            </a:r>
            <a:endParaRPr sz="23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The sport he/ she plays</a:t>
            </a:r>
            <a:endParaRPr sz="23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Why he/ she is famous</a:t>
            </a:r>
            <a:endParaRPr sz="23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You like him/her or not</a:t>
            </a:r>
            <a:endParaRPr sz="23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Explain why</a:t>
            </a:r>
            <a:endParaRPr sz="2300" dirty="0"/>
          </a:p>
        </p:txBody>
      </p:sp>
      <p:sp>
        <p:nvSpPr>
          <p:cNvPr id="22" name="Google Shape;863;p12">
            <a:extLst>
              <a:ext uri="{FF2B5EF4-FFF2-40B4-BE49-F238E27FC236}">
                <a16:creationId xmlns:a16="http://schemas.microsoft.com/office/drawing/2014/main" id="{EECF79FC-AF90-B4C5-EFCA-AFDBCEAD05CD}"/>
              </a:ext>
            </a:extLst>
          </p:cNvPr>
          <p:cNvSpPr/>
          <p:nvPr/>
        </p:nvSpPr>
        <p:spPr>
          <a:xfrm>
            <a:off x="5549633" y="1810372"/>
            <a:ext cx="5798438" cy="2617811"/>
          </a:xfrm>
          <a:prstGeom prst="roundRect">
            <a:avLst>
              <a:gd name="adj" fmla="val 16667"/>
            </a:avLst>
          </a:prstGeom>
          <a:solidFill>
            <a:srgbClr val="E58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1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endParaRPr sz="2300"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0" i="1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Jenny Green</a:t>
            </a:r>
            <a:endParaRPr sz="2300" b="0" i="1" u="none" strike="noStrike" cap="none" dirty="0">
              <a:solidFill>
                <a:srgbClr val="2418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0" i="1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golf</a:t>
            </a:r>
            <a:endParaRPr sz="2300"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0" i="1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one of the best female golfers in history </a:t>
            </a:r>
            <a:endParaRPr sz="2300"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0" i="1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like because …</a:t>
            </a:r>
            <a:endParaRPr sz="2300" b="0" i="1" u="none" strike="noStrike" cap="none" dirty="0">
              <a:solidFill>
                <a:srgbClr val="2418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865;p12">
            <a:extLst>
              <a:ext uri="{FF2B5EF4-FFF2-40B4-BE49-F238E27FC236}">
                <a16:creationId xmlns:a16="http://schemas.microsoft.com/office/drawing/2014/main" id="{7DBA7689-9C93-A42C-2907-55B808527A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80313" y="4827043"/>
            <a:ext cx="2494644" cy="137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866;p12" descr="Young People Talk And Discuss At The Table 1784143 Vector Art at Vecteezy">
            <a:extLst>
              <a:ext uri="{FF2B5EF4-FFF2-40B4-BE49-F238E27FC236}">
                <a16:creationId xmlns:a16="http://schemas.microsoft.com/office/drawing/2014/main" id="{F253DEC5-336A-4B5D-0D13-4261FFDBA3C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1476" b="6419"/>
          <a:stretch/>
        </p:blipFill>
        <p:spPr>
          <a:xfrm>
            <a:off x="1133547" y="4572769"/>
            <a:ext cx="2408997" cy="184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864;p12">
            <a:extLst>
              <a:ext uri="{FF2B5EF4-FFF2-40B4-BE49-F238E27FC236}">
                <a16:creationId xmlns:a16="http://schemas.microsoft.com/office/drawing/2014/main" id="{31758BBE-22DA-C42E-7A7D-471451995B67}"/>
              </a:ext>
            </a:extLst>
          </p:cNvPr>
          <p:cNvSpPr txBox="1"/>
          <p:nvPr/>
        </p:nvSpPr>
        <p:spPr>
          <a:xfrm rot="-30121">
            <a:off x="3446364" y="4680544"/>
            <a:ext cx="5231960" cy="62171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 group. Tell about him/her. Use your note.</a:t>
            </a:r>
            <a:endParaRPr sz="2000" b="1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848276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10071" y="1124642"/>
            <a:ext cx="10347546" cy="5511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118766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2977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1143832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085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25C2F-2D3D-B18F-F5C7-697AED9DA61D}"/>
              </a:ext>
            </a:extLst>
          </p:cNvPr>
          <p:cNvSpPr txBox="1"/>
          <p:nvPr/>
        </p:nvSpPr>
        <p:spPr>
          <a:xfrm>
            <a:off x="817559" y="2594983"/>
            <a:ext cx="7933919" cy="332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for general and specific information about Pelé</a:t>
            </a:r>
            <a:endParaRPr lang="en-US" sz="36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Talk about famous sportspeople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Recruiting Action Plan Wrap-Up – firecrackers">
            <a:extLst>
              <a:ext uri="{FF2B5EF4-FFF2-40B4-BE49-F238E27FC236}">
                <a16:creationId xmlns:a16="http://schemas.microsoft.com/office/drawing/2014/main" id="{F274306F-CC04-5AED-BF34-3E7E33C01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793" y="4257009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7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10071" y="1124642"/>
            <a:ext cx="10347546" cy="5511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118766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2977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1143832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085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25C2F-2D3D-B18F-F5C7-697AED9DA61D}"/>
              </a:ext>
            </a:extLst>
          </p:cNvPr>
          <p:cNvSpPr txBox="1"/>
          <p:nvPr/>
        </p:nvSpPr>
        <p:spPr>
          <a:xfrm>
            <a:off x="807854" y="1721113"/>
            <a:ext cx="10259383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Write down your opinion about s famous sportsman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Prepare for the next lesson: Skills 2</a:t>
            </a:r>
            <a:endParaRPr lang="en-US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3D6482-08AA-78E4-3397-94BE565A3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30" y="4083359"/>
            <a:ext cx="2424224" cy="242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59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PRESENTATION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PRACTICE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573" y="1097343"/>
            <a:ext cx="5740800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Hidden picture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1809869"/>
            <a:ext cx="5758577" cy="63589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I. 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514580"/>
            <a:ext cx="5755112" cy="1416399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Work in pairs. Discuss the questions.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dialogue and quickly check your ideas in Task 1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text again and answer the questions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5: SKILLS 1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AB6377B-F39A-37DE-0A27-075AE025D050}"/>
              </a:ext>
            </a:extLst>
          </p:cNvPr>
          <p:cNvSpPr/>
          <p:nvPr/>
        </p:nvSpPr>
        <p:spPr>
          <a:xfrm>
            <a:off x="5588839" y="3986865"/>
            <a:ext cx="5758577" cy="63589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II. 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D29959-5C9E-CC3E-D6E0-8E8DFB48B2FD}"/>
              </a:ext>
            </a:extLst>
          </p:cNvPr>
          <p:cNvSpPr/>
          <p:nvPr/>
        </p:nvSpPr>
        <p:spPr>
          <a:xfrm>
            <a:off x="5567573" y="4702150"/>
            <a:ext cx="5755112" cy="111241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Read the following facts about two famous sportspeople.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 one sportsperson in Task 4. Talk about him/her. Use the following cues.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Game: Hidden picture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3.jpg" descr="Kết quả hình ảnh cho pele footballer">
            <a:extLst>
              <a:ext uri="{FF2B5EF4-FFF2-40B4-BE49-F238E27FC236}">
                <a16:creationId xmlns:a16="http://schemas.microsoft.com/office/drawing/2014/main" id="{6CCBE1FD-F51E-66E3-AD77-B3488163499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089457" y="929979"/>
            <a:ext cx="3756292" cy="4513892"/>
          </a:xfrm>
          <a:prstGeom prst="rect">
            <a:avLst/>
          </a:prstGeom>
          <a:ln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C239F32-4923-43F9-D85A-48929F0A597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CDAAA257-F50F-ACAD-547C-C8EE72E02A6F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BC330E5A-04B0-BFBD-DA86-3805C858966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449F9905-471A-868E-0C99-19DCE1B10E7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8C44CE1-549A-C9B1-9F94-F00CB7E8C349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253A"/>
                </a:solidFill>
                <a:effectLst>
                  <a:glow rad="88900">
                    <a:srgbClr val="FFFFFF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Google Shape;1188;p49">
            <a:extLst>
              <a:ext uri="{FF2B5EF4-FFF2-40B4-BE49-F238E27FC236}">
                <a16:creationId xmlns:a16="http://schemas.microsoft.com/office/drawing/2014/main" id="{A8DF5666-4CA7-D866-389C-A2C9096652F4}"/>
              </a:ext>
            </a:extLst>
          </p:cNvPr>
          <p:cNvSpPr txBox="1">
            <a:spLocks/>
          </p:cNvSpPr>
          <p:nvPr/>
        </p:nvSpPr>
        <p:spPr>
          <a:xfrm>
            <a:off x="3068194" y="142536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17253A"/>
              </a:buClr>
              <a:buSzPts val="2000"/>
              <a:buFont typeface="Arvo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sym typeface="Arvo"/>
              </a:rPr>
              <a:t>HIDDEN PICTURE</a:t>
            </a:r>
          </a:p>
        </p:txBody>
      </p:sp>
      <p:sp>
        <p:nvSpPr>
          <p:cNvPr id="36" name="TextBox 35">
            <a:hlinkClick r:id="rId4" action="ppaction://hlinksldjump"/>
            <a:extLst>
              <a:ext uri="{FF2B5EF4-FFF2-40B4-BE49-F238E27FC236}">
                <a16:creationId xmlns:a16="http://schemas.microsoft.com/office/drawing/2014/main" id="{EDD74756-2EB8-782E-3E4D-49EFF4AE9299}"/>
              </a:ext>
            </a:extLst>
          </p:cNvPr>
          <p:cNvSpPr txBox="1"/>
          <p:nvPr/>
        </p:nvSpPr>
        <p:spPr>
          <a:xfrm>
            <a:off x="7989186" y="2477897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8" name="TextBox 37">
            <a:hlinkClick r:id="rId5" action="ppaction://hlinksldjump"/>
            <a:extLst>
              <a:ext uri="{FF2B5EF4-FFF2-40B4-BE49-F238E27FC236}">
                <a16:creationId xmlns:a16="http://schemas.microsoft.com/office/drawing/2014/main" id="{90A52646-E3E0-13BD-016E-AD7EE89C50F3}"/>
              </a:ext>
            </a:extLst>
          </p:cNvPr>
          <p:cNvSpPr txBox="1"/>
          <p:nvPr/>
        </p:nvSpPr>
        <p:spPr>
          <a:xfrm>
            <a:off x="6057558" y="2485897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5" name="TextBox 44">
            <a:hlinkClick r:id="rId6" action="ppaction://hlinksldjump"/>
            <a:extLst>
              <a:ext uri="{FF2B5EF4-FFF2-40B4-BE49-F238E27FC236}">
                <a16:creationId xmlns:a16="http://schemas.microsoft.com/office/drawing/2014/main" id="{92AB1D02-28B9-50C9-2F50-5718162AD9CF}"/>
              </a:ext>
            </a:extLst>
          </p:cNvPr>
          <p:cNvSpPr txBox="1"/>
          <p:nvPr/>
        </p:nvSpPr>
        <p:spPr>
          <a:xfrm>
            <a:off x="6062345" y="916237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6" name="TextBox 45">
            <a:hlinkClick r:id="rId7" action="ppaction://hlinksldjump"/>
            <a:extLst>
              <a:ext uri="{FF2B5EF4-FFF2-40B4-BE49-F238E27FC236}">
                <a16:creationId xmlns:a16="http://schemas.microsoft.com/office/drawing/2014/main" id="{14D68F6E-835A-2CA1-E0D1-B742800759FB}"/>
              </a:ext>
            </a:extLst>
          </p:cNvPr>
          <p:cNvSpPr txBox="1"/>
          <p:nvPr/>
        </p:nvSpPr>
        <p:spPr>
          <a:xfrm>
            <a:off x="7999502" y="915509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7" name="TextBox 46">
            <a:hlinkClick r:id="rId8" action="ppaction://hlinksldjump"/>
            <a:extLst>
              <a:ext uri="{FF2B5EF4-FFF2-40B4-BE49-F238E27FC236}">
                <a16:creationId xmlns:a16="http://schemas.microsoft.com/office/drawing/2014/main" id="{D5FC186E-A83D-58BD-C4FA-9AE9785200D9}"/>
              </a:ext>
            </a:extLst>
          </p:cNvPr>
          <p:cNvSpPr txBox="1"/>
          <p:nvPr/>
        </p:nvSpPr>
        <p:spPr>
          <a:xfrm>
            <a:off x="6062345" y="4046380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48" name="TextBox 47">
            <a:hlinkClick r:id="rId9" action="ppaction://hlinksldjump"/>
            <a:extLst>
              <a:ext uri="{FF2B5EF4-FFF2-40B4-BE49-F238E27FC236}">
                <a16:creationId xmlns:a16="http://schemas.microsoft.com/office/drawing/2014/main" id="{68EE9C21-9536-BAB7-89E1-0B9DAC7EA468}"/>
              </a:ext>
            </a:extLst>
          </p:cNvPr>
          <p:cNvSpPr txBox="1"/>
          <p:nvPr/>
        </p:nvSpPr>
        <p:spPr>
          <a:xfrm>
            <a:off x="7994290" y="4046380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51" name="TextBox 50">
            <a:hlinkClick r:id="rId10" action="ppaction://hlinksldjump"/>
            <a:extLst>
              <a:ext uri="{FF2B5EF4-FFF2-40B4-BE49-F238E27FC236}">
                <a16:creationId xmlns:a16="http://schemas.microsoft.com/office/drawing/2014/main" id="{B05BCEC2-FB0A-E791-44E7-7AF1816F2233}"/>
              </a:ext>
            </a:extLst>
          </p:cNvPr>
          <p:cNvSpPr txBox="1"/>
          <p:nvPr/>
        </p:nvSpPr>
        <p:spPr>
          <a:xfrm>
            <a:off x="9325706" y="5913598"/>
            <a:ext cx="2552520" cy="584775"/>
          </a:xfrm>
          <a:prstGeom prst="rect">
            <a:avLst/>
          </a:prstGeom>
          <a:solidFill>
            <a:srgbClr val="FEB8B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 GAME</a:t>
            </a:r>
          </a:p>
        </p:txBody>
      </p:sp>
      <p:pic>
        <p:nvPicPr>
          <p:cNvPr id="16" name="Picture 15" descr="A cartoon of a child with question marks above her head&#10;&#10;Description automatically generated">
            <a:extLst>
              <a:ext uri="{FF2B5EF4-FFF2-40B4-BE49-F238E27FC236}">
                <a16:creationId xmlns:a16="http://schemas.microsoft.com/office/drawing/2014/main" id="{91A84272-CD69-86CC-CD1D-A07E75F155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00" y="1806547"/>
            <a:ext cx="4002050" cy="3244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82572" y="1441976"/>
            <a:ext cx="113141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014994" y="122076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Lucky numbers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1: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669851" y="2419053"/>
            <a:ext cx="6390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players are there in a football match?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669851" y="3910507"/>
            <a:ext cx="752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5A0B8"/>
                </a:solidFill>
                <a:latin typeface="Calibri" panose="020F0502020204030204"/>
                <a:sym typeface="Wingdings" panose="05000000000000000000" pitchFamily="2" charset="2"/>
              </a:rPr>
              <a:t> There are 22 players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TextBox 95">
            <a:hlinkClick r:id="rId3" action="ppaction://hlinksldjump"/>
            <a:extLst>
              <a:ext uri="{FF2B5EF4-FFF2-40B4-BE49-F238E27FC236}">
                <a16:creationId xmlns:a16="http://schemas.microsoft.com/office/drawing/2014/main" id="{B833E993-E4EF-5148-3491-85FBB9872421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10" name="Picture 9" descr="A group of men playing football&#10;&#10;Description automatically generated">
            <a:extLst>
              <a:ext uri="{FF2B5EF4-FFF2-40B4-BE49-F238E27FC236}">
                <a16:creationId xmlns:a16="http://schemas.microsoft.com/office/drawing/2014/main" id="{AF3B3127-96D3-263B-59DB-44C77F492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674" y="2009030"/>
            <a:ext cx="4646870" cy="297448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487067" y="1441976"/>
            <a:ext cx="11220154" cy="46286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014994" y="122076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Lucky numbers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5478289" y="176687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5267334" y="2642777"/>
            <a:ext cx="895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long does a football match last?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5595247" y="3801581"/>
            <a:ext cx="591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It lasts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90 minutes.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116">
            <a:hlinkClick r:id="rId3" action="ppaction://hlinksldjump"/>
            <a:extLst>
              <a:ext uri="{FF2B5EF4-FFF2-40B4-BE49-F238E27FC236}">
                <a16:creationId xmlns:a16="http://schemas.microsoft.com/office/drawing/2014/main" id="{64469E8C-B906-A03D-2CA7-18C5BADB2808}"/>
              </a:ext>
            </a:extLst>
          </p:cNvPr>
          <p:cNvSpPr txBox="1"/>
          <p:nvPr/>
        </p:nvSpPr>
        <p:spPr>
          <a:xfrm>
            <a:off x="9894481" y="6144499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16" name="Picture 15" descr="A group of men playing football&#10;&#10;Description automatically generated">
            <a:extLst>
              <a:ext uri="{FF2B5EF4-FFF2-40B4-BE49-F238E27FC236}">
                <a16:creationId xmlns:a16="http://schemas.microsoft.com/office/drawing/2014/main" id="{A59267A5-1579-E4E5-B6FA-EC23E67D4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2" y="2346972"/>
            <a:ext cx="4585775" cy="305641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38606" y="1369103"/>
            <a:ext cx="113522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014994" y="122076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Lucky numbers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744839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3: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697000" y="2385483"/>
            <a:ext cx="6890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football in America the same sport as football in other countries?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669852" y="3614008"/>
            <a:ext cx="308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No, it isn’t.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TextBox 206">
            <a:hlinkClick r:id="rId3" action="ppaction://hlinksldjump"/>
            <a:extLst>
              <a:ext uri="{FF2B5EF4-FFF2-40B4-BE49-F238E27FC236}">
                <a16:creationId xmlns:a16="http://schemas.microsoft.com/office/drawing/2014/main" id="{847F68D9-4EFE-CB0E-9986-AD87AC8C79B3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9" name="Picture 8" descr="A cartoon of a child playing football&#10;&#10;Description automatically generated">
            <a:extLst>
              <a:ext uri="{FF2B5EF4-FFF2-40B4-BE49-F238E27FC236}">
                <a16:creationId xmlns:a16="http://schemas.microsoft.com/office/drawing/2014/main" id="{7A0D811B-DC48-3E22-ABC9-4C65B80C0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947" y="1684157"/>
            <a:ext cx="3744316" cy="341534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7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487067" y="1441976"/>
            <a:ext cx="11220154" cy="45397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014994" y="122076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Lucky numbers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800259" y="2036073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4: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1598450" y="3011498"/>
            <a:ext cx="7442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is this man?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1097941" y="4078110"/>
            <a:ext cx="6497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2763" marR="0" lvl="0" indent="-512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He is Quang Hai – a Vietnamese footballer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943ABC1E-529E-6FBD-ECEC-79756105ED16}"/>
              </a:ext>
            </a:extLst>
          </p:cNvPr>
          <p:cNvSpPr txBox="1"/>
          <p:nvPr/>
        </p:nvSpPr>
        <p:spPr>
          <a:xfrm>
            <a:off x="9856381" y="6137726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8" name="image8.jpg" descr="Kết quả hình ảnh cho quang hải">
            <a:extLst>
              <a:ext uri="{FF2B5EF4-FFF2-40B4-BE49-F238E27FC236}">
                <a16:creationId xmlns:a16="http://schemas.microsoft.com/office/drawing/2014/main" id="{E55EDEC4-F5B6-F1F3-9BAD-CB6B49BE22BD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951450" y="2367589"/>
            <a:ext cx="3399829" cy="2839887"/>
          </a:xfrm>
          <a:prstGeom prst="round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7666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.E. Subject for Middle School - 6th Grade: Sports &amp; Games Infographics by Slidesgo">
  <a:themeElements>
    <a:clrScheme name="Simple Light">
      <a:dk1>
        <a:srgbClr val="241826"/>
      </a:dk1>
      <a:lt1>
        <a:srgbClr val="FFFFFF"/>
      </a:lt1>
      <a:dk2>
        <a:srgbClr val="EA942B"/>
      </a:dk2>
      <a:lt2>
        <a:srgbClr val="F5D550"/>
      </a:lt2>
      <a:accent1>
        <a:srgbClr val="DE5344"/>
      </a:accent1>
      <a:accent2>
        <a:srgbClr val="E15C7A"/>
      </a:accent2>
      <a:accent3>
        <a:srgbClr val="E5859B"/>
      </a:accent3>
      <a:accent4>
        <a:srgbClr val="01A7CF"/>
      </a:accent4>
      <a:accent5>
        <a:srgbClr val="C9E0E6"/>
      </a:accent5>
      <a:accent6>
        <a:srgbClr val="E7E8ED"/>
      </a:accent6>
      <a:hlink>
        <a:srgbClr val="2418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mmunity, Family &amp; Personal Services Major for College: Physical Education by Slidesgo">
  <a:themeElements>
    <a:clrScheme name="Simple Light">
      <a:dk1>
        <a:srgbClr val="17253A"/>
      </a:dk1>
      <a:lt1>
        <a:srgbClr val="FFFFFF"/>
      </a:lt1>
      <a:dk2>
        <a:srgbClr val="3B536E"/>
      </a:dk2>
      <a:lt2>
        <a:srgbClr val="A42C3D"/>
      </a:lt2>
      <a:accent1>
        <a:srgbClr val="D83F56"/>
      </a:accent1>
      <a:accent2>
        <a:srgbClr val="436D79"/>
      </a:accent2>
      <a:accent3>
        <a:srgbClr val="68A0A1"/>
      </a:accent3>
      <a:accent4>
        <a:srgbClr val="EDB95C"/>
      </a:accent4>
      <a:accent5>
        <a:srgbClr val="F3D26B"/>
      </a:accent5>
      <a:accent6>
        <a:srgbClr val="CD6857"/>
      </a:accent6>
      <a:hlink>
        <a:srgbClr val="172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855</Words>
  <Application>Microsoft Office PowerPoint</Application>
  <PresentationFormat>Widescreen</PresentationFormat>
  <Paragraphs>181</Paragraphs>
  <Slides>25</Slides>
  <Notes>23</Notes>
  <HiddenSlides>6</HiddenSlides>
  <MMClips>3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43" baseType="lpstr">
      <vt:lpstr>Arial</vt:lpstr>
      <vt:lpstr>Arvo</vt:lpstr>
      <vt:lpstr>Bebas Neue</vt:lpstr>
      <vt:lpstr>Calibri</vt:lpstr>
      <vt:lpstr>Calibri Light</vt:lpstr>
      <vt:lpstr>Chelsea Market</vt:lpstr>
      <vt:lpstr>Encode Sans</vt:lpstr>
      <vt:lpstr>Myriad Pro</vt:lpstr>
      <vt:lpstr>Nunito</vt:lpstr>
      <vt:lpstr>Open Sans</vt:lpstr>
      <vt:lpstr>Oxygen</vt:lpstr>
      <vt:lpstr>Roboto</vt:lpstr>
      <vt:lpstr>Roboto Condensed Light</vt:lpstr>
      <vt:lpstr>SVN-A Love Of Thunder</vt:lpstr>
      <vt:lpstr>Wingdings</vt:lpstr>
      <vt:lpstr>Office Theme</vt:lpstr>
      <vt:lpstr>P.E. Subject for Middle School - 6th Grade: Sports &amp; Games Infographics by Slidesgo</vt:lpstr>
      <vt:lpstr>Community, Family &amp; Personal Services Major for College: Physical Education by Slidesgo</vt:lpstr>
      <vt:lpstr>PowerPoint Presentation</vt:lpstr>
      <vt:lpstr>PowerPoint Presentation</vt:lpstr>
      <vt:lpstr>PowerPoint Presentation</vt:lpstr>
      <vt:lpstr>Game: Hidden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READING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SPEAKING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Hoang My Linh</dc:creator>
  <cp:lastModifiedBy>Tran Hoang My Linh</cp:lastModifiedBy>
  <cp:revision>114</cp:revision>
  <dcterms:created xsi:type="dcterms:W3CDTF">2023-08-29T15:47:22Z</dcterms:created>
  <dcterms:modified xsi:type="dcterms:W3CDTF">2023-09-19T16:28:24Z</dcterms:modified>
</cp:coreProperties>
</file>