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5" r:id="rId2"/>
    <p:sldId id="307" r:id="rId3"/>
    <p:sldId id="308" r:id="rId4"/>
    <p:sldId id="264" r:id="rId5"/>
    <p:sldId id="275" r:id="rId6"/>
    <p:sldId id="317" r:id="rId7"/>
    <p:sldId id="318" r:id="rId8"/>
    <p:sldId id="319" r:id="rId9"/>
    <p:sldId id="266" r:id="rId10"/>
    <p:sldId id="269" r:id="rId11"/>
    <p:sldId id="313" r:id="rId12"/>
    <p:sldId id="271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1215B9-AE28-4F9A-89D6-6405C1980039}" v="2" dt="2024-05-28T01:27:57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Loi Dao" userId="7efe4da5609a4581" providerId="LiveId" clId="{791215B9-AE28-4F9A-89D6-6405C1980039}"/>
    <pc:docChg chg="addSld delSld modSld">
      <pc:chgData name="Ngoc Loi Dao" userId="7efe4da5609a4581" providerId="LiveId" clId="{791215B9-AE28-4F9A-89D6-6405C1980039}" dt="2024-05-28T01:29:40.736" v="5" actId="2696"/>
      <pc:docMkLst>
        <pc:docMk/>
      </pc:docMkLst>
      <pc:sldChg chg="del">
        <pc:chgData name="Ngoc Loi Dao" userId="7efe4da5609a4581" providerId="LiveId" clId="{791215B9-AE28-4F9A-89D6-6405C1980039}" dt="2024-05-28T01:24:49.258" v="0" actId="2696"/>
        <pc:sldMkLst>
          <pc:docMk/>
          <pc:sldMk cId="0" sldId="258"/>
        </pc:sldMkLst>
      </pc:sldChg>
      <pc:sldChg chg="add del">
        <pc:chgData name="Ngoc Loi Dao" userId="7efe4da5609a4581" providerId="LiveId" clId="{791215B9-AE28-4F9A-89D6-6405C1980039}" dt="2024-05-28T01:28:28.952" v="3" actId="2696"/>
        <pc:sldMkLst>
          <pc:docMk/>
          <pc:sldMk cId="0" sldId="261"/>
        </pc:sldMkLst>
      </pc:sldChg>
      <pc:sldChg chg="del">
        <pc:chgData name="Ngoc Loi Dao" userId="7efe4da5609a4581" providerId="LiveId" clId="{791215B9-AE28-4F9A-89D6-6405C1980039}" dt="2024-05-28T01:24:49.258" v="0" actId="2696"/>
        <pc:sldMkLst>
          <pc:docMk/>
          <pc:sldMk cId="2097849074" sldId="281"/>
        </pc:sldMkLst>
      </pc:sldChg>
      <pc:sldChg chg="add del">
        <pc:chgData name="Ngoc Loi Dao" userId="7efe4da5609a4581" providerId="LiveId" clId="{791215B9-AE28-4F9A-89D6-6405C1980039}" dt="2024-05-28T01:29:10.424" v="4" actId="2696"/>
        <pc:sldMkLst>
          <pc:docMk/>
          <pc:sldMk cId="2098786920" sldId="303"/>
        </pc:sldMkLst>
      </pc:sldChg>
      <pc:sldChg chg="add del">
        <pc:chgData name="Ngoc Loi Dao" userId="7efe4da5609a4581" providerId="LiveId" clId="{791215B9-AE28-4F9A-89D6-6405C1980039}" dt="2024-05-28T01:29:40.736" v="5" actId="2696"/>
        <pc:sldMkLst>
          <pc:docMk/>
          <pc:sldMk cId="4215468276" sldId="304"/>
        </pc:sldMkLst>
      </pc:sldChg>
      <pc:sldChg chg="add del">
        <pc:chgData name="Ngoc Loi Dao" userId="7efe4da5609a4581" providerId="LiveId" clId="{791215B9-AE28-4F9A-89D6-6405C1980039}" dt="2024-05-28T01:27:57.662" v="2"/>
        <pc:sldMkLst>
          <pc:docMk/>
          <pc:sldMk cId="24836538" sldId="305"/>
        </pc:sldMkLst>
      </pc:sldChg>
      <pc:sldChg chg="add del">
        <pc:chgData name="Ngoc Loi Dao" userId="7efe4da5609a4581" providerId="LiveId" clId="{791215B9-AE28-4F9A-89D6-6405C1980039}" dt="2024-05-28T01:27:17.528" v="1"/>
        <pc:sldMkLst>
          <pc:docMk/>
          <pc:sldMk cId="3658974849" sldId="307"/>
        </pc:sldMkLst>
      </pc:sldChg>
      <pc:sldChg chg="add del">
        <pc:chgData name="Ngoc Loi Dao" userId="7efe4da5609a4581" providerId="LiveId" clId="{791215B9-AE28-4F9A-89D6-6405C1980039}" dt="2024-05-28T01:27:17.528" v="1"/>
        <pc:sldMkLst>
          <pc:docMk/>
          <pc:sldMk cId="2727282196" sldId="308"/>
        </pc:sldMkLst>
      </pc:sldChg>
      <pc:sldChg chg="del">
        <pc:chgData name="Ngoc Loi Dao" userId="7efe4da5609a4581" providerId="LiveId" clId="{791215B9-AE28-4F9A-89D6-6405C1980039}" dt="2024-05-28T01:24:49.258" v="0" actId="2696"/>
        <pc:sldMkLst>
          <pc:docMk/>
          <pc:sldMk cId="891844880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FD1A-2BAC-41C6-9563-D27D284CF620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1698C-2239-48CE-AE4F-800C7A79F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26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77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35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9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92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1480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59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9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92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23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D648-54F6-5865-0DEC-358A054AE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8863B-5F8C-3886-DEC4-76DBFFDA3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2D7D3-EFF7-4432-EA1D-5EB5D708C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C395B-6ADC-36C6-E1CA-4D4A5584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28267-7856-16B3-62D5-F86E28F7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7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F373-2F4B-038E-7543-97C01979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973A4-F05F-6A86-D1C8-27AE12915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3BEC-C1E9-0CA7-10B8-E1749330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0570D-F523-122C-3921-92D07DB9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F613C-93D6-CB7C-7F51-A05BEA19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E27A8-B783-7749-7E23-03ABD3E35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94FAE-28D1-5C2E-67F5-4185D064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F2CD-587C-4EF5-0226-BB1F6591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EA5EA-0040-5DCC-291F-531383F3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DEF7-228A-EC63-E81F-66D5E535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6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D31A-5B4E-A5E6-C6B5-5842ECC8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FE30-56C3-D9E9-4297-94C343A90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F1F7B-0E06-1C77-B07D-0EFE647D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C2DEF-F6D3-D482-D89E-9C392054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0A0FD-1AD5-E983-127E-A5968310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2D100-50BB-7977-7570-84C681CA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723D1-E3F6-39EF-4A9A-DA3DCBD1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73790-3D0C-2293-B30B-43CA3088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76071-8396-DE22-6F49-0FCBE250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35DF-E03B-8251-BE8E-B569EEBB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7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263D-136F-E1C2-B920-EF1761D9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32486-3BE9-C1A8-F660-925021E0D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5E958-48D0-3CC7-9FF0-2B938863B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29D81-39BF-D3E7-1E80-64DB826F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EB82E-A126-4A82-26EB-E38914F1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D6CBC-AEF8-7860-DBB4-5CBF29C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4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96BF-60A1-1D6E-C6D9-9A0C1D9C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A2325-0D54-269B-48A7-1F735DD66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5143-A42E-CC60-31CE-9E70684F7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ED8D0-D3DF-83F2-47B2-8FDE250B5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2CFCC-20E1-0657-B8EF-5AEE78DFD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1C7EA4-C72C-E6C5-A959-8B896C1E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09389-4181-81FF-4F7B-00848B40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9DBE1-9E02-B759-B8A2-22A044E3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58F0-E22B-5705-2A1A-C08E8BEA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903258-373F-6452-5720-3FCA89B2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D03C-CD60-AFC7-CABB-CA846BC4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BD72D-8E66-A0FE-0989-6270FB72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56442-8C8B-245F-D006-39786A01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CD3BC-EB0A-521E-06A3-401AACA4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C26FB-236F-9BD9-71E6-E91CC293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A8EF-9E0C-B3CF-5345-2550F118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7403-D3DE-8002-4D17-057A32421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AF760-BFF6-3093-C1FA-C2393B98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495D8-292F-95B9-70F0-3BA038BD3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0DBFE-8090-AA0F-C5CB-7D468BC5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E22F6-A902-CC43-D6CA-C58DC5B4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1BA5-28C9-80A3-309D-F5108B85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88692C-6CDA-75AF-E72E-08D1D1112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3A5B7-98B4-F391-03F8-B1F4DAFCC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4B0A4-345E-B30A-4A16-94994CA1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0C39A-DF63-2922-B4A0-C092BEED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C7402-D3E5-56F9-FBBE-51C1A44E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1847C-EE30-EC7E-8101-8FA8C43E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34292-2F65-C301-1C50-E48641F17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4D5CF-EF79-2D7D-0321-0133BAD82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951B8-F7CC-49E4-8C16-19AA0BE20402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2AE6-0EC3-DD90-427F-113AF1D67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F17C8-1B6B-FF12-6FB4-8EB863BF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B658-52A3-4DE6-95F9-5244309D4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Easter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416854" y="4734247"/>
            <a:ext cx="4126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the moon, prosperity and family reunion. 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AF3DF-9D95-DB4F-A34B-B62E9AB2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554487"/>
            <a:ext cx="6468191" cy="3415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71FCC-EDB9-154B-9762-C055652B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684" y="2256618"/>
            <a:ext cx="2153234" cy="2065603"/>
          </a:xfrm>
          <a:prstGeom prst="rect">
            <a:avLst/>
          </a:prstGeom>
        </p:spPr>
      </p:pic>
      <p:sp>
        <p:nvSpPr>
          <p:cNvPr id="8" name="Google Shape;157;p6">
            <a:extLst>
              <a:ext uri="{FF2B5EF4-FFF2-40B4-BE49-F238E27FC236}">
                <a16:creationId xmlns:a16="http://schemas.microsoft.com/office/drawing/2014/main" id="{FB708F9C-819D-8E49-92B8-5851CCFEDA5A}"/>
              </a:ext>
            </a:extLst>
          </p:cNvPr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23f50106_0_2"/>
          <p:cNvSpPr txBox="1"/>
          <p:nvPr/>
        </p:nvSpPr>
        <p:spPr>
          <a:xfrm>
            <a:off x="539852" y="1254947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3" name="Google Shape;273;g11323f50106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869118" y="1106491"/>
            <a:ext cx="1120096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600" b="1" dirty="0"/>
              <a:t>Match the questions and answers about a festival someone joined. </a:t>
            </a:r>
            <a:endParaRPr lang="en-US" sz="2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5F313A-45C3-E940-913C-0005590009A3}"/>
              </a:ext>
            </a:extLst>
          </p:cNvPr>
          <p:cNvGraphicFramePr>
            <a:graphicFrameLocks noGrp="1"/>
          </p:cNvGraphicFramePr>
          <p:nvPr/>
        </p:nvGraphicFramePr>
        <p:xfrm>
          <a:off x="349866" y="1839692"/>
          <a:ext cx="11720213" cy="3474720"/>
        </p:xfrm>
        <a:graphic>
          <a:graphicData uri="http://schemas.openxmlformats.org/drawingml/2006/table">
            <a:tbl>
              <a:tblPr firstRow="1" bandRow="1"/>
              <a:tblGrid>
                <a:gridCol w="4474382">
                  <a:extLst>
                    <a:ext uri="{9D8B030D-6E8A-4147-A177-3AD203B41FA5}">
                      <a16:colId xmlns:a16="http://schemas.microsoft.com/office/drawing/2014/main" val="1998689205"/>
                    </a:ext>
                  </a:extLst>
                </a:gridCol>
                <a:gridCol w="6180083">
                  <a:extLst>
                    <a:ext uri="{9D8B030D-6E8A-4147-A177-3AD203B41FA5}">
                      <a16:colId xmlns:a16="http://schemas.microsoft.com/office/drawing/2014/main" val="1071104716"/>
                    </a:ext>
                  </a:extLst>
                </a:gridCol>
                <a:gridCol w="1065748">
                  <a:extLst>
                    <a:ext uri="{9D8B030D-6E8A-4147-A177-3AD203B41FA5}">
                      <a16:colId xmlns:a16="http://schemas.microsoft.com/office/drawing/2014/main" val="2648492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What festival did you join?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a.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Yes, very much because there was a lot to   do.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666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Where and when did you join it?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b.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joined the festival in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Phu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Yen last March.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05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Why do people celebrate it?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c.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watched people play drums, sing traditional songs, and dance. I also played traditional games with the children there.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75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What did you do there?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d.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joined the Hoi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Mua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Festival.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981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Did you like the festival?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   Why or why not?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e.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They celebrate it to thank the Rice God and pray for a better new crop.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76774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B44FC66-8227-8941-A375-2F8F6770A4D1}"/>
              </a:ext>
            </a:extLst>
          </p:cNvPr>
          <p:cNvSpPr txBox="1"/>
          <p:nvPr/>
        </p:nvSpPr>
        <p:spPr>
          <a:xfrm>
            <a:off x="11145875" y="1962947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0669D-98F7-F44A-8B0C-F43011D5EB41}"/>
              </a:ext>
            </a:extLst>
          </p:cNvPr>
          <p:cNvSpPr txBox="1"/>
          <p:nvPr/>
        </p:nvSpPr>
        <p:spPr>
          <a:xfrm>
            <a:off x="11150953" y="257306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5276F-5374-DD44-A7E7-7E4463EE7FC2}"/>
              </a:ext>
            </a:extLst>
          </p:cNvPr>
          <p:cNvSpPr txBox="1"/>
          <p:nvPr/>
        </p:nvSpPr>
        <p:spPr>
          <a:xfrm>
            <a:off x="11145875" y="3245903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C1C30E-3CE0-7747-8DA7-4114621F2B5A}"/>
              </a:ext>
            </a:extLst>
          </p:cNvPr>
          <p:cNvSpPr txBox="1"/>
          <p:nvPr/>
        </p:nvSpPr>
        <p:spPr>
          <a:xfrm>
            <a:off x="11150953" y="4110738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33E7C5-A96A-BA45-9454-AE66F5AE3415}"/>
              </a:ext>
            </a:extLst>
          </p:cNvPr>
          <p:cNvSpPr txBox="1"/>
          <p:nvPr/>
        </p:nvSpPr>
        <p:spPr>
          <a:xfrm>
            <a:off x="11129889" y="4677315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C7C655-059C-2F4C-87F2-64E3CEE09CBD}"/>
              </a:ext>
            </a:extLst>
          </p:cNvPr>
          <p:cNvSpPr/>
          <p:nvPr/>
        </p:nvSpPr>
        <p:spPr>
          <a:xfrm>
            <a:off x="145346" y="11859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1D7E93-DCE7-B446-BAAF-BF0165191603}"/>
              </a:ext>
            </a:extLst>
          </p:cNvPr>
          <p:cNvSpPr txBox="1"/>
          <p:nvPr/>
        </p:nvSpPr>
        <p:spPr>
          <a:xfrm>
            <a:off x="198131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11323f50106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1017687" y="1185095"/>
            <a:ext cx="1092206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about a festival you and your friend joined, using the questions in 4 as cues. Tell the class about the festival your partner joined.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6F977-F8FB-224D-8775-950D4DB7C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87" y="2956472"/>
            <a:ext cx="3349350" cy="233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79EAE5-D359-6442-9538-B006EF774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77" y="2950122"/>
            <a:ext cx="334935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F26C3-D91E-8B4E-8C56-C78B6DFB2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049" y="2956472"/>
            <a:ext cx="3349350" cy="23241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702713-056A-BB46-9A41-42F42827C4F5}"/>
              </a:ext>
            </a:extLst>
          </p:cNvPr>
          <p:cNvSpPr/>
          <p:nvPr/>
        </p:nvSpPr>
        <p:spPr>
          <a:xfrm>
            <a:off x="473389" y="131894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4650C-E053-1F4D-8EF8-45EBA651A9B4}"/>
              </a:ext>
            </a:extLst>
          </p:cNvPr>
          <p:cNvSpPr txBox="1"/>
          <p:nvPr/>
        </p:nvSpPr>
        <p:spPr>
          <a:xfrm>
            <a:off x="526174" y="12163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16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073742" y="1321027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84AF9-CDB4-BB4E-8A7A-16879EB19243}"/>
              </a:ext>
            </a:extLst>
          </p:cNvPr>
          <p:cNvSpPr/>
          <p:nvPr/>
        </p:nvSpPr>
        <p:spPr>
          <a:xfrm>
            <a:off x="628983" y="2144824"/>
            <a:ext cx="10735452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to</a:t>
            </a: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read skill for specific information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 unusual festival</a:t>
            </a: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alk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about a festival you enjoy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073742" y="131014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D2CEF9-A3BD-6E47-A3E5-2B767A4EF410}"/>
              </a:ext>
            </a:extLst>
          </p:cNvPr>
          <p:cNvSpPr/>
          <p:nvPr/>
        </p:nvSpPr>
        <p:spPr>
          <a:xfrm>
            <a:off x="730844" y="1998857"/>
            <a:ext cx="993334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Video your presentation about a festival you enjoy. 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  <a:endParaRPr lang="en-US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3FAA5-AF3B-814C-B1A3-0A2D4A4C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53" y="3170668"/>
            <a:ext cx="4314350" cy="30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489916" y="133442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C77DB-EF47-F142-9DAA-A84A528E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725" y="1832201"/>
            <a:ext cx="4632550" cy="4742987"/>
          </a:xfrm>
          <a:prstGeom prst="rect">
            <a:avLst/>
          </a:prstGeom>
        </p:spPr>
      </p:pic>
      <p:sp>
        <p:nvSpPr>
          <p:cNvPr id="198" name="Google Shape;198;p9"/>
          <p:cNvSpPr/>
          <p:nvPr/>
        </p:nvSpPr>
        <p:spPr>
          <a:xfrm>
            <a:off x="988028" y="1187177"/>
            <a:ext cx="113034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Look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at the pictures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Which events do you think happen </a:t>
            </a:r>
          </a:p>
          <a:p>
            <a:pPr lv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 the Twins Day Festival?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F3414D-979D-544B-A08D-4F67D97919DA}"/>
              </a:ext>
            </a:extLst>
          </p:cNvPr>
          <p:cNvSpPr/>
          <p:nvPr/>
        </p:nvSpPr>
        <p:spPr>
          <a:xfrm>
            <a:off x="432637" y="12269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7EFDA-098A-E843-934A-80DAC9516B9B}"/>
              </a:ext>
            </a:extLst>
          </p:cNvPr>
          <p:cNvSpPr txBox="1"/>
          <p:nvPr/>
        </p:nvSpPr>
        <p:spPr>
          <a:xfrm>
            <a:off x="485422" y="11243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7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/>
          <p:nvPr/>
        </p:nvSpPr>
        <p:spPr>
          <a:xfrm>
            <a:off x="637372" y="69979"/>
            <a:ext cx="113034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 quickly read the email below and check your answers.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C77DB-EF47-F142-9DAA-A84A528E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945" y="1226370"/>
            <a:ext cx="4330516" cy="4433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6DBF4-35B8-484C-BA6A-615ACB08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08" y="540609"/>
            <a:ext cx="4323200" cy="624616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E69490-E9D9-7042-BDB8-4B0A9B8D2DC2}"/>
              </a:ext>
            </a:extLst>
          </p:cNvPr>
          <p:cNvCxnSpPr>
            <a:cxnSpLocks/>
          </p:cNvCxnSpPr>
          <p:nvPr/>
        </p:nvCxnSpPr>
        <p:spPr>
          <a:xfrm>
            <a:off x="2063261" y="3763383"/>
            <a:ext cx="17914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3DAB51-3674-8540-8411-29F8978D443C}"/>
              </a:ext>
            </a:extLst>
          </p:cNvPr>
          <p:cNvCxnSpPr>
            <a:cxnSpLocks/>
          </p:cNvCxnSpPr>
          <p:nvPr/>
        </p:nvCxnSpPr>
        <p:spPr>
          <a:xfrm>
            <a:off x="3380093" y="4185535"/>
            <a:ext cx="1098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EEDBC50-5C8F-BC4A-B1C8-1E7AB47F68B6}"/>
              </a:ext>
            </a:extLst>
          </p:cNvPr>
          <p:cNvSpPr/>
          <p:nvPr/>
        </p:nvSpPr>
        <p:spPr>
          <a:xfrm>
            <a:off x="5865548" y="13833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930875-97F2-9F46-8D2F-7EBE78CE71DF}"/>
              </a:ext>
            </a:extLst>
          </p:cNvPr>
          <p:cNvSpPr/>
          <p:nvPr/>
        </p:nvSpPr>
        <p:spPr>
          <a:xfrm>
            <a:off x="6846348" y="35991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11EEA4-5DF1-924C-BEF0-891DEE007980}"/>
              </a:ext>
            </a:extLst>
          </p:cNvPr>
          <p:cNvSpPr/>
          <p:nvPr/>
        </p:nvSpPr>
        <p:spPr>
          <a:xfrm>
            <a:off x="132271" y="4820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805AB2-1E73-5048-82C3-FB111E2E634F}"/>
              </a:ext>
            </a:extLst>
          </p:cNvPr>
          <p:cNvSpPr txBox="1"/>
          <p:nvPr/>
        </p:nvSpPr>
        <p:spPr>
          <a:xfrm>
            <a:off x="185056" y="-544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7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506966" y="6984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588214" y="853347"/>
            <a:ext cx="106588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Match each word from the email in 1 with its meaning.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4F34E6-1157-764E-8123-793070E25219}"/>
              </a:ext>
            </a:extLst>
          </p:cNvPr>
          <p:cNvGraphicFramePr>
            <a:graphicFrameLocks noGrp="1"/>
          </p:cNvGraphicFramePr>
          <p:nvPr/>
        </p:nvGraphicFramePr>
        <p:xfrm>
          <a:off x="4653677" y="2328675"/>
          <a:ext cx="7305918" cy="2499360"/>
        </p:xfrm>
        <a:graphic>
          <a:graphicData uri="http://schemas.openxmlformats.org/drawingml/2006/table">
            <a:tbl>
              <a:tblPr firstRow="1" bandRow="1"/>
              <a:tblGrid>
                <a:gridCol w="1894268">
                  <a:extLst>
                    <a:ext uri="{9D8B030D-6E8A-4147-A177-3AD203B41FA5}">
                      <a16:colId xmlns:a16="http://schemas.microsoft.com/office/drawing/2014/main" val="640971138"/>
                    </a:ext>
                  </a:extLst>
                </a:gridCol>
                <a:gridCol w="4438638">
                  <a:extLst>
                    <a:ext uri="{9D8B030D-6E8A-4147-A177-3AD203B41FA5}">
                      <a16:colId xmlns:a16="http://schemas.microsoft.com/office/drawing/2014/main" val="428455630"/>
                    </a:ext>
                  </a:extLst>
                </a:gridCol>
                <a:gridCol w="973012">
                  <a:extLst>
                    <a:ext uri="{9D8B030D-6E8A-4147-A177-3AD203B41FA5}">
                      <a16:colId xmlns:a16="http://schemas.microsoft.com/office/drawing/2014/main" val="3659302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gathering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two children born to the same mother at the same time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079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featured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meeting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7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twins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act of entertaining other people by singing, dancing, and playing music, etc.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474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performance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showed something as the most important part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8695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3BA6A3F0-2AE3-CC48-B561-865CDE0E8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29" y="1293199"/>
            <a:ext cx="3851605" cy="5564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59F218-1523-484D-9A9C-2D75B40FBEEB}"/>
              </a:ext>
            </a:extLst>
          </p:cNvPr>
          <p:cNvSpPr txBox="1"/>
          <p:nvPr/>
        </p:nvSpPr>
        <p:spPr>
          <a:xfrm>
            <a:off x="11130454" y="2465420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51630C-C12B-6C4C-8A41-D1A5845DDCFB}"/>
              </a:ext>
            </a:extLst>
          </p:cNvPr>
          <p:cNvSpPr txBox="1"/>
          <p:nvPr/>
        </p:nvSpPr>
        <p:spPr>
          <a:xfrm>
            <a:off x="11130454" y="3040721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57212-727B-384A-B429-5A44E5933F6A}"/>
              </a:ext>
            </a:extLst>
          </p:cNvPr>
          <p:cNvSpPr txBox="1"/>
          <p:nvPr/>
        </p:nvSpPr>
        <p:spPr>
          <a:xfrm>
            <a:off x="11130454" y="3655441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48E0C-A3F3-4F42-BAF8-4A905C197231}"/>
              </a:ext>
            </a:extLst>
          </p:cNvPr>
          <p:cNvSpPr txBox="1"/>
          <p:nvPr/>
        </p:nvSpPr>
        <p:spPr>
          <a:xfrm>
            <a:off x="11130454" y="4254480"/>
            <a:ext cx="548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71F3C99-9F73-314A-A060-1C4E853EBF54}"/>
              </a:ext>
            </a:extLst>
          </p:cNvPr>
          <p:cNvSpPr/>
          <p:nvPr/>
        </p:nvSpPr>
        <p:spPr>
          <a:xfrm>
            <a:off x="107380" y="84754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45D92-C8BC-F849-9178-1AD57ED40F96}"/>
              </a:ext>
            </a:extLst>
          </p:cNvPr>
          <p:cNvSpPr txBox="1"/>
          <p:nvPr/>
        </p:nvSpPr>
        <p:spPr>
          <a:xfrm>
            <a:off x="160165" y="7449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7112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E2395-43E9-BB4A-908E-A73F717B1950}"/>
              </a:ext>
            </a:extLst>
          </p:cNvPr>
          <p:cNvSpPr/>
          <p:nvPr/>
        </p:nvSpPr>
        <p:spPr>
          <a:xfrm>
            <a:off x="1062869" y="3036824"/>
            <a:ext cx="43919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gathering</a:t>
            </a:r>
          </a:p>
          <a:p>
            <a:pPr algn="ctr"/>
            <a:r>
              <a:rPr lang="en-US" sz="2800" dirty="0"/>
              <a:t>/ˈ</a:t>
            </a:r>
            <a:r>
              <a:rPr lang="en-US" sz="2800" dirty="0" err="1"/>
              <a:t>ɡæð.ər.ɪŋ</a:t>
            </a:r>
            <a:r>
              <a:rPr lang="en-US" sz="2800" dirty="0"/>
              <a:t>/</a:t>
            </a:r>
          </a:p>
          <a:p>
            <a:pPr algn="ctr"/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họp</a:t>
            </a:r>
            <a:endParaRPr lang="en-VN" sz="4400" dirty="0">
              <a:solidFill>
                <a:schemeClr val="tx1">
                  <a:alpha val="5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41F8F-B62D-3744-A63B-9F1F8FFF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03" y="2651234"/>
            <a:ext cx="5609897" cy="3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F6AFB-013C-804C-8E9A-63F91CF7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14" y="1890489"/>
            <a:ext cx="6418316" cy="3610303"/>
          </a:xfrm>
          <a:prstGeom prst="rect">
            <a:avLst/>
          </a:prstGeom>
        </p:spPr>
      </p:pic>
      <p:sp>
        <p:nvSpPr>
          <p:cNvPr id="7" name="Google Shape;188;p9">
            <a:extLst>
              <a:ext uri="{FF2B5EF4-FFF2-40B4-BE49-F238E27FC236}">
                <a16:creationId xmlns:a16="http://schemas.microsoft.com/office/drawing/2014/main" id="{C27651A7-7A70-CF49-AEAE-653E3ABA5B05}"/>
              </a:ext>
            </a:extLst>
          </p:cNvPr>
          <p:cNvSpPr/>
          <p:nvPr/>
        </p:nvSpPr>
        <p:spPr>
          <a:xfrm>
            <a:off x="239352" y="4285867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song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sinh</a:t>
            </a:r>
            <a:endParaRPr sz="36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8" name="Google Shape;189;p9">
            <a:extLst>
              <a:ext uri="{FF2B5EF4-FFF2-40B4-BE49-F238E27FC236}">
                <a16:creationId xmlns:a16="http://schemas.microsoft.com/office/drawing/2014/main" id="{3D7B0245-1CE2-1C45-B9A3-D1B6013FB6DC}"/>
              </a:ext>
            </a:extLst>
          </p:cNvPr>
          <p:cNvSpPr/>
          <p:nvPr/>
        </p:nvSpPr>
        <p:spPr>
          <a:xfrm>
            <a:off x="1668022" y="3201117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3600" b="1" dirty="0" err="1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twɪn</a:t>
            </a:r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</a:t>
            </a:r>
          </a:p>
        </p:txBody>
      </p:sp>
      <p:sp>
        <p:nvSpPr>
          <p:cNvPr id="9" name="Google Shape;187;p9">
            <a:extLst>
              <a:ext uri="{FF2B5EF4-FFF2-40B4-BE49-F238E27FC236}">
                <a16:creationId xmlns:a16="http://schemas.microsoft.com/office/drawing/2014/main" id="{48277911-6CF4-0642-904F-6191626AC493}"/>
              </a:ext>
            </a:extLst>
          </p:cNvPr>
          <p:cNvSpPr txBox="1"/>
          <p:nvPr/>
        </p:nvSpPr>
        <p:spPr>
          <a:xfrm>
            <a:off x="96521" y="17310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twin </a:t>
            </a:r>
            <a:r>
              <a:rPr lang="en-US" sz="44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5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</a:t>
            </a:r>
          </a:p>
        </p:txBody>
      </p:sp>
      <p:sp>
        <p:nvSpPr>
          <p:cNvPr id="7" name="Google Shape;188;p9">
            <a:extLst>
              <a:ext uri="{FF2B5EF4-FFF2-40B4-BE49-F238E27FC236}">
                <a16:creationId xmlns:a16="http://schemas.microsoft.com/office/drawing/2014/main" id="{C27651A7-7A70-CF49-AEAE-653E3ABA5B05}"/>
              </a:ext>
            </a:extLst>
          </p:cNvPr>
          <p:cNvSpPr/>
          <p:nvPr/>
        </p:nvSpPr>
        <p:spPr>
          <a:xfrm>
            <a:off x="602056" y="4296753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trình</a:t>
            </a: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diễn</a:t>
            </a: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đặc</a:t>
            </a: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biệt</a:t>
            </a:r>
            <a:endParaRPr sz="36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8" name="Google Shape;189;p9">
            <a:extLst>
              <a:ext uri="{FF2B5EF4-FFF2-40B4-BE49-F238E27FC236}">
                <a16:creationId xmlns:a16="http://schemas.microsoft.com/office/drawing/2014/main" id="{3D7B0245-1CE2-1C45-B9A3-D1B6013FB6DC}"/>
              </a:ext>
            </a:extLst>
          </p:cNvPr>
          <p:cNvSpPr/>
          <p:nvPr/>
        </p:nvSpPr>
        <p:spPr>
          <a:xfrm>
            <a:off x="1722450" y="3198167"/>
            <a:ext cx="20034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/ˈ</a:t>
            </a:r>
            <a:r>
              <a:rPr lang="en-US" sz="3600" b="1" dirty="0" err="1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fiːtʃər</a:t>
            </a:r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</a:t>
            </a:r>
          </a:p>
        </p:txBody>
      </p:sp>
      <p:sp>
        <p:nvSpPr>
          <p:cNvPr id="9" name="Google Shape;187;p9">
            <a:extLst>
              <a:ext uri="{FF2B5EF4-FFF2-40B4-BE49-F238E27FC236}">
                <a16:creationId xmlns:a16="http://schemas.microsoft.com/office/drawing/2014/main" id="{48277911-6CF4-0642-904F-6191626AC493}"/>
              </a:ext>
            </a:extLst>
          </p:cNvPr>
          <p:cNvSpPr txBox="1"/>
          <p:nvPr/>
        </p:nvSpPr>
        <p:spPr>
          <a:xfrm>
            <a:off x="239352" y="17211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r>
              <a:rPr lang="en-US" sz="44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258369-1F32-2841-B73D-77E9AAFD2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67" y="1845638"/>
            <a:ext cx="5969277" cy="3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</a:t>
            </a:r>
          </a:p>
        </p:txBody>
      </p:sp>
      <p:sp>
        <p:nvSpPr>
          <p:cNvPr id="7" name="Google Shape;188;p9">
            <a:extLst>
              <a:ext uri="{FF2B5EF4-FFF2-40B4-BE49-F238E27FC236}">
                <a16:creationId xmlns:a16="http://schemas.microsoft.com/office/drawing/2014/main" id="{C27651A7-7A70-CF49-AEAE-653E3ABA5B05}"/>
              </a:ext>
            </a:extLst>
          </p:cNvPr>
          <p:cNvSpPr/>
          <p:nvPr/>
        </p:nvSpPr>
        <p:spPr>
          <a:xfrm>
            <a:off x="239352" y="4285867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màn</a:t>
            </a: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biểu</a:t>
            </a:r>
            <a:r>
              <a:rPr lang="en-US" sz="3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diễn</a:t>
            </a:r>
            <a:endParaRPr sz="36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8" name="Google Shape;189;p9">
            <a:extLst>
              <a:ext uri="{FF2B5EF4-FFF2-40B4-BE49-F238E27FC236}">
                <a16:creationId xmlns:a16="http://schemas.microsoft.com/office/drawing/2014/main" id="{3D7B0245-1CE2-1C45-B9A3-D1B6013FB6DC}"/>
              </a:ext>
            </a:extLst>
          </p:cNvPr>
          <p:cNvSpPr/>
          <p:nvPr/>
        </p:nvSpPr>
        <p:spPr>
          <a:xfrm>
            <a:off x="1148132" y="3216023"/>
            <a:ext cx="31216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3600" b="1" dirty="0" err="1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pəˈfɔːməns</a:t>
            </a:r>
            <a:r>
              <a:rPr lang="en-US" sz="3600" b="1" dirty="0">
                <a:solidFill>
                  <a:srgbClr val="00B2A5"/>
                </a:solidFill>
                <a:latin typeface="Calibri" pitchFamily="34" charset="0"/>
                <a:cs typeface="Calibri" pitchFamily="34" charset="0"/>
              </a:rPr>
              <a:t>/</a:t>
            </a:r>
          </a:p>
        </p:txBody>
      </p:sp>
      <p:sp>
        <p:nvSpPr>
          <p:cNvPr id="9" name="Google Shape;187;p9">
            <a:extLst>
              <a:ext uri="{FF2B5EF4-FFF2-40B4-BE49-F238E27FC236}">
                <a16:creationId xmlns:a16="http://schemas.microsoft.com/office/drawing/2014/main" id="{48277911-6CF4-0642-904F-6191626AC493}"/>
              </a:ext>
            </a:extLst>
          </p:cNvPr>
          <p:cNvSpPr txBox="1"/>
          <p:nvPr/>
        </p:nvSpPr>
        <p:spPr>
          <a:xfrm>
            <a:off x="365760" y="17211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performance </a:t>
            </a:r>
            <a:r>
              <a:rPr lang="en-US" sz="44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CC108-A8BA-C841-B371-C8E2B9568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904" y="1679865"/>
            <a:ext cx="6271744" cy="39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/>
          <p:nvPr/>
        </p:nvSpPr>
        <p:spPr>
          <a:xfrm>
            <a:off x="638710" y="1205347"/>
            <a:ext cx="115968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email again. Complete each sentence with no more than TWO words.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 txBox="1"/>
          <p:nvPr/>
        </p:nvSpPr>
        <p:spPr>
          <a:xfrm>
            <a:off x="315615" y="110440"/>
            <a:ext cx="662112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D6FCC-E555-FD43-853D-F6B2569F2639}"/>
              </a:ext>
            </a:extLst>
          </p:cNvPr>
          <p:cNvSpPr/>
          <p:nvPr/>
        </p:nvSpPr>
        <p:spPr>
          <a:xfrm>
            <a:off x="908439" y="1905073"/>
            <a:ext cx="9748675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hold the festival in Twinsburg on the ____________ every August.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twins from many 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Double Take Parade, twins in uniforms 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enjoyed the ____________ by the Korean twins the most.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twin sister ran in the 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his opinion, the festival was very ____________.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3CDD3-4106-6842-B976-2F6FEDC1B4EA}"/>
              </a:ext>
            </a:extLst>
          </p:cNvPr>
          <p:cNvSpPr txBox="1"/>
          <p:nvPr/>
        </p:nvSpPr>
        <p:spPr>
          <a:xfrm>
            <a:off x="6884187" y="2045764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weekend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FFF9A-80E0-5546-8A3E-D1292073780A}"/>
              </a:ext>
            </a:extLst>
          </p:cNvPr>
          <p:cNvSpPr txBox="1"/>
          <p:nvPr/>
        </p:nvSpPr>
        <p:spPr>
          <a:xfrm>
            <a:off x="4955283" y="2587046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210B68-D802-A04E-8C6A-B3BF05B47903}"/>
              </a:ext>
            </a:extLst>
          </p:cNvPr>
          <p:cNvSpPr txBox="1"/>
          <p:nvPr/>
        </p:nvSpPr>
        <p:spPr>
          <a:xfrm>
            <a:off x="6994546" y="3122938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walked together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F56E-FA21-BF44-8575-39FB90E7E8F9}"/>
              </a:ext>
            </a:extLst>
          </p:cNvPr>
          <p:cNvSpPr txBox="1"/>
          <p:nvPr/>
        </p:nvSpPr>
        <p:spPr>
          <a:xfrm>
            <a:off x="3699553" y="3694757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592945-19C3-B641-AEBD-29DC6420F1F5}"/>
              </a:ext>
            </a:extLst>
          </p:cNvPr>
          <p:cNvSpPr txBox="1"/>
          <p:nvPr/>
        </p:nvSpPr>
        <p:spPr>
          <a:xfrm>
            <a:off x="5945726" y="422188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 Run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ED0B0-6973-3C47-8079-A6F1E28F1862}"/>
              </a:ext>
            </a:extLst>
          </p:cNvPr>
          <p:cNvSpPr txBox="1"/>
          <p:nvPr/>
        </p:nvSpPr>
        <p:spPr>
          <a:xfrm>
            <a:off x="6079752" y="4780696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B4C308-9F9B-994F-BD87-C62718BE034C}"/>
              </a:ext>
            </a:extLst>
          </p:cNvPr>
          <p:cNvSpPr/>
          <p:nvPr/>
        </p:nvSpPr>
        <p:spPr>
          <a:xfrm>
            <a:off x="145346" y="11859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2666CB-DCFE-7C40-92BE-AC65EC406E7F}"/>
              </a:ext>
            </a:extLst>
          </p:cNvPr>
          <p:cNvSpPr txBox="1"/>
          <p:nvPr/>
        </p:nvSpPr>
        <p:spPr>
          <a:xfrm>
            <a:off x="198131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Widescreen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Myriad Pro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Loi Dao</dc:creator>
  <cp:lastModifiedBy>Ngoc Loi Dao</cp:lastModifiedBy>
  <cp:revision>1</cp:revision>
  <dcterms:created xsi:type="dcterms:W3CDTF">2024-05-28T01:11:04Z</dcterms:created>
  <dcterms:modified xsi:type="dcterms:W3CDTF">2024-05-28T01:29:42Z</dcterms:modified>
</cp:coreProperties>
</file>