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1"/>
  </p:notesMasterIdLst>
  <p:sldIdLst>
    <p:sldId id="271" r:id="rId2"/>
    <p:sldId id="256" r:id="rId3"/>
    <p:sldId id="272" r:id="rId4"/>
    <p:sldId id="360" r:id="rId5"/>
    <p:sldId id="353" r:id="rId6"/>
    <p:sldId id="267" r:id="rId7"/>
    <p:sldId id="305" r:id="rId8"/>
    <p:sldId id="297" r:id="rId9"/>
    <p:sldId id="276" r:id="rId10"/>
    <p:sldId id="306" r:id="rId11"/>
    <p:sldId id="350" r:id="rId12"/>
    <p:sldId id="351" r:id="rId13"/>
    <p:sldId id="352" r:id="rId14"/>
    <p:sldId id="340" r:id="rId15"/>
    <p:sldId id="355" r:id="rId16"/>
    <p:sldId id="356" r:id="rId17"/>
    <p:sldId id="341" r:id="rId18"/>
    <p:sldId id="357" r:id="rId19"/>
    <p:sldId id="359" r:id="rId20"/>
  </p:sldIdLst>
  <p:sldSz cx="9144000" cy="5143500" type="screen16x9"/>
  <p:notesSz cx="6858000" cy="9144000"/>
  <p:embeddedFontLst>
    <p:embeddedFont>
      <p:font typeface="Cambria" panose="02040503050406030204" pitchFamily="18" charset="0"/>
      <p:regular r:id="rId22"/>
      <p:bold r:id="rId23"/>
      <p:italic r:id="rId24"/>
      <p:boldItalic r:id="rId25"/>
    </p:embeddedFont>
    <p:embeddedFont>
      <p:font typeface="Chewy" panose="020B0604020202020204" charset="0"/>
      <p:regular r:id="rId26"/>
    </p:embeddedFont>
    <p:embeddedFont>
      <p:font typeface="Neucha" panose="020B0604020202020204" charset="0"/>
      <p:regular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32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A00900-092E-4AD6-9350-6AB7534F1339}">
  <a:tblStyle styleId="{B3A00900-092E-4AD6-9350-6AB7534F13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05E3EF-67EA-436B-97B2-0124C06EBD24}" styleName="Kiểu Trung bình 4 - Màu chủ đề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Kiểu Có chủ đề 1 - Màu chủ đề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91" autoAdjust="0"/>
  </p:normalViewPr>
  <p:slideViewPr>
    <p:cSldViewPr snapToGrid="0">
      <p:cViewPr varScale="1">
        <p:scale>
          <a:sx n="90" d="100"/>
          <a:sy n="90" d="100"/>
        </p:scale>
        <p:origin x="8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gba81873962_0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9" name="Google Shape;1519;gba81873962_0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8672c8b079_0_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8672c8b079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558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8672c8b079_0_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8672c8b079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882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8f7aae679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8f7aae679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3003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86d69d5619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86d69d561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4374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8672c8b079_0_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8672c8b079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5939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2"/>
        <p:cNvGrpSpPr/>
        <p:nvPr/>
      </p:nvGrpSpPr>
      <p:grpSpPr>
        <a:xfrm>
          <a:off x="0" y="0"/>
          <a:ext cx="0" cy="0"/>
          <a:chOff x="0" y="0"/>
          <a:chExt cx="0" cy="0"/>
        </a:xfrm>
      </p:grpSpPr>
      <p:sp>
        <p:nvSpPr>
          <p:cNvPr id="2183" name="Google Shape;2183;g8ff4d711c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4" name="Google Shape;2184;g8ff4d711c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6725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86d69d5619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86d69d561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32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86d69d5619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86d69d5619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8672c8b079_0_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8672c8b079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2589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86d69d5619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86d69d5619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92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gba0a3747aa_0_4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8" name="Google Shape;1348;gba0a3747aa_0_4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gba0a3747aa_0_4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8" name="Google Shape;1348;gba0a3747aa_0_4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39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gba81873962_0_4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0" name="Google Shape;2000;gba81873962_0_4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8672c8b079_0_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8672c8b079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749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4020675"/>
            <a:ext cx="2582537" cy="1122737"/>
          </a:xfrm>
          <a:custGeom>
            <a:avLst/>
            <a:gdLst/>
            <a:ahLst/>
            <a:cxnLst/>
            <a:rect l="l" t="t" r="r" b="b"/>
            <a:pathLst>
              <a:path w="102127" h="53900" extrusionOk="0">
                <a:moveTo>
                  <a:pt x="168" y="1"/>
                </a:moveTo>
                <a:lnTo>
                  <a:pt x="0" y="53899"/>
                </a:lnTo>
                <a:lnTo>
                  <a:pt x="102126" y="53899"/>
                </a:lnTo>
                <a:cubicBezTo>
                  <a:pt x="100278" y="52849"/>
                  <a:pt x="97883" y="52051"/>
                  <a:pt x="94522" y="51589"/>
                </a:cubicBezTo>
                <a:cubicBezTo>
                  <a:pt x="86792" y="50496"/>
                  <a:pt x="83810" y="39490"/>
                  <a:pt x="79525" y="38314"/>
                </a:cubicBezTo>
                <a:cubicBezTo>
                  <a:pt x="78970" y="38160"/>
                  <a:pt x="78367" y="38096"/>
                  <a:pt x="77713" y="38096"/>
                </a:cubicBezTo>
                <a:cubicBezTo>
                  <a:pt x="74462" y="38096"/>
                  <a:pt x="69981" y="39683"/>
                  <a:pt x="64178" y="39683"/>
                </a:cubicBezTo>
                <a:cubicBezTo>
                  <a:pt x="62232" y="39683"/>
                  <a:pt x="60137" y="39505"/>
                  <a:pt x="57890" y="39028"/>
                </a:cubicBezTo>
                <a:cubicBezTo>
                  <a:pt x="47597" y="36843"/>
                  <a:pt x="45959" y="28945"/>
                  <a:pt x="43144" y="23862"/>
                </a:cubicBezTo>
                <a:cubicBezTo>
                  <a:pt x="41149" y="20260"/>
                  <a:pt x="38772" y="19367"/>
                  <a:pt x="35805" y="19367"/>
                </a:cubicBezTo>
                <a:cubicBezTo>
                  <a:pt x="32891" y="19367"/>
                  <a:pt x="29409" y="20229"/>
                  <a:pt x="25159" y="20229"/>
                </a:cubicBezTo>
                <a:cubicBezTo>
                  <a:pt x="22989" y="20229"/>
                  <a:pt x="20619" y="20004"/>
                  <a:pt x="18023" y="19325"/>
                </a:cubicBezTo>
                <a:cubicBezTo>
                  <a:pt x="5168" y="15964"/>
                  <a:pt x="168" y="1"/>
                  <a:pt x="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1523850"/>
            <a:ext cx="5081700" cy="19137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713225" y="3363965"/>
            <a:ext cx="5023200" cy="404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accent4"/>
                </a:solidFill>
                <a:latin typeface="Roboto"/>
                <a:ea typeface="Roboto"/>
                <a:cs typeface="Roboto"/>
                <a:sym typeface="Robo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chemeClr val="lt2"/>
        </a:solidFill>
        <a:effectLst/>
      </p:bgPr>
    </p:bg>
    <p:spTree>
      <p:nvGrpSpPr>
        <p:cNvPr id="1" name="Shape 129"/>
        <p:cNvGrpSpPr/>
        <p:nvPr/>
      </p:nvGrpSpPr>
      <p:grpSpPr>
        <a:xfrm>
          <a:off x="0" y="0"/>
          <a:ext cx="0" cy="0"/>
          <a:chOff x="0" y="0"/>
          <a:chExt cx="0" cy="0"/>
        </a:xfrm>
      </p:grpSpPr>
      <p:grpSp>
        <p:nvGrpSpPr>
          <p:cNvPr id="130" name="Google Shape;130;p23"/>
          <p:cNvGrpSpPr/>
          <p:nvPr/>
        </p:nvGrpSpPr>
        <p:grpSpPr>
          <a:xfrm>
            <a:off x="7671768" y="71"/>
            <a:ext cx="2766814" cy="6119797"/>
            <a:chOff x="7671768" y="71"/>
            <a:chExt cx="2766814" cy="6119797"/>
          </a:xfrm>
        </p:grpSpPr>
        <p:sp>
          <p:nvSpPr>
            <p:cNvPr id="131" name="Google Shape;131;p23"/>
            <p:cNvSpPr/>
            <p:nvPr/>
          </p:nvSpPr>
          <p:spPr>
            <a:xfrm rot="-5400000">
              <a:off x="7661725" y="10114"/>
              <a:ext cx="1492314" cy="1472227"/>
            </a:xfrm>
            <a:custGeom>
              <a:avLst/>
              <a:gdLst/>
              <a:ahLst/>
              <a:cxnLst/>
              <a:rect l="l" t="t" r="r" b="b"/>
              <a:pathLst>
                <a:path w="53690" h="43355" extrusionOk="0">
                  <a:moveTo>
                    <a:pt x="53689" y="1"/>
                  </a:moveTo>
                  <a:cubicBezTo>
                    <a:pt x="53185" y="1639"/>
                    <a:pt x="52219" y="3067"/>
                    <a:pt x="50875" y="4160"/>
                  </a:cubicBezTo>
                  <a:cubicBezTo>
                    <a:pt x="46002" y="8024"/>
                    <a:pt x="37474" y="4706"/>
                    <a:pt x="33357" y="9369"/>
                  </a:cubicBezTo>
                  <a:cubicBezTo>
                    <a:pt x="28946" y="14368"/>
                    <a:pt x="37012" y="28987"/>
                    <a:pt x="28358" y="35709"/>
                  </a:cubicBezTo>
                  <a:cubicBezTo>
                    <a:pt x="27342" y="36501"/>
                    <a:pt x="26247" y="36808"/>
                    <a:pt x="25095" y="36808"/>
                  </a:cubicBezTo>
                  <a:cubicBezTo>
                    <a:pt x="21126" y="36808"/>
                    <a:pt x="16482" y="33167"/>
                    <a:pt x="12078" y="33167"/>
                  </a:cubicBezTo>
                  <a:cubicBezTo>
                    <a:pt x="11520" y="33167"/>
                    <a:pt x="10967" y="33225"/>
                    <a:pt x="10419" y="33356"/>
                  </a:cubicBezTo>
                  <a:cubicBezTo>
                    <a:pt x="5672" y="34490"/>
                    <a:pt x="3950" y="40456"/>
                    <a:pt x="1" y="43355"/>
                  </a:cubicBezTo>
                  <a:lnTo>
                    <a:pt x="53689" y="43355"/>
                  </a:lnTo>
                  <a:lnTo>
                    <a:pt x="536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p:nvPr/>
          </p:nvSpPr>
          <p:spPr>
            <a:xfrm>
              <a:off x="8023882" y="4022048"/>
              <a:ext cx="2414700" cy="2097821"/>
            </a:xfrm>
            <a:custGeom>
              <a:avLst/>
              <a:gdLst/>
              <a:ahLst/>
              <a:cxnLst/>
              <a:rect l="l" t="t" r="r" b="b"/>
              <a:pathLst>
                <a:path w="58147" h="51304" extrusionOk="0">
                  <a:moveTo>
                    <a:pt x="29244" y="1"/>
                  </a:moveTo>
                  <a:cubicBezTo>
                    <a:pt x="26731" y="1"/>
                    <a:pt x="24181" y="437"/>
                    <a:pt x="21823" y="1019"/>
                  </a:cubicBezTo>
                  <a:cubicBezTo>
                    <a:pt x="18466" y="1858"/>
                    <a:pt x="15282" y="3218"/>
                    <a:pt x="12996" y="5042"/>
                  </a:cubicBezTo>
                  <a:cubicBezTo>
                    <a:pt x="8741" y="8399"/>
                    <a:pt x="8365" y="13146"/>
                    <a:pt x="7612" y="18095"/>
                  </a:cubicBezTo>
                  <a:cubicBezTo>
                    <a:pt x="7149" y="21105"/>
                    <a:pt x="6021" y="23449"/>
                    <a:pt x="4631" y="26112"/>
                  </a:cubicBezTo>
                  <a:cubicBezTo>
                    <a:pt x="3300" y="28601"/>
                    <a:pt x="2316" y="31293"/>
                    <a:pt x="1737" y="34071"/>
                  </a:cubicBezTo>
                  <a:cubicBezTo>
                    <a:pt x="0" y="42001"/>
                    <a:pt x="5876" y="49150"/>
                    <a:pt x="13459" y="50858"/>
                  </a:cubicBezTo>
                  <a:cubicBezTo>
                    <a:pt x="14826" y="51171"/>
                    <a:pt x="16212" y="51304"/>
                    <a:pt x="17604" y="51304"/>
                  </a:cubicBezTo>
                  <a:cubicBezTo>
                    <a:pt x="20453" y="51304"/>
                    <a:pt x="23326" y="50747"/>
                    <a:pt x="26107" y="50047"/>
                  </a:cubicBezTo>
                  <a:cubicBezTo>
                    <a:pt x="30737" y="48861"/>
                    <a:pt x="35224" y="47240"/>
                    <a:pt x="39883" y="46140"/>
                  </a:cubicBezTo>
                  <a:cubicBezTo>
                    <a:pt x="46164" y="44664"/>
                    <a:pt x="52560" y="43738"/>
                    <a:pt x="55889" y="37486"/>
                  </a:cubicBezTo>
                  <a:cubicBezTo>
                    <a:pt x="58146" y="33290"/>
                    <a:pt x="57972" y="28022"/>
                    <a:pt x="56178" y="23652"/>
                  </a:cubicBezTo>
                  <a:cubicBezTo>
                    <a:pt x="54470" y="19513"/>
                    <a:pt x="51200" y="16358"/>
                    <a:pt x="48219" y="13059"/>
                  </a:cubicBezTo>
                  <a:cubicBezTo>
                    <a:pt x="44659" y="9094"/>
                    <a:pt x="40954" y="3710"/>
                    <a:pt x="36034" y="1395"/>
                  </a:cubicBezTo>
                  <a:cubicBezTo>
                    <a:pt x="33931" y="385"/>
                    <a:pt x="31604" y="1"/>
                    <a:pt x="29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23"/>
          <p:cNvSpPr txBox="1">
            <a:spLocks noGrp="1"/>
          </p:cNvSpPr>
          <p:nvPr>
            <p:ph type="title"/>
          </p:nvPr>
        </p:nvSpPr>
        <p:spPr>
          <a:xfrm>
            <a:off x="631006" y="433007"/>
            <a:ext cx="5193300" cy="492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4" name="Google Shape;134;p23"/>
          <p:cNvSpPr txBox="1">
            <a:spLocks noGrp="1"/>
          </p:cNvSpPr>
          <p:nvPr>
            <p:ph type="subTitle" idx="1"/>
          </p:nvPr>
        </p:nvSpPr>
        <p:spPr>
          <a:xfrm>
            <a:off x="5853600" y="771525"/>
            <a:ext cx="2188200" cy="4566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4"/>
              </a:buClr>
              <a:buSzPts val="1400"/>
              <a:buNone/>
              <a:defRPr sz="2000">
                <a:solidFill>
                  <a:schemeClr val="accent4"/>
                </a:solidFill>
                <a:latin typeface="Neucha"/>
                <a:ea typeface="Neucha"/>
                <a:cs typeface="Neucha"/>
                <a:sym typeface="Neuch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3"/>
          <p:cNvSpPr txBox="1">
            <a:spLocks noGrp="1"/>
          </p:cNvSpPr>
          <p:nvPr>
            <p:ph type="subTitle" idx="2"/>
          </p:nvPr>
        </p:nvSpPr>
        <p:spPr>
          <a:xfrm>
            <a:off x="5853600" y="1104526"/>
            <a:ext cx="2188200" cy="45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1400"/>
              <a:buFont typeface="Roboto"/>
              <a:buNone/>
              <a:defRPr>
                <a:solidFill>
                  <a:schemeClr val="accent5"/>
                </a:solidFill>
                <a:latin typeface="Roboto"/>
                <a:ea typeface="Roboto"/>
                <a:cs typeface="Roboto"/>
                <a:sym typeface="Roboto"/>
              </a:defRPr>
            </a:lvl1pPr>
            <a:lvl2pPr lvl="1" rtl="0">
              <a:spcBef>
                <a:spcPts val="0"/>
              </a:spcBef>
              <a:spcAft>
                <a:spcPts val="0"/>
              </a:spcAft>
              <a:buSzPts val="1400"/>
              <a:buFont typeface="Roboto"/>
              <a:buNone/>
              <a:defRPr>
                <a:latin typeface="Roboto"/>
                <a:ea typeface="Roboto"/>
                <a:cs typeface="Roboto"/>
                <a:sym typeface="Roboto"/>
              </a:defRPr>
            </a:lvl2pPr>
            <a:lvl3pPr lvl="2" rtl="0">
              <a:spcBef>
                <a:spcPts val="0"/>
              </a:spcBef>
              <a:spcAft>
                <a:spcPts val="0"/>
              </a:spcAft>
              <a:buSzPts val="1400"/>
              <a:buFont typeface="Roboto"/>
              <a:buNone/>
              <a:defRPr>
                <a:latin typeface="Roboto"/>
                <a:ea typeface="Roboto"/>
                <a:cs typeface="Roboto"/>
                <a:sym typeface="Roboto"/>
              </a:defRPr>
            </a:lvl3pPr>
            <a:lvl4pPr lvl="3" rtl="0">
              <a:spcBef>
                <a:spcPts val="0"/>
              </a:spcBef>
              <a:spcAft>
                <a:spcPts val="0"/>
              </a:spcAft>
              <a:buSzPts val="1400"/>
              <a:buFont typeface="Roboto"/>
              <a:buNone/>
              <a:defRPr>
                <a:latin typeface="Roboto"/>
                <a:ea typeface="Roboto"/>
                <a:cs typeface="Roboto"/>
                <a:sym typeface="Roboto"/>
              </a:defRPr>
            </a:lvl4pPr>
            <a:lvl5pPr lvl="4" rtl="0">
              <a:spcBef>
                <a:spcPts val="0"/>
              </a:spcBef>
              <a:spcAft>
                <a:spcPts val="0"/>
              </a:spcAft>
              <a:buSzPts val="1400"/>
              <a:buFont typeface="Roboto"/>
              <a:buNone/>
              <a:defRPr>
                <a:latin typeface="Roboto"/>
                <a:ea typeface="Roboto"/>
                <a:cs typeface="Roboto"/>
                <a:sym typeface="Roboto"/>
              </a:defRPr>
            </a:lvl5pPr>
            <a:lvl6pPr lvl="5" rtl="0">
              <a:spcBef>
                <a:spcPts val="0"/>
              </a:spcBef>
              <a:spcAft>
                <a:spcPts val="0"/>
              </a:spcAft>
              <a:buSzPts val="1400"/>
              <a:buFont typeface="Roboto"/>
              <a:buNone/>
              <a:defRPr>
                <a:latin typeface="Roboto"/>
                <a:ea typeface="Roboto"/>
                <a:cs typeface="Roboto"/>
                <a:sym typeface="Roboto"/>
              </a:defRPr>
            </a:lvl6pPr>
            <a:lvl7pPr lvl="6" rtl="0">
              <a:spcBef>
                <a:spcPts val="0"/>
              </a:spcBef>
              <a:spcAft>
                <a:spcPts val="0"/>
              </a:spcAft>
              <a:buSzPts val="1400"/>
              <a:buFont typeface="Roboto"/>
              <a:buNone/>
              <a:defRPr>
                <a:latin typeface="Roboto"/>
                <a:ea typeface="Roboto"/>
                <a:cs typeface="Roboto"/>
                <a:sym typeface="Roboto"/>
              </a:defRPr>
            </a:lvl7pPr>
            <a:lvl8pPr lvl="7" rtl="0">
              <a:spcBef>
                <a:spcPts val="0"/>
              </a:spcBef>
              <a:spcAft>
                <a:spcPts val="0"/>
              </a:spcAft>
              <a:buSzPts val="1400"/>
              <a:buFont typeface="Roboto"/>
              <a:buNone/>
              <a:defRPr>
                <a:latin typeface="Roboto"/>
                <a:ea typeface="Roboto"/>
                <a:cs typeface="Roboto"/>
                <a:sym typeface="Roboto"/>
              </a:defRPr>
            </a:lvl8pPr>
            <a:lvl9pPr lvl="8" rtl="0">
              <a:spcBef>
                <a:spcPts val="0"/>
              </a:spcBef>
              <a:spcAft>
                <a:spcPts val="0"/>
              </a:spcAft>
              <a:buSzPts val="1400"/>
              <a:buFont typeface="Roboto"/>
              <a:buNone/>
              <a:defRPr>
                <a:latin typeface="Roboto"/>
                <a:ea typeface="Roboto"/>
                <a:cs typeface="Roboto"/>
                <a:sym typeface="Roboto"/>
              </a:defRPr>
            </a:lvl9pPr>
          </a:lstStyle>
          <a:p>
            <a:endParaRPr/>
          </a:p>
        </p:txBody>
      </p:sp>
      <p:sp>
        <p:nvSpPr>
          <p:cNvPr id="136" name="Google Shape;136;p23"/>
          <p:cNvSpPr txBox="1">
            <a:spLocks noGrp="1"/>
          </p:cNvSpPr>
          <p:nvPr>
            <p:ph type="title" idx="3" hasCustomPrompt="1"/>
          </p:nvPr>
        </p:nvSpPr>
        <p:spPr>
          <a:xfrm>
            <a:off x="5150575" y="701350"/>
            <a:ext cx="652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200">
                <a:solidFill>
                  <a:schemeClr val="accent5"/>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137" name="Google Shape;137;p23"/>
          <p:cNvSpPr txBox="1">
            <a:spLocks noGrp="1"/>
          </p:cNvSpPr>
          <p:nvPr>
            <p:ph type="subTitle" idx="4"/>
          </p:nvPr>
        </p:nvSpPr>
        <p:spPr>
          <a:xfrm>
            <a:off x="5853600" y="1708474"/>
            <a:ext cx="2188200" cy="456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1400"/>
              <a:buNone/>
              <a:defRPr sz="2000">
                <a:solidFill>
                  <a:schemeClr val="accent4"/>
                </a:solidFill>
                <a:latin typeface="Neucha"/>
                <a:ea typeface="Neucha"/>
                <a:cs typeface="Neucha"/>
                <a:sym typeface="Neuch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23"/>
          <p:cNvSpPr txBox="1">
            <a:spLocks noGrp="1"/>
          </p:cNvSpPr>
          <p:nvPr>
            <p:ph type="subTitle" idx="5"/>
          </p:nvPr>
        </p:nvSpPr>
        <p:spPr>
          <a:xfrm>
            <a:off x="5853600" y="2041470"/>
            <a:ext cx="2188200" cy="45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1400"/>
              <a:buFont typeface="Roboto"/>
              <a:buNone/>
              <a:defRPr>
                <a:solidFill>
                  <a:schemeClr val="accent5"/>
                </a:solidFill>
                <a:latin typeface="Roboto"/>
                <a:ea typeface="Roboto"/>
                <a:cs typeface="Roboto"/>
                <a:sym typeface="Roboto"/>
              </a:defRPr>
            </a:lvl1pPr>
            <a:lvl2pPr lvl="1" rtl="0">
              <a:spcBef>
                <a:spcPts val="0"/>
              </a:spcBef>
              <a:spcAft>
                <a:spcPts val="0"/>
              </a:spcAft>
              <a:buSzPts val="1400"/>
              <a:buFont typeface="Roboto"/>
              <a:buNone/>
              <a:defRPr>
                <a:latin typeface="Roboto"/>
                <a:ea typeface="Roboto"/>
                <a:cs typeface="Roboto"/>
                <a:sym typeface="Roboto"/>
              </a:defRPr>
            </a:lvl2pPr>
            <a:lvl3pPr lvl="2" rtl="0">
              <a:spcBef>
                <a:spcPts val="0"/>
              </a:spcBef>
              <a:spcAft>
                <a:spcPts val="0"/>
              </a:spcAft>
              <a:buSzPts val="1400"/>
              <a:buFont typeface="Roboto"/>
              <a:buNone/>
              <a:defRPr>
                <a:latin typeface="Roboto"/>
                <a:ea typeface="Roboto"/>
                <a:cs typeface="Roboto"/>
                <a:sym typeface="Roboto"/>
              </a:defRPr>
            </a:lvl3pPr>
            <a:lvl4pPr lvl="3" rtl="0">
              <a:spcBef>
                <a:spcPts val="0"/>
              </a:spcBef>
              <a:spcAft>
                <a:spcPts val="0"/>
              </a:spcAft>
              <a:buSzPts val="1400"/>
              <a:buFont typeface="Roboto"/>
              <a:buNone/>
              <a:defRPr>
                <a:latin typeface="Roboto"/>
                <a:ea typeface="Roboto"/>
                <a:cs typeface="Roboto"/>
                <a:sym typeface="Roboto"/>
              </a:defRPr>
            </a:lvl4pPr>
            <a:lvl5pPr lvl="4" rtl="0">
              <a:spcBef>
                <a:spcPts val="0"/>
              </a:spcBef>
              <a:spcAft>
                <a:spcPts val="0"/>
              </a:spcAft>
              <a:buSzPts val="1400"/>
              <a:buFont typeface="Roboto"/>
              <a:buNone/>
              <a:defRPr>
                <a:latin typeface="Roboto"/>
                <a:ea typeface="Roboto"/>
                <a:cs typeface="Roboto"/>
                <a:sym typeface="Roboto"/>
              </a:defRPr>
            </a:lvl5pPr>
            <a:lvl6pPr lvl="5" rtl="0">
              <a:spcBef>
                <a:spcPts val="0"/>
              </a:spcBef>
              <a:spcAft>
                <a:spcPts val="0"/>
              </a:spcAft>
              <a:buSzPts val="1400"/>
              <a:buFont typeface="Roboto"/>
              <a:buNone/>
              <a:defRPr>
                <a:latin typeface="Roboto"/>
                <a:ea typeface="Roboto"/>
                <a:cs typeface="Roboto"/>
                <a:sym typeface="Roboto"/>
              </a:defRPr>
            </a:lvl6pPr>
            <a:lvl7pPr lvl="6" rtl="0">
              <a:spcBef>
                <a:spcPts val="0"/>
              </a:spcBef>
              <a:spcAft>
                <a:spcPts val="0"/>
              </a:spcAft>
              <a:buSzPts val="1400"/>
              <a:buFont typeface="Roboto"/>
              <a:buNone/>
              <a:defRPr>
                <a:latin typeface="Roboto"/>
                <a:ea typeface="Roboto"/>
                <a:cs typeface="Roboto"/>
                <a:sym typeface="Roboto"/>
              </a:defRPr>
            </a:lvl7pPr>
            <a:lvl8pPr lvl="7" rtl="0">
              <a:spcBef>
                <a:spcPts val="0"/>
              </a:spcBef>
              <a:spcAft>
                <a:spcPts val="0"/>
              </a:spcAft>
              <a:buSzPts val="1400"/>
              <a:buFont typeface="Roboto"/>
              <a:buNone/>
              <a:defRPr>
                <a:latin typeface="Roboto"/>
                <a:ea typeface="Roboto"/>
                <a:cs typeface="Roboto"/>
                <a:sym typeface="Roboto"/>
              </a:defRPr>
            </a:lvl8pPr>
            <a:lvl9pPr lvl="8" rtl="0">
              <a:spcBef>
                <a:spcPts val="0"/>
              </a:spcBef>
              <a:spcAft>
                <a:spcPts val="0"/>
              </a:spcAft>
              <a:buSzPts val="1400"/>
              <a:buFont typeface="Roboto"/>
              <a:buNone/>
              <a:defRPr>
                <a:latin typeface="Roboto"/>
                <a:ea typeface="Roboto"/>
                <a:cs typeface="Roboto"/>
                <a:sym typeface="Roboto"/>
              </a:defRPr>
            </a:lvl9pPr>
          </a:lstStyle>
          <a:p>
            <a:endParaRPr/>
          </a:p>
        </p:txBody>
      </p:sp>
      <p:sp>
        <p:nvSpPr>
          <p:cNvPr id="139" name="Google Shape;139;p23"/>
          <p:cNvSpPr txBox="1">
            <a:spLocks noGrp="1"/>
          </p:cNvSpPr>
          <p:nvPr>
            <p:ph type="title" idx="6" hasCustomPrompt="1"/>
          </p:nvPr>
        </p:nvSpPr>
        <p:spPr>
          <a:xfrm>
            <a:off x="5150575" y="1638292"/>
            <a:ext cx="652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200">
                <a:solidFill>
                  <a:schemeClr val="accent5"/>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140" name="Google Shape;140;p23"/>
          <p:cNvSpPr txBox="1">
            <a:spLocks noGrp="1"/>
          </p:cNvSpPr>
          <p:nvPr>
            <p:ph type="subTitle" idx="7"/>
          </p:nvPr>
        </p:nvSpPr>
        <p:spPr>
          <a:xfrm>
            <a:off x="5853600" y="2645423"/>
            <a:ext cx="2188200" cy="456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1400"/>
              <a:buNone/>
              <a:defRPr sz="2000">
                <a:solidFill>
                  <a:schemeClr val="accent4"/>
                </a:solidFill>
                <a:latin typeface="Neucha"/>
                <a:ea typeface="Neucha"/>
                <a:cs typeface="Neucha"/>
                <a:sym typeface="Neuch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23"/>
          <p:cNvSpPr txBox="1">
            <a:spLocks noGrp="1"/>
          </p:cNvSpPr>
          <p:nvPr>
            <p:ph type="subTitle" idx="8"/>
          </p:nvPr>
        </p:nvSpPr>
        <p:spPr>
          <a:xfrm>
            <a:off x="5853600" y="2978414"/>
            <a:ext cx="2188200" cy="45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1400"/>
              <a:buFont typeface="Roboto"/>
              <a:buNone/>
              <a:defRPr>
                <a:solidFill>
                  <a:schemeClr val="accent5"/>
                </a:solidFill>
                <a:latin typeface="Roboto"/>
                <a:ea typeface="Roboto"/>
                <a:cs typeface="Roboto"/>
                <a:sym typeface="Roboto"/>
              </a:defRPr>
            </a:lvl1pPr>
            <a:lvl2pPr lvl="1" rtl="0">
              <a:spcBef>
                <a:spcPts val="0"/>
              </a:spcBef>
              <a:spcAft>
                <a:spcPts val="0"/>
              </a:spcAft>
              <a:buSzPts val="1400"/>
              <a:buFont typeface="Roboto"/>
              <a:buNone/>
              <a:defRPr>
                <a:latin typeface="Roboto"/>
                <a:ea typeface="Roboto"/>
                <a:cs typeface="Roboto"/>
                <a:sym typeface="Roboto"/>
              </a:defRPr>
            </a:lvl2pPr>
            <a:lvl3pPr lvl="2" rtl="0">
              <a:spcBef>
                <a:spcPts val="0"/>
              </a:spcBef>
              <a:spcAft>
                <a:spcPts val="0"/>
              </a:spcAft>
              <a:buSzPts val="1400"/>
              <a:buFont typeface="Roboto"/>
              <a:buNone/>
              <a:defRPr>
                <a:latin typeface="Roboto"/>
                <a:ea typeface="Roboto"/>
                <a:cs typeface="Roboto"/>
                <a:sym typeface="Roboto"/>
              </a:defRPr>
            </a:lvl3pPr>
            <a:lvl4pPr lvl="3" rtl="0">
              <a:spcBef>
                <a:spcPts val="0"/>
              </a:spcBef>
              <a:spcAft>
                <a:spcPts val="0"/>
              </a:spcAft>
              <a:buSzPts val="1400"/>
              <a:buFont typeface="Roboto"/>
              <a:buNone/>
              <a:defRPr>
                <a:latin typeface="Roboto"/>
                <a:ea typeface="Roboto"/>
                <a:cs typeface="Roboto"/>
                <a:sym typeface="Roboto"/>
              </a:defRPr>
            </a:lvl4pPr>
            <a:lvl5pPr lvl="4" rtl="0">
              <a:spcBef>
                <a:spcPts val="0"/>
              </a:spcBef>
              <a:spcAft>
                <a:spcPts val="0"/>
              </a:spcAft>
              <a:buSzPts val="1400"/>
              <a:buFont typeface="Roboto"/>
              <a:buNone/>
              <a:defRPr>
                <a:latin typeface="Roboto"/>
                <a:ea typeface="Roboto"/>
                <a:cs typeface="Roboto"/>
                <a:sym typeface="Roboto"/>
              </a:defRPr>
            </a:lvl5pPr>
            <a:lvl6pPr lvl="5" rtl="0">
              <a:spcBef>
                <a:spcPts val="0"/>
              </a:spcBef>
              <a:spcAft>
                <a:spcPts val="0"/>
              </a:spcAft>
              <a:buSzPts val="1400"/>
              <a:buFont typeface="Roboto"/>
              <a:buNone/>
              <a:defRPr>
                <a:latin typeface="Roboto"/>
                <a:ea typeface="Roboto"/>
                <a:cs typeface="Roboto"/>
                <a:sym typeface="Roboto"/>
              </a:defRPr>
            </a:lvl6pPr>
            <a:lvl7pPr lvl="6" rtl="0">
              <a:spcBef>
                <a:spcPts val="0"/>
              </a:spcBef>
              <a:spcAft>
                <a:spcPts val="0"/>
              </a:spcAft>
              <a:buSzPts val="1400"/>
              <a:buFont typeface="Roboto"/>
              <a:buNone/>
              <a:defRPr>
                <a:latin typeface="Roboto"/>
                <a:ea typeface="Roboto"/>
                <a:cs typeface="Roboto"/>
                <a:sym typeface="Roboto"/>
              </a:defRPr>
            </a:lvl7pPr>
            <a:lvl8pPr lvl="7" rtl="0">
              <a:spcBef>
                <a:spcPts val="0"/>
              </a:spcBef>
              <a:spcAft>
                <a:spcPts val="0"/>
              </a:spcAft>
              <a:buSzPts val="1400"/>
              <a:buFont typeface="Roboto"/>
              <a:buNone/>
              <a:defRPr>
                <a:latin typeface="Roboto"/>
                <a:ea typeface="Roboto"/>
                <a:cs typeface="Roboto"/>
                <a:sym typeface="Roboto"/>
              </a:defRPr>
            </a:lvl8pPr>
            <a:lvl9pPr lvl="8" rtl="0">
              <a:spcBef>
                <a:spcPts val="0"/>
              </a:spcBef>
              <a:spcAft>
                <a:spcPts val="0"/>
              </a:spcAft>
              <a:buSzPts val="1400"/>
              <a:buFont typeface="Roboto"/>
              <a:buNone/>
              <a:defRPr>
                <a:latin typeface="Roboto"/>
                <a:ea typeface="Roboto"/>
                <a:cs typeface="Roboto"/>
                <a:sym typeface="Roboto"/>
              </a:defRPr>
            </a:lvl9pPr>
          </a:lstStyle>
          <a:p>
            <a:endParaRPr/>
          </a:p>
        </p:txBody>
      </p:sp>
      <p:sp>
        <p:nvSpPr>
          <p:cNvPr id="142" name="Google Shape;142;p23"/>
          <p:cNvSpPr txBox="1">
            <a:spLocks noGrp="1"/>
          </p:cNvSpPr>
          <p:nvPr>
            <p:ph type="title" idx="9" hasCustomPrompt="1"/>
          </p:nvPr>
        </p:nvSpPr>
        <p:spPr>
          <a:xfrm>
            <a:off x="5150575" y="2575234"/>
            <a:ext cx="652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200">
                <a:solidFill>
                  <a:schemeClr val="accent5"/>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143" name="Google Shape;143;p23"/>
          <p:cNvSpPr txBox="1">
            <a:spLocks noGrp="1"/>
          </p:cNvSpPr>
          <p:nvPr>
            <p:ph type="subTitle" idx="13"/>
          </p:nvPr>
        </p:nvSpPr>
        <p:spPr>
          <a:xfrm>
            <a:off x="5853600" y="3582372"/>
            <a:ext cx="2188200" cy="456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1400"/>
              <a:buNone/>
              <a:defRPr sz="2000">
                <a:solidFill>
                  <a:schemeClr val="accent4"/>
                </a:solidFill>
                <a:latin typeface="Neucha"/>
                <a:ea typeface="Neucha"/>
                <a:cs typeface="Neucha"/>
                <a:sym typeface="Neuch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23"/>
          <p:cNvSpPr txBox="1">
            <a:spLocks noGrp="1"/>
          </p:cNvSpPr>
          <p:nvPr>
            <p:ph type="subTitle" idx="14"/>
          </p:nvPr>
        </p:nvSpPr>
        <p:spPr>
          <a:xfrm>
            <a:off x="5853600" y="3915358"/>
            <a:ext cx="2188200" cy="456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1400"/>
              <a:buFont typeface="Roboto"/>
              <a:buNone/>
              <a:defRPr>
                <a:solidFill>
                  <a:schemeClr val="accent5"/>
                </a:solidFill>
                <a:latin typeface="Roboto"/>
                <a:ea typeface="Roboto"/>
                <a:cs typeface="Roboto"/>
                <a:sym typeface="Roboto"/>
              </a:defRPr>
            </a:lvl1pPr>
            <a:lvl2pPr lvl="1" rtl="0">
              <a:spcBef>
                <a:spcPts val="0"/>
              </a:spcBef>
              <a:spcAft>
                <a:spcPts val="0"/>
              </a:spcAft>
              <a:buSzPts val="1400"/>
              <a:buFont typeface="Roboto"/>
              <a:buNone/>
              <a:defRPr>
                <a:latin typeface="Roboto"/>
                <a:ea typeface="Roboto"/>
                <a:cs typeface="Roboto"/>
                <a:sym typeface="Roboto"/>
              </a:defRPr>
            </a:lvl2pPr>
            <a:lvl3pPr lvl="2" rtl="0">
              <a:spcBef>
                <a:spcPts val="0"/>
              </a:spcBef>
              <a:spcAft>
                <a:spcPts val="0"/>
              </a:spcAft>
              <a:buSzPts val="1400"/>
              <a:buFont typeface="Roboto"/>
              <a:buNone/>
              <a:defRPr>
                <a:latin typeface="Roboto"/>
                <a:ea typeface="Roboto"/>
                <a:cs typeface="Roboto"/>
                <a:sym typeface="Roboto"/>
              </a:defRPr>
            </a:lvl3pPr>
            <a:lvl4pPr lvl="3" rtl="0">
              <a:spcBef>
                <a:spcPts val="0"/>
              </a:spcBef>
              <a:spcAft>
                <a:spcPts val="0"/>
              </a:spcAft>
              <a:buSzPts val="1400"/>
              <a:buFont typeface="Roboto"/>
              <a:buNone/>
              <a:defRPr>
                <a:latin typeface="Roboto"/>
                <a:ea typeface="Roboto"/>
                <a:cs typeface="Roboto"/>
                <a:sym typeface="Roboto"/>
              </a:defRPr>
            </a:lvl4pPr>
            <a:lvl5pPr lvl="4" rtl="0">
              <a:spcBef>
                <a:spcPts val="0"/>
              </a:spcBef>
              <a:spcAft>
                <a:spcPts val="0"/>
              </a:spcAft>
              <a:buSzPts val="1400"/>
              <a:buFont typeface="Roboto"/>
              <a:buNone/>
              <a:defRPr>
                <a:latin typeface="Roboto"/>
                <a:ea typeface="Roboto"/>
                <a:cs typeface="Roboto"/>
                <a:sym typeface="Roboto"/>
              </a:defRPr>
            </a:lvl5pPr>
            <a:lvl6pPr lvl="5" rtl="0">
              <a:spcBef>
                <a:spcPts val="0"/>
              </a:spcBef>
              <a:spcAft>
                <a:spcPts val="0"/>
              </a:spcAft>
              <a:buSzPts val="1400"/>
              <a:buFont typeface="Roboto"/>
              <a:buNone/>
              <a:defRPr>
                <a:latin typeface="Roboto"/>
                <a:ea typeface="Roboto"/>
                <a:cs typeface="Roboto"/>
                <a:sym typeface="Roboto"/>
              </a:defRPr>
            </a:lvl6pPr>
            <a:lvl7pPr lvl="6" rtl="0">
              <a:spcBef>
                <a:spcPts val="0"/>
              </a:spcBef>
              <a:spcAft>
                <a:spcPts val="0"/>
              </a:spcAft>
              <a:buSzPts val="1400"/>
              <a:buFont typeface="Roboto"/>
              <a:buNone/>
              <a:defRPr>
                <a:latin typeface="Roboto"/>
                <a:ea typeface="Roboto"/>
                <a:cs typeface="Roboto"/>
                <a:sym typeface="Roboto"/>
              </a:defRPr>
            </a:lvl7pPr>
            <a:lvl8pPr lvl="7" rtl="0">
              <a:spcBef>
                <a:spcPts val="0"/>
              </a:spcBef>
              <a:spcAft>
                <a:spcPts val="0"/>
              </a:spcAft>
              <a:buSzPts val="1400"/>
              <a:buFont typeface="Roboto"/>
              <a:buNone/>
              <a:defRPr>
                <a:latin typeface="Roboto"/>
                <a:ea typeface="Roboto"/>
                <a:cs typeface="Roboto"/>
                <a:sym typeface="Roboto"/>
              </a:defRPr>
            </a:lvl8pPr>
            <a:lvl9pPr lvl="8" rtl="0">
              <a:spcBef>
                <a:spcPts val="0"/>
              </a:spcBef>
              <a:spcAft>
                <a:spcPts val="0"/>
              </a:spcAft>
              <a:buSzPts val="1400"/>
              <a:buFont typeface="Roboto"/>
              <a:buNone/>
              <a:defRPr>
                <a:latin typeface="Roboto"/>
                <a:ea typeface="Roboto"/>
                <a:cs typeface="Roboto"/>
                <a:sym typeface="Roboto"/>
              </a:defRPr>
            </a:lvl9pPr>
          </a:lstStyle>
          <a:p>
            <a:endParaRPr/>
          </a:p>
        </p:txBody>
      </p:sp>
      <p:sp>
        <p:nvSpPr>
          <p:cNvPr id="145" name="Google Shape;145;p23"/>
          <p:cNvSpPr txBox="1">
            <a:spLocks noGrp="1"/>
          </p:cNvSpPr>
          <p:nvPr>
            <p:ph type="title" idx="15" hasCustomPrompt="1"/>
          </p:nvPr>
        </p:nvSpPr>
        <p:spPr>
          <a:xfrm>
            <a:off x="5150575" y="3512176"/>
            <a:ext cx="652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200">
                <a:solidFill>
                  <a:schemeClr val="accent5"/>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one column 2">
  <p:cSld name="CUSTOM_6">
    <p:spTree>
      <p:nvGrpSpPr>
        <p:cNvPr id="1" name="Shape 176"/>
        <p:cNvGrpSpPr/>
        <p:nvPr/>
      </p:nvGrpSpPr>
      <p:grpSpPr>
        <a:xfrm>
          <a:off x="0" y="0"/>
          <a:ext cx="0" cy="0"/>
          <a:chOff x="0" y="0"/>
          <a:chExt cx="0" cy="0"/>
        </a:xfrm>
      </p:grpSpPr>
      <p:grpSp>
        <p:nvGrpSpPr>
          <p:cNvPr id="177" name="Google Shape;177;p26"/>
          <p:cNvGrpSpPr/>
          <p:nvPr/>
        </p:nvGrpSpPr>
        <p:grpSpPr>
          <a:xfrm>
            <a:off x="7336033" y="-15179"/>
            <a:ext cx="1818417" cy="5173987"/>
            <a:chOff x="7336033" y="-15179"/>
            <a:chExt cx="1818417" cy="5173987"/>
          </a:xfrm>
        </p:grpSpPr>
        <p:sp>
          <p:nvSpPr>
            <p:cNvPr id="178" name="Google Shape;178;p26"/>
            <p:cNvSpPr/>
            <p:nvPr/>
          </p:nvSpPr>
          <p:spPr>
            <a:xfrm rot="-5400000" flipH="1">
              <a:off x="7398219" y="3402582"/>
              <a:ext cx="2080219" cy="1432232"/>
            </a:xfrm>
            <a:custGeom>
              <a:avLst/>
              <a:gdLst/>
              <a:ahLst/>
              <a:cxnLst/>
              <a:rect l="l" t="t" r="r" b="b"/>
              <a:pathLst>
                <a:path w="53690" h="43355" extrusionOk="0">
                  <a:moveTo>
                    <a:pt x="53689" y="1"/>
                  </a:moveTo>
                  <a:cubicBezTo>
                    <a:pt x="53185" y="1639"/>
                    <a:pt x="52219" y="3067"/>
                    <a:pt x="50875" y="4160"/>
                  </a:cubicBezTo>
                  <a:cubicBezTo>
                    <a:pt x="46002" y="8024"/>
                    <a:pt x="37474" y="4706"/>
                    <a:pt x="33357" y="9369"/>
                  </a:cubicBezTo>
                  <a:cubicBezTo>
                    <a:pt x="28946" y="14368"/>
                    <a:pt x="37012" y="28987"/>
                    <a:pt x="28358" y="35709"/>
                  </a:cubicBezTo>
                  <a:cubicBezTo>
                    <a:pt x="27342" y="36501"/>
                    <a:pt x="26247" y="36808"/>
                    <a:pt x="25095" y="36808"/>
                  </a:cubicBezTo>
                  <a:cubicBezTo>
                    <a:pt x="21126" y="36808"/>
                    <a:pt x="16482" y="33167"/>
                    <a:pt x="12078" y="33167"/>
                  </a:cubicBezTo>
                  <a:cubicBezTo>
                    <a:pt x="11520" y="33167"/>
                    <a:pt x="10967" y="33225"/>
                    <a:pt x="10419" y="33356"/>
                  </a:cubicBezTo>
                  <a:cubicBezTo>
                    <a:pt x="5672" y="34490"/>
                    <a:pt x="3950" y="40456"/>
                    <a:pt x="1" y="43355"/>
                  </a:cubicBezTo>
                  <a:lnTo>
                    <a:pt x="53689" y="43355"/>
                  </a:lnTo>
                  <a:lnTo>
                    <a:pt x="536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6"/>
            <p:cNvSpPr/>
            <p:nvPr/>
          </p:nvSpPr>
          <p:spPr>
            <a:xfrm rot="-5400000">
              <a:off x="6804672" y="516183"/>
              <a:ext cx="2881140" cy="1818417"/>
            </a:xfrm>
            <a:custGeom>
              <a:avLst/>
              <a:gdLst/>
              <a:ahLst/>
              <a:cxnLst/>
              <a:rect l="l" t="t" r="r" b="b"/>
              <a:pathLst>
                <a:path w="53690" h="43355" extrusionOk="0">
                  <a:moveTo>
                    <a:pt x="53689" y="1"/>
                  </a:moveTo>
                  <a:cubicBezTo>
                    <a:pt x="53185" y="1639"/>
                    <a:pt x="52219" y="3067"/>
                    <a:pt x="50875" y="4160"/>
                  </a:cubicBezTo>
                  <a:cubicBezTo>
                    <a:pt x="46002" y="8024"/>
                    <a:pt x="37474" y="4706"/>
                    <a:pt x="33357" y="9369"/>
                  </a:cubicBezTo>
                  <a:cubicBezTo>
                    <a:pt x="28946" y="14368"/>
                    <a:pt x="37012" y="28987"/>
                    <a:pt x="28358" y="35709"/>
                  </a:cubicBezTo>
                  <a:cubicBezTo>
                    <a:pt x="27342" y="36501"/>
                    <a:pt x="26247" y="36808"/>
                    <a:pt x="25095" y="36808"/>
                  </a:cubicBezTo>
                  <a:cubicBezTo>
                    <a:pt x="21126" y="36808"/>
                    <a:pt x="16482" y="33167"/>
                    <a:pt x="12078" y="33167"/>
                  </a:cubicBezTo>
                  <a:cubicBezTo>
                    <a:pt x="11520" y="33167"/>
                    <a:pt x="10967" y="33225"/>
                    <a:pt x="10419" y="33356"/>
                  </a:cubicBezTo>
                  <a:cubicBezTo>
                    <a:pt x="5672" y="34490"/>
                    <a:pt x="3950" y="40456"/>
                    <a:pt x="1" y="43355"/>
                  </a:cubicBezTo>
                  <a:lnTo>
                    <a:pt x="53689" y="43355"/>
                  </a:lnTo>
                  <a:lnTo>
                    <a:pt x="536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26"/>
          <p:cNvSpPr txBox="1">
            <a:spLocks noGrp="1"/>
          </p:cNvSpPr>
          <p:nvPr>
            <p:ph type="title"/>
          </p:nvPr>
        </p:nvSpPr>
        <p:spPr>
          <a:xfrm>
            <a:off x="1975350" y="433007"/>
            <a:ext cx="5193300" cy="49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1" name="Google Shape;181;p26"/>
          <p:cNvSpPr txBox="1">
            <a:spLocks noGrp="1"/>
          </p:cNvSpPr>
          <p:nvPr>
            <p:ph type="subTitle" idx="1"/>
          </p:nvPr>
        </p:nvSpPr>
        <p:spPr>
          <a:xfrm>
            <a:off x="2788075" y="1668450"/>
            <a:ext cx="5017200" cy="1654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accent4"/>
              </a:buClr>
              <a:buSzPts val="1400"/>
              <a:buChar char="●"/>
              <a:defRPr>
                <a:solidFill>
                  <a:schemeClr val="accent5"/>
                </a:solidFill>
                <a:latin typeface="Roboto"/>
                <a:ea typeface="Roboto"/>
                <a:cs typeface="Roboto"/>
                <a:sym typeface="Roboto"/>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one column 3">
  <p:cSld name="CUSTOM_6_1">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4831650" y="1835875"/>
            <a:ext cx="3280500" cy="492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2800">
                <a:solidFill>
                  <a:schemeClr val="accent4"/>
                </a:solidFill>
              </a:defRPr>
            </a:lvl1pPr>
            <a:lvl2pPr lvl="1" rtl="0">
              <a:spcBef>
                <a:spcPts val="0"/>
              </a:spcBef>
              <a:spcAft>
                <a:spcPts val="0"/>
              </a:spcAft>
              <a:buClr>
                <a:schemeClr val="accent4"/>
              </a:buClr>
              <a:buSzPts val="3000"/>
              <a:buNone/>
              <a:defRPr>
                <a:solidFill>
                  <a:schemeClr val="accent4"/>
                </a:solidFill>
              </a:defRPr>
            </a:lvl2pPr>
            <a:lvl3pPr lvl="2" rtl="0">
              <a:spcBef>
                <a:spcPts val="0"/>
              </a:spcBef>
              <a:spcAft>
                <a:spcPts val="0"/>
              </a:spcAft>
              <a:buClr>
                <a:schemeClr val="accent4"/>
              </a:buClr>
              <a:buSzPts val="3000"/>
              <a:buNone/>
              <a:defRPr>
                <a:solidFill>
                  <a:schemeClr val="accent4"/>
                </a:solidFill>
              </a:defRPr>
            </a:lvl3pPr>
            <a:lvl4pPr lvl="3" rtl="0">
              <a:spcBef>
                <a:spcPts val="0"/>
              </a:spcBef>
              <a:spcAft>
                <a:spcPts val="0"/>
              </a:spcAft>
              <a:buClr>
                <a:schemeClr val="accent4"/>
              </a:buClr>
              <a:buSzPts val="3000"/>
              <a:buNone/>
              <a:defRPr>
                <a:solidFill>
                  <a:schemeClr val="accent4"/>
                </a:solidFill>
              </a:defRPr>
            </a:lvl4pPr>
            <a:lvl5pPr lvl="4" rtl="0">
              <a:spcBef>
                <a:spcPts val="0"/>
              </a:spcBef>
              <a:spcAft>
                <a:spcPts val="0"/>
              </a:spcAft>
              <a:buClr>
                <a:schemeClr val="accent4"/>
              </a:buClr>
              <a:buSzPts val="3000"/>
              <a:buNone/>
              <a:defRPr>
                <a:solidFill>
                  <a:schemeClr val="accent4"/>
                </a:solidFill>
              </a:defRPr>
            </a:lvl5pPr>
            <a:lvl6pPr lvl="5" rtl="0">
              <a:spcBef>
                <a:spcPts val="0"/>
              </a:spcBef>
              <a:spcAft>
                <a:spcPts val="0"/>
              </a:spcAft>
              <a:buClr>
                <a:schemeClr val="accent4"/>
              </a:buClr>
              <a:buSzPts val="3000"/>
              <a:buNone/>
              <a:defRPr>
                <a:solidFill>
                  <a:schemeClr val="accent4"/>
                </a:solidFill>
              </a:defRPr>
            </a:lvl6pPr>
            <a:lvl7pPr lvl="6" rtl="0">
              <a:spcBef>
                <a:spcPts val="0"/>
              </a:spcBef>
              <a:spcAft>
                <a:spcPts val="0"/>
              </a:spcAft>
              <a:buClr>
                <a:schemeClr val="accent4"/>
              </a:buClr>
              <a:buSzPts val="3000"/>
              <a:buNone/>
              <a:defRPr>
                <a:solidFill>
                  <a:schemeClr val="accent4"/>
                </a:solidFill>
              </a:defRPr>
            </a:lvl7pPr>
            <a:lvl8pPr lvl="7" rtl="0">
              <a:spcBef>
                <a:spcPts val="0"/>
              </a:spcBef>
              <a:spcAft>
                <a:spcPts val="0"/>
              </a:spcAft>
              <a:buClr>
                <a:schemeClr val="accent4"/>
              </a:buClr>
              <a:buSzPts val="3000"/>
              <a:buNone/>
              <a:defRPr>
                <a:solidFill>
                  <a:schemeClr val="accent4"/>
                </a:solidFill>
              </a:defRPr>
            </a:lvl8pPr>
            <a:lvl9pPr lvl="8" rtl="0">
              <a:spcBef>
                <a:spcPts val="0"/>
              </a:spcBef>
              <a:spcAft>
                <a:spcPts val="0"/>
              </a:spcAft>
              <a:buClr>
                <a:schemeClr val="accent4"/>
              </a:buClr>
              <a:buSzPts val="3000"/>
              <a:buNone/>
              <a:defRPr>
                <a:solidFill>
                  <a:schemeClr val="accent4"/>
                </a:solidFill>
              </a:defRPr>
            </a:lvl9pPr>
          </a:lstStyle>
          <a:p>
            <a:endParaRPr/>
          </a:p>
        </p:txBody>
      </p:sp>
      <p:sp>
        <p:nvSpPr>
          <p:cNvPr id="184" name="Google Shape;184;p27"/>
          <p:cNvSpPr txBox="1">
            <a:spLocks noGrp="1"/>
          </p:cNvSpPr>
          <p:nvPr>
            <p:ph type="subTitle" idx="1"/>
          </p:nvPr>
        </p:nvSpPr>
        <p:spPr>
          <a:xfrm>
            <a:off x="4831650" y="2233925"/>
            <a:ext cx="3280500" cy="107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400"/>
              <a:buNone/>
              <a:defRPr>
                <a:solidFill>
                  <a:schemeClr val="accent5"/>
                </a:solidFill>
                <a:latin typeface="Roboto"/>
                <a:ea typeface="Roboto"/>
                <a:cs typeface="Roboto"/>
                <a:sym typeface="Robo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85" name="Google Shape;185;p27"/>
          <p:cNvGrpSpPr/>
          <p:nvPr/>
        </p:nvGrpSpPr>
        <p:grpSpPr>
          <a:xfrm>
            <a:off x="7589075" y="-15207"/>
            <a:ext cx="2614144" cy="5754560"/>
            <a:chOff x="7589075" y="-15207"/>
            <a:chExt cx="2614144" cy="5754560"/>
          </a:xfrm>
        </p:grpSpPr>
        <p:sp>
          <p:nvSpPr>
            <p:cNvPr id="186" name="Google Shape;186;p27"/>
            <p:cNvSpPr/>
            <p:nvPr/>
          </p:nvSpPr>
          <p:spPr>
            <a:xfrm rot="-5400000">
              <a:off x="7411349" y="170125"/>
              <a:ext cx="1925592" cy="1554927"/>
            </a:xfrm>
            <a:custGeom>
              <a:avLst/>
              <a:gdLst/>
              <a:ahLst/>
              <a:cxnLst/>
              <a:rect l="l" t="t" r="r" b="b"/>
              <a:pathLst>
                <a:path w="53690" h="43355" extrusionOk="0">
                  <a:moveTo>
                    <a:pt x="53689" y="1"/>
                  </a:moveTo>
                  <a:cubicBezTo>
                    <a:pt x="53185" y="1639"/>
                    <a:pt x="52219" y="3067"/>
                    <a:pt x="50875" y="4160"/>
                  </a:cubicBezTo>
                  <a:cubicBezTo>
                    <a:pt x="46002" y="8024"/>
                    <a:pt x="37474" y="4706"/>
                    <a:pt x="33357" y="9369"/>
                  </a:cubicBezTo>
                  <a:cubicBezTo>
                    <a:pt x="28946" y="14368"/>
                    <a:pt x="37012" y="28987"/>
                    <a:pt x="28358" y="35709"/>
                  </a:cubicBezTo>
                  <a:cubicBezTo>
                    <a:pt x="27342" y="36501"/>
                    <a:pt x="26247" y="36808"/>
                    <a:pt x="25095" y="36808"/>
                  </a:cubicBezTo>
                  <a:cubicBezTo>
                    <a:pt x="21126" y="36808"/>
                    <a:pt x="16482" y="33167"/>
                    <a:pt x="12078" y="33167"/>
                  </a:cubicBezTo>
                  <a:cubicBezTo>
                    <a:pt x="11520" y="33167"/>
                    <a:pt x="10967" y="33225"/>
                    <a:pt x="10419" y="33356"/>
                  </a:cubicBezTo>
                  <a:cubicBezTo>
                    <a:pt x="5672" y="34490"/>
                    <a:pt x="3950" y="40456"/>
                    <a:pt x="1" y="43355"/>
                  </a:cubicBezTo>
                  <a:lnTo>
                    <a:pt x="53689" y="43355"/>
                  </a:lnTo>
                  <a:lnTo>
                    <a:pt x="536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7589075" y="3468253"/>
              <a:ext cx="2614144" cy="2271100"/>
            </a:xfrm>
            <a:custGeom>
              <a:avLst/>
              <a:gdLst/>
              <a:ahLst/>
              <a:cxnLst/>
              <a:rect l="l" t="t" r="r" b="b"/>
              <a:pathLst>
                <a:path w="58147" h="51304" extrusionOk="0">
                  <a:moveTo>
                    <a:pt x="29244" y="1"/>
                  </a:moveTo>
                  <a:cubicBezTo>
                    <a:pt x="26731" y="1"/>
                    <a:pt x="24181" y="437"/>
                    <a:pt x="21823" y="1019"/>
                  </a:cubicBezTo>
                  <a:cubicBezTo>
                    <a:pt x="18466" y="1858"/>
                    <a:pt x="15282" y="3218"/>
                    <a:pt x="12996" y="5042"/>
                  </a:cubicBezTo>
                  <a:cubicBezTo>
                    <a:pt x="8741" y="8399"/>
                    <a:pt x="8365" y="13146"/>
                    <a:pt x="7612" y="18095"/>
                  </a:cubicBezTo>
                  <a:cubicBezTo>
                    <a:pt x="7149" y="21105"/>
                    <a:pt x="6021" y="23449"/>
                    <a:pt x="4631" y="26112"/>
                  </a:cubicBezTo>
                  <a:cubicBezTo>
                    <a:pt x="3300" y="28601"/>
                    <a:pt x="2316" y="31293"/>
                    <a:pt x="1737" y="34071"/>
                  </a:cubicBezTo>
                  <a:cubicBezTo>
                    <a:pt x="0" y="42001"/>
                    <a:pt x="5876" y="49150"/>
                    <a:pt x="13459" y="50858"/>
                  </a:cubicBezTo>
                  <a:cubicBezTo>
                    <a:pt x="14826" y="51171"/>
                    <a:pt x="16212" y="51304"/>
                    <a:pt x="17604" y="51304"/>
                  </a:cubicBezTo>
                  <a:cubicBezTo>
                    <a:pt x="20453" y="51304"/>
                    <a:pt x="23326" y="50747"/>
                    <a:pt x="26107" y="50047"/>
                  </a:cubicBezTo>
                  <a:cubicBezTo>
                    <a:pt x="30737" y="48861"/>
                    <a:pt x="35224" y="47240"/>
                    <a:pt x="39883" y="46140"/>
                  </a:cubicBezTo>
                  <a:cubicBezTo>
                    <a:pt x="46164" y="44664"/>
                    <a:pt x="52560" y="43738"/>
                    <a:pt x="55889" y="37486"/>
                  </a:cubicBezTo>
                  <a:cubicBezTo>
                    <a:pt x="58146" y="33290"/>
                    <a:pt x="57972" y="28022"/>
                    <a:pt x="56178" y="23652"/>
                  </a:cubicBezTo>
                  <a:cubicBezTo>
                    <a:pt x="54470" y="19513"/>
                    <a:pt x="51200" y="16358"/>
                    <a:pt x="48219" y="13059"/>
                  </a:cubicBezTo>
                  <a:cubicBezTo>
                    <a:pt x="44659" y="9094"/>
                    <a:pt x="40954" y="3710"/>
                    <a:pt x="36034" y="1395"/>
                  </a:cubicBezTo>
                  <a:cubicBezTo>
                    <a:pt x="33931" y="385"/>
                    <a:pt x="31604" y="1"/>
                    <a:pt x="29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186"/>
        <p:cNvGrpSpPr/>
        <p:nvPr/>
      </p:nvGrpSpPr>
      <p:grpSpPr>
        <a:xfrm>
          <a:off x="0" y="0"/>
          <a:ext cx="0" cy="0"/>
          <a:chOff x="0" y="0"/>
          <a:chExt cx="0" cy="0"/>
        </a:xfrm>
      </p:grpSpPr>
      <p:sp>
        <p:nvSpPr>
          <p:cNvPr id="187" name="Google Shape;187;p22"/>
          <p:cNvSpPr/>
          <p:nvPr/>
        </p:nvSpPr>
        <p:spPr>
          <a:xfrm rot="-5400000" flipH="1">
            <a:off x="-455008" y="4186341"/>
            <a:ext cx="2163040" cy="20232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8" name="Google Shape;188;p22"/>
          <p:cNvSpPr/>
          <p:nvPr/>
        </p:nvSpPr>
        <p:spPr>
          <a:xfrm rot="10095794" flipH="1">
            <a:off x="5526832" y="4656652"/>
            <a:ext cx="3637800" cy="2100610"/>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9" name="Google Shape;189;p22"/>
          <p:cNvSpPr/>
          <p:nvPr/>
        </p:nvSpPr>
        <p:spPr>
          <a:xfrm rot="-5601006" flipH="1">
            <a:off x="7839068" y="218144"/>
            <a:ext cx="3340347" cy="2007852"/>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flipH="1">
            <a:off x="-937633" y="-584009"/>
            <a:ext cx="2163040" cy="20232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2"/>
          <p:cNvSpPr txBox="1">
            <a:spLocks noGrp="1"/>
          </p:cNvSpPr>
          <p:nvPr>
            <p:ph type="ctrTitle"/>
          </p:nvPr>
        </p:nvSpPr>
        <p:spPr>
          <a:xfrm>
            <a:off x="1594277" y="1283975"/>
            <a:ext cx="1631400" cy="3648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dk1"/>
              </a:buClr>
              <a:buSzPts val="2000"/>
              <a:buNone/>
              <a:defRPr sz="2000">
                <a:solidFill>
                  <a:schemeClr val="dk1"/>
                </a:solidFill>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92" name="Google Shape;192;p22"/>
          <p:cNvSpPr txBox="1">
            <a:spLocks noGrp="1"/>
          </p:cNvSpPr>
          <p:nvPr>
            <p:ph type="subTitle" idx="1"/>
          </p:nvPr>
        </p:nvSpPr>
        <p:spPr>
          <a:xfrm>
            <a:off x="1594275" y="1594000"/>
            <a:ext cx="19797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400">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193" name="Google Shape;193;p22"/>
          <p:cNvSpPr txBox="1">
            <a:spLocks noGrp="1"/>
          </p:cNvSpPr>
          <p:nvPr>
            <p:ph type="ctrTitle" idx="2"/>
          </p:nvPr>
        </p:nvSpPr>
        <p:spPr>
          <a:xfrm>
            <a:off x="1594277" y="2478993"/>
            <a:ext cx="1631400" cy="3648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94" name="Google Shape;194;p22"/>
          <p:cNvSpPr txBox="1">
            <a:spLocks noGrp="1"/>
          </p:cNvSpPr>
          <p:nvPr>
            <p:ph type="subTitle" idx="3"/>
          </p:nvPr>
        </p:nvSpPr>
        <p:spPr>
          <a:xfrm>
            <a:off x="1598725" y="2792100"/>
            <a:ext cx="19446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400">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195" name="Google Shape;195;p22"/>
          <p:cNvSpPr txBox="1">
            <a:spLocks noGrp="1"/>
          </p:cNvSpPr>
          <p:nvPr>
            <p:ph type="ctrTitle" idx="4"/>
          </p:nvPr>
        </p:nvSpPr>
        <p:spPr>
          <a:xfrm>
            <a:off x="1594277" y="3674023"/>
            <a:ext cx="1631400" cy="3648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96" name="Google Shape;196;p22"/>
          <p:cNvSpPr txBox="1">
            <a:spLocks noGrp="1"/>
          </p:cNvSpPr>
          <p:nvPr>
            <p:ph type="subTitle" idx="5"/>
          </p:nvPr>
        </p:nvSpPr>
        <p:spPr>
          <a:xfrm>
            <a:off x="1594275" y="3985125"/>
            <a:ext cx="19842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400">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197" name="Google Shape;197;p22"/>
          <p:cNvSpPr txBox="1">
            <a:spLocks noGrp="1"/>
          </p:cNvSpPr>
          <p:nvPr>
            <p:ph type="ctrTitle" idx="6"/>
          </p:nvPr>
        </p:nvSpPr>
        <p:spPr>
          <a:xfrm>
            <a:off x="5894902" y="1283975"/>
            <a:ext cx="1631400" cy="3648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Clr>
                <a:schemeClr val="dk1"/>
              </a:buClr>
              <a:buSzPts val="2000"/>
              <a:buNone/>
              <a:defRPr sz="2000">
                <a:solidFill>
                  <a:schemeClr val="dk1"/>
                </a:solidFill>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98" name="Google Shape;198;p22"/>
          <p:cNvSpPr txBox="1">
            <a:spLocks noGrp="1"/>
          </p:cNvSpPr>
          <p:nvPr>
            <p:ph type="subTitle" idx="7"/>
          </p:nvPr>
        </p:nvSpPr>
        <p:spPr>
          <a:xfrm>
            <a:off x="5587975" y="1594000"/>
            <a:ext cx="1944600" cy="59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200"/>
              <a:buFont typeface="Roboto"/>
              <a:buNone/>
              <a:defRPr sz="1400">
                <a:latin typeface="Roboto"/>
                <a:ea typeface="Roboto"/>
                <a:cs typeface="Roboto"/>
                <a:sym typeface="Roboto"/>
              </a:defRPr>
            </a:lvl1pPr>
            <a:lvl2pPr lvl="1" algn="r" rtl="0">
              <a:lnSpc>
                <a:spcPct val="100000"/>
              </a:lnSpc>
              <a:spcBef>
                <a:spcPts val="0"/>
              </a:spcBef>
              <a:spcAft>
                <a:spcPts val="0"/>
              </a:spcAft>
              <a:buSzPts val="2200"/>
              <a:buFont typeface="Roboto"/>
              <a:buNone/>
              <a:defRPr>
                <a:latin typeface="Roboto"/>
                <a:ea typeface="Roboto"/>
                <a:cs typeface="Roboto"/>
                <a:sym typeface="Roboto"/>
              </a:defRPr>
            </a:lvl2pPr>
            <a:lvl3pPr lvl="2" algn="r" rtl="0">
              <a:lnSpc>
                <a:spcPct val="100000"/>
              </a:lnSpc>
              <a:spcBef>
                <a:spcPts val="0"/>
              </a:spcBef>
              <a:spcAft>
                <a:spcPts val="0"/>
              </a:spcAft>
              <a:buSzPts val="2200"/>
              <a:buFont typeface="Roboto"/>
              <a:buNone/>
              <a:defRPr>
                <a:latin typeface="Roboto"/>
                <a:ea typeface="Roboto"/>
                <a:cs typeface="Roboto"/>
                <a:sym typeface="Roboto"/>
              </a:defRPr>
            </a:lvl3pPr>
            <a:lvl4pPr lvl="3" algn="r" rtl="0">
              <a:lnSpc>
                <a:spcPct val="100000"/>
              </a:lnSpc>
              <a:spcBef>
                <a:spcPts val="0"/>
              </a:spcBef>
              <a:spcAft>
                <a:spcPts val="0"/>
              </a:spcAft>
              <a:buSzPts val="2200"/>
              <a:buFont typeface="Roboto"/>
              <a:buNone/>
              <a:defRPr>
                <a:latin typeface="Roboto"/>
                <a:ea typeface="Roboto"/>
                <a:cs typeface="Roboto"/>
                <a:sym typeface="Roboto"/>
              </a:defRPr>
            </a:lvl4pPr>
            <a:lvl5pPr lvl="4" algn="r" rtl="0">
              <a:lnSpc>
                <a:spcPct val="100000"/>
              </a:lnSpc>
              <a:spcBef>
                <a:spcPts val="0"/>
              </a:spcBef>
              <a:spcAft>
                <a:spcPts val="0"/>
              </a:spcAft>
              <a:buSzPts val="2200"/>
              <a:buFont typeface="Roboto"/>
              <a:buNone/>
              <a:defRPr>
                <a:latin typeface="Roboto"/>
                <a:ea typeface="Roboto"/>
                <a:cs typeface="Roboto"/>
                <a:sym typeface="Roboto"/>
              </a:defRPr>
            </a:lvl5pPr>
            <a:lvl6pPr lvl="5" algn="r" rtl="0">
              <a:lnSpc>
                <a:spcPct val="100000"/>
              </a:lnSpc>
              <a:spcBef>
                <a:spcPts val="0"/>
              </a:spcBef>
              <a:spcAft>
                <a:spcPts val="0"/>
              </a:spcAft>
              <a:buSzPts val="2200"/>
              <a:buFont typeface="Roboto"/>
              <a:buNone/>
              <a:defRPr>
                <a:latin typeface="Roboto"/>
                <a:ea typeface="Roboto"/>
                <a:cs typeface="Roboto"/>
                <a:sym typeface="Roboto"/>
              </a:defRPr>
            </a:lvl6pPr>
            <a:lvl7pPr lvl="6" algn="r" rtl="0">
              <a:lnSpc>
                <a:spcPct val="100000"/>
              </a:lnSpc>
              <a:spcBef>
                <a:spcPts val="0"/>
              </a:spcBef>
              <a:spcAft>
                <a:spcPts val="0"/>
              </a:spcAft>
              <a:buSzPts val="2200"/>
              <a:buFont typeface="Roboto"/>
              <a:buNone/>
              <a:defRPr>
                <a:latin typeface="Roboto"/>
                <a:ea typeface="Roboto"/>
                <a:cs typeface="Roboto"/>
                <a:sym typeface="Roboto"/>
              </a:defRPr>
            </a:lvl7pPr>
            <a:lvl8pPr lvl="7" algn="r" rtl="0">
              <a:lnSpc>
                <a:spcPct val="100000"/>
              </a:lnSpc>
              <a:spcBef>
                <a:spcPts val="0"/>
              </a:spcBef>
              <a:spcAft>
                <a:spcPts val="0"/>
              </a:spcAft>
              <a:buSzPts val="2200"/>
              <a:buFont typeface="Roboto"/>
              <a:buNone/>
              <a:defRPr>
                <a:latin typeface="Roboto"/>
                <a:ea typeface="Roboto"/>
                <a:cs typeface="Roboto"/>
                <a:sym typeface="Roboto"/>
              </a:defRPr>
            </a:lvl8pPr>
            <a:lvl9pPr lvl="8" algn="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199" name="Google Shape;199;p22"/>
          <p:cNvSpPr txBox="1">
            <a:spLocks noGrp="1"/>
          </p:cNvSpPr>
          <p:nvPr>
            <p:ph type="ctrTitle" idx="8"/>
          </p:nvPr>
        </p:nvSpPr>
        <p:spPr>
          <a:xfrm>
            <a:off x="5894902" y="2478993"/>
            <a:ext cx="1631400" cy="3648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algn="r" rtl="0">
              <a:spcBef>
                <a:spcPts val="0"/>
              </a:spcBef>
              <a:spcAft>
                <a:spcPts val="0"/>
              </a:spcAft>
              <a:buSzPts val="2000"/>
              <a:buNone/>
              <a:defRPr sz="2000"/>
            </a:lvl2pPr>
            <a:lvl3pPr lvl="2" algn="r" rtl="0">
              <a:spcBef>
                <a:spcPts val="0"/>
              </a:spcBef>
              <a:spcAft>
                <a:spcPts val="0"/>
              </a:spcAft>
              <a:buSzPts val="2000"/>
              <a:buNone/>
              <a:defRPr sz="2000"/>
            </a:lvl3pPr>
            <a:lvl4pPr lvl="3" algn="r" rtl="0">
              <a:spcBef>
                <a:spcPts val="0"/>
              </a:spcBef>
              <a:spcAft>
                <a:spcPts val="0"/>
              </a:spcAft>
              <a:buSzPts val="2000"/>
              <a:buNone/>
              <a:defRPr sz="2000"/>
            </a:lvl4pPr>
            <a:lvl5pPr lvl="4" algn="r" rtl="0">
              <a:spcBef>
                <a:spcPts val="0"/>
              </a:spcBef>
              <a:spcAft>
                <a:spcPts val="0"/>
              </a:spcAft>
              <a:buSzPts val="2000"/>
              <a:buNone/>
              <a:defRPr sz="2000"/>
            </a:lvl5pPr>
            <a:lvl6pPr lvl="5" algn="r" rtl="0">
              <a:spcBef>
                <a:spcPts val="0"/>
              </a:spcBef>
              <a:spcAft>
                <a:spcPts val="0"/>
              </a:spcAft>
              <a:buSzPts val="2000"/>
              <a:buNone/>
              <a:defRPr sz="2000"/>
            </a:lvl6pPr>
            <a:lvl7pPr lvl="6" algn="r" rtl="0">
              <a:spcBef>
                <a:spcPts val="0"/>
              </a:spcBef>
              <a:spcAft>
                <a:spcPts val="0"/>
              </a:spcAft>
              <a:buSzPts val="2000"/>
              <a:buNone/>
              <a:defRPr sz="2000"/>
            </a:lvl7pPr>
            <a:lvl8pPr lvl="7" algn="r" rtl="0">
              <a:spcBef>
                <a:spcPts val="0"/>
              </a:spcBef>
              <a:spcAft>
                <a:spcPts val="0"/>
              </a:spcAft>
              <a:buSzPts val="2000"/>
              <a:buNone/>
              <a:defRPr sz="2000"/>
            </a:lvl8pPr>
            <a:lvl9pPr lvl="8" algn="r" rtl="0">
              <a:spcBef>
                <a:spcPts val="0"/>
              </a:spcBef>
              <a:spcAft>
                <a:spcPts val="0"/>
              </a:spcAft>
              <a:buSzPts val="2000"/>
              <a:buNone/>
              <a:defRPr sz="2000"/>
            </a:lvl9pPr>
          </a:lstStyle>
          <a:p>
            <a:endParaRPr/>
          </a:p>
        </p:txBody>
      </p:sp>
      <p:sp>
        <p:nvSpPr>
          <p:cNvPr id="200" name="Google Shape;200;p22"/>
          <p:cNvSpPr txBox="1">
            <a:spLocks noGrp="1"/>
          </p:cNvSpPr>
          <p:nvPr>
            <p:ph type="subTitle" idx="9"/>
          </p:nvPr>
        </p:nvSpPr>
        <p:spPr>
          <a:xfrm>
            <a:off x="5587975" y="2792025"/>
            <a:ext cx="1944600" cy="59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200"/>
              <a:buFont typeface="Roboto"/>
              <a:buNone/>
              <a:defRPr sz="1400">
                <a:latin typeface="Roboto"/>
                <a:ea typeface="Roboto"/>
                <a:cs typeface="Roboto"/>
                <a:sym typeface="Roboto"/>
              </a:defRPr>
            </a:lvl1pPr>
            <a:lvl2pPr lvl="1" algn="r" rtl="0">
              <a:lnSpc>
                <a:spcPct val="100000"/>
              </a:lnSpc>
              <a:spcBef>
                <a:spcPts val="0"/>
              </a:spcBef>
              <a:spcAft>
                <a:spcPts val="0"/>
              </a:spcAft>
              <a:buSzPts val="2200"/>
              <a:buFont typeface="Roboto"/>
              <a:buNone/>
              <a:defRPr>
                <a:latin typeface="Roboto"/>
                <a:ea typeface="Roboto"/>
                <a:cs typeface="Roboto"/>
                <a:sym typeface="Roboto"/>
              </a:defRPr>
            </a:lvl2pPr>
            <a:lvl3pPr lvl="2" algn="r" rtl="0">
              <a:lnSpc>
                <a:spcPct val="100000"/>
              </a:lnSpc>
              <a:spcBef>
                <a:spcPts val="0"/>
              </a:spcBef>
              <a:spcAft>
                <a:spcPts val="0"/>
              </a:spcAft>
              <a:buSzPts val="2200"/>
              <a:buFont typeface="Roboto"/>
              <a:buNone/>
              <a:defRPr>
                <a:latin typeface="Roboto"/>
                <a:ea typeface="Roboto"/>
                <a:cs typeface="Roboto"/>
                <a:sym typeface="Roboto"/>
              </a:defRPr>
            </a:lvl3pPr>
            <a:lvl4pPr lvl="3" algn="r" rtl="0">
              <a:lnSpc>
                <a:spcPct val="100000"/>
              </a:lnSpc>
              <a:spcBef>
                <a:spcPts val="0"/>
              </a:spcBef>
              <a:spcAft>
                <a:spcPts val="0"/>
              </a:spcAft>
              <a:buSzPts val="2200"/>
              <a:buFont typeface="Roboto"/>
              <a:buNone/>
              <a:defRPr>
                <a:latin typeface="Roboto"/>
                <a:ea typeface="Roboto"/>
                <a:cs typeface="Roboto"/>
                <a:sym typeface="Roboto"/>
              </a:defRPr>
            </a:lvl4pPr>
            <a:lvl5pPr lvl="4" algn="r" rtl="0">
              <a:lnSpc>
                <a:spcPct val="100000"/>
              </a:lnSpc>
              <a:spcBef>
                <a:spcPts val="0"/>
              </a:spcBef>
              <a:spcAft>
                <a:spcPts val="0"/>
              </a:spcAft>
              <a:buSzPts val="2200"/>
              <a:buFont typeface="Roboto"/>
              <a:buNone/>
              <a:defRPr>
                <a:latin typeface="Roboto"/>
                <a:ea typeface="Roboto"/>
                <a:cs typeface="Roboto"/>
                <a:sym typeface="Roboto"/>
              </a:defRPr>
            </a:lvl5pPr>
            <a:lvl6pPr lvl="5" algn="r" rtl="0">
              <a:lnSpc>
                <a:spcPct val="100000"/>
              </a:lnSpc>
              <a:spcBef>
                <a:spcPts val="0"/>
              </a:spcBef>
              <a:spcAft>
                <a:spcPts val="0"/>
              </a:spcAft>
              <a:buSzPts val="2200"/>
              <a:buFont typeface="Roboto"/>
              <a:buNone/>
              <a:defRPr>
                <a:latin typeface="Roboto"/>
                <a:ea typeface="Roboto"/>
                <a:cs typeface="Roboto"/>
                <a:sym typeface="Roboto"/>
              </a:defRPr>
            </a:lvl6pPr>
            <a:lvl7pPr lvl="6" algn="r" rtl="0">
              <a:lnSpc>
                <a:spcPct val="100000"/>
              </a:lnSpc>
              <a:spcBef>
                <a:spcPts val="0"/>
              </a:spcBef>
              <a:spcAft>
                <a:spcPts val="0"/>
              </a:spcAft>
              <a:buSzPts val="2200"/>
              <a:buFont typeface="Roboto"/>
              <a:buNone/>
              <a:defRPr>
                <a:latin typeface="Roboto"/>
                <a:ea typeface="Roboto"/>
                <a:cs typeface="Roboto"/>
                <a:sym typeface="Roboto"/>
              </a:defRPr>
            </a:lvl7pPr>
            <a:lvl8pPr lvl="7" algn="r" rtl="0">
              <a:lnSpc>
                <a:spcPct val="100000"/>
              </a:lnSpc>
              <a:spcBef>
                <a:spcPts val="0"/>
              </a:spcBef>
              <a:spcAft>
                <a:spcPts val="0"/>
              </a:spcAft>
              <a:buSzPts val="2200"/>
              <a:buFont typeface="Roboto"/>
              <a:buNone/>
              <a:defRPr>
                <a:latin typeface="Roboto"/>
                <a:ea typeface="Roboto"/>
                <a:cs typeface="Roboto"/>
                <a:sym typeface="Roboto"/>
              </a:defRPr>
            </a:lvl8pPr>
            <a:lvl9pPr lvl="8" algn="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201" name="Google Shape;201;p22"/>
          <p:cNvSpPr txBox="1">
            <a:spLocks noGrp="1"/>
          </p:cNvSpPr>
          <p:nvPr>
            <p:ph type="ctrTitle" idx="13"/>
          </p:nvPr>
        </p:nvSpPr>
        <p:spPr>
          <a:xfrm>
            <a:off x="5894902" y="3674023"/>
            <a:ext cx="1631400" cy="3648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2000"/>
              <a:buNone/>
              <a:defRPr sz="2000"/>
            </a:lvl1pPr>
            <a:lvl2pPr lvl="1" algn="r" rtl="0">
              <a:spcBef>
                <a:spcPts val="0"/>
              </a:spcBef>
              <a:spcAft>
                <a:spcPts val="0"/>
              </a:spcAft>
              <a:buSzPts val="2000"/>
              <a:buNone/>
              <a:defRPr sz="2000"/>
            </a:lvl2pPr>
            <a:lvl3pPr lvl="2" algn="r" rtl="0">
              <a:spcBef>
                <a:spcPts val="0"/>
              </a:spcBef>
              <a:spcAft>
                <a:spcPts val="0"/>
              </a:spcAft>
              <a:buSzPts val="2000"/>
              <a:buNone/>
              <a:defRPr sz="2000"/>
            </a:lvl3pPr>
            <a:lvl4pPr lvl="3" algn="r" rtl="0">
              <a:spcBef>
                <a:spcPts val="0"/>
              </a:spcBef>
              <a:spcAft>
                <a:spcPts val="0"/>
              </a:spcAft>
              <a:buSzPts val="2000"/>
              <a:buNone/>
              <a:defRPr sz="2000"/>
            </a:lvl4pPr>
            <a:lvl5pPr lvl="4" algn="r" rtl="0">
              <a:spcBef>
                <a:spcPts val="0"/>
              </a:spcBef>
              <a:spcAft>
                <a:spcPts val="0"/>
              </a:spcAft>
              <a:buSzPts val="2000"/>
              <a:buNone/>
              <a:defRPr sz="2000"/>
            </a:lvl5pPr>
            <a:lvl6pPr lvl="5" algn="r" rtl="0">
              <a:spcBef>
                <a:spcPts val="0"/>
              </a:spcBef>
              <a:spcAft>
                <a:spcPts val="0"/>
              </a:spcAft>
              <a:buSzPts val="2000"/>
              <a:buNone/>
              <a:defRPr sz="2000"/>
            </a:lvl6pPr>
            <a:lvl7pPr lvl="6" algn="r" rtl="0">
              <a:spcBef>
                <a:spcPts val="0"/>
              </a:spcBef>
              <a:spcAft>
                <a:spcPts val="0"/>
              </a:spcAft>
              <a:buSzPts val="2000"/>
              <a:buNone/>
              <a:defRPr sz="2000"/>
            </a:lvl7pPr>
            <a:lvl8pPr lvl="7" algn="r" rtl="0">
              <a:spcBef>
                <a:spcPts val="0"/>
              </a:spcBef>
              <a:spcAft>
                <a:spcPts val="0"/>
              </a:spcAft>
              <a:buSzPts val="2000"/>
              <a:buNone/>
              <a:defRPr sz="2000"/>
            </a:lvl8pPr>
            <a:lvl9pPr lvl="8" algn="r" rtl="0">
              <a:spcBef>
                <a:spcPts val="0"/>
              </a:spcBef>
              <a:spcAft>
                <a:spcPts val="0"/>
              </a:spcAft>
              <a:buSzPts val="2000"/>
              <a:buNone/>
              <a:defRPr sz="2000"/>
            </a:lvl9pPr>
          </a:lstStyle>
          <a:p>
            <a:endParaRPr/>
          </a:p>
        </p:txBody>
      </p:sp>
      <p:sp>
        <p:nvSpPr>
          <p:cNvPr id="202" name="Google Shape;202;p22"/>
          <p:cNvSpPr txBox="1">
            <a:spLocks noGrp="1"/>
          </p:cNvSpPr>
          <p:nvPr>
            <p:ph type="subTitle" idx="14"/>
          </p:nvPr>
        </p:nvSpPr>
        <p:spPr>
          <a:xfrm>
            <a:off x="5588050" y="3985125"/>
            <a:ext cx="1944600" cy="59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200"/>
              <a:buFont typeface="Roboto"/>
              <a:buNone/>
              <a:defRPr sz="1400">
                <a:latin typeface="Roboto"/>
                <a:ea typeface="Roboto"/>
                <a:cs typeface="Roboto"/>
                <a:sym typeface="Roboto"/>
              </a:defRPr>
            </a:lvl1pPr>
            <a:lvl2pPr lvl="1" algn="r" rtl="0">
              <a:lnSpc>
                <a:spcPct val="100000"/>
              </a:lnSpc>
              <a:spcBef>
                <a:spcPts val="0"/>
              </a:spcBef>
              <a:spcAft>
                <a:spcPts val="0"/>
              </a:spcAft>
              <a:buSzPts val="2200"/>
              <a:buFont typeface="Roboto"/>
              <a:buNone/>
              <a:defRPr>
                <a:latin typeface="Roboto"/>
                <a:ea typeface="Roboto"/>
                <a:cs typeface="Roboto"/>
                <a:sym typeface="Roboto"/>
              </a:defRPr>
            </a:lvl2pPr>
            <a:lvl3pPr lvl="2" algn="r" rtl="0">
              <a:lnSpc>
                <a:spcPct val="100000"/>
              </a:lnSpc>
              <a:spcBef>
                <a:spcPts val="0"/>
              </a:spcBef>
              <a:spcAft>
                <a:spcPts val="0"/>
              </a:spcAft>
              <a:buSzPts val="2200"/>
              <a:buFont typeface="Roboto"/>
              <a:buNone/>
              <a:defRPr>
                <a:latin typeface="Roboto"/>
                <a:ea typeface="Roboto"/>
                <a:cs typeface="Roboto"/>
                <a:sym typeface="Roboto"/>
              </a:defRPr>
            </a:lvl3pPr>
            <a:lvl4pPr lvl="3" algn="r" rtl="0">
              <a:lnSpc>
                <a:spcPct val="100000"/>
              </a:lnSpc>
              <a:spcBef>
                <a:spcPts val="0"/>
              </a:spcBef>
              <a:spcAft>
                <a:spcPts val="0"/>
              </a:spcAft>
              <a:buSzPts val="2200"/>
              <a:buFont typeface="Roboto"/>
              <a:buNone/>
              <a:defRPr>
                <a:latin typeface="Roboto"/>
                <a:ea typeface="Roboto"/>
                <a:cs typeface="Roboto"/>
                <a:sym typeface="Roboto"/>
              </a:defRPr>
            </a:lvl4pPr>
            <a:lvl5pPr lvl="4" algn="r" rtl="0">
              <a:lnSpc>
                <a:spcPct val="100000"/>
              </a:lnSpc>
              <a:spcBef>
                <a:spcPts val="0"/>
              </a:spcBef>
              <a:spcAft>
                <a:spcPts val="0"/>
              </a:spcAft>
              <a:buSzPts val="2200"/>
              <a:buFont typeface="Roboto"/>
              <a:buNone/>
              <a:defRPr>
                <a:latin typeface="Roboto"/>
                <a:ea typeface="Roboto"/>
                <a:cs typeface="Roboto"/>
                <a:sym typeface="Roboto"/>
              </a:defRPr>
            </a:lvl5pPr>
            <a:lvl6pPr lvl="5" algn="r" rtl="0">
              <a:lnSpc>
                <a:spcPct val="100000"/>
              </a:lnSpc>
              <a:spcBef>
                <a:spcPts val="0"/>
              </a:spcBef>
              <a:spcAft>
                <a:spcPts val="0"/>
              </a:spcAft>
              <a:buSzPts val="2200"/>
              <a:buFont typeface="Roboto"/>
              <a:buNone/>
              <a:defRPr>
                <a:latin typeface="Roboto"/>
                <a:ea typeface="Roboto"/>
                <a:cs typeface="Roboto"/>
                <a:sym typeface="Roboto"/>
              </a:defRPr>
            </a:lvl6pPr>
            <a:lvl7pPr lvl="6" algn="r" rtl="0">
              <a:lnSpc>
                <a:spcPct val="100000"/>
              </a:lnSpc>
              <a:spcBef>
                <a:spcPts val="0"/>
              </a:spcBef>
              <a:spcAft>
                <a:spcPts val="0"/>
              </a:spcAft>
              <a:buSzPts val="2200"/>
              <a:buFont typeface="Roboto"/>
              <a:buNone/>
              <a:defRPr>
                <a:latin typeface="Roboto"/>
                <a:ea typeface="Roboto"/>
                <a:cs typeface="Roboto"/>
                <a:sym typeface="Roboto"/>
              </a:defRPr>
            </a:lvl7pPr>
            <a:lvl8pPr lvl="7" algn="r" rtl="0">
              <a:lnSpc>
                <a:spcPct val="100000"/>
              </a:lnSpc>
              <a:spcBef>
                <a:spcPts val="0"/>
              </a:spcBef>
              <a:spcAft>
                <a:spcPts val="0"/>
              </a:spcAft>
              <a:buSzPts val="2200"/>
              <a:buFont typeface="Roboto"/>
              <a:buNone/>
              <a:defRPr>
                <a:latin typeface="Roboto"/>
                <a:ea typeface="Roboto"/>
                <a:cs typeface="Roboto"/>
                <a:sym typeface="Roboto"/>
              </a:defRPr>
            </a:lvl8pPr>
            <a:lvl9pPr lvl="8" algn="r"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203" name="Google Shape;203;p22"/>
          <p:cNvSpPr txBox="1">
            <a:spLocks noGrp="1"/>
          </p:cNvSpPr>
          <p:nvPr>
            <p:ph type="title" idx="15"/>
          </p:nvPr>
        </p:nvSpPr>
        <p:spPr>
          <a:xfrm>
            <a:off x="972900" y="453075"/>
            <a:ext cx="7198200" cy="64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303254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5"/>
        <p:cNvGrpSpPr/>
        <p:nvPr/>
      </p:nvGrpSpPr>
      <p:grpSpPr>
        <a:xfrm>
          <a:off x="0" y="0"/>
          <a:ext cx="0" cy="0"/>
          <a:chOff x="0" y="0"/>
          <a:chExt cx="0" cy="0"/>
        </a:xfrm>
      </p:grpSpPr>
      <p:sp>
        <p:nvSpPr>
          <p:cNvPr id="116" name="Google Shape;116;p15"/>
          <p:cNvSpPr/>
          <p:nvPr/>
        </p:nvSpPr>
        <p:spPr>
          <a:xfrm rot="1036562">
            <a:off x="7414149" y="-207994"/>
            <a:ext cx="2946804" cy="2693342"/>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rot="-10256595">
            <a:off x="-896069" y="4579179"/>
            <a:ext cx="5932697" cy="2562862"/>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rot="7101805">
            <a:off x="-1605213" y="-763465"/>
            <a:ext cx="3340493" cy="2007848"/>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txBox="1">
            <a:spLocks noGrp="1"/>
          </p:cNvSpPr>
          <p:nvPr>
            <p:ph type="title"/>
          </p:nvPr>
        </p:nvSpPr>
        <p:spPr>
          <a:xfrm>
            <a:off x="972900" y="453075"/>
            <a:ext cx="7198200" cy="64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730207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45"/>
        <p:cNvGrpSpPr/>
        <p:nvPr/>
      </p:nvGrpSpPr>
      <p:grpSpPr>
        <a:xfrm>
          <a:off x="0" y="0"/>
          <a:ext cx="0" cy="0"/>
          <a:chOff x="0" y="0"/>
          <a:chExt cx="0" cy="0"/>
        </a:xfrm>
      </p:grpSpPr>
      <p:sp>
        <p:nvSpPr>
          <p:cNvPr id="246" name="Google Shape;246;p27"/>
          <p:cNvSpPr/>
          <p:nvPr/>
        </p:nvSpPr>
        <p:spPr>
          <a:xfrm rot="-964807" flipH="1">
            <a:off x="6923176" y="4605276"/>
            <a:ext cx="2633480" cy="1894640"/>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rot="1132585" flipH="1">
            <a:off x="-770722" y="-290388"/>
            <a:ext cx="2163028" cy="202321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p:nvPr/>
        </p:nvSpPr>
        <p:spPr>
          <a:xfrm flipH="1">
            <a:off x="5052805" y="-1383700"/>
            <a:ext cx="5113720" cy="2227616"/>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7"/>
          <p:cNvSpPr/>
          <p:nvPr/>
        </p:nvSpPr>
        <p:spPr>
          <a:xfrm rot="2700000" flipH="1">
            <a:off x="-1953169" y="4387397"/>
            <a:ext cx="4027748" cy="1831285"/>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7"/>
          <p:cNvSpPr txBox="1">
            <a:spLocks noGrp="1"/>
          </p:cNvSpPr>
          <p:nvPr>
            <p:ph type="body" idx="1"/>
          </p:nvPr>
        </p:nvSpPr>
        <p:spPr>
          <a:xfrm>
            <a:off x="2181750" y="1019825"/>
            <a:ext cx="4780500" cy="8331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51" name="Google Shape;251;p27"/>
          <p:cNvSpPr txBox="1">
            <a:spLocks noGrp="1"/>
          </p:cNvSpPr>
          <p:nvPr>
            <p:ph type="title"/>
          </p:nvPr>
        </p:nvSpPr>
        <p:spPr>
          <a:xfrm>
            <a:off x="972900" y="453075"/>
            <a:ext cx="7198200" cy="64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36162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grpSp>
        <p:nvGrpSpPr>
          <p:cNvPr id="26" name="Google Shape;26;p5"/>
          <p:cNvGrpSpPr/>
          <p:nvPr/>
        </p:nvGrpSpPr>
        <p:grpSpPr>
          <a:xfrm>
            <a:off x="-39" y="-1"/>
            <a:ext cx="1478189" cy="5143594"/>
            <a:chOff x="-39" y="-1"/>
            <a:chExt cx="1478189" cy="5143594"/>
          </a:xfrm>
        </p:grpSpPr>
        <p:sp>
          <p:nvSpPr>
            <p:cNvPr id="27" name="Google Shape;27;p5"/>
            <p:cNvSpPr/>
            <p:nvPr/>
          </p:nvSpPr>
          <p:spPr>
            <a:xfrm rot="5400000">
              <a:off x="-324001" y="3387368"/>
              <a:ext cx="2080219" cy="1432232"/>
            </a:xfrm>
            <a:custGeom>
              <a:avLst/>
              <a:gdLst/>
              <a:ahLst/>
              <a:cxnLst/>
              <a:rect l="l" t="t" r="r" b="b"/>
              <a:pathLst>
                <a:path w="53690" h="43355" extrusionOk="0">
                  <a:moveTo>
                    <a:pt x="53689" y="1"/>
                  </a:moveTo>
                  <a:cubicBezTo>
                    <a:pt x="53185" y="1639"/>
                    <a:pt x="52219" y="3067"/>
                    <a:pt x="50875" y="4160"/>
                  </a:cubicBezTo>
                  <a:cubicBezTo>
                    <a:pt x="46002" y="8024"/>
                    <a:pt x="37474" y="4706"/>
                    <a:pt x="33357" y="9369"/>
                  </a:cubicBezTo>
                  <a:cubicBezTo>
                    <a:pt x="28946" y="14368"/>
                    <a:pt x="37012" y="28987"/>
                    <a:pt x="28358" y="35709"/>
                  </a:cubicBezTo>
                  <a:cubicBezTo>
                    <a:pt x="27342" y="36501"/>
                    <a:pt x="26247" y="36808"/>
                    <a:pt x="25095" y="36808"/>
                  </a:cubicBezTo>
                  <a:cubicBezTo>
                    <a:pt x="21126" y="36808"/>
                    <a:pt x="16482" y="33167"/>
                    <a:pt x="12078" y="33167"/>
                  </a:cubicBezTo>
                  <a:cubicBezTo>
                    <a:pt x="11520" y="33167"/>
                    <a:pt x="10967" y="33225"/>
                    <a:pt x="10419" y="33356"/>
                  </a:cubicBezTo>
                  <a:cubicBezTo>
                    <a:pt x="5672" y="34490"/>
                    <a:pt x="3950" y="40456"/>
                    <a:pt x="1" y="43355"/>
                  </a:cubicBezTo>
                  <a:lnTo>
                    <a:pt x="53689" y="43355"/>
                  </a:lnTo>
                  <a:lnTo>
                    <a:pt x="536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rot="5400000" flipH="1">
              <a:off x="-107770" y="107730"/>
              <a:ext cx="1693651" cy="1478189"/>
            </a:xfrm>
            <a:custGeom>
              <a:avLst/>
              <a:gdLst/>
              <a:ahLst/>
              <a:cxnLst/>
              <a:rect l="l" t="t" r="r" b="b"/>
              <a:pathLst>
                <a:path w="53690" h="43355" extrusionOk="0">
                  <a:moveTo>
                    <a:pt x="53689" y="1"/>
                  </a:moveTo>
                  <a:cubicBezTo>
                    <a:pt x="53185" y="1639"/>
                    <a:pt x="52219" y="3067"/>
                    <a:pt x="50875" y="4160"/>
                  </a:cubicBezTo>
                  <a:cubicBezTo>
                    <a:pt x="46002" y="8024"/>
                    <a:pt x="37474" y="4706"/>
                    <a:pt x="33357" y="9369"/>
                  </a:cubicBezTo>
                  <a:cubicBezTo>
                    <a:pt x="28946" y="14368"/>
                    <a:pt x="37012" y="28987"/>
                    <a:pt x="28358" y="35709"/>
                  </a:cubicBezTo>
                  <a:cubicBezTo>
                    <a:pt x="27342" y="36501"/>
                    <a:pt x="26247" y="36808"/>
                    <a:pt x="25095" y="36808"/>
                  </a:cubicBezTo>
                  <a:cubicBezTo>
                    <a:pt x="21126" y="36808"/>
                    <a:pt x="16482" y="33167"/>
                    <a:pt x="12078" y="33167"/>
                  </a:cubicBezTo>
                  <a:cubicBezTo>
                    <a:pt x="11520" y="33167"/>
                    <a:pt x="10967" y="33225"/>
                    <a:pt x="10419" y="33356"/>
                  </a:cubicBezTo>
                  <a:cubicBezTo>
                    <a:pt x="5672" y="34490"/>
                    <a:pt x="3950" y="40456"/>
                    <a:pt x="1" y="43355"/>
                  </a:cubicBezTo>
                  <a:lnTo>
                    <a:pt x="53689" y="43355"/>
                  </a:lnTo>
                  <a:lnTo>
                    <a:pt x="536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5"/>
          <p:cNvSpPr txBox="1">
            <a:spLocks noGrp="1"/>
          </p:cNvSpPr>
          <p:nvPr>
            <p:ph type="body" idx="1"/>
          </p:nvPr>
        </p:nvSpPr>
        <p:spPr>
          <a:xfrm>
            <a:off x="1418575" y="2546249"/>
            <a:ext cx="2889000" cy="10413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body" idx="2"/>
          </p:nvPr>
        </p:nvSpPr>
        <p:spPr>
          <a:xfrm>
            <a:off x="4836275" y="2546249"/>
            <a:ext cx="2889000" cy="10413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5"/>
          <p:cNvSpPr txBox="1">
            <a:spLocks noGrp="1"/>
          </p:cNvSpPr>
          <p:nvPr>
            <p:ph type="title"/>
          </p:nvPr>
        </p:nvSpPr>
        <p:spPr>
          <a:xfrm>
            <a:off x="1975350" y="433007"/>
            <a:ext cx="5193300" cy="49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2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 name="Google Shape;32;p5"/>
          <p:cNvSpPr txBox="1">
            <a:spLocks noGrp="1"/>
          </p:cNvSpPr>
          <p:nvPr>
            <p:ph type="subTitle" idx="3"/>
          </p:nvPr>
        </p:nvSpPr>
        <p:spPr>
          <a:xfrm>
            <a:off x="2493475" y="3544474"/>
            <a:ext cx="1814100" cy="3432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sz="2000">
                <a:solidFill>
                  <a:schemeClr val="accent4"/>
                </a:solidFill>
                <a:latin typeface="Neucha"/>
                <a:ea typeface="Neucha"/>
                <a:cs typeface="Neucha"/>
                <a:sym typeface="Neuch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4"/>
          </p:nvPr>
        </p:nvSpPr>
        <p:spPr>
          <a:xfrm>
            <a:off x="5911175" y="3544474"/>
            <a:ext cx="1814100" cy="34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000">
                <a:solidFill>
                  <a:schemeClr val="accent4"/>
                </a:solidFill>
                <a:latin typeface="Neucha"/>
                <a:ea typeface="Neucha"/>
                <a:cs typeface="Neucha"/>
                <a:sym typeface="Neuch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grpSp>
        <p:nvGrpSpPr>
          <p:cNvPr id="40" name="Google Shape;40;p7"/>
          <p:cNvGrpSpPr/>
          <p:nvPr/>
        </p:nvGrpSpPr>
        <p:grpSpPr>
          <a:xfrm>
            <a:off x="-1224821" y="71"/>
            <a:ext cx="2696966" cy="6119797"/>
            <a:chOff x="-1224821" y="71"/>
            <a:chExt cx="2696966" cy="6119797"/>
          </a:xfrm>
        </p:grpSpPr>
        <p:sp>
          <p:nvSpPr>
            <p:cNvPr id="41" name="Google Shape;41;p7"/>
            <p:cNvSpPr/>
            <p:nvPr/>
          </p:nvSpPr>
          <p:spPr>
            <a:xfrm rot="5400000" flipH="1">
              <a:off x="-10125" y="10114"/>
              <a:ext cx="1492314" cy="1472227"/>
            </a:xfrm>
            <a:custGeom>
              <a:avLst/>
              <a:gdLst/>
              <a:ahLst/>
              <a:cxnLst/>
              <a:rect l="l" t="t" r="r" b="b"/>
              <a:pathLst>
                <a:path w="53690" h="43355" extrusionOk="0">
                  <a:moveTo>
                    <a:pt x="53689" y="1"/>
                  </a:moveTo>
                  <a:cubicBezTo>
                    <a:pt x="53185" y="1639"/>
                    <a:pt x="52219" y="3067"/>
                    <a:pt x="50875" y="4160"/>
                  </a:cubicBezTo>
                  <a:cubicBezTo>
                    <a:pt x="46002" y="8024"/>
                    <a:pt x="37474" y="4706"/>
                    <a:pt x="33357" y="9369"/>
                  </a:cubicBezTo>
                  <a:cubicBezTo>
                    <a:pt x="28946" y="14368"/>
                    <a:pt x="37012" y="28987"/>
                    <a:pt x="28358" y="35709"/>
                  </a:cubicBezTo>
                  <a:cubicBezTo>
                    <a:pt x="27342" y="36501"/>
                    <a:pt x="26247" y="36808"/>
                    <a:pt x="25095" y="36808"/>
                  </a:cubicBezTo>
                  <a:cubicBezTo>
                    <a:pt x="21126" y="36808"/>
                    <a:pt x="16482" y="33167"/>
                    <a:pt x="12078" y="33167"/>
                  </a:cubicBezTo>
                  <a:cubicBezTo>
                    <a:pt x="11520" y="33167"/>
                    <a:pt x="10967" y="33225"/>
                    <a:pt x="10419" y="33356"/>
                  </a:cubicBezTo>
                  <a:cubicBezTo>
                    <a:pt x="5672" y="34490"/>
                    <a:pt x="3950" y="40456"/>
                    <a:pt x="1" y="43355"/>
                  </a:cubicBezTo>
                  <a:lnTo>
                    <a:pt x="53689" y="43355"/>
                  </a:lnTo>
                  <a:lnTo>
                    <a:pt x="536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a:off x="-1224821" y="4022048"/>
              <a:ext cx="2414700" cy="2097821"/>
            </a:xfrm>
            <a:custGeom>
              <a:avLst/>
              <a:gdLst/>
              <a:ahLst/>
              <a:cxnLst/>
              <a:rect l="l" t="t" r="r" b="b"/>
              <a:pathLst>
                <a:path w="58147" h="51304" extrusionOk="0">
                  <a:moveTo>
                    <a:pt x="29244" y="1"/>
                  </a:moveTo>
                  <a:cubicBezTo>
                    <a:pt x="26731" y="1"/>
                    <a:pt x="24181" y="437"/>
                    <a:pt x="21823" y="1019"/>
                  </a:cubicBezTo>
                  <a:cubicBezTo>
                    <a:pt x="18466" y="1858"/>
                    <a:pt x="15282" y="3218"/>
                    <a:pt x="12996" y="5042"/>
                  </a:cubicBezTo>
                  <a:cubicBezTo>
                    <a:pt x="8741" y="8399"/>
                    <a:pt x="8365" y="13146"/>
                    <a:pt x="7612" y="18095"/>
                  </a:cubicBezTo>
                  <a:cubicBezTo>
                    <a:pt x="7149" y="21105"/>
                    <a:pt x="6021" y="23449"/>
                    <a:pt x="4631" y="26112"/>
                  </a:cubicBezTo>
                  <a:cubicBezTo>
                    <a:pt x="3300" y="28601"/>
                    <a:pt x="2316" y="31293"/>
                    <a:pt x="1737" y="34071"/>
                  </a:cubicBezTo>
                  <a:cubicBezTo>
                    <a:pt x="0" y="42001"/>
                    <a:pt x="5876" y="49150"/>
                    <a:pt x="13459" y="50858"/>
                  </a:cubicBezTo>
                  <a:cubicBezTo>
                    <a:pt x="14826" y="51171"/>
                    <a:pt x="16212" y="51304"/>
                    <a:pt x="17604" y="51304"/>
                  </a:cubicBezTo>
                  <a:cubicBezTo>
                    <a:pt x="20453" y="51304"/>
                    <a:pt x="23326" y="50747"/>
                    <a:pt x="26107" y="50047"/>
                  </a:cubicBezTo>
                  <a:cubicBezTo>
                    <a:pt x="30737" y="48861"/>
                    <a:pt x="35224" y="47240"/>
                    <a:pt x="39883" y="46140"/>
                  </a:cubicBezTo>
                  <a:cubicBezTo>
                    <a:pt x="46164" y="44664"/>
                    <a:pt x="52560" y="43738"/>
                    <a:pt x="55889" y="37486"/>
                  </a:cubicBezTo>
                  <a:cubicBezTo>
                    <a:pt x="58146" y="33290"/>
                    <a:pt x="57972" y="28022"/>
                    <a:pt x="56178" y="23652"/>
                  </a:cubicBezTo>
                  <a:cubicBezTo>
                    <a:pt x="54470" y="19513"/>
                    <a:pt x="51200" y="16358"/>
                    <a:pt x="48219" y="13059"/>
                  </a:cubicBezTo>
                  <a:cubicBezTo>
                    <a:pt x="44659" y="9094"/>
                    <a:pt x="40954" y="3710"/>
                    <a:pt x="36034" y="1395"/>
                  </a:cubicBezTo>
                  <a:cubicBezTo>
                    <a:pt x="33931" y="385"/>
                    <a:pt x="31604" y="1"/>
                    <a:pt x="29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7"/>
          <p:cNvSpPr txBox="1">
            <a:spLocks noGrp="1"/>
          </p:cNvSpPr>
          <p:nvPr>
            <p:ph type="body" idx="1"/>
          </p:nvPr>
        </p:nvSpPr>
        <p:spPr>
          <a:xfrm>
            <a:off x="935800" y="2039550"/>
            <a:ext cx="3485100" cy="16329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accent5"/>
              </a:buClr>
              <a:buSzPts val="1600"/>
              <a:buChar char="●"/>
              <a:defRPr sz="1600">
                <a:solidFill>
                  <a:schemeClr val="accent5"/>
                </a:solidFill>
              </a:defRPr>
            </a:lvl1pPr>
            <a:lvl2pPr marL="914400" lvl="1" indent="-330200">
              <a:spcBef>
                <a:spcPts val="0"/>
              </a:spcBef>
              <a:spcAft>
                <a:spcPts val="0"/>
              </a:spcAft>
              <a:buClr>
                <a:schemeClr val="accent5"/>
              </a:buClr>
              <a:buSzPts val="1600"/>
              <a:buChar char="○"/>
              <a:defRPr sz="1600">
                <a:solidFill>
                  <a:schemeClr val="accent5"/>
                </a:solidFill>
              </a:defRPr>
            </a:lvl2pPr>
            <a:lvl3pPr marL="1371600" lvl="2" indent="-330200">
              <a:spcBef>
                <a:spcPts val="0"/>
              </a:spcBef>
              <a:spcAft>
                <a:spcPts val="0"/>
              </a:spcAft>
              <a:buClr>
                <a:schemeClr val="accent5"/>
              </a:buClr>
              <a:buSzPts val="1600"/>
              <a:buChar char="■"/>
              <a:defRPr sz="1600">
                <a:solidFill>
                  <a:schemeClr val="accent5"/>
                </a:solidFill>
              </a:defRPr>
            </a:lvl3pPr>
            <a:lvl4pPr marL="1828800" lvl="3" indent="-330200">
              <a:spcBef>
                <a:spcPts val="0"/>
              </a:spcBef>
              <a:spcAft>
                <a:spcPts val="0"/>
              </a:spcAft>
              <a:buClr>
                <a:schemeClr val="accent5"/>
              </a:buClr>
              <a:buSzPts val="1600"/>
              <a:buChar char="●"/>
              <a:defRPr sz="1600">
                <a:solidFill>
                  <a:schemeClr val="accent5"/>
                </a:solidFill>
              </a:defRPr>
            </a:lvl4pPr>
            <a:lvl5pPr marL="2286000" lvl="4" indent="-330200">
              <a:spcBef>
                <a:spcPts val="0"/>
              </a:spcBef>
              <a:spcAft>
                <a:spcPts val="0"/>
              </a:spcAft>
              <a:buClr>
                <a:schemeClr val="accent5"/>
              </a:buClr>
              <a:buSzPts val="1600"/>
              <a:buChar char="○"/>
              <a:defRPr sz="1600">
                <a:solidFill>
                  <a:schemeClr val="accent5"/>
                </a:solidFill>
              </a:defRPr>
            </a:lvl5pPr>
            <a:lvl6pPr marL="2743200" lvl="5" indent="-330200">
              <a:spcBef>
                <a:spcPts val="0"/>
              </a:spcBef>
              <a:spcAft>
                <a:spcPts val="0"/>
              </a:spcAft>
              <a:buClr>
                <a:schemeClr val="accent5"/>
              </a:buClr>
              <a:buSzPts val="1600"/>
              <a:buChar char="■"/>
              <a:defRPr sz="1600">
                <a:solidFill>
                  <a:schemeClr val="accent5"/>
                </a:solidFill>
              </a:defRPr>
            </a:lvl6pPr>
            <a:lvl7pPr marL="3200400" lvl="6" indent="-330200">
              <a:spcBef>
                <a:spcPts val="0"/>
              </a:spcBef>
              <a:spcAft>
                <a:spcPts val="0"/>
              </a:spcAft>
              <a:buClr>
                <a:schemeClr val="accent5"/>
              </a:buClr>
              <a:buSzPts val="1600"/>
              <a:buChar char="●"/>
              <a:defRPr sz="1600">
                <a:solidFill>
                  <a:schemeClr val="accent5"/>
                </a:solidFill>
              </a:defRPr>
            </a:lvl7pPr>
            <a:lvl8pPr marL="3657600" lvl="7" indent="-330200">
              <a:spcBef>
                <a:spcPts val="0"/>
              </a:spcBef>
              <a:spcAft>
                <a:spcPts val="0"/>
              </a:spcAft>
              <a:buClr>
                <a:schemeClr val="accent5"/>
              </a:buClr>
              <a:buSzPts val="1600"/>
              <a:buChar char="○"/>
              <a:defRPr sz="1600">
                <a:solidFill>
                  <a:schemeClr val="accent5"/>
                </a:solidFill>
              </a:defRPr>
            </a:lvl8pPr>
            <a:lvl9pPr marL="4114800" lvl="8" indent="-330200">
              <a:spcBef>
                <a:spcPts val="0"/>
              </a:spcBef>
              <a:spcAft>
                <a:spcPts val="0"/>
              </a:spcAft>
              <a:buClr>
                <a:schemeClr val="accent5"/>
              </a:buClr>
              <a:buSzPts val="1600"/>
              <a:buChar char="■"/>
              <a:defRPr sz="1600">
                <a:solidFill>
                  <a:schemeClr val="accent5"/>
                </a:solidFill>
              </a:defRPr>
            </a:lvl9pPr>
          </a:lstStyle>
          <a:p>
            <a:endParaRPr/>
          </a:p>
        </p:txBody>
      </p:sp>
      <p:sp>
        <p:nvSpPr>
          <p:cNvPr id="44" name="Google Shape;44;p7"/>
          <p:cNvSpPr txBox="1">
            <a:spLocks noGrp="1"/>
          </p:cNvSpPr>
          <p:nvPr>
            <p:ph type="title"/>
          </p:nvPr>
        </p:nvSpPr>
        <p:spPr>
          <a:xfrm>
            <a:off x="935800" y="1547250"/>
            <a:ext cx="3485100" cy="492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3200">
                <a:solidFill>
                  <a:schemeClr val="accent4"/>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grpSp>
        <p:nvGrpSpPr>
          <p:cNvPr id="51" name="Google Shape;51;p9"/>
          <p:cNvGrpSpPr/>
          <p:nvPr/>
        </p:nvGrpSpPr>
        <p:grpSpPr>
          <a:xfrm>
            <a:off x="-218950" y="0"/>
            <a:ext cx="10433772" cy="5929257"/>
            <a:chOff x="-218950" y="0"/>
            <a:chExt cx="10433772" cy="5929257"/>
          </a:xfrm>
        </p:grpSpPr>
        <p:sp>
          <p:nvSpPr>
            <p:cNvPr id="52" name="Google Shape;52;p9"/>
            <p:cNvSpPr/>
            <p:nvPr/>
          </p:nvSpPr>
          <p:spPr>
            <a:xfrm>
              <a:off x="-218950" y="0"/>
              <a:ext cx="1418438" cy="3214892"/>
            </a:xfrm>
            <a:custGeom>
              <a:avLst/>
              <a:gdLst/>
              <a:ahLst/>
              <a:cxnLst/>
              <a:rect l="l" t="t" r="r" b="b"/>
              <a:pathLst>
                <a:path w="85102" h="173966" extrusionOk="0">
                  <a:moveTo>
                    <a:pt x="0" y="0"/>
                  </a:moveTo>
                  <a:lnTo>
                    <a:pt x="0" y="173951"/>
                  </a:lnTo>
                  <a:cubicBezTo>
                    <a:pt x="269" y="173961"/>
                    <a:pt x="534" y="173966"/>
                    <a:pt x="798" y="173966"/>
                  </a:cubicBezTo>
                  <a:cubicBezTo>
                    <a:pt x="14077" y="173966"/>
                    <a:pt x="20901" y="161907"/>
                    <a:pt x="25639" y="151271"/>
                  </a:cubicBezTo>
                  <a:cubicBezTo>
                    <a:pt x="31359" y="138254"/>
                    <a:pt x="26231" y="109558"/>
                    <a:pt x="40825" y="103838"/>
                  </a:cubicBezTo>
                  <a:cubicBezTo>
                    <a:pt x="62224" y="95555"/>
                    <a:pt x="51278" y="63605"/>
                    <a:pt x="57293" y="55617"/>
                  </a:cubicBezTo>
                  <a:cubicBezTo>
                    <a:pt x="61731" y="49799"/>
                    <a:pt x="71296" y="45362"/>
                    <a:pt x="78199" y="26231"/>
                  </a:cubicBezTo>
                  <a:cubicBezTo>
                    <a:pt x="85102" y="7100"/>
                    <a:pt x="77410" y="0"/>
                    <a:pt x="774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p:nvPr/>
          </p:nvSpPr>
          <p:spPr>
            <a:xfrm>
              <a:off x="7705779" y="3749478"/>
              <a:ext cx="2509043" cy="2179779"/>
            </a:xfrm>
            <a:custGeom>
              <a:avLst/>
              <a:gdLst/>
              <a:ahLst/>
              <a:cxnLst/>
              <a:rect l="l" t="t" r="r" b="b"/>
              <a:pathLst>
                <a:path w="58147" h="51304" extrusionOk="0">
                  <a:moveTo>
                    <a:pt x="29244" y="1"/>
                  </a:moveTo>
                  <a:cubicBezTo>
                    <a:pt x="26731" y="1"/>
                    <a:pt x="24181" y="437"/>
                    <a:pt x="21823" y="1019"/>
                  </a:cubicBezTo>
                  <a:cubicBezTo>
                    <a:pt x="18466" y="1858"/>
                    <a:pt x="15282" y="3218"/>
                    <a:pt x="12996" y="5042"/>
                  </a:cubicBezTo>
                  <a:cubicBezTo>
                    <a:pt x="8741" y="8399"/>
                    <a:pt x="8365" y="13146"/>
                    <a:pt x="7612" y="18095"/>
                  </a:cubicBezTo>
                  <a:cubicBezTo>
                    <a:pt x="7149" y="21105"/>
                    <a:pt x="6021" y="23449"/>
                    <a:pt x="4631" y="26112"/>
                  </a:cubicBezTo>
                  <a:cubicBezTo>
                    <a:pt x="3300" y="28601"/>
                    <a:pt x="2316" y="31293"/>
                    <a:pt x="1737" y="34071"/>
                  </a:cubicBezTo>
                  <a:cubicBezTo>
                    <a:pt x="0" y="42001"/>
                    <a:pt x="5876" y="49150"/>
                    <a:pt x="13459" y="50858"/>
                  </a:cubicBezTo>
                  <a:cubicBezTo>
                    <a:pt x="14826" y="51171"/>
                    <a:pt x="16212" y="51304"/>
                    <a:pt x="17604" y="51304"/>
                  </a:cubicBezTo>
                  <a:cubicBezTo>
                    <a:pt x="20453" y="51304"/>
                    <a:pt x="23326" y="50747"/>
                    <a:pt x="26107" y="50047"/>
                  </a:cubicBezTo>
                  <a:cubicBezTo>
                    <a:pt x="30737" y="48861"/>
                    <a:pt x="35224" y="47240"/>
                    <a:pt x="39883" y="46140"/>
                  </a:cubicBezTo>
                  <a:cubicBezTo>
                    <a:pt x="46164" y="44664"/>
                    <a:pt x="52560" y="43738"/>
                    <a:pt x="55889" y="37486"/>
                  </a:cubicBezTo>
                  <a:cubicBezTo>
                    <a:pt x="58146" y="33290"/>
                    <a:pt x="57972" y="28022"/>
                    <a:pt x="56178" y="23652"/>
                  </a:cubicBezTo>
                  <a:cubicBezTo>
                    <a:pt x="54470" y="19513"/>
                    <a:pt x="51200" y="16358"/>
                    <a:pt x="48219" y="13059"/>
                  </a:cubicBezTo>
                  <a:cubicBezTo>
                    <a:pt x="44659" y="9094"/>
                    <a:pt x="40954" y="3710"/>
                    <a:pt x="36034" y="1395"/>
                  </a:cubicBezTo>
                  <a:cubicBezTo>
                    <a:pt x="33931" y="385"/>
                    <a:pt x="31604" y="1"/>
                    <a:pt x="29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9"/>
          <p:cNvSpPr txBox="1">
            <a:spLocks noGrp="1"/>
          </p:cNvSpPr>
          <p:nvPr>
            <p:ph type="title"/>
          </p:nvPr>
        </p:nvSpPr>
        <p:spPr>
          <a:xfrm>
            <a:off x="1284025" y="2540092"/>
            <a:ext cx="3485100" cy="679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5200">
                <a:solidFill>
                  <a:schemeClr val="accent4"/>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 name="Google Shape;55;p9"/>
          <p:cNvSpPr txBox="1">
            <a:spLocks noGrp="1"/>
          </p:cNvSpPr>
          <p:nvPr>
            <p:ph type="subTitle" idx="1"/>
          </p:nvPr>
        </p:nvSpPr>
        <p:spPr>
          <a:xfrm>
            <a:off x="1284025" y="3217971"/>
            <a:ext cx="2994000" cy="679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solidFill>
                  <a:schemeClr val="accent5"/>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7"/>
        <p:cNvGrpSpPr/>
        <p:nvPr/>
      </p:nvGrpSpPr>
      <p:grpSpPr>
        <a:xfrm>
          <a:off x="0" y="0"/>
          <a:ext cx="0" cy="0"/>
          <a:chOff x="0" y="0"/>
          <a:chExt cx="0" cy="0"/>
        </a:xfrm>
      </p:grpSpPr>
      <p:sp>
        <p:nvSpPr>
          <p:cNvPr id="68" name="Google Shape;6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69"/>
        <p:cNvGrpSpPr/>
        <p:nvPr/>
      </p:nvGrpSpPr>
      <p:grpSpPr>
        <a:xfrm>
          <a:off x="0" y="0"/>
          <a:ext cx="0" cy="0"/>
          <a:chOff x="0" y="0"/>
          <a:chExt cx="0" cy="0"/>
        </a:xfrm>
      </p:grpSpPr>
      <p:grpSp>
        <p:nvGrpSpPr>
          <p:cNvPr id="70" name="Google Shape;70;p13"/>
          <p:cNvGrpSpPr/>
          <p:nvPr/>
        </p:nvGrpSpPr>
        <p:grpSpPr>
          <a:xfrm>
            <a:off x="-39" y="-1"/>
            <a:ext cx="1478189" cy="5143594"/>
            <a:chOff x="-39" y="-1"/>
            <a:chExt cx="1478189" cy="5143594"/>
          </a:xfrm>
        </p:grpSpPr>
        <p:sp>
          <p:nvSpPr>
            <p:cNvPr id="71" name="Google Shape;71;p13"/>
            <p:cNvSpPr/>
            <p:nvPr/>
          </p:nvSpPr>
          <p:spPr>
            <a:xfrm rot="5400000">
              <a:off x="-324001" y="3387368"/>
              <a:ext cx="2080219" cy="1432232"/>
            </a:xfrm>
            <a:custGeom>
              <a:avLst/>
              <a:gdLst/>
              <a:ahLst/>
              <a:cxnLst/>
              <a:rect l="l" t="t" r="r" b="b"/>
              <a:pathLst>
                <a:path w="53690" h="43355" extrusionOk="0">
                  <a:moveTo>
                    <a:pt x="53689" y="1"/>
                  </a:moveTo>
                  <a:cubicBezTo>
                    <a:pt x="53185" y="1639"/>
                    <a:pt x="52219" y="3067"/>
                    <a:pt x="50875" y="4160"/>
                  </a:cubicBezTo>
                  <a:cubicBezTo>
                    <a:pt x="46002" y="8024"/>
                    <a:pt x="37474" y="4706"/>
                    <a:pt x="33357" y="9369"/>
                  </a:cubicBezTo>
                  <a:cubicBezTo>
                    <a:pt x="28946" y="14368"/>
                    <a:pt x="37012" y="28987"/>
                    <a:pt x="28358" y="35709"/>
                  </a:cubicBezTo>
                  <a:cubicBezTo>
                    <a:pt x="27342" y="36501"/>
                    <a:pt x="26247" y="36808"/>
                    <a:pt x="25095" y="36808"/>
                  </a:cubicBezTo>
                  <a:cubicBezTo>
                    <a:pt x="21126" y="36808"/>
                    <a:pt x="16482" y="33167"/>
                    <a:pt x="12078" y="33167"/>
                  </a:cubicBezTo>
                  <a:cubicBezTo>
                    <a:pt x="11520" y="33167"/>
                    <a:pt x="10967" y="33225"/>
                    <a:pt x="10419" y="33356"/>
                  </a:cubicBezTo>
                  <a:cubicBezTo>
                    <a:pt x="5672" y="34490"/>
                    <a:pt x="3950" y="40456"/>
                    <a:pt x="1" y="43355"/>
                  </a:cubicBezTo>
                  <a:lnTo>
                    <a:pt x="53689" y="43355"/>
                  </a:lnTo>
                  <a:lnTo>
                    <a:pt x="536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rot="5400000" flipH="1">
              <a:off x="-107770" y="107730"/>
              <a:ext cx="1693651" cy="1478189"/>
            </a:xfrm>
            <a:custGeom>
              <a:avLst/>
              <a:gdLst/>
              <a:ahLst/>
              <a:cxnLst/>
              <a:rect l="l" t="t" r="r" b="b"/>
              <a:pathLst>
                <a:path w="53690" h="43355" extrusionOk="0">
                  <a:moveTo>
                    <a:pt x="53689" y="1"/>
                  </a:moveTo>
                  <a:cubicBezTo>
                    <a:pt x="53185" y="1639"/>
                    <a:pt x="52219" y="3067"/>
                    <a:pt x="50875" y="4160"/>
                  </a:cubicBezTo>
                  <a:cubicBezTo>
                    <a:pt x="46002" y="8024"/>
                    <a:pt x="37474" y="4706"/>
                    <a:pt x="33357" y="9369"/>
                  </a:cubicBezTo>
                  <a:cubicBezTo>
                    <a:pt x="28946" y="14368"/>
                    <a:pt x="37012" y="28987"/>
                    <a:pt x="28358" y="35709"/>
                  </a:cubicBezTo>
                  <a:cubicBezTo>
                    <a:pt x="27342" y="36501"/>
                    <a:pt x="26247" y="36808"/>
                    <a:pt x="25095" y="36808"/>
                  </a:cubicBezTo>
                  <a:cubicBezTo>
                    <a:pt x="21126" y="36808"/>
                    <a:pt x="16482" y="33167"/>
                    <a:pt x="12078" y="33167"/>
                  </a:cubicBezTo>
                  <a:cubicBezTo>
                    <a:pt x="11520" y="33167"/>
                    <a:pt x="10967" y="33225"/>
                    <a:pt x="10419" y="33356"/>
                  </a:cubicBezTo>
                  <a:cubicBezTo>
                    <a:pt x="5672" y="34490"/>
                    <a:pt x="3950" y="40456"/>
                    <a:pt x="1" y="43355"/>
                  </a:cubicBezTo>
                  <a:lnTo>
                    <a:pt x="53689" y="43355"/>
                  </a:lnTo>
                  <a:lnTo>
                    <a:pt x="536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14_1">
    <p:spTree>
      <p:nvGrpSpPr>
        <p:cNvPr id="1" name="Shape 73"/>
        <p:cNvGrpSpPr/>
        <p:nvPr/>
      </p:nvGrpSpPr>
      <p:grpSpPr>
        <a:xfrm>
          <a:off x="0" y="0"/>
          <a:ext cx="0" cy="0"/>
          <a:chOff x="0" y="0"/>
          <a:chExt cx="0" cy="0"/>
        </a:xfrm>
      </p:grpSpPr>
      <p:grpSp>
        <p:nvGrpSpPr>
          <p:cNvPr id="74" name="Google Shape;74;p14"/>
          <p:cNvGrpSpPr/>
          <p:nvPr/>
        </p:nvGrpSpPr>
        <p:grpSpPr>
          <a:xfrm flipH="1">
            <a:off x="7665811" y="-1"/>
            <a:ext cx="1478189" cy="5143594"/>
            <a:chOff x="-39" y="-1"/>
            <a:chExt cx="1478189" cy="5143594"/>
          </a:xfrm>
        </p:grpSpPr>
        <p:sp>
          <p:nvSpPr>
            <p:cNvPr id="75" name="Google Shape;75;p14"/>
            <p:cNvSpPr/>
            <p:nvPr/>
          </p:nvSpPr>
          <p:spPr>
            <a:xfrm rot="5400000">
              <a:off x="-324001" y="3387368"/>
              <a:ext cx="2080219" cy="1432232"/>
            </a:xfrm>
            <a:custGeom>
              <a:avLst/>
              <a:gdLst/>
              <a:ahLst/>
              <a:cxnLst/>
              <a:rect l="l" t="t" r="r" b="b"/>
              <a:pathLst>
                <a:path w="53690" h="43355" extrusionOk="0">
                  <a:moveTo>
                    <a:pt x="53689" y="1"/>
                  </a:moveTo>
                  <a:cubicBezTo>
                    <a:pt x="53185" y="1639"/>
                    <a:pt x="52219" y="3067"/>
                    <a:pt x="50875" y="4160"/>
                  </a:cubicBezTo>
                  <a:cubicBezTo>
                    <a:pt x="46002" y="8024"/>
                    <a:pt x="37474" y="4706"/>
                    <a:pt x="33357" y="9369"/>
                  </a:cubicBezTo>
                  <a:cubicBezTo>
                    <a:pt x="28946" y="14368"/>
                    <a:pt x="37012" y="28987"/>
                    <a:pt x="28358" y="35709"/>
                  </a:cubicBezTo>
                  <a:cubicBezTo>
                    <a:pt x="27342" y="36501"/>
                    <a:pt x="26247" y="36808"/>
                    <a:pt x="25095" y="36808"/>
                  </a:cubicBezTo>
                  <a:cubicBezTo>
                    <a:pt x="21126" y="36808"/>
                    <a:pt x="16482" y="33167"/>
                    <a:pt x="12078" y="33167"/>
                  </a:cubicBezTo>
                  <a:cubicBezTo>
                    <a:pt x="11520" y="33167"/>
                    <a:pt x="10967" y="33225"/>
                    <a:pt x="10419" y="33356"/>
                  </a:cubicBezTo>
                  <a:cubicBezTo>
                    <a:pt x="5672" y="34490"/>
                    <a:pt x="3950" y="40456"/>
                    <a:pt x="1" y="43355"/>
                  </a:cubicBezTo>
                  <a:lnTo>
                    <a:pt x="53689" y="43355"/>
                  </a:lnTo>
                  <a:lnTo>
                    <a:pt x="536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rot="5400000" flipH="1">
              <a:off x="-107770" y="107730"/>
              <a:ext cx="1693651" cy="1478189"/>
            </a:xfrm>
            <a:custGeom>
              <a:avLst/>
              <a:gdLst/>
              <a:ahLst/>
              <a:cxnLst/>
              <a:rect l="l" t="t" r="r" b="b"/>
              <a:pathLst>
                <a:path w="53690" h="43355" extrusionOk="0">
                  <a:moveTo>
                    <a:pt x="53689" y="1"/>
                  </a:moveTo>
                  <a:cubicBezTo>
                    <a:pt x="53185" y="1639"/>
                    <a:pt x="52219" y="3067"/>
                    <a:pt x="50875" y="4160"/>
                  </a:cubicBezTo>
                  <a:cubicBezTo>
                    <a:pt x="46002" y="8024"/>
                    <a:pt x="37474" y="4706"/>
                    <a:pt x="33357" y="9369"/>
                  </a:cubicBezTo>
                  <a:cubicBezTo>
                    <a:pt x="28946" y="14368"/>
                    <a:pt x="37012" y="28987"/>
                    <a:pt x="28358" y="35709"/>
                  </a:cubicBezTo>
                  <a:cubicBezTo>
                    <a:pt x="27342" y="36501"/>
                    <a:pt x="26247" y="36808"/>
                    <a:pt x="25095" y="36808"/>
                  </a:cubicBezTo>
                  <a:cubicBezTo>
                    <a:pt x="21126" y="36808"/>
                    <a:pt x="16482" y="33167"/>
                    <a:pt x="12078" y="33167"/>
                  </a:cubicBezTo>
                  <a:cubicBezTo>
                    <a:pt x="11520" y="33167"/>
                    <a:pt x="10967" y="33225"/>
                    <a:pt x="10419" y="33356"/>
                  </a:cubicBezTo>
                  <a:cubicBezTo>
                    <a:pt x="5672" y="34490"/>
                    <a:pt x="3950" y="40456"/>
                    <a:pt x="1" y="43355"/>
                  </a:cubicBezTo>
                  <a:lnTo>
                    <a:pt x="53689" y="43355"/>
                  </a:lnTo>
                  <a:lnTo>
                    <a:pt x="536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CUSTOM_14_1_1">
    <p:spTree>
      <p:nvGrpSpPr>
        <p:cNvPr id="1" name="Shape 77"/>
        <p:cNvGrpSpPr/>
        <p:nvPr/>
      </p:nvGrpSpPr>
      <p:grpSpPr>
        <a:xfrm>
          <a:off x="0" y="0"/>
          <a:ext cx="0" cy="0"/>
          <a:chOff x="0" y="0"/>
          <a:chExt cx="0" cy="0"/>
        </a:xfrm>
      </p:grpSpPr>
      <p:grpSp>
        <p:nvGrpSpPr>
          <p:cNvPr id="78" name="Google Shape;78;p15"/>
          <p:cNvGrpSpPr/>
          <p:nvPr/>
        </p:nvGrpSpPr>
        <p:grpSpPr>
          <a:xfrm>
            <a:off x="-5841" y="-12102"/>
            <a:ext cx="9155957" cy="5161658"/>
            <a:chOff x="-11939" y="-385898"/>
            <a:chExt cx="9808203" cy="5529360"/>
          </a:xfrm>
        </p:grpSpPr>
        <p:sp>
          <p:nvSpPr>
            <p:cNvPr id="79" name="Google Shape;79;p15"/>
            <p:cNvSpPr/>
            <p:nvPr/>
          </p:nvSpPr>
          <p:spPr>
            <a:xfrm rot="5400000">
              <a:off x="-405533" y="3402610"/>
              <a:ext cx="2134446" cy="1347257"/>
            </a:xfrm>
            <a:custGeom>
              <a:avLst/>
              <a:gdLst/>
              <a:ahLst/>
              <a:cxnLst/>
              <a:rect l="l" t="t" r="r" b="b"/>
              <a:pathLst>
                <a:path w="53690" h="43355" extrusionOk="0">
                  <a:moveTo>
                    <a:pt x="53689" y="1"/>
                  </a:moveTo>
                  <a:cubicBezTo>
                    <a:pt x="53185" y="1639"/>
                    <a:pt x="52219" y="3067"/>
                    <a:pt x="50875" y="4160"/>
                  </a:cubicBezTo>
                  <a:cubicBezTo>
                    <a:pt x="46002" y="8024"/>
                    <a:pt x="37474" y="4706"/>
                    <a:pt x="33357" y="9369"/>
                  </a:cubicBezTo>
                  <a:cubicBezTo>
                    <a:pt x="28946" y="14368"/>
                    <a:pt x="37012" y="28987"/>
                    <a:pt x="28358" y="35709"/>
                  </a:cubicBezTo>
                  <a:cubicBezTo>
                    <a:pt x="27342" y="36501"/>
                    <a:pt x="26247" y="36808"/>
                    <a:pt x="25095" y="36808"/>
                  </a:cubicBezTo>
                  <a:cubicBezTo>
                    <a:pt x="21126" y="36808"/>
                    <a:pt x="16482" y="33167"/>
                    <a:pt x="12078" y="33167"/>
                  </a:cubicBezTo>
                  <a:cubicBezTo>
                    <a:pt x="11520" y="33167"/>
                    <a:pt x="10967" y="33225"/>
                    <a:pt x="10419" y="33356"/>
                  </a:cubicBezTo>
                  <a:cubicBezTo>
                    <a:pt x="5672" y="34490"/>
                    <a:pt x="3950" y="40456"/>
                    <a:pt x="1" y="43355"/>
                  </a:cubicBezTo>
                  <a:lnTo>
                    <a:pt x="53689" y="43355"/>
                  </a:lnTo>
                  <a:lnTo>
                    <a:pt x="536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rot="-5400000">
              <a:off x="8449762" y="-81433"/>
              <a:ext cx="1650968" cy="1042037"/>
            </a:xfrm>
            <a:custGeom>
              <a:avLst/>
              <a:gdLst/>
              <a:ahLst/>
              <a:cxnLst/>
              <a:rect l="l" t="t" r="r" b="b"/>
              <a:pathLst>
                <a:path w="53690" h="43355" extrusionOk="0">
                  <a:moveTo>
                    <a:pt x="53689" y="1"/>
                  </a:moveTo>
                  <a:cubicBezTo>
                    <a:pt x="53185" y="1639"/>
                    <a:pt x="52219" y="3067"/>
                    <a:pt x="50875" y="4160"/>
                  </a:cubicBezTo>
                  <a:cubicBezTo>
                    <a:pt x="46002" y="8024"/>
                    <a:pt x="37474" y="4706"/>
                    <a:pt x="33357" y="9369"/>
                  </a:cubicBezTo>
                  <a:cubicBezTo>
                    <a:pt x="28946" y="14368"/>
                    <a:pt x="37012" y="28987"/>
                    <a:pt x="28358" y="35709"/>
                  </a:cubicBezTo>
                  <a:cubicBezTo>
                    <a:pt x="27342" y="36501"/>
                    <a:pt x="26247" y="36808"/>
                    <a:pt x="25095" y="36808"/>
                  </a:cubicBezTo>
                  <a:cubicBezTo>
                    <a:pt x="21126" y="36808"/>
                    <a:pt x="16482" y="33167"/>
                    <a:pt x="12078" y="33167"/>
                  </a:cubicBezTo>
                  <a:cubicBezTo>
                    <a:pt x="11520" y="33167"/>
                    <a:pt x="10967" y="33225"/>
                    <a:pt x="10419" y="33356"/>
                  </a:cubicBezTo>
                  <a:cubicBezTo>
                    <a:pt x="5672" y="34490"/>
                    <a:pt x="3950" y="40456"/>
                    <a:pt x="1" y="43355"/>
                  </a:cubicBezTo>
                  <a:lnTo>
                    <a:pt x="53689" y="43355"/>
                  </a:lnTo>
                  <a:lnTo>
                    <a:pt x="536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CUSTOM_14_1_1_1">
    <p:spTree>
      <p:nvGrpSpPr>
        <p:cNvPr id="1" name="Shape 81"/>
        <p:cNvGrpSpPr/>
        <p:nvPr/>
      </p:nvGrpSpPr>
      <p:grpSpPr>
        <a:xfrm>
          <a:off x="0" y="0"/>
          <a:ext cx="0" cy="0"/>
          <a:chOff x="0" y="0"/>
          <a:chExt cx="0" cy="0"/>
        </a:xfrm>
      </p:grpSpPr>
      <p:grpSp>
        <p:nvGrpSpPr>
          <p:cNvPr id="82" name="Google Shape;82;p16"/>
          <p:cNvGrpSpPr/>
          <p:nvPr/>
        </p:nvGrpSpPr>
        <p:grpSpPr>
          <a:xfrm>
            <a:off x="14" y="-2"/>
            <a:ext cx="9143950" cy="5143477"/>
            <a:chOff x="14" y="-2"/>
            <a:chExt cx="9143950" cy="5143477"/>
          </a:xfrm>
        </p:grpSpPr>
        <p:sp>
          <p:nvSpPr>
            <p:cNvPr id="83" name="Google Shape;83;p16"/>
            <p:cNvSpPr/>
            <p:nvPr/>
          </p:nvSpPr>
          <p:spPr>
            <a:xfrm rot="10800000">
              <a:off x="14" y="-2"/>
              <a:ext cx="1035412" cy="836101"/>
            </a:xfrm>
            <a:custGeom>
              <a:avLst/>
              <a:gdLst/>
              <a:ahLst/>
              <a:cxnLst/>
              <a:rect l="l" t="t" r="r" b="b"/>
              <a:pathLst>
                <a:path w="53690" h="43355" extrusionOk="0">
                  <a:moveTo>
                    <a:pt x="53689" y="1"/>
                  </a:moveTo>
                  <a:cubicBezTo>
                    <a:pt x="53185" y="1639"/>
                    <a:pt x="52219" y="3067"/>
                    <a:pt x="50875" y="4160"/>
                  </a:cubicBezTo>
                  <a:cubicBezTo>
                    <a:pt x="46002" y="8024"/>
                    <a:pt x="37474" y="4706"/>
                    <a:pt x="33357" y="9369"/>
                  </a:cubicBezTo>
                  <a:cubicBezTo>
                    <a:pt x="28946" y="14368"/>
                    <a:pt x="37012" y="28987"/>
                    <a:pt x="28358" y="35709"/>
                  </a:cubicBezTo>
                  <a:cubicBezTo>
                    <a:pt x="27342" y="36501"/>
                    <a:pt x="26247" y="36808"/>
                    <a:pt x="25095" y="36808"/>
                  </a:cubicBezTo>
                  <a:cubicBezTo>
                    <a:pt x="21126" y="36808"/>
                    <a:pt x="16482" y="33167"/>
                    <a:pt x="12078" y="33167"/>
                  </a:cubicBezTo>
                  <a:cubicBezTo>
                    <a:pt x="11520" y="33167"/>
                    <a:pt x="10967" y="33225"/>
                    <a:pt x="10419" y="33356"/>
                  </a:cubicBezTo>
                  <a:cubicBezTo>
                    <a:pt x="5672" y="34490"/>
                    <a:pt x="3950" y="40456"/>
                    <a:pt x="1" y="43355"/>
                  </a:cubicBezTo>
                  <a:lnTo>
                    <a:pt x="53689" y="43355"/>
                  </a:lnTo>
                  <a:lnTo>
                    <a:pt x="536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p:nvPr/>
          </p:nvSpPr>
          <p:spPr>
            <a:xfrm>
              <a:off x="7471252" y="3792750"/>
              <a:ext cx="1672712" cy="1350725"/>
            </a:xfrm>
            <a:custGeom>
              <a:avLst/>
              <a:gdLst/>
              <a:ahLst/>
              <a:cxnLst/>
              <a:rect l="l" t="t" r="r" b="b"/>
              <a:pathLst>
                <a:path w="53690" h="43355" extrusionOk="0">
                  <a:moveTo>
                    <a:pt x="53689" y="1"/>
                  </a:moveTo>
                  <a:cubicBezTo>
                    <a:pt x="53185" y="1639"/>
                    <a:pt x="52219" y="3067"/>
                    <a:pt x="50875" y="4160"/>
                  </a:cubicBezTo>
                  <a:cubicBezTo>
                    <a:pt x="46002" y="8024"/>
                    <a:pt x="37474" y="4706"/>
                    <a:pt x="33357" y="9369"/>
                  </a:cubicBezTo>
                  <a:cubicBezTo>
                    <a:pt x="28946" y="14368"/>
                    <a:pt x="37012" y="28987"/>
                    <a:pt x="28358" y="35709"/>
                  </a:cubicBezTo>
                  <a:cubicBezTo>
                    <a:pt x="27342" y="36501"/>
                    <a:pt x="26247" y="36808"/>
                    <a:pt x="25095" y="36808"/>
                  </a:cubicBezTo>
                  <a:cubicBezTo>
                    <a:pt x="21126" y="36808"/>
                    <a:pt x="16482" y="33167"/>
                    <a:pt x="12078" y="33167"/>
                  </a:cubicBezTo>
                  <a:cubicBezTo>
                    <a:pt x="11520" y="33167"/>
                    <a:pt x="10967" y="33225"/>
                    <a:pt x="10419" y="33356"/>
                  </a:cubicBezTo>
                  <a:cubicBezTo>
                    <a:pt x="5672" y="34490"/>
                    <a:pt x="3950" y="40456"/>
                    <a:pt x="1" y="43355"/>
                  </a:cubicBezTo>
                  <a:lnTo>
                    <a:pt x="53689" y="43355"/>
                  </a:lnTo>
                  <a:lnTo>
                    <a:pt x="536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39225" y="445025"/>
            <a:ext cx="78657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3000"/>
              <a:buFont typeface="Neucha"/>
              <a:buNone/>
              <a:defRPr sz="3000" b="1">
                <a:solidFill>
                  <a:schemeClr val="accent5"/>
                </a:solidFill>
                <a:latin typeface="Neucha"/>
                <a:ea typeface="Neucha"/>
                <a:cs typeface="Neucha"/>
                <a:sym typeface="Neucha"/>
              </a:defRPr>
            </a:lvl1pPr>
            <a:lvl2pPr lvl="1">
              <a:spcBef>
                <a:spcPts val="0"/>
              </a:spcBef>
              <a:spcAft>
                <a:spcPts val="0"/>
              </a:spcAft>
              <a:buClr>
                <a:schemeClr val="accent5"/>
              </a:buClr>
              <a:buSzPts val="3000"/>
              <a:buFont typeface="Amatic SC"/>
              <a:buNone/>
              <a:defRPr sz="3000">
                <a:solidFill>
                  <a:schemeClr val="accent5"/>
                </a:solidFill>
                <a:latin typeface="Amatic SC"/>
                <a:ea typeface="Amatic SC"/>
                <a:cs typeface="Amatic SC"/>
                <a:sym typeface="Amatic SC"/>
              </a:defRPr>
            </a:lvl2pPr>
            <a:lvl3pPr lvl="2">
              <a:spcBef>
                <a:spcPts val="0"/>
              </a:spcBef>
              <a:spcAft>
                <a:spcPts val="0"/>
              </a:spcAft>
              <a:buClr>
                <a:schemeClr val="accent5"/>
              </a:buClr>
              <a:buSzPts val="3000"/>
              <a:buFont typeface="Amatic SC"/>
              <a:buNone/>
              <a:defRPr sz="3000">
                <a:solidFill>
                  <a:schemeClr val="accent5"/>
                </a:solidFill>
                <a:latin typeface="Amatic SC"/>
                <a:ea typeface="Amatic SC"/>
                <a:cs typeface="Amatic SC"/>
                <a:sym typeface="Amatic SC"/>
              </a:defRPr>
            </a:lvl3pPr>
            <a:lvl4pPr lvl="3">
              <a:spcBef>
                <a:spcPts val="0"/>
              </a:spcBef>
              <a:spcAft>
                <a:spcPts val="0"/>
              </a:spcAft>
              <a:buClr>
                <a:schemeClr val="accent5"/>
              </a:buClr>
              <a:buSzPts val="3000"/>
              <a:buFont typeface="Amatic SC"/>
              <a:buNone/>
              <a:defRPr sz="3000">
                <a:solidFill>
                  <a:schemeClr val="accent5"/>
                </a:solidFill>
                <a:latin typeface="Amatic SC"/>
                <a:ea typeface="Amatic SC"/>
                <a:cs typeface="Amatic SC"/>
                <a:sym typeface="Amatic SC"/>
              </a:defRPr>
            </a:lvl4pPr>
            <a:lvl5pPr lvl="4">
              <a:spcBef>
                <a:spcPts val="0"/>
              </a:spcBef>
              <a:spcAft>
                <a:spcPts val="0"/>
              </a:spcAft>
              <a:buClr>
                <a:schemeClr val="accent5"/>
              </a:buClr>
              <a:buSzPts val="3000"/>
              <a:buFont typeface="Amatic SC"/>
              <a:buNone/>
              <a:defRPr sz="3000">
                <a:solidFill>
                  <a:schemeClr val="accent5"/>
                </a:solidFill>
                <a:latin typeface="Amatic SC"/>
                <a:ea typeface="Amatic SC"/>
                <a:cs typeface="Amatic SC"/>
                <a:sym typeface="Amatic SC"/>
              </a:defRPr>
            </a:lvl5pPr>
            <a:lvl6pPr lvl="5">
              <a:spcBef>
                <a:spcPts val="0"/>
              </a:spcBef>
              <a:spcAft>
                <a:spcPts val="0"/>
              </a:spcAft>
              <a:buClr>
                <a:schemeClr val="accent5"/>
              </a:buClr>
              <a:buSzPts val="3000"/>
              <a:buFont typeface="Amatic SC"/>
              <a:buNone/>
              <a:defRPr sz="3000">
                <a:solidFill>
                  <a:schemeClr val="accent5"/>
                </a:solidFill>
                <a:latin typeface="Amatic SC"/>
                <a:ea typeface="Amatic SC"/>
                <a:cs typeface="Amatic SC"/>
                <a:sym typeface="Amatic SC"/>
              </a:defRPr>
            </a:lvl6pPr>
            <a:lvl7pPr lvl="6">
              <a:spcBef>
                <a:spcPts val="0"/>
              </a:spcBef>
              <a:spcAft>
                <a:spcPts val="0"/>
              </a:spcAft>
              <a:buClr>
                <a:schemeClr val="accent5"/>
              </a:buClr>
              <a:buSzPts val="3000"/>
              <a:buFont typeface="Amatic SC"/>
              <a:buNone/>
              <a:defRPr sz="3000">
                <a:solidFill>
                  <a:schemeClr val="accent5"/>
                </a:solidFill>
                <a:latin typeface="Amatic SC"/>
                <a:ea typeface="Amatic SC"/>
                <a:cs typeface="Amatic SC"/>
                <a:sym typeface="Amatic SC"/>
              </a:defRPr>
            </a:lvl7pPr>
            <a:lvl8pPr lvl="7">
              <a:spcBef>
                <a:spcPts val="0"/>
              </a:spcBef>
              <a:spcAft>
                <a:spcPts val="0"/>
              </a:spcAft>
              <a:buClr>
                <a:schemeClr val="accent5"/>
              </a:buClr>
              <a:buSzPts val="3000"/>
              <a:buFont typeface="Amatic SC"/>
              <a:buNone/>
              <a:defRPr sz="3000">
                <a:solidFill>
                  <a:schemeClr val="accent5"/>
                </a:solidFill>
                <a:latin typeface="Amatic SC"/>
                <a:ea typeface="Amatic SC"/>
                <a:cs typeface="Amatic SC"/>
                <a:sym typeface="Amatic SC"/>
              </a:defRPr>
            </a:lvl8pPr>
            <a:lvl9pPr lvl="8">
              <a:spcBef>
                <a:spcPts val="0"/>
              </a:spcBef>
              <a:spcAft>
                <a:spcPts val="0"/>
              </a:spcAft>
              <a:buClr>
                <a:schemeClr val="accent5"/>
              </a:buClr>
              <a:buSzPts val="3000"/>
              <a:buFont typeface="Amatic SC"/>
              <a:buNone/>
              <a:defRPr sz="3000">
                <a:solidFill>
                  <a:schemeClr val="accent5"/>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639225" y="1533475"/>
            <a:ext cx="78657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5"/>
              </a:buClr>
              <a:buSzPts val="1400"/>
              <a:buFont typeface="Roboto"/>
              <a:buChar char="●"/>
              <a:defRPr>
                <a:solidFill>
                  <a:schemeClr val="accent5"/>
                </a:solidFill>
                <a:latin typeface="Roboto"/>
                <a:ea typeface="Roboto"/>
                <a:cs typeface="Roboto"/>
                <a:sym typeface="Roboto"/>
              </a:defRPr>
            </a:lvl1pPr>
            <a:lvl2pPr marL="914400" lvl="1" indent="-317500">
              <a:lnSpc>
                <a:spcPct val="100000"/>
              </a:lnSpc>
              <a:spcBef>
                <a:spcPts val="0"/>
              </a:spcBef>
              <a:spcAft>
                <a:spcPts val="0"/>
              </a:spcAft>
              <a:buClr>
                <a:schemeClr val="accent5"/>
              </a:buClr>
              <a:buSzPts val="1400"/>
              <a:buFont typeface="Roboto"/>
              <a:buChar char="○"/>
              <a:defRPr>
                <a:solidFill>
                  <a:schemeClr val="accent5"/>
                </a:solidFill>
                <a:latin typeface="Roboto"/>
                <a:ea typeface="Roboto"/>
                <a:cs typeface="Roboto"/>
                <a:sym typeface="Roboto"/>
              </a:defRPr>
            </a:lvl2pPr>
            <a:lvl3pPr marL="1371600" lvl="2" indent="-317500">
              <a:lnSpc>
                <a:spcPct val="100000"/>
              </a:lnSpc>
              <a:spcBef>
                <a:spcPts val="0"/>
              </a:spcBef>
              <a:spcAft>
                <a:spcPts val="0"/>
              </a:spcAft>
              <a:buClr>
                <a:schemeClr val="accent5"/>
              </a:buClr>
              <a:buSzPts val="1400"/>
              <a:buFont typeface="Roboto"/>
              <a:buChar char="■"/>
              <a:defRPr>
                <a:solidFill>
                  <a:schemeClr val="accent5"/>
                </a:solidFill>
                <a:latin typeface="Roboto"/>
                <a:ea typeface="Roboto"/>
                <a:cs typeface="Roboto"/>
                <a:sym typeface="Roboto"/>
              </a:defRPr>
            </a:lvl3pPr>
            <a:lvl4pPr marL="1828800" lvl="3" indent="-317500">
              <a:lnSpc>
                <a:spcPct val="100000"/>
              </a:lnSpc>
              <a:spcBef>
                <a:spcPts val="0"/>
              </a:spcBef>
              <a:spcAft>
                <a:spcPts val="0"/>
              </a:spcAft>
              <a:buClr>
                <a:schemeClr val="accent5"/>
              </a:buClr>
              <a:buSzPts val="1400"/>
              <a:buFont typeface="Roboto"/>
              <a:buChar char="●"/>
              <a:defRPr>
                <a:solidFill>
                  <a:schemeClr val="accent5"/>
                </a:solidFill>
                <a:latin typeface="Roboto"/>
                <a:ea typeface="Roboto"/>
                <a:cs typeface="Roboto"/>
                <a:sym typeface="Roboto"/>
              </a:defRPr>
            </a:lvl4pPr>
            <a:lvl5pPr marL="2286000" lvl="4" indent="-317500">
              <a:lnSpc>
                <a:spcPct val="100000"/>
              </a:lnSpc>
              <a:spcBef>
                <a:spcPts val="0"/>
              </a:spcBef>
              <a:spcAft>
                <a:spcPts val="0"/>
              </a:spcAft>
              <a:buClr>
                <a:schemeClr val="accent5"/>
              </a:buClr>
              <a:buSzPts val="1400"/>
              <a:buFont typeface="Roboto"/>
              <a:buChar char="○"/>
              <a:defRPr>
                <a:solidFill>
                  <a:schemeClr val="accent5"/>
                </a:solidFill>
                <a:latin typeface="Roboto"/>
                <a:ea typeface="Roboto"/>
                <a:cs typeface="Roboto"/>
                <a:sym typeface="Roboto"/>
              </a:defRPr>
            </a:lvl5pPr>
            <a:lvl6pPr marL="2743200" lvl="5" indent="-317500">
              <a:lnSpc>
                <a:spcPct val="100000"/>
              </a:lnSpc>
              <a:spcBef>
                <a:spcPts val="0"/>
              </a:spcBef>
              <a:spcAft>
                <a:spcPts val="0"/>
              </a:spcAft>
              <a:buClr>
                <a:schemeClr val="accent5"/>
              </a:buClr>
              <a:buSzPts val="1400"/>
              <a:buFont typeface="Roboto"/>
              <a:buChar char="■"/>
              <a:defRPr>
                <a:solidFill>
                  <a:schemeClr val="accent5"/>
                </a:solidFill>
                <a:latin typeface="Roboto"/>
                <a:ea typeface="Roboto"/>
                <a:cs typeface="Roboto"/>
                <a:sym typeface="Roboto"/>
              </a:defRPr>
            </a:lvl6pPr>
            <a:lvl7pPr marL="3200400" lvl="6" indent="-317500">
              <a:lnSpc>
                <a:spcPct val="100000"/>
              </a:lnSpc>
              <a:spcBef>
                <a:spcPts val="0"/>
              </a:spcBef>
              <a:spcAft>
                <a:spcPts val="0"/>
              </a:spcAft>
              <a:buClr>
                <a:schemeClr val="accent5"/>
              </a:buClr>
              <a:buSzPts val="1400"/>
              <a:buFont typeface="Roboto"/>
              <a:buChar char="●"/>
              <a:defRPr>
                <a:solidFill>
                  <a:schemeClr val="accent5"/>
                </a:solidFill>
                <a:latin typeface="Roboto"/>
                <a:ea typeface="Roboto"/>
                <a:cs typeface="Roboto"/>
                <a:sym typeface="Roboto"/>
              </a:defRPr>
            </a:lvl7pPr>
            <a:lvl8pPr marL="3657600" lvl="7" indent="-317500">
              <a:lnSpc>
                <a:spcPct val="100000"/>
              </a:lnSpc>
              <a:spcBef>
                <a:spcPts val="0"/>
              </a:spcBef>
              <a:spcAft>
                <a:spcPts val="0"/>
              </a:spcAft>
              <a:buClr>
                <a:schemeClr val="accent5"/>
              </a:buClr>
              <a:buSzPts val="1400"/>
              <a:buFont typeface="Roboto"/>
              <a:buChar char="○"/>
              <a:defRPr>
                <a:solidFill>
                  <a:schemeClr val="accent5"/>
                </a:solidFill>
                <a:latin typeface="Roboto"/>
                <a:ea typeface="Roboto"/>
                <a:cs typeface="Roboto"/>
                <a:sym typeface="Roboto"/>
              </a:defRPr>
            </a:lvl8pPr>
            <a:lvl9pPr marL="4114800" lvl="8" indent="-317500">
              <a:lnSpc>
                <a:spcPct val="100000"/>
              </a:lnSpc>
              <a:spcBef>
                <a:spcPts val="0"/>
              </a:spcBef>
              <a:spcAft>
                <a:spcPts val="0"/>
              </a:spcAft>
              <a:buClr>
                <a:schemeClr val="accent5"/>
              </a:buClr>
              <a:buSzPts val="1400"/>
              <a:buFont typeface="Roboto"/>
              <a:buChar char="■"/>
              <a:defRPr>
                <a:solidFill>
                  <a:schemeClr val="accent5"/>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5" r:id="rId4"/>
    <p:sldLayoutId id="2147483658" r:id="rId5"/>
    <p:sldLayoutId id="2147483659" r:id="rId6"/>
    <p:sldLayoutId id="2147483660" r:id="rId7"/>
    <p:sldLayoutId id="2147483661" r:id="rId8"/>
    <p:sldLayoutId id="2147483662" r:id="rId9"/>
    <p:sldLayoutId id="2147483669" r:id="rId10"/>
    <p:sldLayoutId id="2147483672" r:id="rId11"/>
    <p:sldLayoutId id="2147483673" r:id="rId12"/>
    <p:sldLayoutId id="2147483680" r:id="rId13"/>
    <p:sldLayoutId id="2147483681" r:id="rId14"/>
    <p:sldLayoutId id="214748368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50"/>
          <p:cNvSpPr/>
          <p:nvPr/>
        </p:nvSpPr>
        <p:spPr>
          <a:xfrm>
            <a:off x="829883" y="31856"/>
            <a:ext cx="7679470" cy="1553137"/>
          </a:xfrm>
          <a:prstGeom prst="roundRect">
            <a:avLst>
              <a:gd name="adj" fmla="val 16667"/>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2" name="Google Shape;1522;p50"/>
          <p:cNvSpPr/>
          <p:nvPr/>
        </p:nvSpPr>
        <p:spPr>
          <a:xfrm>
            <a:off x="839224" y="2779518"/>
            <a:ext cx="918900" cy="3063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3" name="Google Shape;1523;p50"/>
          <p:cNvSpPr/>
          <p:nvPr/>
        </p:nvSpPr>
        <p:spPr>
          <a:xfrm>
            <a:off x="850025" y="2287019"/>
            <a:ext cx="510900" cy="3063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4" name="Google Shape;1524;p50"/>
          <p:cNvSpPr/>
          <p:nvPr/>
        </p:nvSpPr>
        <p:spPr>
          <a:xfrm>
            <a:off x="850025" y="3230550"/>
            <a:ext cx="1205400" cy="306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5" name="Google Shape;1525;p50"/>
          <p:cNvSpPr/>
          <p:nvPr/>
        </p:nvSpPr>
        <p:spPr>
          <a:xfrm>
            <a:off x="850025" y="3664350"/>
            <a:ext cx="1383600" cy="3063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6" name="Google Shape;1526;p50"/>
          <p:cNvSpPr/>
          <p:nvPr/>
        </p:nvSpPr>
        <p:spPr>
          <a:xfrm>
            <a:off x="850024" y="4109600"/>
            <a:ext cx="1540725" cy="3063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7" name="Google Shape;1527;p50"/>
          <p:cNvSpPr/>
          <p:nvPr/>
        </p:nvSpPr>
        <p:spPr>
          <a:xfrm>
            <a:off x="850025" y="1883350"/>
            <a:ext cx="721800" cy="306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8" name="Google Shape;1528;p50"/>
          <p:cNvSpPr txBox="1">
            <a:spLocks noGrp="1"/>
          </p:cNvSpPr>
          <p:nvPr>
            <p:ph type="title"/>
          </p:nvPr>
        </p:nvSpPr>
        <p:spPr>
          <a:xfrm>
            <a:off x="1033999" y="27095"/>
            <a:ext cx="7198200" cy="6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Cambria" panose="02040503050406030204" pitchFamily="18" charset="0"/>
                <a:ea typeface="Cambria" panose="02040503050406030204" pitchFamily="18" charset="0"/>
              </a:rPr>
              <a:t>K</a:t>
            </a:r>
            <a:r>
              <a:rPr lang="en" b="1" dirty="0">
                <a:latin typeface="Cambria" panose="02040503050406030204" pitchFamily="18" charset="0"/>
                <a:ea typeface="Cambria" panose="02040503050406030204" pitchFamily="18" charset="0"/>
              </a:rPr>
              <a:t>hởi động</a:t>
            </a:r>
            <a:endParaRPr b="1" dirty="0">
              <a:latin typeface="Cambria" panose="02040503050406030204" pitchFamily="18" charset="0"/>
              <a:ea typeface="Cambria" panose="02040503050406030204" pitchFamily="18" charset="0"/>
            </a:endParaRPr>
          </a:p>
        </p:txBody>
      </p:sp>
      <p:sp>
        <p:nvSpPr>
          <p:cNvPr id="1529" name="Google Shape;1529;p50"/>
          <p:cNvSpPr txBox="1"/>
          <p:nvPr/>
        </p:nvSpPr>
        <p:spPr>
          <a:xfrm>
            <a:off x="1332116" y="577208"/>
            <a:ext cx="6131157" cy="91875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chemeClr val="dk1"/>
                </a:solidFill>
                <a:latin typeface="Cambria" panose="02040503050406030204" pitchFamily="18" charset="0"/>
                <a:ea typeface="Cambria" panose="02040503050406030204" pitchFamily="18" charset="0"/>
                <a:cs typeface="Chewy"/>
                <a:sym typeface="Chewy"/>
              </a:rPr>
              <a:t>Hãy điền những thông tin của em vào các ô bên dưới và so sánh cùng 2 bạn bất kì trong lớp xem mình có điểm gì giống và khác n</a:t>
            </a:r>
            <a:r>
              <a:rPr lang="vi-VN" sz="2000" dirty="0">
                <a:solidFill>
                  <a:schemeClr val="dk1"/>
                </a:solidFill>
                <a:latin typeface="Cambria" panose="02040503050406030204" pitchFamily="18" charset="0"/>
                <a:ea typeface="Cambria" panose="02040503050406030204" pitchFamily="18" charset="0"/>
                <a:cs typeface="Chewy"/>
                <a:sym typeface="Chewy"/>
              </a:rPr>
              <a:t>ha</a:t>
            </a:r>
            <a:r>
              <a:rPr lang="en" sz="2000" dirty="0">
                <a:solidFill>
                  <a:schemeClr val="dk1"/>
                </a:solidFill>
                <a:latin typeface="Cambria" panose="02040503050406030204" pitchFamily="18" charset="0"/>
                <a:ea typeface="Cambria" panose="02040503050406030204" pitchFamily="18" charset="0"/>
                <a:cs typeface="Chewy"/>
                <a:sym typeface="Chewy"/>
              </a:rPr>
              <a:t>u nhé</a:t>
            </a:r>
            <a:endParaRPr sz="2000" dirty="0">
              <a:solidFill>
                <a:schemeClr val="dk1"/>
              </a:solidFill>
              <a:latin typeface="Cambria" panose="02040503050406030204" pitchFamily="18" charset="0"/>
              <a:ea typeface="Cambria" panose="02040503050406030204" pitchFamily="18" charset="0"/>
              <a:cs typeface="Chewy"/>
              <a:sym typeface="Chewy"/>
            </a:endParaRPr>
          </a:p>
        </p:txBody>
      </p:sp>
      <p:sp>
        <p:nvSpPr>
          <p:cNvPr id="1530" name="Google Shape;1530;p50"/>
          <p:cNvSpPr txBox="1"/>
          <p:nvPr/>
        </p:nvSpPr>
        <p:spPr>
          <a:xfrm>
            <a:off x="829883" y="2236563"/>
            <a:ext cx="1641600" cy="36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1"/>
                </a:solidFill>
                <a:latin typeface="Cambria" panose="02040503050406030204" pitchFamily="18" charset="0"/>
                <a:ea typeface="Cambria" panose="02040503050406030204" pitchFamily="18" charset="0"/>
                <a:cs typeface="Roboto"/>
                <a:sym typeface="Roboto"/>
              </a:rPr>
              <a:t>Tuổi</a:t>
            </a:r>
            <a:endParaRPr dirty="0">
              <a:solidFill>
                <a:schemeClr val="dk1"/>
              </a:solidFill>
              <a:latin typeface="Cambria" panose="02040503050406030204" pitchFamily="18" charset="0"/>
              <a:ea typeface="Cambria" panose="02040503050406030204" pitchFamily="18" charset="0"/>
              <a:cs typeface="Roboto"/>
              <a:sym typeface="Roboto"/>
            </a:endParaRPr>
          </a:p>
        </p:txBody>
      </p:sp>
      <p:sp>
        <p:nvSpPr>
          <p:cNvPr id="1531" name="Google Shape;1531;p50"/>
          <p:cNvSpPr txBox="1"/>
          <p:nvPr/>
        </p:nvSpPr>
        <p:spPr>
          <a:xfrm>
            <a:off x="850025" y="1854100"/>
            <a:ext cx="1641600" cy="36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dirty="0">
                <a:solidFill>
                  <a:schemeClr val="dk1"/>
                </a:solidFill>
                <a:latin typeface="Cambria" panose="02040503050406030204" pitchFamily="18" charset="0"/>
                <a:ea typeface="Cambria" panose="02040503050406030204" pitchFamily="18" charset="0"/>
                <a:cs typeface="Roboto"/>
                <a:sym typeface="Roboto"/>
              </a:rPr>
              <a:t>Họ</a:t>
            </a:r>
            <a:r>
              <a:rPr lang="en-US" dirty="0">
                <a:solidFill>
                  <a:schemeClr val="dk1"/>
                </a:solidFill>
                <a:latin typeface="Cambria" panose="02040503050406030204" pitchFamily="18" charset="0"/>
                <a:ea typeface="Cambria" panose="02040503050406030204" pitchFamily="18" charset="0"/>
                <a:cs typeface="Roboto"/>
                <a:sym typeface="Roboto"/>
              </a:rPr>
              <a:t> tên</a:t>
            </a:r>
            <a:endParaRPr dirty="0">
              <a:solidFill>
                <a:schemeClr val="dk1"/>
              </a:solidFill>
              <a:latin typeface="Cambria" panose="02040503050406030204" pitchFamily="18" charset="0"/>
              <a:ea typeface="Cambria" panose="02040503050406030204" pitchFamily="18" charset="0"/>
              <a:cs typeface="Roboto"/>
              <a:sym typeface="Roboto"/>
            </a:endParaRPr>
          </a:p>
        </p:txBody>
      </p:sp>
      <p:sp>
        <p:nvSpPr>
          <p:cNvPr id="1532" name="Google Shape;1532;p50"/>
          <p:cNvSpPr txBox="1"/>
          <p:nvPr/>
        </p:nvSpPr>
        <p:spPr>
          <a:xfrm>
            <a:off x="841744" y="2729017"/>
            <a:ext cx="1641600" cy="36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1"/>
                </a:solidFill>
                <a:latin typeface="Cambria" panose="02040503050406030204" pitchFamily="18" charset="0"/>
                <a:ea typeface="Cambria" panose="02040503050406030204" pitchFamily="18" charset="0"/>
                <a:cs typeface="Roboto"/>
                <a:sym typeface="Roboto"/>
              </a:rPr>
              <a:t>Sở thích</a:t>
            </a:r>
            <a:endParaRPr dirty="0">
              <a:solidFill>
                <a:schemeClr val="dk1"/>
              </a:solidFill>
              <a:latin typeface="Cambria" panose="02040503050406030204" pitchFamily="18" charset="0"/>
              <a:ea typeface="Cambria" panose="02040503050406030204" pitchFamily="18" charset="0"/>
              <a:cs typeface="Roboto"/>
              <a:sym typeface="Roboto"/>
            </a:endParaRPr>
          </a:p>
        </p:txBody>
      </p:sp>
      <p:sp>
        <p:nvSpPr>
          <p:cNvPr id="1533" name="Google Shape;1533;p50"/>
          <p:cNvSpPr txBox="1"/>
          <p:nvPr/>
        </p:nvSpPr>
        <p:spPr>
          <a:xfrm>
            <a:off x="850025" y="3189850"/>
            <a:ext cx="1273500" cy="36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1"/>
                </a:solidFill>
                <a:latin typeface="Cambria" panose="02040503050406030204" pitchFamily="18" charset="0"/>
                <a:ea typeface="Cambria" panose="02040503050406030204" pitchFamily="18" charset="0"/>
                <a:cs typeface="Roboto"/>
                <a:sym typeface="Roboto"/>
              </a:rPr>
              <a:t>Điểm mạnh</a:t>
            </a:r>
            <a:endParaRPr dirty="0">
              <a:solidFill>
                <a:schemeClr val="dk1"/>
              </a:solidFill>
              <a:latin typeface="Cambria" panose="02040503050406030204" pitchFamily="18" charset="0"/>
              <a:ea typeface="Cambria" panose="02040503050406030204" pitchFamily="18" charset="0"/>
              <a:cs typeface="Roboto"/>
              <a:sym typeface="Roboto"/>
            </a:endParaRPr>
          </a:p>
        </p:txBody>
      </p:sp>
      <p:sp>
        <p:nvSpPr>
          <p:cNvPr id="1534" name="Google Shape;1534;p50"/>
          <p:cNvSpPr txBox="1"/>
          <p:nvPr/>
        </p:nvSpPr>
        <p:spPr>
          <a:xfrm>
            <a:off x="850025" y="3635100"/>
            <a:ext cx="1641600" cy="36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1"/>
                </a:solidFill>
                <a:latin typeface="Cambria" panose="02040503050406030204" pitchFamily="18" charset="0"/>
                <a:ea typeface="Cambria" panose="02040503050406030204" pitchFamily="18" charset="0"/>
                <a:cs typeface="Roboto"/>
                <a:sym typeface="Roboto"/>
              </a:rPr>
              <a:t>Điểm yếu</a:t>
            </a:r>
            <a:endParaRPr dirty="0">
              <a:solidFill>
                <a:schemeClr val="dk1"/>
              </a:solidFill>
              <a:latin typeface="Cambria" panose="02040503050406030204" pitchFamily="18" charset="0"/>
              <a:ea typeface="Cambria" panose="02040503050406030204" pitchFamily="18" charset="0"/>
              <a:cs typeface="Roboto"/>
              <a:sym typeface="Roboto"/>
            </a:endParaRPr>
          </a:p>
        </p:txBody>
      </p:sp>
      <p:sp>
        <p:nvSpPr>
          <p:cNvPr id="1535" name="Google Shape;1535;p50"/>
          <p:cNvSpPr txBox="1"/>
          <p:nvPr/>
        </p:nvSpPr>
        <p:spPr>
          <a:xfrm>
            <a:off x="850025" y="4080350"/>
            <a:ext cx="1556968" cy="36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1"/>
                </a:solidFill>
                <a:latin typeface="Cambria" panose="02040503050406030204" pitchFamily="18" charset="0"/>
                <a:ea typeface="Cambria" panose="02040503050406030204" pitchFamily="18" charset="0"/>
                <a:cs typeface="Roboto"/>
                <a:sym typeface="Roboto"/>
              </a:rPr>
              <a:t>Tài năng đặc biệt</a:t>
            </a:r>
            <a:endParaRPr dirty="0">
              <a:solidFill>
                <a:schemeClr val="dk1"/>
              </a:solidFill>
              <a:latin typeface="Cambria" panose="02040503050406030204" pitchFamily="18" charset="0"/>
              <a:ea typeface="Cambria" panose="02040503050406030204" pitchFamily="18" charset="0"/>
              <a:cs typeface="Roboto"/>
              <a:sym typeface="Roboto"/>
            </a:endParaRPr>
          </a:p>
        </p:txBody>
      </p:sp>
      <p:cxnSp>
        <p:nvCxnSpPr>
          <p:cNvPr id="1536" name="Google Shape;1536;p50"/>
          <p:cNvCxnSpPr/>
          <p:nvPr/>
        </p:nvCxnSpPr>
        <p:spPr>
          <a:xfrm>
            <a:off x="1713350" y="2192525"/>
            <a:ext cx="4158900" cy="0"/>
          </a:xfrm>
          <a:prstGeom prst="straightConnector1">
            <a:avLst/>
          </a:prstGeom>
          <a:noFill/>
          <a:ln w="9525" cap="flat" cmpd="sng">
            <a:solidFill>
              <a:schemeClr val="dk1"/>
            </a:solidFill>
            <a:prstDash val="dash"/>
            <a:round/>
            <a:headEnd type="none" w="med" len="med"/>
            <a:tailEnd type="none" w="med" len="med"/>
          </a:ln>
        </p:spPr>
      </p:cxnSp>
      <p:cxnSp>
        <p:nvCxnSpPr>
          <p:cNvPr id="1537" name="Google Shape;1537;p50"/>
          <p:cNvCxnSpPr/>
          <p:nvPr/>
        </p:nvCxnSpPr>
        <p:spPr>
          <a:xfrm>
            <a:off x="1946075" y="2637475"/>
            <a:ext cx="3929100" cy="0"/>
          </a:xfrm>
          <a:prstGeom prst="straightConnector1">
            <a:avLst/>
          </a:prstGeom>
          <a:noFill/>
          <a:ln w="9525" cap="flat" cmpd="sng">
            <a:solidFill>
              <a:schemeClr val="dk1"/>
            </a:solidFill>
            <a:prstDash val="dash"/>
            <a:round/>
            <a:headEnd type="none" w="med" len="med"/>
            <a:tailEnd type="none" w="med" len="med"/>
          </a:ln>
        </p:spPr>
      </p:cxnSp>
      <p:cxnSp>
        <p:nvCxnSpPr>
          <p:cNvPr id="1538" name="Google Shape;1538;p50"/>
          <p:cNvCxnSpPr/>
          <p:nvPr/>
        </p:nvCxnSpPr>
        <p:spPr>
          <a:xfrm>
            <a:off x="1946075" y="3046401"/>
            <a:ext cx="3930475" cy="36199"/>
          </a:xfrm>
          <a:prstGeom prst="straightConnector1">
            <a:avLst/>
          </a:prstGeom>
          <a:noFill/>
          <a:ln w="9525" cap="flat" cmpd="sng">
            <a:solidFill>
              <a:schemeClr val="dk1"/>
            </a:solidFill>
            <a:prstDash val="dash"/>
            <a:round/>
            <a:headEnd type="none" w="med" len="med"/>
            <a:tailEnd type="none" w="med" len="med"/>
          </a:ln>
        </p:spPr>
      </p:cxnSp>
      <p:cxnSp>
        <p:nvCxnSpPr>
          <p:cNvPr id="1539" name="Google Shape;1539;p50"/>
          <p:cNvCxnSpPr/>
          <p:nvPr/>
        </p:nvCxnSpPr>
        <p:spPr>
          <a:xfrm>
            <a:off x="2218475" y="3523925"/>
            <a:ext cx="3656700" cy="0"/>
          </a:xfrm>
          <a:prstGeom prst="straightConnector1">
            <a:avLst/>
          </a:prstGeom>
          <a:noFill/>
          <a:ln w="9525" cap="flat" cmpd="sng">
            <a:solidFill>
              <a:schemeClr val="dk1"/>
            </a:solidFill>
            <a:prstDash val="dash"/>
            <a:round/>
            <a:headEnd type="none" w="med" len="med"/>
            <a:tailEnd type="none" w="med" len="med"/>
          </a:ln>
        </p:spPr>
      </p:cxnSp>
      <p:cxnSp>
        <p:nvCxnSpPr>
          <p:cNvPr id="1540" name="Google Shape;1540;p50"/>
          <p:cNvCxnSpPr/>
          <p:nvPr/>
        </p:nvCxnSpPr>
        <p:spPr>
          <a:xfrm>
            <a:off x="2390750" y="3970650"/>
            <a:ext cx="3525900" cy="0"/>
          </a:xfrm>
          <a:prstGeom prst="straightConnector1">
            <a:avLst/>
          </a:prstGeom>
          <a:noFill/>
          <a:ln w="9525" cap="flat" cmpd="sng">
            <a:solidFill>
              <a:schemeClr val="dk1"/>
            </a:solidFill>
            <a:prstDash val="dash"/>
            <a:round/>
            <a:headEnd type="none" w="med" len="med"/>
            <a:tailEnd type="none" w="med" len="med"/>
          </a:ln>
        </p:spPr>
      </p:cxnSp>
      <p:cxnSp>
        <p:nvCxnSpPr>
          <p:cNvPr id="1541" name="Google Shape;1541;p50"/>
          <p:cNvCxnSpPr/>
          <p:nvPr/>
        </p:nvCxnSpPr>
        <p:spPr>
          <a:xfrm>
            <a:off x="2319075" y="4415900"/>
            <a:ext cx="3579900" cy="0"/>
          </a:xfrm>
          <a:prstGeom prst="straightConnector1">
            <a:avLst/>
          </a:prstGeom>
          <a:noFill/>
          <a:ln w="9525" cap="flat" cmpd="sng">
            <a:solidFill>
              <a:schemeClr val="dk1"/>
            </a:solidFill>
            <a:prstDash val="dash"/>
            <a:round/>
            <a:headEnd type="none" w="med" len="med"/>
            <a:tailEnd type="none" w="med" len="med"/>
          </a:ln>
        </p:spPr>
      </p:cxnSp>
      <p:sp>
        <p:nvSpPr>
          <p:cNvPr id="1542" name="Google Shape;1542;p50"/>
          <p:cNvSpPr/>
          <p:nvPr/>
        </p:nvSpPr>
        <p:spPr>
          <a:xfrm>
            <a:off x="7337424" y="4749033"/>
            <a:ext cx="1104742" cy="128101"/>
          </a:xfrm>
          <a:custGeom>
            <a:avLst/>
            <a:gdLst/>
            <a:ahLst/>
            <a:cxnLst/>
            <a:rect l="l" t="t" r="r" b="b"/>
            <a:pathLst>
              <a:path w="30943" h="3588" extrusionOk="0">
                <a:moveTo>
                  <a:pt x="15471" y="1"/>
                </a:moveTo>
                <a:cubicBezTo>
                  <a:pt x="6930" y="1"/>
                  <a:pt x="0" y="791"/>
                  <a:pt x="0" y="1794"/>
                </a:cubicBezTo>
                <a:cubicBezTo>
                  <a:pt x="0" y="2767"/>
                  <a:pt x="6930" y="3588"/>
                  <a:pt x="15471" y="3588"/>
                </a:cubicBezTo>
                <a:cubicBezTo>
                  <a:pt x="24013" y="3588"/>
                  <a:pt x="30943" y="2767"/>
                  <a:pt x="30943" y="1794"/>
                </a:cubicBezTo>
                <a:cubicBezTo>
                  <a:pt x="30943" y="791"/>
                  <a:pt x="24013" y="1"/>
                  <a:pt x="15471" y="1"/>
                </a:cubicBezTo>
                <a:close/>
              </a:path>
            </a:pathLst>
          </a:custGeom>
          <a:solidFill>
            <a:srgbClr val="171918">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3" name="Google Shape;1543;p50"/>
          <p:cNvSpPr/>
          <p:nvPr/>
        </p:nvSpPr>
        <p:spPr>
          <a:xfrm rot="-369386">
            <a:off x="8019866" y="2074840"/>
            <a:ext cx="839753" cy="661557"/>
          </a:xfrm>
          <a:custGeom>
            <a:avLst/>
            <a:gdLst/>
            <a:ahLst/>
            <a:cxnLst/>
            <a:rect l="l" t="t" r="r" b="b"/>
            <a:pathLst>
              <a:path w="15290" h="15729" extrusionOk="0">
                <a:moveTo>
                  <a:pt x="8816" y="1"/>
                </a:moveTo>
                <a:cubicBezTo>
                  <a:pt x="8289" y="1"/>
                  <a:pt x="7764" y="145"/>
                  <a:pt x="7295" y="438"/>
                </a:cubicBezTo>
                <a:cubicBezTo>
                  <a:pt x="6687" y="864"/>
                  <a:pt x="6262" y="1472"/>
                  <a:pt x="6049" y="2171"/>
                </a:cubicBezTo>
                <a:cubicBezTo>
                  <a:pt x="5867" y="2839"/>
                  <a:pt x="5745" y="3538"/>
                  <a:pt x="5715" y="4238"/>
                </a:cubicBezTo>
                <a:cubicBezTo>
                  <a:pt x="5358" y="3583"/>
                  <a:pt x="4797" y="2899"/>
                  <a:pt x="4032" y="2899"/>
                </a:cubicBezTo>
                <a:cubicBezTo>
                  <a:pt x="4015" y="2899"/>
                  <a:pt x="3999" y="2899"/>
                  <a:pt x="3982" y="2900"/>
                </a:cubicBezTo>
                <a:cubicBezTo>
                  <a:pt x="3283" y="3022"/>
                  <a:pt x="2736" y="3508"/>
                  <a:pt x="2584" y="4207"/>
                </a:cubicBezTo>
                <a:lnTo>
                  <a:pt x="2584" y="4298"/>
                </a:lnTo>
                <a:cubicBezTo>
                  <a:pt x="2584" y="4359"/>
                  <a:pt x="2584" y="4390"/>
                  <a:pt x="2584" y="4450"/>
                </a:cubicBezTo>
                <a:lnTo>
                  <a:pt x="2584" y="4633"/>
                </a:lnTo>
                <a:cubicBezTo>
                  <a:pt x="2554" y="4937"/>
                  <a:pt x="2614" y="5241"/>
                  <a:pt x="2675" y="5514"/>
                </a:cubicBezTo>
                <a:cubicBezTo>
                  <a:pt x="2706" y="5697"/>
                  <a:pt x="2766" y="5879"/>
                  <a:pt x="2827" y="6061"/>
                </a:cubicBezTo>
                <a:cubicBezTo>
                  <a:pt x="2769" y="6058"/>
                  <a:pt x="2712" y="6057"/>
                  <a:pt x="2654" y="6057"/>
                </a:cubicBezTo>
                <a:cubicBezTo>
                  <a:pt x="2135" y="6057"/>
                  <a:pt x="1621" y="6180"/>
                  <a:pt x="1155" y="6426"/>
                </a:cubicBezTo>
                <a:cubicBezTo>
                  <a:pt x="426" y="6852"/>
                  <a:pt x="0" y="7672"/>
                  <a:pt x="31" y="8523"/>
                </a:cubicBezTo>
                <a:cubicBezTo>
                  <a:pt x="92" y="9344"/>
                  <a:pt x="487" y="10104"/>
                  <a:pt x="1155" y="10621"/>
                </a:cubicBezTo>
                <a:cubicBezTo>
                  <a:pt x="1247" y="10712"/>
                  <a:pt x="1368" y="10803"/>
                  <a:pt x="1520" y="10864"/>
                </a:cubicBezTo>
                <a:cubicBezTo>
                  <a:pt x="1459" y="10894"/>
                  <a:pt x="1429" y="10955"/>
                  <a:pt x="1399" y="11016"/>
                </a:cubicBezTo>
                <a:cubicBezTo>
                  <a:pt x="1368" y="11320"/>
                  <a:pt x="1459" y="11624"/>
                  <a:pt x="1642" y="11867"/>
                </a:cubicBezTo>
                <a:cubicBezTo>
                  <a:pt x="1885" y="12201"/>
                  <a:pt x="2189" y="12475"/>
                  <a:pt x="2523" y="12688"/>
                </a:cubicBezTo>
                <a:cubicBezTo>
                  <a:pt x="2787" y="12850"/>
                  <a:pt x="3077" y="12931"/>
                  <a:pt x="3377" y="12931"/>
                </a:cubicBezTo>
                <a:cubicBezTo>
                  <a:pt x="3526" y="12931"/>
                  <a:pt x="3678" y="12910"/>
                  <a:pt x="3830" y="12870"/>
                </a:cubicBezTo>
                <a:cubicBezTo>
                  <a:pt x="3891" y="12839"/>
                  <a:pt x="3952" y="12809"/>
                  <a:pt x="3982" y="12779"/>
                </a:cubicBezTo>
                <a:cubicBezTo>
                  <a:pt x="4013" y="12900"/>
                  <a:pt x="4043" y="13052"/>
                  <a:pt x="4073" y="13174"/>
                </a:cubicBezTo>
                <a:cubicBezTo>
                  <a:pt x="4286" y="13751"/>
                  <a:pt x="4529" y="14268"/>
                  <a:pt x="4864" y="14724"/>
                </a:cubicBezTo>
                <a:cubicBezTo>
                  <a:pt x="5218" y="15226"/>
                  <a:pt x="5716" y="15728"/>
                  <a:pt x="6330" y="15728"/>
                </a:cubicBezTo>
                <a:cubicBezTo>
                  <a:pt x="6348" y="15728"/>
                  <a:pt x="6366" y="15728"/>
                  <a:pt x="6384" y="15727"/>
                </a:cubicBezTo>
                <a:lnTo>
                  <a:pt x="6505" y="15727"/>
                </a:lnTo>
                <a:lnTo>
                  <a:pt x="6596" y="15697"/>
                </a:lnTo>
                <a:lnTo>
                  <a:pt x="6687" y="15697"/>
                </a:lnTo>
                <a:cubicBezTo>
                  <a:pt x="6779" y="15666"/>
                  <a:pt x="6870" y="15636"/>
                  <a:pt x="6961" y="15575"/>
                </a:cubicBezTo>
                <a:cubicBezTo>
                  <a:pt x="7326" y="15362"/>
                  <a:pt x="7630" y="14998"/>
                  <a:pt x="7751" y="14572"/>
                </a:cubicBezTo>
                <a:cubicBezTo>
                  <a:pt x="7903" y="14086"/>
                  <a:pt x="7630" y="13508"/>
                  <a:pt x="7356" y="13022"/>
                </a:cubicBezTo>
                <a:lnTo>
                  <a:pt x="7356" y="13022"/>
                </a:lnTo>
                <a:cubicBezTo>
                  <a:pt x="7539" y="13326"/>
                  <a:pt x="7751" y="13630"/>
                  <a:pt x="7995" y="13903"/>
                </a:cubicBezTo>
                <a:cubicBezTo>
                  <a:pt x="8450" y="14450"/>
                  <a:pt x="9089" y="14876"/>
                  <a:pt x="9788" y="15089"/>
                </a:cubicBezTo>
                <a:cubicBezTo>
                  <a:pt x="10080" y="15181"/>
                  <a:pt x="10393" y="15227"/>
                  <a:pt x="10709" y="15227"/>
                </a:cubicBezTo>
                <a:cubicBezTo>
                  <a:pt x="11643" y="15227"/>
                  <a:pt x="12601" y="14828"/>
                  <a:pt x="13101" y="14055"/>
                </a:cubicBezTo>
                <a:cubicBezTo>
                  <a:pt x="13496" y="13356"/>
                  <a:pt x="13587" y="12505"/>
                  <a:pt x="13314" y="11715"/>
                </a:cubicBezTo>
                <a:cubicBezTo>
                  <a:pt x="13010" y="10985"/>
                  <a:pt x="12584" y="10286"/>
                  <a:pt x="12037" y="9709"/>
                </a:cubicBezTo>
                <a:lnTo>
                  <a:pt x="12037" y="9709"/>
                </a:lnTo>
                <a:cubicBezTo>
                  <a:pt x="12260" y="9820"/>
                  <a:pt x="12502" y="9871"/>
                  <a:pt x="12749" y="9871"/>
                </a:cubicBezTo>
                <a:cubicBezTo>
                  <a:pt x="13578" y="9871"/>
                  <a:pt x="14459" y="9296"/>
                  <a:pt x="14834" y="8523"/>
                </a:cubicBezTo>
                <a:cubicBezTo>
                  <a:pt x="15289" y="7551"/>
                  <a:pt x="15107" y="6396"/>
                  <a:pt x="14712" y="5423"/>
                </a:cubicBezTo>
                <a:cubicBezTo>
                  <a:pt x="14408" y="4724"/>
                  <a:pt x="13982" y="4055"/>
                  <a:pt x="13253" y="3812"/>
                </a:cubicBezTo>
                <a:cubicBezTo>
                  <a:pt x="13105" y="3773"/>
                  <a:pt x="12954" y="3752"/>
                  <a:pt x="12804" y="3752"/>
                </a:cubicBezTo>
                <a:cubicBezTo>
                  <a:pt x="12491" y="3752"/>
                  <a:pt x="12182" y="3840"/>
                  <a:pt x="11916" y="4025"/>
                </a:cubicBezTo>
                <a:cubicBezTo>
                  <a:pt x="11976" y="3782"/>
                  <a:pt x="12007" y="3508"/>
                  <a:pt x="11976" y="3234"/>
                </a:cubicBezTo>
                <a:cubicBezTo>
                  <a:pt x="11885" y="2140"/>
                  <a:pt x="11338" y="1137"/>
                  <a:pt x="10457" y="499"/>
                </a:cubicBezTo>
                <a:cubicBezTo>
                  <a:pt x="9952" y="168"/>
                  <a:pt x="9383" y="1"/>
                  <a:pt x="8816" y="1"/>
                </a:cubicBezTo>
                <a:close/>
              </a:path>
            </a:pathLst>
          </a:custGeom>
          <a:solidFill>
            <a:srgbClr val="611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4" name="Google Shape;1544;p50"/>
          <p:cNvSpPr/>
          <p:nvPr/>
        </p:nvSpPr>
        <p:spPr>
          <a:xfrm rot="-369386">
            <a:off x="8032432" y="2275660"/>
            <a:ext cx="452445" cy="480785"/>
          </a:xfrm>
          <a:custGeom>
            <a:avLst/>
            <a:gdLst/>
            <a:ahLst/>
            <a:cxnLst/>
            <a:rect l="l" t="t" r="r" b="b"/>
            <a:pathLst>
              <a:path w="8238" h="11431" extrusionOk="0">
                <a:moveTo>
                  <a:pt x="2614" y="0"/>
                </a:moveTo>
                <a:cubicBezTo>
                  <a:pt x="2584" y="122"/>
                  <a:pt x="2584" y="213"/>
                  <a:pt x="2584" y="335"/>
                </a:cubicBezTo>
                <a:cubicBezTo>
                  <a:pt x="2554" y="639"/>
                  <a:pt x="2614" y="943"/>
                  <a:pt x="2675" y="1216"/>
                </a:cubicBezTo>
                <a:cubicBezTo>
                  <a:pt x="2706" y="1399"/>
                  <a:pt x="2766" y="1581"/>
                  <a:pt x="2827" y="1763"/>
                </a:cubicBezTo>
                <a:cubicBezTo>
                  <a:pt x="2769" y="1760"/>
                  <a:pt x="2712" y="1759"/>
                  <a:pt x="2654" y="1759"/>
                </a:cubicBezTo>
                <a:cubicBezTo>
                  <a:pt x="2135" y="1759"/>
                  <a:pt x="1621" y="1882"/>
                  <a:pt x="1155" y="2128"/>
                </a:cubicBezTo>
                <a:cubicBezTo>
                  <a:pt x="426" y="2554"/>
                  <a:pt x="0" y="3374"/>
                  <a:pt x="31" y="4225"/>
                </a:cubicBezTo>
                <a:cubicBezTo>
                  <a:pt x="92" y="5046"/>
                  <a:pt x="487" y="5806"/>
                  <a:pt x="1155" y="6323"/>
                </a:cubicBezTo>
                <a:cubicBezTo>
                  <a:pt x="1247" y="6414"/>
                  <a:pt x="1368" y="6505"/>
                  <a:pt x="1520" y="6566"/>
                </a:cubicBezTo>
                <a:cubicBezTo>
                  <a:pt x="1490" y="6596"/>
                  <a:pt x="1429" y="6657"/>
                  <a:pt x="1399" y="6718"/>
                </a:cubicBezTo>
                <a:cubicBezTo>
                  <a:pt x="1368" y="7022"/>
                  <a:pt x="1459" y="7326"/>
                  <a:pt x="1642" y="7569"/>
                </a:cubicBezTo>
                <a:cubicBezTo>
                  <a:pt x="1885" y="7903"/>
                  <a:pt x="2189" y="8177"/>
                  <a:pt x="2523" y="8390"/>
                </a:cubicBezTo>
                <a:cubicBezTo>
                  <a:pt x="2787" y="8552"/>
                  <a:pt x="3077" y="8633"/>
                  <a:pt x="3377" y="8633"/>
                </a:cubicBezTo>
                <a:cubicBezTo>
                  <a:pt x="3526" y="8633"/>
                  <a:pt x="3678" y="8612"/>
                  <a:pt x="3830" y="8572"/>
                </a:cubicBezTo>
                <a:cubicBezTo>
                  <a:pt x="3891" y="8541"/>
                  <a:pt x="3952" y="8511"/>
                  <a:pt x="3982" y="8481"/>
                </a:cubicBezTo>
                <a:cubicBezTo>
                  <a:pt x="4013" y="8602"/>
                  <a:pt x="4043" y="8754"/>
                  <a:pt x="4104" y="8876"/>
                </a:cubicBezTo>
                <a:cubicBezTo>
                  <a:pt x="4286" y="9453"/>
                  <a:pt x="4529" y="9970"/>
                  <a:pt x="4864" y="10426"/>
                </a:cubicBezTo>
                <a:cubicBezTo>
                  <a:pt x="5218" y="10928"/>
                  <a:pt x="5716" y="11430"/>
                  <a:pt x="6330" y="11430"/>
                </a:cubicBezTo>
                <a:cubicBezTo>
                  <a:pt x="6348" y="11430"/>
                  <a:pt x="6366" y="11430"/>
                  <a:pt x="6384" y="11429"/>
                </a:cubicBezTo>
                <a:lnTo>
                  <a:pt x="6505" y="11429"/>
                </a:lnTo>
                <a:lnTo>
                  <a:pt x="6596" y="11399"/>
                </a:lnTo>
                <a:lnTo>
                  <a:pt x="6687" y="11399"/>
                </a:lnTo>
                <a:cubicBezTo>
                  <a:pt x="6779" y="11368"/>
                  <a:pt x="6870" y="11307"/>
                  <a:pt x="6961" y="11277"/>
                </a:cubicBezTo>
                <a:cubicBezTo>
                  <a:pt x="7326" y="11064"/>
                  <a:pt x="7630" y="10700"/>
                  <a:pt x="7751" y="10274"/>
                </a:cubicBezTo>
                <a:cubicBezTo>
                  <a:pt x="7903" y="9788"/>
                  <a:pt x="7630" y="9210"/>
                  <a:pt x="7356" y="8724"/>
                </a:cubicBezTo>
                <a:lnTo>
                  <a:pt x="7356" y="8724"/>
                </a:lnTo>
                <a:cubicBezTo>
                  <a:pt x="7539" y="9028"/>
                  <a:pt x="7751" y="9332"/>
                  <a:pt x="7995" y="9605"/>
                </a:cubicBezTo>
                <a:cubicBezTo>
                  <a:pt x="8238" y="7630"/>
                  <a:pt x="7143" y="1763"/>
                  <a:pt x="2614" y="0"/>
                </a:cubicBezTo>
                <a:close/>
              </a:path>
            </a:pathLst>
          </a:custGeom>
          <a:solidFill>
            <a:srgbClr val="611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5" name="Google Shape;1545;p50"/>
          <p:cNvSpPr/>
          <p:nvPr/>
        </p:nvSpPr>
        <p:spPr>
          <a:xfrm>
            <a:off x="7705296" y="3240759"/>
            <a:ext cx="647893" cy="632041"/>
          </a:xfrm>
          <a:custGeom>
            <a:avLst/>
            <a:gdLst/>
            <a:ahLst/>
            <a:cxnLst/>
            <a:rect l="l" t="t" r="r" b="b"/>
            <a:pathLst>
              <a:path w="18147" h="17703" extrusionOk="0">
                <a:moveTo>
                  <a:pt x="10067" y="1"/>
                </a:moveTo>
                <a:cubicBezTo>
                  <a:pt x="6287" y="1"/>
                  <a:pt x="2763" y="684"/>
                  <a:pt x="2462" y="1122"/>
                </a:cubicBezTo>
                <a:cubicBezTo>
                  <a:pt x="0" y="4587"/>
                  <a:pt x="1125" y="16015"/>
                  <a:pt x="2614" y="17170"/>
                </a:cubicBezTo>
                <a:cubicBezTo>
                  <a:pt x="3114" y="17548"/>
                  <a:pt x="4742" y="17703"/>
                  <a:pt x="6732" y="17703"/>
                </a:cubicBezTo>
                <a:cubicBezTo>
                  <a:pt x="10668" y="17703"/>
                  <a:pt x="16022" y="17097"/>
                  <a:pt x="16870" y="16411"/>
                </a:cubicBezTo>
                <a:cubicBezTo>
                  <a:pt x="18146" y="15377"/>
                  <a:pt x="17052" y="8964"/>
                  <a:pt x="16870" y="6258"/>
                </a:cubicBezTo>
                <a:cubicBezTo>
                  <a:pt x="16687" y="3523"/>
                  <a:pt x="15593" y="210"/>
                  <a:pt x="11338" y="27"/>
                </a:cubicBezTo>
                <a:cubicBezTo>
                  <a:pt x="10914" y="9"/>
                  <a:pt x="10489" y="1"/>
                  <a:pt x="10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6" name="Google Shape;1546;p50"/>
          <p:cNvSpPr/>
          <p:nvPr/>
        </p:nvSpPr>
        <p:spPr>
          <a:xfrm>
            <a:off x="8140431" y="3259074"/>
            <a:ext cx="212751" cy="591483"/>
          </a:xfrm>
          <a:custGeom>
            <a:avLst/>
            <a:gdLst/>
            <a:ahLst/>
            <a:cxnLst/>
            <a:rect l="l" t="t" r="r" b="b"/>
            <a:pathLst>
              <a:path w="5959" h="16567" extrusionOk="0">
                <a:moveTo>
                  <a:pt x="1399" y="1"/>
                </a:moveTo>
                <a:cubicBezTo>
                  <a:pt x="1095" y="213"/>
                  <a:pt x="852" y="487"/>
                  <a:pt x="639" y="791"/>
                </a:cubicBezTo>
                <a:cubicBezTo>
                  <a:pt x="244" y="1581"/>
                  <a:pt x="31" y="2463"/>
                  <a:pt x="62" y="3344"/>
                </a:cubicBezTo>
                <a:cubicBezTo>
                  <a:pt x="1" y="5350"/>
                  <a:pt x="62" y="7387"/>
                  <a:pt x="153" y="9393"/>
                </a:cubicBezTo>
                <a:cubicBezTo>
                  <a:pt x="214" y="10426"/>
                  <a:pt x="305" y="11460"/>
                  <a:pt x="457" y="12493"/>
                </a:cubicBezTo>
                <a:cubicBezTo>
                  <a:pt x="518" y="13101"/>
                  <a:pt x="639" y="13709"/>
                  <a:pt x="791" y="14317"/>
                </a:cubicBezTo>
                <a:cubicBezTo>
                  <a:pt x="913" y="14925"/>
                  <a:pt x="1186" y="15472"/>
                  <a:pt x="1551" y="15958"/>
                </a:cubicBezTo>
                <a:cubicBezTo>
                  <a:pt x="1764" y="16232"/>
                  <a:pt x="2037" y="16445"/>
                  <a:pt x="2341" y="16566"/>
                </a:cubicBezTo>
                <a:cubicBezTo>
                  <a:pt x="3496" y="16354"/>
                  <a:pt x="4378" y="16141"/>
                  <a:pt x="4682" y="15898"/>
                </a:cubicBezTo>
                <a:cubicBezTo>
                  <a:pt x="5958" y="14834"/>
                  <a:pt x="4864" y="8451"/>
                  <a:pt x="4682" y="5745"/>
                </a:cubicBezTo>
                <a:cubicBezTo>
                  <a:pt x="4530" y="3587"/>
                  <a:pt x="3831" y="1034"/>
                  <a:pt x="1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7" name="Google Shape;1547;p50"/>
          <p:cNvSpPr/>
          <p:nvPr/>
        </p:nvSpPr>
        <p:spPr>
          <a:xfrm rot="-369386">
            <a:off x="7229941" y="2139900"/>
            <a:ext cx="833053" cy="571802"/>
          </a:xfrm>
          <a:custGeom>
            <a:avLst/>
            <a:gdLst/>
            <a:ahLst/>
            <a:cxnLst/>
            <a:rect l="l" t="t" r="r" b="b"/>
            <a:pathLst>
              <a:path w="15168" h="13595" extrusionOk="0">
                <a:moveTo>
                  <a:pt x="7423" y="1"/>
                </a:moveTo>
                <a:cubicBezTo>
                  <a:pt x="6754" y="1"/>
                  <a:pt x="6061" y="142"/>
                  <a:pt x="5593" y="583"/>
                </a:cubicBezTo>
                <a:cubicBezTo>
                  <a:pt x="5289" y="887"/>
                  <a:pt x="5137" y="1343"/>
                  <a:pt x="5228" y="1768"/>
                </a:cubicBezTo>
                <a:cubicBezTo>
                  <a:pt x="5015" y="1616"/>
                  <a:pt x="4772" y="1495"/>
                  <a:pt x="4529" y="1403"/>
                </a:cubicBezTo>
                <a:cubicBezTo>
                  <a:pt x="4099" y="1247"/>
                  <a:pt x="3653" y="1169"/>
                  <a:pt x="3208" y="1169"/>
                </a:cubicBezTo>
                <a:cubicBezTo>
                  <a:pt x="2616" y="1169"/>
                  <a:pt x="2028" y="1308"/>
                  <a:pt x="1489" y="1586"/>
                </a:cubicBezTo>
                <a:cubicBezTo>
                  <a:pt x="547" y="2072"/>
                  <a:pt x="0" y="3106"/>
                  <a:pt x="91" y="4169"/>
                </a:cubicBezTo>
                <a:cubicBezTo>
                  <a:pt x="213" y="4838"/>
                  <a:pt x="578" y="5446"/>
                  <a:pt x="1094" y="5872"/>
                </a:cubicBezTo>
                <a:cubicBezTo>
                  <a:pt x="1611" y="6297"/>
                  <a:pt x="2158" y="6692"/>
                  <a:pt x="2766" y="6996"/>
                </a:cubicBezTo>
                <a:cubicBezTo>
                  <a:pt x="2037" y="7027"/>
                  <a:pt x="1155" y="7209"/>
                  <a:pt x="882" y="7878"/>
                </a:cubicBezTo>
                <a:cubicBezTo>
                  <a:pt x="669" y="8516"/>
                  <a:pt x="882" y="9185"/>
                  <a:pt x="1429" y="9549"/>
                </a:cubicBezTo>
                <a:cubicBezTo>
                  <a:pt x="1915" y="9884"/>
                  <a:pt x="2523" y="10097"/>
                  <a:pt x="3131" y="10127"/>
                </a:cubicBezTo>
                <a:cubicBezTo>
                  <a:pt x="2857" y="10583"/>
                  <a:pt x="2736" y="11100"/>
                  <a:pt x="2766" y="11647"/>
                </a:cubicBezTo>
                <a:cubicBezTo>
                  <a:pt x="2857" y="12437"/>
                  <a:pt x="3374" y="13136"/>
                  <a:pt x="4134" y="13410"/>
                </a:cubicBezTo>
                <a:cubicBezTo>
                  <a:pt x="4476" y="13533"/>
                  <a:pt x="4830" y="13594"/>
                  <a:pt x="5183" y="13594"/>
                </a:cubicBezTo>
                <a:cubicBezTo>
                  <a:pt x="5614" y="13594"/>
                  <a:pt x="6043" y="13502"/>
                  <a:pt x="6444" y="13318"/>
                </a:cubicBezTo>
                <a:cubicBezTo>
                  <a:pt x="6566" y="13288"/>
                  <a:pt x="6687" y="13197"/>
                  <a:pt x="6809" y="13106"/>
                </a:cubicBezTo>
                <a:cubicBezTo>
                  <a:pt x="6839" y="13167"/>
                  <a:pt x="6869" y="13197"/>
                  <a:pt x="6930" y="13258"/>
                </a:cubicBezTo>
                <a:cubicBezTo>
                  <a:pt x="7096" y="13361"/>
                  <a:pt x="7289" y="13422"/>
                  <a:pt x="7491" y="13422"/>
                </a:cubicBezTo>
                <a:cubicBezTo>
                  <a:pt x="7586" y="13422"/>
                  <a:pt x="7684" y="13409"/>
                  <a:pt x="7781" y="13379"/>
                </a:cubicBezTo>
                <a:cubicBezTo>
                  <a:pt x="8177" y="13349"/>
                  <a:pt x="8541" y="13197"/>
                  <a:pt x="8876" y="12984"/>
                </a:cubicBezTo>
                <a:cubicBezTo>
                  <a:pt x="9240" y="12771"/>
                  <a:pt x="9514" y="12407"/>
                  <a:pt x="9575" y="11981"/>
                </a:cubicBezTo>
                <a:cubicBezTo>
                  <a:pt x="9575" y="11920"/>
                  <a:pt x="9575" y="11860"/>
                  <a:pt x="9575" y="11799"/>
                </a:cubicBezTo>
                <a:cubicBezTo>
                  <a:pt x="9696" y="11860"/>
                  <a:pt x="9848" y="11890"/>
                  <a:pt x="9970" y="11890"/>
                </a:cubicBezTo>
                <a:cubicBezTo>
                  <a:pt x="10229" y="11917"/>
                  <a:pt x="10489" y="11932"/>
                  <a:pt x="10746" y="11932"/>
                </a:cubicBezTo>
                <a:cubicBezTo>
                  <a:pt x="11060" y="11932"/>
                  <a:pt x="11371" y="11910"/>
                  <a:pt x="11672" y="11860"/>
                </a:cubicBezTo>
                <a:cubicBezTo>
                  <a:pt x="12280" y="11768"/>
                  <a:pt x="12918" y="11525"/>
                  <a:pt x="13192" y="10978"/>
                </a:cubicBezTo>
                <a:cubicBezTo>
                  <a:pt x="13405" y="10431"/>
                  <a:pt x="13222" y="9793"/>
                  <a:pt x="12766" y="9428"/>
                </a:cubicBezTo>
                <a:cubicBezTo>
                  <a:pt x="12462" y="9185"/>
                  <a:pt x="12010" y="9131"/>
                  <a:pt x="11571" y="9131"/>
                </a:cubicBezTo>
                <a:cubicBezTo>
                  <a:pt x="11515" y="9131"/>
                  <a:pt x="11460" y="9132"/>
                  <a:pt x="11405" y="9133"/>
                </a:cubicBezTo>
                <a:lnTo>
                  <a:pt x="11405" y="9133"/>
                </a:lnTo>
                <a:cubicBezTo>
                  <a:pt x="12394" y="9041"/>
                  <a:pt x="13336" y="8653"/>
                  <a:pt x="14073" y="7969"/>
                </a:cubicBezTo>
                <a:cubicBezTo>
                  <a:pt x="14864" y="7148"/>
                  <a:pt x="15168" y="5780"/>
                  <a:pt x="14560" y="4808"/>
                </a:cubicBezTo>
                <a:cubicBezTo>
                  <a:pt x="14104" y="4169"/>
                  <a:pt x="13374" y="3774"/>
                  <a:pt x="12584" y="3713"/>
                </a:cubicBezTo>
                <a:cubicBezTo>
                  <a:pt x="12423" y="3701"/>
                  <a:pt x="12262" y="3695"/>
                  <a:pt x="12103" y="3695"/>
                </a:cubicBezTo>
                <a:cubicBezTo>
                  <a:pt x="11483" y="3695"/>
                  <a:pt x="10879" y="3787"/>
                  <a:pt x="10274" y="3957"/>
                </a:cubicBezTo>
                <a:cubicBezTo>
                  <a:pt x="11125" y="3349"/>
                  <a:pt x="11094" y="1981"/>
                  <a:pt x="10426" y="1191"/>
                </a:cubicBezTo>
                <a:cubicBezTo>
                  <a:pt x="9757" y="370"/>
                  <a:pt x="8663" y="66"/>
                  <a:pt x="7629" y="5"/>
                </a:cubicBezTo>
                <a:cubicBezTo>
                  <a:pt x="7561" y="2"/>
                  <a:pt x="7492" y="1"/>
                  <a:pt x="7423" y="1"/>
                </a:cubicBezTo>
                <a:close/>
              </a:path>
            </a:pathLst>
          </a:custGeom>
          <a:solidFill>
            <a:srgbClr val="611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8" name="Google Shape;1548;p50"/>
          <p:cNvSpPr/>
          <p:nvPr/>
        </p:nvSpPr>
        <p:spPr>
          <a:xfrm rot="-369386">
            <a:off x="7276975" y="2274279"/>
            <a:ext cx="794663" cy="436075"/>
          </a:xfrm>
          <a:custGeom>
            <a:avLst/>
            <a:gdLst/>
            <a:ahLst/>
            <a:cxnLst/>
            <a:rect l="l" t="t" r="r" b="b"/>
            <a:pathLst>
              <a:path w="14469" h="10368" extrusionOk="0">
                <a:moveTo>
                  <a:pt x="10092" y="1"/>
                </a:moveTo>
                <a:lnTo>
                  <a:pt x="10092" y="1"/>
                </a:lnTo>
                <a:cubicBezTo>
                  <a:pt x="8177" y="274"/>
                  <a:pt x="6262" y="791"/>
                  <a:pt x="4468" y="1520"/>
                </a:cubicBezTo>
                <a:cubicBezTo>
                  <a:pt x="3313" y="1946"/>
                  <a:pt x="2249" y="2523"/>
                  <a:pt x="1277" y="3283"/>
                </a:cubicBezTo>
                <a:cubicBezTo>
                  <a:pt x="1550" y="3435"/>
                  <a:pt x="1824" y="3587"/>
                  <a:pt x="2097" y="3739"/>
                </a:cubicBezTo>
                <a:cubicBezTo>
                  <a:pt x="1368" y="3770"/>
                  <a:pt x="486" y="3982"/>
                  <a:pt x="183" y="4651"/>
                </a:cubicBezTo>
                <a:cubicBezTo>
                  <a:pt x="0" y="5259"/>
                  <a:pt x="213" y="5928"/>
                  <a:pt x="730" y="6292"/>
                </a:cubicBezTo>
                <a:cubicBezTo>
                  <a:pt x="1246" y="6627"/>
                  <a:pt x="1854" y="6840"/>
                  <a:pt x="2462" y="6870"/>
                </a:cubicBezTo>
                <a:cubicBezTo>
                  <a:pt x="2189" y="7326"/>
                  <a:pt x="2067" y="7873"/>
                  <a:pt x="2067" y="8390"/>
                </a:cubicBezTo>
                <a:cubicBezTo>
                  <a:pt x="2189" y="9210"/>
                  <a:pt x="2705" y="9879"/>
                  <a:pt x="3465" y="10183"/>
                </a:cubicBezTo>
                <a:cubicBezTo>
                  <a:pt x="3807" y="10306"/>
                  <a:pt x="4161" y="10368"/>
                  <a:pt x="4514" y="10368"/>
                </a:cubicBezTo>
                <a:cubicBezTo>
                  <a:pt x="4945" y="10368"/>
                  <a:pt x="5374" y="10276"/>
                  <a:pt x="5775" y="10092"/>
                </a:cubicBezTo>
                <a:cubicBezTo>
                  <a:pt x="5897" y="10031"/>
                  <a:pt x="6019" y="9970"/>
                  <a:pt x="6140" y="9879"/>
                </a:cubicBezTo>
                <a:cubicBezTo>
                  <a:pt x="6170" y="9910"/>
                  <a:pt x="6201" y="9970"/>
                  <a:pt x="6262" y="10001"/>
                </a:cubicBezTo>
                <a:cubicBezTo>
                  <a:pt x="6442" y="10113"/>
                  <a:pt x="6656" y="10176"/>
                  <a:pt x="6878" y="10176"/>
                </a:cubicBezTo>
                <a:cubicBezTo>
                  <a:pt x="6956" y="10176"/>
                  <a:pt x="7034" y="10168"/>
                  <a:pt x="7113" y="10153"/>
                </a:cubicBezTo>
                <a:cubicBezTo>
                  <a:pt x="7508" y="10092"/>
                  <a:pt x="7873" y="9940"/>
                  <a:pt x="8207" y="9727"/>
                </a:cubicBezTo>
                <a:cubicBezTo>
                  <a:pt x="8572" y="9545"/>
                  <a:pt x="8815" y="9180"/>
                  <a:pt x="8906" y="8754"/>
                </a:cubicBezTo>
                <a:cubicBezTo>
                  <a:pt x="8906" y="8694"/>
                  <a:pt x="8906" y="8633"/>
                  <a:pt x="8906" y="8572"/>
                </a:cubicBezTo>
                <a:cubicBezTo>
                  <a:pt x="9028" y="8603"/>
                  <a:pt x="9180" y="8633"/>
                  <a:pt x="9301" y="8663"/>
                </a:cubicBezTo>
                <a:cubicBezTo>
                  <a:pt x="9522" y="8687"/>
                  <a:pt x="9742" y="8696"/>
                  <a:pt x="9961" y="8696"/>
                </a:cubicBezTo>
                <a:cubicBezTo>
                  <a:pt x="10316" y="8696"/>
                  <a:pt x="10665" y="8670"/>
                  <a:pt x="11003" y="8633"/>
                </a:cubicBezTo>
                <a:cubicBezTo>
                  <a:pt x="11611" y="8542"/>
                  <a:pt x="12250" y="8299"/>
                  <a:pt x="12523" y="7751"/>
                </a:cubicBezTo>
                <a:cubicBezTo>
                  <a:pt x="12736" y="7174"/>
                  <a:pt x="12554" y="6536"/>
                  <a:pt x="12067" y="6171"/>
                </a:cubicBezTo>
                <a:cubicBezTo>
                  <a:pt x="11763" y="5928"/>
                  <a:pt x="11311" y="5874"/>
                  <a:pt x="10872" y="5874"/>
                </a:cubicBezTo>
                <a:cubicBezTo>
                  <a:pt x="10816" y="5874"/>
                  <a:pt x="10761" y="5875"/>
                  <a:pt x="10706" y="5876"/>
                </a:cubicBezTo>
                <a:lnTo>
                  <a:pt x="10706" y="5876"/>
                </a:lnTo>
                <a:cubicBezTo>
                  <a:pt x="11695" y="5784"/>
                  <a:pt x="12637" y="5396"/>
                  <a:pt x="13374" y="4712"/>
                </a:cubicBezTo>
                <a:cubicBezTo>
                  <a:pt x="14165" y="3891"/>
                  <a:pt x="14469" y="2523"/>
                  <a:pt x="13861" y="1551"/>
                </a:cubicBezTo>
                <a:cubicBezTo>
                  <a:pt x="13405" y="912"/>
                  <a:pt x="12675" y="517"/>
                  <a:pt x="11885" y="456"/>
                </a:cubicBezTo>
                <a:cubicBezTo>
                  <a:pt x="11724" y="444"/>
                  <a:pt x="11563" y="438"/>
                  <a:pt x="11404" y="438"/>
                </a:cubicBezTo>
                <a:cubicBezTo>
                  <a:pt x="10784" y="438"/>
                  <a:pt x="10180" y="530"/>
                  <a:pt x="9575" y="700"/>
                </a:cubicBezTo>
                <a:cubicBezTo>
                  <a:pt x="9818" y="517"/>
                  <a:pt x="10000" y="274"/>
                  <a:pt x="10092" y="1"/>
                </a:cubicBezTo>
                <a:close/>
              </a:path>
            </a:pathLst>
          </a:custGeom>
          <a:solidFill>
            <a:srgbClr val="611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9" name="Google Shape;1549;p50"/>
          <p:cNvSpPr/>
          <p:nvPr/>
        </p:nvSpPr>
        <p:spPr>
          <a:xfrm>
            <a:off x="7591336" y="4032812"/>
            <a:ext cx="255059" cy="686988"/>
          </a:xfrm>
          <a:custGeom>
            <a:avLst/>
            <a:gdLst/>
            <a:ahLst/>
            <a:cxnLst/>
            <a:rect l="l" t="t" r="r" b="b"/>
            <a:pathLst>
              <a:path w="7144" h="19242" extrusionOk="0">
                <a:moveTo>
                  <a:pt x="1" y="1"/>
                </a:moveTo>
                <a:cubicBezTo>
                  <a:pt x="92" y="2280"/>
                  <a:pt x="244" y="4195"/>
                  <a:pt x="396" y="5290"/>
                </a:cubicBezTo>
                <a:cubicBezTo>
                  <a:pt x="1004" y="9667"/>
                  <a:pt x="2007" y="19241"/>
                  <a:pt x="2007" y="19241"/>
                </a:cubicBezTo>
                <a:lnTo>
                  <a:pt x="7144" y="19241"/>
                </a:lnTo>
                <a:cubicBezTo>
                  <a:pt x="7113" y="15715"/>
                  <a:pt x="6597" y="3831"/>
                  <a:pt x="6657" y="517"/>
                </a:cubicBezTo>
                <a:cubicBezTo>
                  <a:pt x="5685" y="517"/>
                  <a:pt x="4742" y="517"/>
                  <a:pt x="3800" y="457"/>
                </a:cubicBezTo>
                <a:cubicBezTo>
                  <a:pt x="2524" y="396"/>
                  <a:pt x="1277" y="244"/>
                  <a:pt x="61" y="1"/>
                </a:cubicBezTo>
                <a:close/>
              </a:path>
            </a:pathLst>
          </a:custGeom>
          <a:solidFill>
            <a:srgbClr val="B24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50" name="Google Shape;1550;p50"/>
          <p:cNvSpPr/>
          <p:nvPr/>
        </p:nvSpPr>
        <p:spPr>
          <a:xfrm>
            <a:off x="7591336" y="4032812"/>
            <a:ext cx="239885" cy="178013"/>
          </a:xfrm>
          <a:custGeom>
            <a:avLst/>
            <a:gdLst/>
            <a:ahLst/>
            <a:cxnLst/>
            <a:rect l="l" t="t" r="r" b="b"/>
            <a:pathLst>
              <a:path w="6719" h="4986" extrusionOk="0">
                <a:moveTo>
                  <a:pt x="1" y="1"/>
                </a:moveTo>
                <a:cubicBezTo>
                  <a:pt x="61" y="1733"/>
                  <a:pt x="183" y="3253"/>
                  <a:pt x="274" y="4378"/>
                </a:cubicBezTo>
                <a:lnTo>
                  <a:pt x="943" y="4469"/>
                </a:lnTo>
                <a:cubicBezTo>
                  <a:pt x="1885" y="4651"/>
                  <a:pt x="2827" y="4742"/>
                  <a:pt x="3770" y="4834"/>
                </a:cubicBezTo>
                <a:cubicBezTo>
                  <a:pt x="4682" y="4894"/>
                  <a:pt x="5715" y="4955"/>
                  <a:pt x="6718" y="4986"/>
                </a:cubicBezTo>
                <a:cubicBezTo>
                  <a:pt x="6657" y="3071"/>
                  <a:pt x="6627" y="1460"/>
                  <a:pt x="6657" y="517"/>
                </a:cubicBezTo>
                <a:cubicBezTo>
                  <a:pt x="5685" y="517"/>
                  <a:pt x="4742" y="517"/>
                  <a:pt x="3800" y="457"/>
                </a:cubicBezTo>
                <a:cubicBezTo>
                  <a:pt x="2524" y="396"/>
                  <a:pt x="1277" y="244"/>
                  <a:pt x="61" y="1"/>
                </a:cubicBezTo>
                <a:close/>
              </a:path>
            </a:pathLst>
          </a:custGeom>
          <a:solidFill>
            <a:srgbClr val="C431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51" name="Google Shape;1551;p50"/>
          <p:cNvSpPr/>
          <p:nvPr/>
        </p:nvSpPr>
        <p:spPr>
          <a:xfrm>
            <a:off x="7632571" y="4437603"/>
            <a:ext cx="213822" cy="281086"/>
          </a:xfrm>
          <a:custGeom>
            <a:avLst/>
            <a:gdLst/>
            <a:ahLst/>
            <a:cxnLst/>
            <a:rect l="l" t="t" r="r" b="b"/>
            <a:pathLst>
              <a:path w="5989" h="7873" extrusionOk="0">
                <a:moveTo>
                  <a:pt x="1" y="0"/>
                </a:moveTo>
                <a:lnTo>
                  <a:pt x="122" y="1003"/>
                </a:lnTo>
                <a:cubicBezTo>
                  <a:pt x="122" y="1034"/>
                  <a:pt x="122" y="1095"/>
                  <a:pt x="122" y="1125"/>
                </a:cubicBezTo>
                <a:lnTo>
                  <a:pt x="183" y="1702"/>
                </a:lnTo>
                <a:lnTo>
                  <a:pt x="183" y="1824"/>
                </a:lnTo>
                <a:cubicBezTo>
                  <a:pt x="548" y="5076"/>
                  <a:pt x="852" y="7873"/>
                  <a:pt x="852" y="7873"/>
                </a:cubicBezTo>
                <a:lnTo>
                  <a:pt x="5989" y="7873"/>
                </a:lnTo>
                <a:cubicBezTo>
                  <a:pt x="5958" y="6687"/>
                  <a:pt x="5897" y="4529"/>
                  <a:pt x="5806" y="2067"/>
                </a:cubicBezTo>
                <a:lnTo>
                  <a:pt x="5806" y="1915"/>
                </a:lnTo>
                <a:lnTo>
                  <a:pt x="5806" y="1307"/>
                </a:lnTo>
                <a:lnTo>
                  <a:pt x="5806" y="1155"/>
                </a:lnTo>
                <a:cubicBezTo>
                  <a:pt x="5806" y="791"/>
                  <a:pt x="5776" y="395"/>
                  <a:pt x="5776" y="31"/>
                </a:cubicBezTo>
                <a:cubicBezTo>
                  <a:pt x="4915" y="58"/>
                  <a:pt x="4048" y="73"/>
                  <a:pt x="3181" y="73"/>
                </a:cubicBezTo>
                <a:cubicBezTo>
                  <a:pt x="2118" y="73"/>
                  <a:pt x="1055" y="5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52" name="Google Shape;1552;p50"/>
          <p:cNvSpPr/>
          <p:nvPr/>
        </p:nvSpPr>
        <p:spPr>
          <a:xfrm>
            <a:off x="7635820" y="4473412"/>
            <a:ext cx="204075" cy="13531"/>
          </a:xfrm>
          <a:custGeom>
            <a:avLst/>
            <a:gdLst/>
            <a:ahLst/>
            <a:cxnLst/>
            <a:rect l="l" t="t" r="r" b="b"/>
            <a:pathLst>
              <a:path w="5716" h="379" extrusionOk="0">
                <a:moveTo>
                  <a:pt x="1" y="0"/>
                </a:moveTo>
                <a:cubicBezTo>
                  <a:pt x="1" y="31"/>
                  <a:pt x="1" y="92"/>
                  <a:pt x="1" y="122"/>
                </a:cubicBezTo>
                <a:cubicBezTo>
                  <a:pt x="1161" y="290"/>
                  <a:pt x="2333" y="378"/>
                  <a:pt x="3510" y="378"/>
                </a:cubicBezTo>
                <a:cubicBezTo>
                  <a:pt x="4244" y="378"/>
                  <a:pt x="4980" y="344"/>
                  <a:pt x="5715" y="274"/>
                </a:cubicBezTo>
                <a:cubicBezTo>
                  <a:pt x="5715" y="244"/>
                  <a:pt x="5715" y="213"/>
                  <a:pt x="5685" y="152"/>
                </a:cubicBezTo>
                <a:cubicBezTo>
                  <a:pt x="5259" y="213"/>
                  <a:pt x="4834" y="244"/>
                  <a:pt x="4378" y="244"/>
                </a:cubicBezTo>
                <a:cubicBezTo>
                  <a:pt x="4098" y="250"/>
                  <a:pt x="3816" y="254"/>
                  <a:pt x="3534" y="254"/>
                </a:cubicBezTo>
                <a:cubicBezTo>
                  <a:pt x="2559" y="254"/>
                  <a:pt x="1575" y="209"/>
                  <a:pt x="609" y="92"/>
                </a:cubicBezTo>
                <a:cubicBezTo>
                  <a:pt x="426" y="61"/>
                  <a:pt x="214" y="3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53" name="Google Shape;1553;p50"/>
          <p:cNvSpPr/>
          <p:nvPr/>
        </p:nvSpPr>
        <p:spPr>
          <a:xfrm>
            <a:off x="7640176" y="4497297"/>
            <a:ext cx="200791" cy="16923"/>
          </a:xfrm>
          <a:custGeom>
            <a:avLst/>
            <a:gdLst/>
            <a:ahLst/>
            <a:cxnLst/>
            <a:rect l="l" t="t" r="r" b="b"/>
            <a:pathLst>
              <a:path w="5624" h="474" extrusionOk="0">
                <a:moveTo>
                  <a:pt x="0" y="0"/>
                </a:moveTo>
                <a:lnTo>
                  <a:pt x="0" y="152"/>
                </a:lnTo>
                <a:cubicBezTo>
                  <a:pt x="1247" y="372"/>
                  <a:pt x="2512" y="474"/>
                  <a:pt x="3766" y="474"/>
                </a:cubicBezTo>
                <a:cubicBezTo>
                  <a:pt x="4072" y="474"/>
                  <a:pt x="4377" y="468"/>
                  <a:pt x="4681" y="456"/>
                </a:cubicBezTo>
                <a:cubicBezTo>
                  <a:pt x="4925" y="426"/>
                  <a:pt x="5198" y="426"/>
                  <a:pt x="5441" y="395"/>
                </a:cubicBezTo>
                <a:lnTo>
                  <a:pt x="5624" y="395"/>
                </a:lnTo>
                <a:cubicBezTo>
                  <a:pt x="5593" y="334"/>
                  <a:pt x="5593" y="274"/>
                  <a:pt x="5593" y="213"/>
                </a:cubicBezTo>
                <a:lnTo>
                  <a:pt x="5502" y="213"/>
                </a:lnTo>
                <a:cubicBezTo>
                  <a:pt x="5289" y="243"/>
                  <a:pt x="5077" y="274"/>
                  <a:pt x="4833" y="274"/>
                </a:cubicBezTo>
                <a:cubicBezTo>
                  <a:pt x="4377" y="304"/>
                  <a:pt x="3952" y="334"/>
                  <a:pt x="3496" y="334"/>
                </a:cubicBezTo>
                <a:cubicBezTo>
                  <a:pt x="2584" y="304"/>
                  <a:pt x="1672" y="243"/>
                  <a:pt x="760" y="122"/>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54" name="Google Shape;1554;p50"/>
          <p:cNvSpPr/>
          <p:nvPr/>
        </p:nvSpPr>
        <p:spPr>
          <a:xfrm>
            <a:off x="7543602" y="4709654"/>
            <a:ext cx="329927" cy="103930"/>
          </a:xfrm>
          <a:custGeom>
            <a:avLst/>
            <a:gdLst/>
            <a:ahLst/>
            <a:cxnLst/>
            <a:rect l="l" t="t" r="r" b="b"/>
            <a:pathLst>
              <a:path w="9241" h="2911" extrusionOk="0">
                <a:moveTo>
                  <a:pt x="4543" y="1"/>
                </a:moveTo>
                <a:cubicBezTo>
                  <a:pt x="3850" y="1"/>
                  <a:pt x="3331" y="11"/>
                  <a:pt x="3283" y="40"/>
                </a:cubicBezTo>
                <a:cubicBezTo>
                  <a:pt x="3283" y="40"/>
                  <a:pt x="2827" y="70"/>
                  <a:pt x="1490" y="952"/>
                </a:cubicBezTo>
                <a:cubicBezTo>
                  <a:pt x="912" y="1286"/>
                  <a:pt x="426" y="1742"/>
                  <a:pt x="91" y="2320"/>
                </a:cubicBezTo>
                <a:cubicBezTo>
                  <a:pt x="0" y="2502"/>
                  <a:pt x="122" y="2684"/>
                  <a:pt x="335" y="2715"/>
                </a:cubicBezTo>
                <a:cubicBezTo>
                  <a:pt x="1382" y="2753"/>
                  <a:pt x="4412" y="2910"/>
                  <a:pt x="6588" y="2910"/>
                </a:cubicBezTo>
                <a:cubicBezTo>
                  <a:pt x="7884" y="2910"/>
                  <a:pt x="8876" y="2855"/>
                  <a:pt x="8967" y="2684"/>
                </a:cubicBezTo>
                <a:cubicBezTo>
                  <a:pt x="9241" y="2228"/>
                  <a:pt x="8724" y="131"/>
                  <a:pt x="8511" y="70"/>
                </a:cubicBezTo>
                <a:cubicBezTo>
                  <a:pt x="8345" y="50"/>
                  <a:pt x="6038" y="1"/>
                  <a:pt x="4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55" name="Google Shape;1555;p50"/>
          <p:cNvSpPr/>
          <p:nvPr/>
        </p:nvSpPr>
        <p:spPr>
          <a:xfrm>
            <a:off x="7585909" y="4738858"/>
            <a:ext cx="84686" cy="28526"/>
          </a:xfrm>
          <a:custGeom>
            <a:avLst/>
            <a:gdLst/>
            <a:ahLst/>
            <a:cxnLst/>
            <a:rect l="l" t="t" r="r" b="b"/>
            <a:pathLst>
              <a:path w="2372" h="799" extrusionOk="0">
                <a:moveTo>
                  <a:pt x="601" y="0"/>
                </a:moveTo>
                <a:cubicBezTo>
                  <a:pt x="444" y="0"/>
                  <a:pt x="286" y="15"/>
                  <a:pt x="122" y="43"/>
                </a:cubicBezTo>
                <a:cubicBezTo>
                  <a:pt x="1" y="73"/>
                  <a:pt x="31" y="255"/>
                  <a:pt x="153" y="255"/>
                </a:cubicBezTo>
                <a:cubicBezTo>
                  <a:pt x="204" y="253"/>
                  <a:pt x="255" y="252"/>
                  <a:pt x="306" y="252"/>
                </a:cubicBezTo>
                <a:cubicBezTo>
                  <a:pt x="862" y="252"/>
                  <a:pt x="1414" y="403"/>
                  <a:pt x="1916" y="681"/>
                </a:cubicBezTo>
                <a:cubicBezTo>
                  <a:pt x="1975" y="720"/>
                  <a:pt x="2085" y="798"/>
                  <a:pt x="2180" y="798"/>
                </a:cubicBezTo>
                <a:cubicBezTo>
                  <a:pt x="2232" y="798"/>
                  <a:pt x="2279" y="775"/>
                  <a:pt x="2311" y="711"/>
                </a:cubicBezTo>
                <a:cubicBezTo>
                  <a:pt x="2372" y="529"/>
                  <a:pt x="2159" y="438"/>
                  <a:pt x="2037" y="377"/>
                </a:cubicBezTo>
                <a:cubicBezTo>
                  <a:pt x="1764" y="225"/>
                  <a:pt x="1490" y="134"/>
                  <a:pt x="1186" y="73"/>
                </a:cubicBezTo>
                <a:cubicBezTo>
                  <a:pt x="985" y="23"/>
                  <a:pt x="794" y="0"/>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56" name="Google Shape;1556;p50"/>
          <p:cNvSpPr/>
          <p:nvPr/>
        </p:nvSpPr>
        <p:spPr>
          <a:xfrm>
            <a:off x="7616291" y="4725184"/>
            <a:ext cx="86471" cy="31882"/>
          </a:xfrm>
          <a:custGeom>
            <a:avLst/>
            <a:gdLst/>
            <a:ahLst/>
            <a:cxnLst/>
            <a:rect l="l" t="t" r="r" b="b"/>
            <a:pathLst>
              <a:path w="2422" h="893" extrusionOk="0">
                <a:moveTo>
                  <a:pt x="153" y="0"/>
                </a:moveTo>
                <a:cubicBezTo>
                  <a:pt x="1" y="31"/>
                  <a:pt x="1" y="213"/>
                  <a:pt x="153" y="243"/>
                </a:cubicBezTo>
                <a:cubicBezTo>
                  <a:pt x="517" y="274"/>
                  <a:pt x="852" y="334"/>
                  <a:pt x="1217" y="426"/>
                </a:cubicBezTo>
                <a:cubicBezTo>
                  <a:pt x="1369" y="486"/>
                  <a:pt x="1521" y="547"/>
                  <a:pt x="1703" y="638"/>
                </a:cubicBezTo>
                <a:cubicBezTo>
                  <a:pt x="1855" y="699"/>
                  <a:pt x="2007" y="821"/>
                  <a:pt x="2189" y="882"/>
                </a:cubicBezTo>
                <a:cubicBezTo>
                  <a:pt x="2208" y="889"/>
                  <a:pt x="2225" y="892"/>
                  <a:pt x="2242" y="892"/>
                </a:cubicBezTo>
                <a:cubicBezTo>
                  <a:pt x="2361" y="892"/>
                  <a:pt x="2421" y="719"/>
                  <a:pt x="2341" y="638"/>
                </a:cubicBezTo>
                <a:lnTo>
                  <a:pt x="2280" y="578"/>
                </a:lnTo>
                <a:cubicBezTo>
                  <a:pt x="2128" y="486"/>
                  <a:pt x="1976" y="395"/>
                  <a:pt x="1825" y="334"/>
                </a:cubicBezTo>
                <a:cubicBezTo>
                  <a:pt x="1642" y="274"/>
                  <a:pt x="1460" y="213"/>
                  <a:pt x="1277" y="152"/>
                </a:cubicBezTo>
                <a:cubicBezTo>
                  <a:pt x="913" y="31"/>
                  <a:pt x="517" y="0"/>
                  <a:pt x="15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57" name="Google Shape;1557;p50"/>
          <p:cNvSpPr/>
          <p:nvPr/>
        </p:nvSpPr>
        <p:spPr>
          <a:xfrm>
            <a:off x="7643425" y="4711010"/>
            <a:ext cx="76011" cy="26598"/>
          </a:xfrm>
          <a:custGeom>
            <a:avLst/>
            <a:gdLst/>
            <a:ahLst/>
            <a:cxnLst/>
            <a:rect l="l" t="t" r="r" b="b"/>
            <a:pathLst>
              <a:path w="2129" h="745" extrusionOk="0">
                <a:moveTo>
                  <a:pt x="458" y="1"/>
                </a:moveTo>
                <a:cubicBezTo>
                  <a:pt x="324" y="1"/>
                  <a:pt x="191" y="11"/>
                  <a:pt x="61" y="32"/>
                </a:cubicBezTo>
                <a:cubicBezTo>
                  <a:pt x="1" y="32"/>
                  <a:pt x="1" y="154"/>
                  <a:pt x="61" y="154"/>
                </a:cubicBezTo>
                <a:cubicBezTo>
                  <a:pt x="426" y="184"/>
                  <a:pt x="761" y="245"/>
                  <a:pt x="1095" y="367"/>
                </a:cubicBezTo>
                <a:cubicBezTo>
                  <a:pt x="1277" y="428"/>
                  <a:pt x="1429" y="488"/>
                  <a:pt x="1581" y="549"/>
                </a:cubicBezTo>
                <a:lnTo>
                  <a:pt x="1824" y="701"/>
                </a:lnTo>
                <a:cubicBezTo>
                  <a:pt x="1867" y="723"/>
                  <a:pt x="1926" y="744"/>
                  <a:pt x="1988" y="744"/>
                </a:cubicBezTo>
                <a:cubicBezTo>
                  <a:pt x="2014" y="744"/>
                  <a:pt x="2041" y="740"/>
                  <a:pt x="2068" y="731"/>
                </a:cubicBezTo>
                <a:cubicBezTo>
                  <a:pt x="2098" y="701"/>
                  <a:pt x="2098" y="671"/>
                  <a:pt x="2098" y="640"/>
                </a:cubicBezTo>
                <a:cubicBezTo>
                  <a:pt x="2128" y="458"/>
                  <a:pt x="1855" y="367"/>
                  <a:pt x="1733" y="306"/>
                </a:cubicBezTo>
                <a:cubicBezTo>
                  <a:pt x="1551" y="215"/>
                  <a:pt x="1368" y="154"/>
                  <a:pt x="1186" y="93"/>
                </a:cubicBezTo>
                <a:cubicBezTo>
                  <a:pt x="951" y="34"/>
                  <a:pt x="702" y="1"/>
                  <a:pt x="4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58" name="Google Shape;1558;p50"/>
          <p:cNvSpPr/>
          <p:nvPr/>
        </p:nvSpPr>
        <p:spPr>
          <a:xfrm>
            <a:off x="7893017" y="4027385"/>
            <a:ext cx="320180" cy="691308"/>
          </a:xfrm>
          <a:custGeom>
            <a:avLst/>
            <a:gdLst/>
            <a:ahLst/>
            <a:cxnLst/>
            <a:rect l="l" t="t" r="r" b="b"/>
            <a:pathLst>
              <a:path w="8968" h="19363" extrusionOk="0">
                <a:moveTo>
                  <a:pt x="6384" y="1"/>
                </a:moveTo>
                <a:cubicBezTo>
                  <a:pt x="5654" y="122"/>
                  <a:pt x="4894" y="214"/>
                  <a:pt x="4134" y="305"/>
                </a:cubicBezTo>
                <a:cubicBezTo>
                  <a:pt x="2767" y="487"/>
                  <a:pt x="1399" y="578"/>
                  <a:pt x="1" y="639"/>
                </a:cubicBezTo>
                <a:cubicBezTo>
                  <a:pt x="1186" y="3618"/>
                  <a:pt x="3891" y="19363"/>
                  <a:pt x="3891" y="19363"/>
                </a:cubicBezTo>
                <a:lnTo>
                  <a:pt x="8967" y="19363"/>
                </a:lnTo>
                <a:cubicBezTo>
                  <a:pt x="8603" y="15715"/>
                  <a:pt x="7204" y="5867"/>
                  <a:pt x="6384" y="1"/>
                </a:cubicBezTo>
                <a:close/>
              </a:path>
            </a:pathLst>
          </a:custGeom>
          <a:solidFill>
            <a:srgbClr val="B24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59" name="Google Shape;1559;p50"/>
          <p:cNvSpPr/>
          <p:nvPr/>
        </p:nvSpPr>
        <p:spPr>
          <a:xfrm>
            <a:off x="7893017" y="4026314"/>
            <a:ext cx="250739" cy="183439"/>
          </a:xfrm>
          <a:custGeom>
            <a:avLst/>
            <a:gdLst/>
            <a:ahLst/>
            <a:cxnLst/>
            <a:rect l="l" t="t" r="r" b="b"/>
            <a:pathLst>
              <a:path w="7023" h="5138" extrusionOk="0">
                <a:moveTo>
                  <a:pt x="6384" y="0"/>
                </a:moveTo>
                <a:cubicBezTo>
                  <a:pt x="5624" y="152"/>
                  <a:pt x="4864" y="244"/>
                  <a:pt x="4104" y="335"/>
                </a:cubicBezTo>
                <a:cubicBezTo>
                  <a:pt x="2736" y="517"/>
                  <a:pt x="1368" y="608"/>
                  <a:pt x="1" y="669"/>
                </a:cubicBezTo>
                <a:cubicBezTo>
                  <a:pt x="487" y="2128"/>
                  <a:pt x="852" y="3617"/>
                  <a:pt x="1156" y="5137"/>
                </a:cubicBezTo>
                <a:cubicBezTo>
                  <a:pt x="2432" y="5107"/>
                  <a:pt x="3679" y="5016"/>
                  <a:pt x="4955" y="4864"/>
                </a:cubicBezTo>
                <a:cubicBezTo>
                  <a:pt x="5624" y="4772"/>
                  <a:pt x="6323" y="4681"/>
                  <a:pt x="7022" y="4560"/>
                </a:cubicBezTo>
                <a:cubicBezTo>
                  <a:pt x="6779" y="2918"/>
                  <a:pt x="6566" y="1368"/>
                  <a:pt x="6384" y="0"/>
                </a:cubicBezTo>
                <a:close/>
              </a:path>
            </a:pathLst>
          </a:custGeom>
          <a:solidFill>
            <a:srgbClr val="C431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0" name="Google Shape;1560;p50"/>
          <p:cNvSpPr/>
          <p:nvPr/>
        </p:nvSpPr>
        <p:spPr>
          <a:xfrm>
            <a:off x="7979844" y="4412647"/>
            <a:ext cx="233352" cy="306042"/>
          </a:xfrm>
          <a:custGeom>
            <a:avLst/>
            <a:gdLst/>
            <a:ahLst/>
            <a:cxnLst/>
            <a:rect l="l" t="t" r="r" b="b"/>
            <a:pathLst>
              <a:path w="6536" h="8572" extrusionOk="0">
                <a:moveTo>
                  <a:pt x="5441" y="0"/>
                </a:moveTo>
                <a:cubicBezTo>
                  <a:pt x="3617" y="183"/>
                  <a:pt x="1824" y="335"/>
                  <a:pt x="0" y="487"/>
                </a:cubicBezTo>
                <a:cubicBezTo>
                  <a:pt x="61" y="851"/>
                  <a:pt x="122" y="1216"/>
                  <a:pt x="213" y="1581"/>
                </a:cubicBezTo>
                <a:cubicBezTo>
                  <a:pt x="243" y="1642"/>
                  <a:pt x="243" y="1672"/>
                  <a:pt x="243" y="1733"/>
                </a:cubicBezTo>
                <a:cubicBezTo>
                  <a:pt x="274" y="1915"/>
                  <a:pt x="304" y="2098"/>
                  <a:pt x="335" y="2280"/>
                </a:cubicBezTo>
                <a:lnTo>
                  <a:pt x="365" y="2401"/>
                </a:lnTo>
                <a:cubicBezTo>
                  <a:pt x="1003" y="5836"/>
                  <a:pt x="1459" y="8572"/>
                  <a:pt x="1459" y="8572"/>
                </a:cubicBezTo>
                <a:lnTo>
                  <a:pt x="6535" y="8572"/>
                </a:lnTo>
                <a:cubicBezTo>
                  <a:pt x="6383" y="7143"/>
                  <a:pt x="6079" y="4712"/>
                  <a:pt x="5715" y="1976"/>
                </a:cubicBezTo>
                <a:lnTo>
                  <a:pt x="5684" y="1824"/>
                </a:lnTo>
                <a:cubicBezTo>
                  <a:pt x="5654" y="1611"/>
                  <a:pt x="5624" y="1398"/>
                  <a:pt x="5624" y="1186"/>
                </a:cubicBezTo>
                <a:cubicBezTo>
                  <a:pt x="5593" y="1125"/>
                  <a:pt x="5593" y="1064"/>
                  <a:pt x="5593" y="1003"/>
                </a:cubicBezTo>
                <a:cubicBezTo>
                  <a:pt x="5532" y="669"/>
                  <a:pt x="5502" y="335"/>
                  <a:pt x="5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1" name="Google Shape;1561;p50"/>
          <p:cNvSpPr/>
          <p:nvPr/>
        </p:nvSpPr>
        <p:spPr>
          <a:xfrm>
            <a:off x="7988520" y="4449528"/>
            <a:ext cx="192115" cy="24992"/>
          </a:xfrm>
          <a:custGeom>
            <a:avLst/>
            <a:gdLst/>
            <a:ahLst/>
            <a:cxnLst/>
            <a:rect l="l" t="t" r="r" b="b"/>
            <a:pathLst>
              <a:path w="5381" h="700" extrusionOk="0">
                <a:moveTo>
                  <a:pt x="5381" y="1"/>
                </a:moveTo>
                <a:lnTo>
                  <a:pt x="5381" y="1"/>
                </a:lnTo>
                <a:cubicBezTo>
                  <a:pt x="5137" y="61"/>
                  <a:pt x="4925" y="92"/>
                  <a:pt x="4681" y="122"/>
                </a:cubicBezTo>
                <a:cubicBezTo>
                  <a:pt x="3496" y="305"/>
                  <a:pt x="2341" y="426"/>
                  <a:pt x="1156" y="517"/>
                </a:cubicBezTo>
                <a:cubicBezTo>
                  <a:pt x="821" y="517"/>
                  <a:pt x="487" y="548"/>
                  <a:pt x="152" y="548"/>
                </a:cubicBezTo>
                <a:lnTo>
                  <a:pt x="0" y="548"/>
                </a:lnTo>
                <a:cubicBezTo>
                  <a:pt x="31" y="609"/>
                  <a:pt x="31" y="639"/>
                  <a:pt x="31" y="700"/>
                </a:cubicBezTo>
                <a:cubicBezTo>
                  <a:pt x="335" y="700"/>
                  <a:pt x="608" y="669"/>
                  <a:pt x="943" y="669"/>
                </a:cubicBezTo>
                <a:cubicBezTo>
                  <a:pt x="1520" y="639"/>
                  <a:pt x="2128" y="609"/>
                  <a:pt x="2706" y="548"/>
                </a:cubicBezTo>
                <a:cubicBezTo>
                  <a:pt x="3587" y="457"/>
                  <a:pt x="4469" y="305"/>
                  <a:pt x="5381" y="153"/>
                </a:cubicBezTo>
                <a:cubicBezTo>
                  <a:pt x="5350" y="92"/>
                  <a:pt x="5350" y="61"/>
                  <a:pt x="5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2" name="Google Shape;1562;p50"/>
          <p:cNvSpPr/>
          <p:nvPr/>
        </p:nvSpPr>
        <p:spPr>
          <a:xfrm>
            <a:off x="7991769" y="4477732"/>
            <a:ext cx="192115" cy="20672"/>
          </a:xfrm>
          <a:custGeom>
            <a:avLst/>
            <a:gdLst/>
            <a:ahLst/>
            <a:cxnLst/>
            <a:rect l="l" t="t" r="r" b="b"/>
            <a:pathLst>
              <a:path w="5381" h="579" extrusionOk="0">
                <a:moveTo>
                  <a:pt x="5350" y="1"/>
                </a:moveTo>
                <a:cubicBezTo>
                  <a:pt x="5016" y="62"/>
                  <a:pt x="4682" y="123"/>
                  <a:pt x="4317" y="153"/>
                </a:cubicBezTo>
                <a:cubicBezTo>
                  <a:pt x="3223" y="305"/>
                  <a:pt x="2098" y="426"/>
                  <a:pt x="973" y="457"/>
                </a:cubicBezTo>
                <a:lnTo>
                  <a:pt x="1" y="457"/>
                </a:lnTo>
                <a:lnTo>
                  <a:pt x="31" y="578"/>
                </a:lnTo>
                <a:cubicBezTo>
                  <a:pt x="821" y="578"/>
                  <a:pt x="1642" y="548"/>
                  <a:pt x="2463" y="487"/>
                </a:cubicBezTo>
                <a:cubicBezTo>
                  <a:pt x="3435" y="426"/>
                  <a:pt x="4408" y="305"/>
                  <a:pt x="5381" y="153"/>
                </a:cubicBezTo>
                <a:lnTo>
                  <a:pt x="53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3" name="Google Shape;1563;p50"/>
          <p:cNvSpPr/>
          <p:nvPr/>
        </p:nvSpPr>
        <p:spPr>
          <a:xfrm>
            <a:off x="7913653" y="4709654"/>
            <a:ext cx="329927" cy="103930"/>
          </a:xfrm>
          <a:custGeom>
            <a:avLst/>
            <a:gdLst/>
            <a:ahLst/>
            <a:cxnLst/>
            <a:rect l="l" t="t" r="r" b="b"/>
            <a:pathLst>
              <a:path w="9241" h="2911" extrusionOk="0">
                <a:moveTo>
                  <a:pt x="4534" y="1"/>
                </a:moveTo>
                <a:cubicBezTo>
                  <a:pt x="3835" y="1"/>
                  <a:pt x="3310" y="11"/>
                  <a:pt x="3253" y="40"/>
                </a:cubicBezTo>
                <a:cubicBezTo>
                  <a:pt x="3253" y="40"/>
                  <a:pt x="2827" y="70"/>
                  <a:pt x="1490" y="952"/>
                </a:cubicBezTo>
                <a:cubicBezTo>
                  <a:pt x="912" y="1286"/>
                  <a:pt x="426" y="1742"/>
                  <a:pt x="91" y="2320"/>
                </a:cubicBezTo>
                <a:cubicBezTo>
                  <a:pt x="0" y="2502"/>
                  <a:pt x="122" y="2684"/>
                  <a:pt x="304" y="2715"/>
                </a:cubicBezTo>
                <a:cubicBezTo>
                  <a:pt x="1371" y="2753"/>
                  <a:pt x="4396" y="2910"/>
                  <a:pt x="6573" y="2910"/>
                </a:cubicBezTo>
                <a:cubicBezTo>
                  <a:pt x="7869" y="2910"/>
                  <a:pt x="8865" y="2855"/>
                  <a:pt x="8967" y="2684"/>
                </a:cubicBezTo>
                <a:cubicBezTo>
                  <a:pt x="9240" y="2228"/>
                  <a:pt x="8754" y="131"/>
                  <a:pt x="8511" y="70"/>
                </a:cubicBezTo>
                <a:cubicBezTo>
                  <a:pt x="8345" y="50"/>
                  <a:pt x="6038" y="1"/>
                  <a:pt x="4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4" name="Google Shape;1564;p50"/>
          <p:cNvSpPr/>
          <p:nvPr/>
        </p:nvSpPr>
        <p:spPr>
          <a:xfrm>
            <a:off x="7954888" y="4738858"/>
            <a:ext cx="84686" cy="28526"/>
          </a:xfrm>
          <a:custGeom>
            <a:avLst/>
            <a:gdLst/>
            <a:ahLst/>
            <a:cxnLst/>
            <a:rect l="l" t="t" r="r" b="b"/>
            <a:pathLst>
              <a:path w="2372" h="799" extrusionOk="0">
                <a:moveTo>
                  <a:pt x="601" y="0"/>
                </a:moveTo>
                <a:cubicBezTo>
                  <a:pt x="444" y="0"/>
                  <a:pt x="286" y="15"/>
                  <a:pt x="122" y="43"/>
                </a:cubicBezTo>
                <a:cubicBezTo>
                  <a:pt x="0" y="73"/>
                  <a:pt x="31" y="255"/>
                  <a:pt x="152" y="255"/>
                </a:cubicBezTo>
                <a:cubicBezTo>
                  <a:pt x="206" y="253"/>
                  <a:pt x="259" y="252"/>
                  <a:pt x="312" y="252"/>
                </a:cubicBezTo>
                <a:cubicBezTo>
                  <a:pt x="892" y="252"/>
                  <a:pt x="1442" y="403"/>
                  <a:pt x="1915" y="681"/>
                </a:cubicBezTo>
                <a:cubicBezTo>
                  <a:pt x="1994" y="720"/>
                  <a:pt x="2098" y="798"/>
                  <a:pt x="2187" y="798"/>
                </a:cubicBezTo>
                <a:cubicBezTo>
                  <a:pt x="2235" y="798"/>
                  <a:pt x="2278" y="775"/>
                  <a:pt x="2310" y="711"/>
                </a:cubicBezTo>
                <a:cubicBezTo>
                  <a:pt x="2371" y="529"/>
                  <a:pt x="2158" y="438"/>
                  <a:pt x="2037" y="377"/>
                </a:cubicBezTo>
                <a:cubicBezTo>
                  <a:pt x="1763" y="225"/>
                  <a:pt x="1490" y="134"/>
                  <a:pt x="1186" y="73"/>
                </a:cubicBezTo>
                <a:cubicBezTo>
                  <a:pt x="985" y="23"/>
                  <a:pt x="793" y="0"/>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5" name="Google Shape;1565;p50"/>
          <p:cNvSpPr/>
          <p:nvPr/>
        </p:nvSpPr>
        <p:spPr>
          <a:xfrm>
            <a:off x="7985271" y="4725184"/>
            <a:ext cx="86436" cy="31882"/>
          </a:xfrm>
          <a:custGeom>
            <a:avLst/>
            <a:gdLst/>
            <a:ahLst/>
            <a:cxnLst/>
            <a:rect l="l" t="t" r="r" b="b"/>
            <a:pathLst>
              <a:path w="2421" h="893" extrusionOk="0">
                <a:moveTo>
                  <a:pt x="152" y="0"/>
                </a:moveTo>
                <a:cubicBezTo>
                  <a:pt x="0" y="31"/>
                  <a:pt x="0" y="213"/>
                  <a:pt x="152" y="243"/>
                </a:cubicBezTo>
                <a:cubicBezTo>
                  <a:pt x="517" y="274"/>
                  <a:pt x="851" y="334"/>
                  <a:pt x="1216" y="426"/>
                </a:cubicBezTo>
                <a:cubicBezTo>
                  <a:pt x="1368" y="486"/>
                  <a:pt x="1550" y="547"/>
                  <a:pt x="1702" y="638"/>
                </a:cubicBezTo>
                <a:cubicBezTo>
                  <a:pt x="1854" y="699"/>
                  <a:pt x="2006" y="821"/>
                  <a:pt x="2189" y="882"/>
                </a:cubicBezTo>
                <a:cubicBezTo>
                  <a:pt x="2207" y="889"/>
                  <a:pt x="2225" y="892"/>
                  <a:pt x="2241" y="892"/>
                </a:cubicBezTo>
                <a:cubicBezTo>
                  <a:pt x="2360" y="892"/>
                  <a:pt x="2421" y="719"/>
                  <a:pt x="2341" y="638"/>
                </a:cubicBezTo>
                <a:lnTo>
                  <a:pt x="2280" y="578"/>
                </a:lnTo>
                <a:cubicBezTo>
                  <a:pt x="2128" y="486"/>
                  <a:pt x="1976" y="395"/>
                  <a:pt x="1824" y="334"/>
                </a:cubicBezTo>
                <a:cubicBezTo>
                  <a:pt x="1307" y="122"/>
                  <a:pt x="73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6" name="Google Shape;1566;p50"/>
          <p:cNvSpPr/>
          <p:nvPr/>
        </p:nvSpPr>
        <p:spPr>
          <a:xfrm>
            <a:off x="8012404" y="4711010"/>
            <a:ext cx="75975" cy="26598"/>
          </a:xfrm>
          <a:custGeom>
            <a:avLst/>
            <a:gdLst/>
            <a:ahLst/>
            <a:cxnLst/>
            <a:rect l="l" t="t" r="r" b="b"/>
            <a:pathLst>
              <a:path w="2128" h="745" extrusionOk="0">
                <a:moveTo>
                  <a:pt x="471" y="1"/>
                </a:moveTo>
                <a:cubicBezTo>
                  <a:pt x="337" y="1"/>
                  <a:pt x="201" y="11"/>
                  <a:pt x="61" y="32"/>
                </a:cubicBezTo>
                <a:cubicBezTo>
                  <a:pt x="0" y="32"/>
                  <a:pt x="0" y="154"/>
                  <a:pt x="61" y="154"/>
                </a:cubicBezTo>
                <a:cubicBezTo>
                  <a:pt x="426" y="184"/>
                  <a:pt x="760" y="245"/>
                  <a:pt x="1094" y="367"/>
                </a:cubicBezTo>
                <a:cubicBezTo>
                  <a:pt x="1277" y="428"/>
                  <a:pt x="1429" y="488"/>
                  <a:pt x="1581" y="549"/>
                </a:cubicBezTo>
                <a:cubicBezTo>
                  <a:pt x="1672" y="610"/>
                  <a:pt x="1733" y="640"/>
                  <a:pt x="1824" y="701"/>
                </a:cubicBezTo>
                <a:cubicBezTo>
                  <a:pt x="1867" y="723"/>
                  <a:pt x="1925" y="744"/>
                  <a:pt x="1988" y="744"/>
                </a:cubicBezTo>
                <a:cubicBezTo>
                  <a:pt x="2014" y="744"/>
                  <a:pt x="2040" y="740"/>
                  <a:pt x="2067" y="731"/>
                </a:cubicBezTo>
                <a:cubicBezTo>
                  <a:pt x="2097" y="701"/>
                  <a:pt x="2097" y="671"/>
                  <a:pt x="2097" y="640"/>
                </a:cubicBezTo>
                <a:cubicBezTo>
                  <a:pt x="2128" y="458"/>
                  <a:pt x="1854" y="367"/>
                  <a:pt x="1733" y="306"/>
                </a:cubicBezTo>
                <a:cubicBezTo>
                  <a:pt x="1550" y="215"/>
                  <a:pt x="1368" y="154"/>
                  <a:pt x="1186" y="93"/>
                </a:cubicBezTo>
                <a:cubicBezTo>
                  <a:pt x="950" y="34"/>
                  <a:pt x="715" y="1"/>
                  <a:pt x="4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7" name="Google Shape;1567;p50"/>
          <p:cNvSpPr/>
          <p:nvPr/>
        </p:nvSpPr>
        <p:spPr>
          <a:xfrm>
            <a:off x="7463273" y="3272105"/>
            <a:ext cx="741255" cy="923409"/>
          </a:xfrm>
          <a:custGeom>
            <a:avLst/>
            <a:gdLst/>
            <a:ahLst/>
            <a:cxnLst/>
            <a:rect l="l" t="t" r="r" b="b"/>
            <a:pathLst>
              <a:path w="20762" h="25864" extrusionOk="0">
                <a:moveTo>
                  <a:pt x="12858" y="0"/>
                </a:moveTo>
                <a:cubicBezTo>
                  <a:pt x="10913" y="0"/>
                  <a:pt x="8968" y="304"/>
                  <a:pt x="7114" y="852"/>
                </a:cubicBezTo>
                <a:lnTo>
                  <a:pt x="6962" y="882"/>
                </a:lnTo>
                <a:cubicBezTo>
                  <a:pt x="5898" y="1216"/>
                  <a:pt x="5138" y="1551"/>
                  <a:pt x="4955" y="1763"/>
                </a:cubicBezTo>
                <a:cubicBezTo>
                  <a:pt x="3709" y="3587"/>
                  <a:pt x="2159" y="16141"/>
                  <a:pt x="335" y="23192"/>
                </a:cubicBezTo>
                <a:lnTo>
                  <a:pt x="275" y="23344"/>
                </a:lnTo>
                <a:cubicBezTo>
                  <a:pt x="183" y="23679"/>
                  <a:pt x="92" y="24013"/>
                  <a:pt x="1" y="24347"/>
                </a:cubicBezTo>
                <a:cubicBezTo>
                  <a:pt x="3366" y="25441"/>
                  <a:pt x="7504" y="25864"/>
                  <a:pt x="11301" y="25864"/>
                </a:cubicBezTo>
                <a:cubicBezTo>
                  <a:pt x="14364" y="25864"/>
                  <a:pt x="17206" y="25589"/>
                  <a:pt x="19241" y="25168"/>
                </a:cubicBezTo>
                <a:lnTo>
                  <a:pt x="19393" y="25138"/>
                </a:lnTo>
                <a:cubicBezTo>
                  <a:pt x="19849" y="25046"/>
                  <a:pt x="20305" y="24925"/>
                  <a:pt x="20761" y="24773"/>
                </a:cubicBezTo>
                <a:cubicBezTo>
                  <a:pt x="20640" y="24560"/>
                  <a:pt x="20548" y="24347"/>
                  <a:pt x="20488" y="24104"/>
                </a:cubicBezTo>
                <a:cubicBezTo>
                  <a:pt x="20457" y="24043"/>
                  <a:pt x="20427" y="23983"/>
                  <a:pt x="20396" y="23922"/>
                </a:cubicBezTo>
                <a:cubicBezTo>
                  <a:pt x="19515" y="21247"/>
                  <a:pt x="18846" y="18481"/>
                  <a:pt x="18451" y="15654"/>
                </a:cubicBezTo>
                <a:cubicBezTo>
                  <a:pt x="18178" y="13496"/>
                  <a:pt x="18512" y="2766"/>
                  <a:pt x="18269" y="2007"/>
                </a:cubicBezTo>
                <a:cubicBezTo>
                  <a:pt x="18056" y="1459"/>
                  <a:pt x="16871" y="639"/>
                  <a:pt x="15016" y="244"/>
                </a:cubicBezTo>
                <a:lnTo>
                  <a:pt x="14864" y="213"/>
                </a:lnTo>
                <a:cubicBezTo>
                  <a:pt x="14196" y="61"/>
                  <a:pt x="13527" y="0"/>
                  <a:pt x="12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8" name="Google Shape;1568;p50"/>
          <p:cNvSpPr/>
          <p:nvPr/>
        </p:nvSpPr>
        <p:spPr>
          <a:xfrm>
            <a:off x="7473055" y="3427838"/>
            <a:ext cx="721690" cy="742826"/>
          </a:xfrm>
          <a:custGeom>
            <a:avLst/>
            <a:gdLst/>
            <a:ahLst/>
            <a:cxnLst/>
            <a:rect l="l" t="t" r="r" b="b"/>
            <a:pathLst>
              <a:path w="20214" h="20806" extrusionOk="0">
                <a:moveTo>
                  <a:pt x="17524" y="0"/>
                </a:moveTo>
                <a:cubicBezTo>
                  <a:pt x="17501" y="0"/>
                  <a:pt x="17478" y="15"/>
                  <a:pt x="17478" y="46"/>
                </a:cubicBezTo>
                <a:cubicBezTo>
                  <a:pt x="17053" y="3329"/>
                  <a:pt x="16840" y="6611"/>
                  <a:pt x="16840" y="9924"/>
                </a:cubicBezTo>
                <a:cubicBezTo>
                  <a:pt x="16809" y="12903"/>
                  <a:pt x="17265" y="15882"/>
                  <a:pt x="18177" y="18739"/>
                </a:cubicBezTo>
                <a:cubicBezTo>
                  <a:pt x="18299" y="19104"/>
                  <a:pt x="18420" y="19469"/>
                  <a:pt x="18542" y="19803"/>
                </a:cubicBezTo>
                <a:cubicBezTo>
                  <a:pt x="17721" y="19925"/>
                  <a:pt x="16840" y="20016"/>
                  <a:pt x="16019" y="20076"/>
                </a:cubicBezTo>
                <a:cubicBezTo>
                  <a:pt x="14666" y="20189"/>
                  <a:pt x="13314" y="20252"/>
                  <a:pt x="11961" y="20252"/>
                </a:cubicBezTo>
                <a:cubicBezTo>
                  <a:pt x="11490" y="20252"/>
                  <a:pt x="11019" y="20244"/>
                  <a:pt x="10548" y="20228"/>
                </a:cubicBezTo>
                <a:cubicBezTo>
                  <a:pt x="8694" y="20168"/>
                  <a:pt x="6870" y="20016"/>
                  <a:pt x="5046" y="19773"/>
                </a:cubicBezTo>
                <a:cubicBezTo>
                  <a:pt x="3374" y="19560"/>
                  <a:pt x="1703" y="19225"/>
                  <a:pt x="61" y="18830"/>
                </a:cubicBezTo>
                <a:lnTo>
                  <a:pt x="1" y="18982"/>
                </a:lnTo>
                <a:cubicBezTo>
                  <a:pt x="1460" y="19317"/>
                  <a:pt x="2919" y="19621"/>
                  <a:pt x="4378" y="19833"/>
                </a:cubicBezTo>
                <a:cubicBezTo>
                  <a:pt x="6895" y="20235"/>
                  <a:pt x="9441" y="20431"/>
                  <a:pt x="11996" y="20431"/>
                </a:cubicBezTo>
                <a:cubicBezTo>
                  <a:pt x="13113" y="20431"/>
                  <a:pt x="14232" y="20394"/>
                  <a:pt x="15350" y="20320"/>
                </a:cubicBezTo>
                <a:cubicBezTo>
                  <a:pt x="16445" y="20259"/>
                  <a:pt x="17539" y="20137"/>
                  <a:pt x="18633" y="19985"/>
                </a:cubicBezTo>
                <a:cubicBezTo>
                  <a:pt x="18724" y="20259"/>
                  <a:pt x="18846" y="20532"/>
                  <a:pt x="18967" y="20806"/>
                </a:cubicBezTo>
                <a:lnTo>
                  <a:pt x="19119" y="20776"/>
                </a:lnTo>
                <a:cubicBezTo>
                  <a:pt x="18998" y="20502"/>
                  <a:pt x="18876" y="20259"/>
                  <a:pt x="18755" y="19985"/>
                </a:cubicBezTo>
                <a:cubicBezTo>
                  <a:pt x="19241" y="19925"/>
                  <a:pt x="19727" y="19833"/>
                  <a:pt x="20214" y="19742"/>
                </a:cubicBezTo>
                <a:cubicBezTo>
                  <a:pt x="20183" y="19681"/>
                  <a:pt x="20153" y="19621"/>
                  <a:pt x="20122" y="19560"/>
                </a:cubicBezTo>
                <a:cubicBezTo>
                  <a:pt x="19636" y="19651"/>
                  <a:pt x="19180" y="19712"/>
                  <a:pt x="18694" y="19773"/>
                </a:cubicBezTo>
                <a:cubicBezTo>
                  <a:pt x="18603" y="19560"/>
                  <a:pt x="18512" y="19317"/>
                  <a:pt x="18451" y="19104"/>
                </a:cubicBezTo>
                <a:cubicBezTo>
                  <a:pt x="17964" y="17736"/>
                  <a:pt x="17630" y="16338"/>
                  <a:pt x="17387" y="14940"/>
                </a:cubicBezTo>
                <a:cubicBezTo>
                  <a:pt x="16931" y="11809"/>
                  <a:pt x="16840" y="8648"/>
                  <a:pt x="17083" y="5517"/>
                </a:cubicBezTo>
                <a:cubicBezTo>
                  <a:pt x="17204" y="3693"/>
                  <a:pt x="17387" y="1870"/>
                  <a:pt x="17569" y="46"/>
                </a:cubicBezTo>
                <a:cubicBezTo>
                  <a:pt x="17569" y="15"/>
                  <a:pt x="17546" y="0"/>
                  <a:pt x="175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9" name="Google Shape;1569;p50"/>
          <p:cNvSpPr/>
          <p:nvPr/>
        </p:nvSpPr>
        <p:spPr>
          <a:xfrm>
            <a:off x="7708545" y="3279710"/>
            <a:ext cx="290868" cy="95540"/>
          </a:xfrm>
          <a:custGeom>
            <a:avLst/>
            <a:gdLst/>
            <a:ahLst/>
            <a:cxnLst/>
            <a:rect l="l" t="t" r="r" b="b"/>
            <a:pathLst>
              <a:path w="8147" h="2676" extrusionOk="0">
                <a:moveTo>
                  <a:pt x="7994" y="0"/>
                </a:moveTo>
                <a:cubicBezTo>
                  <a:pt x="7934" y="122"/>
                  <a:pt x="7842" y="243"/>
                  <a:pt x="7751" y="335"/>
                </a:cubicBezTo>
                <a:cubicBezTo>
                  <a:pt x="7508" y="578"/>
                  <a:pt x="7265" y="821"/>
                  <a:pt x="7022" y="1034"/>
                </a:cubicBezTo>
                <a:cubicBezTo>
                  <a:pt x="6444" y="1459"/>
                  <a:pt x="5836" y="1794"/>
                  <a:pt x="5168" y="2037"/>
                </a:cubicBezTo>
                <a:cubicBezTo>
                  <a:pt x="4499" y="2280"/>
                  <a:pt x="3830" y="2432"/>
                  <a:pt x="3131" y="2493"/>
                </a:cubicBezTo>
                <a:cubicBezTo>
                  <a:pt x="2897" y="2511"/>
                  <a:pt x="2652" y="2526"/>
                  <a:pt x="2406" y="2526"/>
                </a:cubicBezTo>
                <a:cubicBezTo>
                  <a:pt x="1821" y="2526"/>
                  <a:pt x="1231" y="2440"/>
                  <a:pt x="760" y="2098"/>
                </a:cubicBezTo>
                <a:cubicBezTo>
                  <a:pt x="396" y="1854"/>
                  <a:pt x="183" y="1459"/>
                  <a:pt x="183" y="1064"/>
                </a:cubicBezTo>
                <a:cubicBezTo>
                  <a:pt x="152" y="912"/>
                  <a:pt x="183" y="760"/>
                  <a:pt x="244" y="639"/>
                </a:cubicBezTo>
                <a:lnTo>
                  <a:pt x="244" y="639"/>
                </a:lnTo>
                <a:lnTo>
                  <a:pt x="122" y="669"/>
                </a:lnTo>
                <a:cubicBezTo>
                  <a:pt x="0" y="1034"/>
                  <a:pt x="61" y="1429"/>
                  <a:pt x="244" y="1733"/>
                </a:cubicBezTo>
                <a:cubicBezTo>
                  <a:pt x="699" y="2462"/>
                  <a:pt x="1611" y="2675"/>
                  <a:pt x="2402" y="2675"/>
                </a:cubicBezTo>
                <a:cubicBezTo>
                  <a:pt x="3952" y="2675"/>
                  <a:pt x="5472" y="2219"/>
                  <a:pt x="6779" y="1368"/>
                </a:cubicBezTo>
                <a:cubicBezTo>
                  <a:pt x="7295" y="1003"/>
                  <a:pt x="7782" y="547"/>
                  <a:pt x="8146" y="31"/>
                </a:cubicBezTo>
                <a:lnTo>
                  <a:pt x="79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0" name="Google Shape;1570;p50"/>
          <p:cNvSpPr/>
          <p:nvPr/>
        </p:nvSpPr>
        <p:spPr>
          <a:xfrm>
            <a:off x="7723718" y="3190704"/>
            <a:ext cx="224676" cy="144845"/>
          </a:xfrm>
          <a:custGeom>
            <a:avLst/>
            <a:gdLst/>
            <a:ahLst/>
            <a:cxnLst/>
            <a:rect l="l" t="t" r="r" b="b"/>
            <a:pathLst>
              <a:path w="6293" h="4057" extrusionOk="0">
                <a:moveTo>
                  <a:pt x="5472" y="1"/>
                </a:moveTo>
                <a:lnTo>
                  <a:pt x="1" y="1156"/>
                </a:lnTo>
                <a:lnTo>
                  <a:pt x="670" y="3618"/>
                </a:lnTo>
                <a:cubicBezTo>
                  <a:pt x="670" y="3618"/>
                  <a:pt x="952" y="4057"/>
                  <a:pt x="2078" y="4057"/>
                </a:cubicBezTo>
                <a:cubicBezTo>
                  <a:pt x="2521" y="4057"/>
                  <a:pt x="3094" y="3989"/>
                  <a:pt x="3831" y="3800"/>
                </a:cubicBezTo>
                <a:cubicBezTo>
                  <a:pt x="6293" y="3132"/>
                  <a:pt x="6050" y="1916"/>
                  <a:pt x="6050" y="1916"/>
                </a:cubicBezTo>
                <a:lnTo>
                  <a:pt x="5472" y="1"/>
                </a:lnTo>
                <a:close/>
              </a:path>
            </a:pathLst>
          </a:custGeom>
          <a:solidFill>
            <a:srgbClr val="B24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1" name="Google Shape;1571;p50"/>
          <p:cNvSpPr/>
          <p:nvPr/>
        </p:nvSpPr>
        <p:spPr>
          <a:xfrm>
            <a:off x="7910368" y="3269928"/>
            <a:ext cx="245312" cy="548962"/>
          </a:xfrm>
          <a:custGeom>
            <a:avLst/>
            <a:gdLst/>
            <a:ahLst/>
            <a:cxnLst/>
            <a:rect l="l" t="t" r="r" b="b"/>
            <a:pathLst>
              <a:path w="6871" h="15376" extrusionOk="0">
                <a:moveTo>
                  <a:pt x="1369" y="1"/>
                </a:moveTo>
                <a:cubicBezTo>
                  <a:pt x="1308" y="1"/>
                  <a:pt x="1247" y="31"/>
                  <a:pt x="1247" y="61"/>
                </a:cubicBezTo>
                <a:cubicBezTo>
                  <a:pt x="1" y="2463"/>
                  <a:pt x="1" y="5593"/>
                  <a:pt x="791" y="8359"/>
                </a:cubicBezTo>
                <a:cubicBezTo>
                  <a:pt x="1612" y="11186"/>
                  <a:pt x="3405" y="13648"/>
                  <a:pt x="5928" y="15259"/>
                </a:cubicBezTo>
                <a:cubicBezTo>
                  <a:pt x="6018" y="15338"/>
                  <a:pt x="6129" y="15375"/>
                  <a:pt x="6241" y="15375"/>
                </a:cubicBezTo>
                <a:cubicBezTo>
                  <a:pt x="6431" y="15375"/>
                  <a:pt x="6623" y="15268"/>
                  <a:pt x="6718" y="15077"/>
                </a:cubicBezTo>
                <a:cubicBezTo>
                  <a:pt x="6870" y="14712"/>
                  <a:pt x="6627" y="14256"/>
                  <a:pt x="6323" y="13922"/>
                </a:cubicBezTo>
                <a:cubicBezTo>
                  <a:pt x="5624" y="13010"/>
                  <a:pt x="3770" y="10578"/>
                  <a:pt x="2949" y="7569"/>
                </a:cubicBezTo>
                <a:cubicBezTo>
                  <a:pt x="2341" y="5289"/>
                  <a:pt x="2524" y="2888"/>
                  <a:pt x="3466" y="730"/>
                </a:cubicBezTo>
                <a:cubicBezTo>
                  <a:pt x="3527" y="639"/>
                  <a:pt x="3497" y="548"/>
                  <a:pt x="3405" y="517"/>
                </a:cubicBezTo>
                <a:cubicBezTo>
                  <a:pt x="2737" y="274"/>
                  <a:pt x="2068" y="92"/>
                  <a:pt x="13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2" name="Google Shape;1572;p50"/>
          <p:cNvSpPr/>
          <p:nvPr/>
        </p:nvSpPr>
        <p:spPr>
          <a:xfrm>
            <a:off x="7503438" y="3295812"/>
            <a:ext cx="227925" cy="450066"/>
          </a:xfrm>
          <a:custGeom>
            <a:avLst/>
            <a:gdLst/>
            <a:ahLst/>
            <a:cxnLst/>
            <a:rect l="l" t="t" r="r" b="b"/>
            <a:pathLst>
              <a:path w="6384" h="12606" extrusionOk="0">
                <a:moveTo>
                  <a:pt x="6200" y="0"/>
                </a:moveTo>
                <a:cubicBezTo>
                  <a:pt x="5876" y="0"/>
                  <a:pt x="5228" y="226"/>
                  <a:pt x="5137" y="248"/>
                </a:cubicBezTo>
                <a:lnTo>
                  <a:pt x="4894" y="340"/>
                </a:lnTo>
                <a:cubicBezTo>
                  <a:pt x="4074" y="674"/>
                  <a:pt x="3344" y="1282"/>
                  <a:pt x="2888" y="2042"/>
                </a:cubicBezTo>
                <a:cubicBezTo>
                  <a:pt x="1" y="7209"/>
                  <a:pt x="821" y="12376"/>
                  <a:pt x="1004" y="12559"/>
                </a:cubicBezTo>
                <a:cubicBezTo>
                  <a:pt x="1032" y="12591"/>
                  <a:pt x="1063" y="12605"/>
                  <a:pt x="1096" y="12605"/>
                </a:cubicBezTo>
                <a:cubicBezTo>
                  <a:pt x="1281" y="12605"/>
                  <a:pt x="1520" y="12175"/>
                  <a:pt x="1520" y="12072"/>
                </a:cubicBezTo>
                <a:cubicBezTo>
                  <a:pt x="2311" y="7057"/>
                  <a:pt x="3435" y="4321"/>
                  <a:pt x="4195" y="2954"/>
                </a:cubicBezTo>
                <a:cubicBezTo>
                  <a:pt x="4530" y="2346"/>
                  <a:pt x="4925" y="1768"/>
                  <a:pt x="5381" y="1251"/>
                </a:cubicBezTo>
                <a:cubicBezTo>
                  <a:pt x="5624" y="978"/>
                  <a:pt x="5867" y="735"/>
                  <a:pt x="6080" y="491"/>
                </a:cubicBezTo>
                <a:cubicBezTo>
                  <a:pt x="6171" y="400"/>
                  <a:pt x="6384" y="248"/>
                  <a:pt x="6384" y="96"/>
                </a:cubicBezTo>
                <a:cubicBezTo>
                  <a:pt x="6384" y="27"/>
                  <a:pt x="6311" y="0"/>
                  <a:pt x="62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3" name="Google Shape;1573;p50"/>
          <p:cNvSpPr/>
          <p:nvPr/>
        </p:nvSpPr>
        <p:spPr>
          <a:xfrm>
            <a:off x="7435068" y="3383603"/>
            <a:ext cx="454743" cy="558101"/>
          </a:xfrm>
          <a:custGeom>
            <a:avLst/>
            <a:gdLst/>
            <a:ahLst/>
            <a:cxnLst/>
            <a:rect l="l" t="t" r="r" b="b"/>
            <a:pathLst>
              <a:path w="12737" h="15632" extrusionOk="0">
                <a:moveTo>
                  <a:pt x="11522" y="0"/>
                </a:moveTo>
                <a:cubicBezTo>
                  <a:pt x="11512" y="0"/>
                  <a:pt x="11501" y="3"/>
                  <a:pt x="11490" y="8"/>
                </a:cubicBezTo>
                <a:lnTo>
                  <a:pt x="1125" y="677"/>
                </a:lnTo>
                <a:cubicBezTo>
                  <a:pt x="1115" y="667"/>
                  <a:pt x="1105" y="663"/>
                  <a:pt x="1095" y="663"/>
                </a:cubicBezTo>
                <a:cubicBezTo>
                  <a:pt x="1075" y="663"/>
                  <a:pt x="1054" y="677"/>
                  <a:pt x="1034" y="677"/>
                </a:cubicBezTo>
                <a:lnTo>
                  <a:pt x="61" y="1528"/>
                </a:lnTo>
                <a:cubicBezTo>
                  <a:pt x="31" y="1558"/>
                  <a:pt x="1" y="1589"/>
                  <a:pt x="1" y="1650"/>
                </a:cubicBezTo>
                <a:lnTo>
                  <a:pt x="2736" y="15510"/>
                </a:lnTo>
                <a:cubicBezTo>
                  <a:pt x="2767" y="15571"/>
                  <a:pt x="2827" y="15632"/>
                  <a:pt x="2888" y="15632"/>
                </a:cubicBezTo>
                <a:lnTo>
                  <a:pt x="12676" y="15388"/>
                </a:lnTo>
                <a:lnTo>
                  <a:pt x="12736" y="15328"/>
                </a:lnTo>
                <a:lnTo>
                  <a:pt x="11642" y="130"/>
                </a:lnTo>
                <a:cubicBezTo>
                  <a:pt x="11617" y="55"/>
                  <a:pt x="11572" y="0"/>
                  <a:pt x="115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4" name="Google Shape;1574;p50"/>
          <p:cNvSpPr/>
          <p:nvPr/>
        </p:nvSpPr>
        <p:spPr>
          <a:xfrm>
            <a:off x="7447029" y="3390387"/>
            <a:ext cx="435178" cy="565420"/>
          </a:xfrm>
          <a:custGeom>
            <a:avLst/>
            <a:gdLst/>
            <a:ahLst/>
            <a:cxnLst/>
            <a:rect l="l" t="t" r="r" b="b"/>
            <a:pathLst>
              <a:path w="12189" h="15837" extrusionOk="0">
                <a:moveTo>
                  <a:pt x="11034" y="1"/>
                </a:moveTo>
                <a:lnTo>
                  <a:pt x="730" y="608"/>
                </a:lnTo>
                <a:lnTo>
                  <a:pt x="0" y="1308"/>
                </a:lnTo>
                <a:lnTo>
                  <a:pt x="2189" y="15624"/>
                </a:lnTo>
                <a:lnTo>
                  <a:pt x="11216" y="15837"/>
                </a:lnTo>
                <a:lnTo>
                  <a:pt x="12189" y="15046"/>
                </a:lnTo>
                <a:lnTo>
                  <a:pt x="110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5" name="Google Shape;1575;p50"/>
          <p:cNvSpPr/>
          <p:nvPr/>
        </p:nvSpPr>
        <p:spPr>
          <a:xfrm>
            <a:off x="7435068" y="3416449"/>
            <a:ext cx="418933" cy="557816"/>
          </a:xfrm>
          <a:custGeom>
            <a:avLst/>
            <a:gdLst/>
            <a:ahLst/>
            <a:cxnLst/>
            <a:rect l="l" t="t" r="r" b="b"/>
            <a:pathLst>
              <a:path w="11734" h="15624" extrusionOk="0">
                <a:moveTo>
                  <a:pt x="10396" y="0"/>
                </a:moveTo>
                <a:lnTo>
                  <a:pt x="365" y="547"/>
                </a:lnTo>
                <a:lnTo>
                  <a:pt x="335" y="547"/>
                </a:lnTo>
                <a:lnTo>
                  <a:pt x="92" y="608"/>
                </a:lnTo>
                <a:cubicBezTo>
                  <a:pt x="31" y="608"/>
                  <a:pt x="1" y="699"/>
                  <a:pt x="1" y="760"/>
                </a:cubicBezTo>
                <a:lnTo>
                  <a:pt x="1672" y="15502"/>
                </a:lnTo>
                <a:cubicBezTo>
                  <a:pt x="1672" y="15563"/>
                  <a:pt x="1733" y="15623"/>
                  <a:pt x="1824" y="15623"/>
                </a:cubicBezTo>
                <a:lnTo>
                  <a:pt x="11673" y="15380"/>
                </a:lnTo>
                <a:lnTo>
                  <a:pt x="11733" y="15289"/>
                </a:lnTo>
                <a:lnTo>
                  <a:pt x="10548" y="122"/>
                </a:lnTo>
                <a:cubicBezTo>
                  <a:pt x="10548" y="61"/>
                  <a:pt x="10487" y="0"/>
                  <a:pt x="10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6" name="Google Shape;1576;p50"/>
          <p:cNvSpPr/>
          <p:nvPr/>
        </p:nvSpPr>
        <p:spPr>
          <a:xfrm>
            <a:off x="7518647" y="3531446"/>
            <a:ext cx="249632" cy="350563"/>
          </a:xfrm>
          <a:custGeom>
            <a:avLst/>
            <a:gdLst/>
            <a:ahLst/>
            <a:cxnLst/>
            <a:rect l="l" t="t" r="r" b="b"/>
            <a:pathLst>
              <a:path w="6992" h="9819" extrusionOk="0">
                <a:moveTo>
                  <a:pt x="6201" y="1"/>
                </a:moveTo>
                <a:cubicBezTo>
                  <a:pt x="4681" y="92"/>
                  <a:pt x="3070" y="92"/>
                  <a:pt x="1550" y="275"/>
                </a:cubicBezTo>
                <a:cubicBezTo>
                  <a:pt x="1064" y="305"/>
                  <a:pt x="578" y="305"/>
                  <a:pt x="91" y="396"/>
                </a:cubicBezTo>
                <a:cubicBezTo>
                  <a:pt x="61" y="396"/>
                  <a:pt x="31" y="396"/>
                  <a:pt x="0" y="427"/>
                </a:cubicBezTo>
                <a:cubicBezTo>
                  <a:pt x="0" y="457"/>
                  <a:pt x="0" y="487"/>
                  <a:pt x="0" y="518"/>
                </a:cubicBezTo>
                <a:cubicBezTo>
                  <a:pt x="152" y="2159"/>
                  <a:pt x="334" y="3800"/>
                  <a:pt x="517" y="5442"/>
                </a:cubicBezTo>
                <a:cubicBezTo>
                  <a:pt x="669" y="6840"/>
                  <a:pt x="821" y="8238"/>
                  <a:pt x="973" y="9636"/>
                </a:cubicBezTo>
                <a:cubicBezTo>
                  <a:pt x="973" y="9667"/>
                  <a:pt x="973" y="9697"/>
                  <a:pt x="973" y="9758"/>
                </a:cubicBezTo>
                <a:cubicBezTo>
                  <a:pt x="973" y="9788"/>
                  <a:pt x="1003" y="9819"/>
                  <a:pt x="1034" y="9819"/>
                </a:cubicBezTo>
                <a:lnTo>
                  <a:pt x="4924" y="9697"/>
                </a:lnTo>
                <a:lnTo>
                  <a:pt x="6170" y="9667"/>
                </a:lnTo>
                <a:cubicBezTo>
                  <a:pt x="6231" y="9667"/>
                  <a:pt x="6421" y="9682"/>
                  <a:pt x="6604" y="9682"/>
                </a:cubicBezTo>
                <a:cubicBezTo>
                  <a:pt x="6786" y="9682"/>
                  <a:pt x="6961" y="9667"/>
                  <a:pt x="6991" y="9606"/>
                </a:cubicBezTo>
                <a:cubicBezTo>
                  <a:pt x="6991" y="9576"/>
                  <a:pt x="6991" y="9545"/>
                  <a:pt x="6991" y="9515"/>
                </a:cubicBezTo>
                <a:cubicBezTo>
                  <a:pt x="6900" y="8360"/>
                  <a:pt x="6748" y="7174"/>
                  <a:pt x="6748" y="6019"/>
                </a:cubicBezTo>
                <a:cubicBezTo>
                  <a:pt x="6596" y="4256"/>
                  <a:pt x="6474" y="2493"/>
                  <a:pt x="6353" y="730"/>
                </a:cubicBezTo>
                <a:lnTo>
                  <a:pt x="6322" y="123"/>
                </a:lnTo>
                <a:cubicBezTo>
                  <a:pt x="6292" y="92"/>
                  <a:pt x="6292" y="62"/>
                  <a:pt x="6292" y="31"/>
                </a:cubicBezTo>
                <a:cubicBezTo>
                  <a:pt x="6262" y="1"/>
                  <a:pt x="6231" y="1"/>
                  <a:pt x="6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7" name="Google Shape;1577;p50"/>
          <p:cNvSpPr/>
          <p:nvPr/>
        </p:nvSpPr>
        <p:spPr>
          <a:xfrm>
            <a:off x="7533820" y="3296490"/>
            <a:ext cx="619688" cy="600730"/>
          </a:xfrm>
          <a:custGeom>
            <a:avLst/>
            <a:gdLst/>
            <a:ahLst/>
            <a:cxnLst/>
            <a:rect l="l" t="t" r="r" b="b"/>
            <a:pathLst>
              <a:path w="17357" h="16826" extrusionOk="0">
                <a:moveTo>
                  <a:pt x="15313" y="0"/>
                </a:moveTo>
                <a:cubicBezTo>
                  <a:pt x="14502" y="0"/>
                  <a:pt x="13612" y="738"/>
                  <a:pt x="13132" y="1779"/>
                </a:cubicBezTo>
                <a:cubicBezTo>
                  <a:pt x="12372" y="3451"/>
                  <a:pt x="11764" y="4789"/>
                  <a:pt x="9089" y="8041"/>
                </a:cubicBezTo>
                <a:cubicBezTo>
                  <a:pt x="6414" y="11324"/>
                  <a:pt x="1" y="11901"/>
                  <a:pt x="1" y="11901"/>
                </a:cubicBezTo>
                <a:lnTo>
                  <a:pt x="517" y="16825"/>
                </a:lnTo>
                <a:cubicBezTo>
                  <a:pt x="6019" y="16278"/>
                  <a:pt x="13010" y="13634"/>
                  <a:pt x="15199" y="9135"/>
                </a:cubicBezTo>
                <a:cubicBezTo>
                  <a:pt x="17357" y="4606"/>
                  <a:pt x="17326" y="1962"/>
                  <a:pt x="16445" y="655"/>
                </a:cubicBezTo>
                <a:cubicBezTo>
                  <a:pt x="16134" y="198"/>
                  <a:pt x="15734" y="0"/>
                  <a:pt x="15313" y="0"/>
                </a:cubicBezTo>
                <a:close/>
              </a:path>
            </a:pathLst>
          </a:custGeom>
          <a:solidFill>
            <a:srgbClr val="B24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8" name="Google Shape;1578;p50"/>
          <p:cNvSpPr/>
          <p:nvPr/>
        </p:nvSpPr>
        <p:spPr>
          <a:xfrm>
            <a:off x="7440495" y="3659974"/>
            <a:ext cx="189937" cy="241456"/>
          </a:xfrm>
          <a:custGeom>
            <a:avLst/>
            <a:gdLst/>
            <a:ahLst/>
            <a:cxnLst/>
            <a:rect l="l" t="t" r="r" b="b"/>
            <a:pathLst>
              <a:path w="5320" h="6763" extrusionOk="0">
                <a:moveTo>
                  <a:pt x="835" y="1"/>
                </a:moveTo>
                <a:cubicBezTo>
                  <a:pt x="765" y="1"/>
                  <a:pt x="738" y="51"/>
                  <a:pt x="761" y="170"/>
                </a:cubicBezTo>
                <a:cubicBezTo>
                  <a:pt x="882" y="991"/>
                  <a:pt x="1794" y="1811"/>
                  <a:pt x="1520" y="2055"/>
                </a:cubicBezTo>
                <a:cubicBezTo>
                  <a:pt x="1488" y="2077"/>
                  <a:pt x="1450" y="2086"/>
                  <a:pt x="1408" y="2086"/>
                </a:cubicBezTo>
                <a:cubicBezTo>
                  <a:pt x="1203" y="2086"/>
                  <a:pt x="891" y="1873"/>
                  <a:pt x="629" y="1873"/>
                </a:cubicBezTo>
                <a:cubicBezTo>
                  <a:pt x="427" y="1873"/>
                  <a:pt x="254" y="2000"/>
                  <a:pt x="183" y="2450"/>
                </a:cubicBezTo>
                <a:cubicBezTo>
                  <a:pt x="1" y="3635"/>
                  <a:pt x="1125" y="6584"/>
                  <a:pt x="1976" y="6735"/>
                </a:cubicBezTo>
                <a:cubicBezTo>
                  <a:pt x="2076" y="6754"/>
                  <a:pt x="2202" y="6762"/>
                  <a:pt x="2345" y="6762"/>
                </a:cubicBezTo>
                <a:cubicBezTo>
                  <a:pt x="3375" y="6762"/>
                  <a:pt x="5320" y="6340"/>
                  <a:pt x="5320" y="6340"/>
                </a:cubicBezTo>
                <a:lnTo>
                  <a:pt x="4894" y="1325"/>
                </a:lnTo>
                <a:cubicBezTo>
                  <a:pt x="4750" y="1345"/>
                  <a:pt x="4607" y="1354"/>
                  <a:pt x="4466" y="1354"/>
                </a:cubicBezTo>
                <a:cubicBezTo>
                  <a:pt x="2728" y="1354"/>
                  <a:pt x="1199" y="1"/>
                  <a:pt x="835" y="1"/>
                </a:cubicBezTo>
                <a:close/>
              </a:path>
            </a:pathLst>
          </a:custGeom>
          <a:solidFill>
            <a:srgbClr val="B24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9" name="Google Shape;1579;p50"/>
          <p:cNvSpPr/>
          <p:nvPr/>
        </p:nvSpPr>
        <p:spPr>
          <a:xfrm>
            <a:off x="7374304" y="3435907"/>
            <a:ext cx="131278" cy="199755"/>
          </a:xfrm>
          <a:custGeom>
            <a:avLst/>
            <a:gdLst/>
            <a:ahLst/>
            <a:cxnLst/>
            <a:rect l="l" t="t" r="r" b="b"/>
            <a:pathLst>
              <a:path w="3677" h="5595" extrusionOk="0">
                <a:moveTo>
                  <a:pt x="1504" y="1"/>
                </a:moveTo>
                <a:cubicBezTo>
                  <a:pt x="1344" y="1"/>
                  <a:pt x="1194" y="20"/>
                  <a:pt x="1064" y="63"/>
                </a:cubicBezTo>
                <a:cubicBezTo>
                  <a:pt x="213" y="337"/>
                  <a:pt x="1" y="1157"/>
                  <a:pt x="548" y="3194"/>
                </a:cubicBezTo>
                <a:cubicBezTo>
                  <a:pt x="1125" y="5230"/>
                  <a:pt x="1946" y="5595"/>
                  <a:pt x="1946" y="5595"/>
                </a:cubicBezTo>
                <a:cubicBezTo>
                  <a:pt x="2858" y="5595"/>
                  <a:pt x="2280" y="4075"/>
                  <a:pt x="2280" y="4075"/>
                </a:cubicBezTo>
                <a:cubicBezTo>
                  <a:pt x="2280" y="4075"/>
                  <a:pt x="3344" y="4045"/>
                  <a:pt x="3131" y="3710"/>
                </a:cubicBezTo>
                <a:cubicBezTo>
                  <a:pt x="2888" y="3437"/>
                  <a:pt x="2584" y="3255"/>
                  <a:pt x="2250" y="3133"/>
                </a:cubicBezTo>
                <a:lnTo>
                  <a:pt x="2250" y="3133"/>
                </a:lnTo>
                <a:cubicBezTo>
                  <a:pt x="2250" y="3133"/>
                  <a:pt x="2285" y="3134"/>
                  <a:pt x="2344" y="3134"/>
                </a:cubicBezTo>
                <a:cubicBezTo>
                  <a:pt x="2638" y="3134"/>
                  <a:pt x="3516" y="3113"/>
                  <a:pt x="3466" y="2859"/>
                </a:cubicBezTo>
                <a:cubicBezTo>
                  <a:pt x="3405" y="2555"/>
                  <a:pt x="2159" y="2130"/>
                  <a:pt x="2159" y="2130"/>
                </a:cubicBezTo>
                <a:lnTo>
                  <a:pt x="2159" y="2130"/>
                </a:lnTo>
                <a:cubicBezTo>
                  <a:pt x="2159" y="2130"/>
                  <a:pt x="2574" y="2210"/>
                  <a:pt x="2963" y="2210"/>
                </a:cubicBezTo>
                <a:cubicBezTo>
                  <a:pt x="3332" y="2210"/>
                  <a:pt x="3677" y="2138"/>
                  <a:pt x="3618" y="1856"/>
                </a:cubicBezTo>
                <a:cubicBezTo>
                  <a:pt x="3526" y="1279"/>
                  <a:pt x="2007" y="1005"/>
                  <a:pt x="2007" y="1005"/>
                </a:cubicBezTo>
                <a:lnTo>
                  <a:pt x="2007" y="1005"/>
                </a:lnTo>
                <a:cubicBezTo>
                  <a:pt x="2007" y="1005"/>
                  <a:pt x="2296" y="1040"/>
                  <a:pt x="2613" y="1040"/>
                </a:cubicBezTo>
                <a:cubicBezTo>
                  <a:pt x="2961" y="1040"/>
                  <a:pt x="3341" y="998"/>
                  <a:pt x="3405" y="823"/>
                </a:cubicBezTo>
                <a:cubicBezTo>
                  <a:pt x="3507" y="541"/>
                  <a:pt x="2359" y="1"/>
                  <a:pt x="1504" y="1"/>
                </a:cubicBezTo>
                <a:close/>
              </a:path>
            </a:pathLst>
          </a:custGeom>
          <a:solidFill>
            <a:srgbClr val="B24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0" name="Google Shape;1580;p50"/>
          <p:cNvSpPr/>
          <p:nvPr/>
        </p:nvSpPr>
        <p:spPr>
          <a:xfrm rot="-369386">
            <a:off x="7251513" y="2388948"/>
            <a:ext cx="1038460" cy="873160"/>
          </a:xfrm>
          <a:custGeom>
            <a:avLst/>
            <a:gdLst/>
            <a:ahLst/>
            <a:cxnLst/>
            <a:rect l="l" t="t" r="r" b="b"/>
            <a:pathLst>
              <a:path w="18908" h="20760" extrusionOk="0">
                <a:moveTo>
                  <a:pt x="8739" y="0"/>
                </a:moveTo>
                <a:cubicBezTo>
                  <a:pt x="3732" y="0"/>
                  <a:pt x="855" y="3720"/>
                  <a:pt x="214" y="9899"/>
                </a:cubicBezTo>
                <a:cubicBezTo>
                  <a:pt x="92" y="10933"/>
                  <a:pt x="1" y="11936"/>
                  <a:pt x="1" y="12878"/>
                </a:cubicBezTo>
                <a:cubicBezTo>
                  <a:pt x="1" y="14854"/>
                  <a:pt x="518" y="17012"/>
                  <a:pt x="1612" y="18349"/>
                </a:cubicBezTo>
                <a:cubicBezTo>
                  <a:pt x="1764" y="18501"/>
                  <a:pt x="1885" y="18653"/>
                  <a:pt x="2037" y="18805"/>
                </a:cubicBezTo>
                <a:cubicBezTo>
                  <a:pt x="3071" y="19748"/>
                  <a:pt x="4530" y="20447"/>
                  <a:pt x="7357" y="20690"/>
                </a:cubicBezTo>
                <a:lnTo>
                  <a:pt x="8177" y="20751"/>
                </a:lnTo>
                <a:cubicBezTo>
                  <a:pt x="8314" y="20756"/>
                  <a:pt x="8451" y="20759"/>
                  <a:pt x="8588" y="20759"/>
                </a:cubicBezTo>
                <a:cubicBezTo>
                  <a:pt x="12081" y="20759"/>
                  <a:pt x="15329" y="18899"/>
                  <a:pt x="17114" y="15857"/>
                </a:cubicBezTo>
                <a:cubicBezTo>
                  <a:pt x="17965" y="14368"/>
                  <a:pt x="18482" y="12696"/>
                  <a:pt x="18573" y="10963"/>
                </a:cubicBezTo>
                <a:cubicBezTo>
                  <a:pt x="18907" y="5249"/>
                  <a:pt x="14804" y="386"/>
                  <a:pt x="9393" y="21"/>
                </a:cubicBezTo>
                <a:cubicBezTo>
                  <a:pt x="9171" y="7"/>
                  <a:pt x="8953" y="0"/>
                  <a:pt x="8739" y="0"/>
                </a:cubicBezTo>
                <a:close/>
              </a:path>
            </a:pathLst>
          </a:custGeom>
          <a:solidFill>
            <a:srgbClr val="B24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1" name="Google Shape;1581;p50"/>
          <p:cNvSpPr/>
          <p:nvPr/>
        </p:nvSpPr>
        <p:spPr>
          <a:xfrm rot="-369386">
            <a:off x="7234623" y="2313191"/>
            <a:ext cx="1230357" cy="642673"/>
          </a:xfrm>
          <a:custGeom>
            <a:avLst/>
            <a:gdLst/>
            <a:ahLst/>
            <a:cxnLst/>
            <a:rect l="l" t="t" r="r" b="b"/>
            <a:pathLst>
              <a:path w="22402" h="15280" extrusionOk="0">
                <a:moveTo>
                  <a:pt x="11980" y="0"/>
                </a:moveTo>
                <a:cubicBezTo>
                  <a:pt x="10460" y="0"/>
                  <a:pt x="8943" y="242"/>
                  <a:pt x="7508" y="702"/>
                </a:cubicBezTo>
                <a:lnTo>
                  <a:pt x="6931" y="884"/>
                </a:lnTo>
                <a:cubicBezTo>
                  <a:pt x="5228" y="1401"/>
                  <a:pt x="3496" y="2009"/>
                  <a:pt x="2250" y="3225"/>
                </a:cubicBezTo>
                <a:cubicBezTo>
                  <a:pt x="639" y="4775"/>
                  <a:pt x="0" y="7054"/>
                  <a:pt x="517" y="9212"/>
                </a:cubicBezTo>
                <a:cubicBezTo>
                  <a:pt x="517" y="9273"/>
                  <a:pt x="555" y="9304"/>
                  <a:pt x="593" y="9304"/>
                </a:cubicBezTo>
                <a:cubicBezTo>
                  <a:pt x="631" y="9304"/>
                  <a:pt x="669" y="9273"/>
                  <a:pt x="669" y="9212"/>
                </a:cubicBezTo>
                <a:cubicBezTo>
                  <a:pt x="973" y="7510"/>
                  <a:pt x="1702" y="5899"/>
                  <a:pt x="2827" y="4532"/>
                </a:cubicBezTo>
                <a:cubicBezTo>
                  <a:pt x="3830" y="3407"/>
                  <a:pt x="5350" y="2495"/>
                  <a:pt x="6900" y="2495"/>
                </a:cubicBezTo>
                <a:cubicBezTo>
                  <a:pt x="8146" y="2495"/>
                  <a:pt x="9453" y="3741"/>
                  <a:pt x="10092" y="4714"/>
                </a:cubicBezTo>
                <a:cubicBezTo>
                  <a:pt x="10700" y="5656"/>
                  <a:pt x="11064" y="6750"/>
                  <a:pt x="11551" y="7784"/>
                </a:cubicBezTo>
                <a:cubicBezTo>
                  <a:pt x="12037" y="8817"/>
                  <a:pt x="12706" y="9820"/>
                  <a:pt x="13678" y="10398"/>
                </a:cubicBezTo>
                <a:cubicBezTo>
                  <a:pt x="14104" y="10611"/>
                  <a:pt x="14560" y="10763"/>
                  <a:pt x="14955" y="10975"/>
                </a:cubicBezTo>
                <a:cubicBezTo>
                  <a:pt x="15381" y="11188"/>
                  <a:pt x="15715" y="11553"/>
                  <a:pt x="15867" y="12009"/>
                </a:cubicBezTo>
                <a:cubicBezTo>
                  <a:pt x="16019" y="12617"/>
                  <a:pt x="15685" y="13225"/>
                  <a:pt x="15441" y="13833"/>
                </a:cubicBezTo>
                <a:cubicBezTo>
                  <a:pt x="15289" y="14167"/>
                  <a:pt x="15229" y="14532"/>
                  <a:pt x="15229" y="14896"/>
                </a:cubicBezTo>
                <a:cubicBezTo>
                  <a:pt x="15248" y="15133"/>
                  <a:pt x="15446" y="15280"/>
                  <a:pt x="15650" y="15280"/>
                </a:cubicBezTo>
                <a:cubicBezTo>
                  <a:pt x="15760" y="15280"/>
                  <a:pt x="15872" y="15236"/>
                  <a:pt x="15958" y="15140"/>
                </a:cubicBezTo>
                <a:cubicBezTo>
                  <a:pt x="16627" y="14349"/>
                  <a:pt x="17387" y="13620"/>
                  <a:pt x="18359" y="13316"/>
                </a:cubicBezTo>
                <a:cubicBezTo>
                  <a:pt x="18998" y="13134"/>
                  <a:pt x="19697" y="13164"/>
                  <a:pt x="20305" y="12769"/>
                </a:cubicBezTo>
                <a:cubicBezTo>
                  <a:pt x="20913" y="12343"/>
                  <a:pt x="21186" y="11614"/>
                  <a:pt x="21399" y="10915"/>
                </a:cubicBezTo>
                <a:cubicBezTo>
                  <a:pt x="21916" y="9273"/>
                  <a:pt x="22402" y="7480"/>
                  <a:pt x="21824" y="5839"/>
                </a:cubicBezTo>
                <a:cubicBezTo>
                  <a:pt x="21551" y="5109"/>
                  <a:pt x="21125" y="4440"/>
                  <a:pt x="20578" y="3893"/>
                </a:cubicBezTo>
                <a:cubicBezTo>
                  <a:pt x="19940" y="3285"/>
                  <a:pt x="19241" y="2738"/>
                  <a:pt x="18481" y="2252"/>
                </a:cubicBezTo>
                <a:lnTo>
                  <a:pt x="18055" y="2009"/>
                </a:lnTo>
                <a:cubicBezTo>
                  <a:pt x="16536" y="1006"/>
                  <a:pt x="14803" y="337"/>
                  <a:pt x="13010" y="33"/>
                </a:cubicBezTo>
                <a:cubicBezTo>
                  <a:pt x="12767" y="3"/>
                  <a:pt x="12523" y="3"/>
                  <a:pt x="12250" y="3"/>
                </a:cubicBezTo>
                <a:cubicBezTo>
                  <a:pt x="12160" y="1"/>
                  <a:pt x="12070" y="0"/>
                  <a:pt x="11980" y="0"/>
                </a:cubicBezTo>
                <a:close/>
              </a:path>
            </a:pathLst>
          </a:custGeom>
          <a:solidFill>
            <a:srgbClr val="611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2" name="Google Shape;1582;p50"/>
          <p:cNvSpPr/>
          <p:nvPr/>
        </p:nvSpPr>
        <p:spPr>
          <a:xfrm rot="-369386">
            <a:off x="8177600" y="2761026"/>
            <a:ext cx="303882" cy="238100"/>
          </a:xfrm>
          <a:custGeom>
            <a:avLst/>
            <a:gdLst/>
            <a:ahLst/>
            <a:cxnLst/>
            <a:rect l="l" t="t" r="r" b="b"/>
            <a:pathLst>
              <a:path w="5533" h="5661" extrusionOk="0">
                <a:moveTo>
                  <a:pt x="3474" y="0"/>
                </a:moveTo>
                <a:cubicBezTo>
                  <a:pt x="2680" y="0"/>
                  <a:pt x="1834" y="321"/>
                  <a:pt x="1308" y="699"/>
                </a:cubicBezTo>
                <a:cubicBezTo>
                  <a:pt x="457" y="1307"/>
                  <a:pt x="183" y="2584"/>
                  <a:pt x="92" y="3648"/>
                </a:cubicBezTo>
                <a:cubicBezTo>
                  <a:pt x="1" y="4164"/>
                  <a:pt x="153" y="4681"/>
                  <a:pt x="457" y="5107"/>
                </a:cubicBezTo>
                <a:cubicBezTo>
                  <a:pt x="821" y="5513"/>
                  <a:pt x="1307" y="5661"/>
                  <a:pt x="1807" y="5661"/>
                </a:cubicBezTo>
                <a:cubicBezTo>
                  <a:pt x="2391" y="5661"/>
                  <a:pt x="2993" y="5458"/>
                  <a:pt x="3436" y="5228"/>
                </a:cubicBezTo>
                <a:cubicBezTo>
                  <a:pt x="4439" y="4712"/>
                  <a:pt x="5138" y="3800"/>
                  <a:pt x="5411" y="2736"/>
                </a:cubicBezTo>
                <a:cubicBezTo>
                  <a:pt x="5533" y="2219"/>
                  <a:pt x="5502" y="1672"/>
                  <a:pt x="5320" y="1155"/>
                </a:cubicBezTo>
                <a:cubicBezTo>
                  <a:pt x="5168" y="760"/>
                  <a:pt x="4864" y="426"/>
                  <a:pt x="4469" y="213"/>
                </a:cubicBezTo>
                <a:cubicBezTo>
                  <a:pt x="4170" y="63"/>
                  <a:pt x="3827" y="0"/>
                  <a:pt x="3474" y="0"/>
                </a:cubicBezTo>
                <a:close/>
              </a:path>
            </a:pathLst>
          </a:custGeom>
          <a:solidFill>
            <a:srgbClr val="B24D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3" name="Google Shape;1583;p50"/>
          <p:cNvSpPr/>
          <p:nvPr/>
        </p:nvSpPr>
        <p:spPr>
          <a:xfrm rot="-369386">
            <a:off x="8234624" y="2940225"/>
            <a:ext cx="75188" cy="49252"/>
          </a:xfrm>
          <a:custGeom>
            <a:avLst/>
            <a:gdLst/>
            <a:ahLst/>
            <a:cxnLst/>
            <a:rect l="l" t="t" r="r" b="b"/>
            <a:pathLst>
              <a:path w="1369" h="1171" extrusionOk="0">
                <a:moveTo>
                  <a:pt x="791" y="1"/>
                </a:moveTo>
                <a:cubicBezTo>
                  <a:pt x="274" y="1"/>
                  <a:pt x="1" y="639"/>
                  <a:pt x="366" y="1004"/>
                </a:cubicBezTo>
                <a:cubicBezTo>
                  <a:pt x="491" y="1119"/>
                  <a:pt x="637" y="1171"/>
                  <a:pt x="779" y="1171"/>
                </a:cubicBezTo>
                <a:cubicBezTo>
                  <a:pt x="1085" y="1171"/>
                  <a:pt x="1369" y="931"/>
                  <a:pt x="1369" y="578"/>
                </a:cubicBezTo>
                <a:cubicBezTo>
                  <a:pt x="1369" y="274"/>
                  <a:pt x="1126" y="1"/>
                  <a:pt x="7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4" name="Google Shape;1584;p50"/>
          <p:cNvSpPr/>
          <p:nvPr/>
        </p:nvSpPr>
        <p:spPr>
          <a:xfrm rot="-369386">
            <a:off x="8261926" y="2817537"/>
            <a:ext cx="182011" cy="82816"/>
          </a:xfrm>
          <a:custGeom>
            <a:avLst/>
            <a:gdLst/>
            <a:ahLst/>
            <a:cxnLst/>
            <a:rect l="l" t="t" r="r" b="b"/>
            <a:pathLst>
              <a:path w="3314" h="1969" extrusionOk="0">
                <a:moveTo>
                  <a:pt x="2258" y="0"/>
                </a:moveTo>
                <a:cubicBezTo>
                  <a:pt x="1963" y="0"/>
                  <a:pt x="1672" y="68"/>
                  <a:pt x="1399" y="205"/>
                </a:cubicBezTo>
                <a:cubicBezTo>
                  <a:pt x="1064" y="357"/>
                  <a:pt x="760" y="600"/>
                  <a:pt x="517" y="874"/>
                </a:cubicBezTo>
                <a:cubicBezTo>
                  <a:pt x="274" y="1147"/>
                  <a:pt x="92" y="1482"/>
                  <a:pt x="0" y="1847"/>
                </a:cubicBezTo>
                <a:cubicBezTo>
                  <a:pt x="0" y="1890"/>
                  <a:pt x="46" y="1933"/>
                  <a:pt x="94" y="1933"/>
                </a:cubicBezTo>
                <a:cubicBezTo>
                  <a:pt x="114" y="1933"/>
                  <a:pt x="135" y="1925"/>
                  <a:pt x="152" y="1907"/>
                </a:cubicBezTo>
                <a:cubicBezTo>
                  <a:pt x="426" y="1360"/>
                  <a:pt x="851" y="904"/>
                  <a:pt x="1399" y="600"/>
                </a:cubicBezTo>
                <a:cubicBezTo>
                  <a:pt x="1551" y="540"/>
                  <a:pt x="1672" y="479"/>
                  <a:pt x="1824" y="448"/>
                </a:cubicBezTo>
                <a:cubicBezTo>
                  <a:pt x="1946" y="631"/>
                  <a:pt x="2006" y="874"/>
                  <a:pt x="1976" y="1087"/>
                </a:cubicBezTo>
                <a:cubicBezTo>
                  <a:pt x="1946" y="1208"/>
                  <a:pt x="1915" y="1330"/>
                  <a:pt x="1855" y="1451"/>
                </a:cubicBezTo>
                <a:cubicBezTo>
                  <a:pt x="1855" y="1512"/>
                  <a:pt x="1824" y="1543"/>
                  <a:pt x="1794" y="1603"/>
                </a:cubicBezTo>
                <a:cubicBezTo>
                  <a:pt x="1763" y="1634"/>
                  <a:pt x="1703" y="1664"/>
                  <a:pt x="1703" y="1695"/>
                </a:cubicBezTo>
                <a:cubicBezTo>
                  <a:pt x="1703" y="1725"/>
                  <a:pt x="1672" y="1755"/>
                  <a:pt x="1672" y="1786"/>
                </a:cubicBezTo>
                <a:cubicBezTo>
                  <a:pt x="1672" y="1877"/>
                  <a:pt x="1733" y="1968"/>
                  <a:pt x="1824" y="1968"/>
                </a:cubicBezTo>
                <a:cubicBezTo>
                  <a:pt x="1885" y="1938"/>
                  <a:pt x="1946" y="1907"/>
                  <a:pt x="1976" y="1877"/>
                </a:cubicBezTo>
                <a:lnTo>
                  <a:pt x="2067" y="1786"/>
                </a:lnTo>
                <a:cubicBezTo>
                  <a:pt x="2128" y="1725"/>
                  <a:pt x="2158" y="1664"/>
                  <a:pt x="2189" y="1573"/>
                </a:cubicBezTo>
                <a:cubicBezTo>
                  <a:pt x="2280" y="1421"/>
                  <a:pt x="2310" y="1269"/>
                  <a:pt x="2310" y="1117"/>
                </a:cubicBezTo>
                <a:cubicBezTo>
                  <a:pt x="2341" y="874"/>
                  <a:pt x="2280" y="631"/>
                  <a:pt x="2158" y="418"/>
                </a:cubicBezTo>
                <a:cubicBezTo>
                  <a:pt x="2219" y="418"/>
                  <a:pt x="2310" y="418"/>
                  <a:pt x="2402" y="448"/>
                </a:cubicBezTo>
                <a:cubicBezTo>
                  <a:pt x="2523" y="448"/>
                  <a:pt x="2645" y="509"/>
                  <a:pt x="2766" y="600"/>
                </a:cubicBezTo>
                <a:cubicBezTo>
                  <a:pt x="2858" y="692"/>
                  <a:pt x="2949" y="813"/>
                  <a:pt x="3070" y="874"/>
                </a:cubicBezTo>
                <a:cubicBezTo>
                  <a:pt x="3086" y="879"/>
                  <a:pt x="3104" y="882"/>
                  <a:pt x="3121" y="882"/>
                </a:cubicBezTo>
                <a:cubicBezTo>
                  <a:pt x="3201" y="882"/>
                  <a:pt x="3283" y="827"/>
                  <a:pt x="3283" y="752"/>
                </a:cubicBezTo>
                <a:cubicBezTo>
                  <a:pt x="3313" y="570"/>
                  <a:pt x="3162" y="357"/>
                  <a:pt x="3040" y="266"/>
                </a:cubicBezTo>
                <a:cubicBezTo>
                  <a:pt x="2888" y="144"/>
                  <a:pt x="2736" y="84"/>
                  <a:pt x="2554" y="23"/>
                </a:cubicBezTo>
                <a:cubicBezTo>
                  <a:pt x="2455" y="8"/>
                  <a:pt x="2356" y="0"/>
                  <a:pt x="2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5" name="Google Shape;1585;p50"/>
          <p:cNvSpPr/>
          <p:nvPr/>
        </p:nvSpPr>
        <p:spPr>
          <a:xfrm rot="-369386">
            <a:off x="7430266" y="2968508"/>
            <a:ext cx="287900" cy="91774"/>
          </a:xfrm>
          <a:custGeom>
            <a:avLst/>
            <a:gdLst/>
            <a:ahLst/>
            <a:cxnLst/>
            <a:rect l="l" t="t" r="r" b="b"/>
            <a:pathLst>
              <a:path w="5242" h="2182" extrusionOk="0">
                <a:moveTo>
                  <a:pt x="4207" y="0"/>
                </a:moveTo>
                <a:cubicBezTo>
                  <a:pt x="3749" y="0"/>
                  <a:pt x="3233" y="239"/>
                  <a:pt x="2402" y="261"/>
                </a:cubicBezTo>
                <a:cubicBezTo>
                  <a:pt x="1555" y="261"/>
                  <a:pt x="970" y="82"/>
                  <a:pt x="646" y="82"/>
                </a:cubicBezTo>
                <a:cubicBezTo>
                  <a:pt x="528" y="82"/>
                  <a:pt x="445" y="105"/>
                  <a:pt x="396" y="170"/>
                </a:cubicBezTo>
                <a:cubicBezTo>
                  <a:pt x="1" y="687"/>
                  <a:pt x="821" y="2085"/>
                  <a:pt x="2402" y="2176"/>
                </a:cubicBezTo>
                <a:cubicBezTo>
                  <a:pt x="2451" y="2180"/>
                  <a:pt x="2499" y="2182"/>
                  <a:pt x="2547" y="2182"/>
                </a:cubicBezTo>
                <a:cubicBezTo>
                  <a:pt x="4059" y="2182"/>
                  <a:pt x="5242" y="375"/>
                  <a:pt x="4682" y="109"/>
                </a:cubicBezTo>
                <a:cubicBezTo>
                  <a:pt x="4523" y="30"/>
                  <a:pt x="4369" y="0"/>
                  <a:pt x="4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6" name="Google Shape;1586;p50"/>
          <p:cNvSpPr/>
          <p:nvPr/>
        </p:nvSpPr>
        <p:spPr>
          <a:xfrm rot="-369386">
            <a:off x="7518045" y="2983156"/>
            <a:ext cx="177013" cy="73478"/>
          </a:xfrm>
          <a:custGeom>
            <a:avLst/>
            <a:gdLst/>
            <a:ahLst/>
            <a:cxnLst/>
            <a:rect l="l" t="t" r="r" b="b"/>
            <a:pathLst>
              <a:path w="3223" h="1747" extrusionOk="0">
                <a:moveTo>
                  <a:pt x="2929" y="0"/>
                </a:moveTo>
                <a:cubicBezTo>
                  <a:pt x="2504" y="0"/>
                  <a:pt x="1951" y="209"/>
                  <a:pt x="1611" y="378"/>
                </a:cubicBezTo>
                <a:cubicBezTo>
                  <a:pt x="1003" y="652"/>
                  <a:pt x="456" y="1078"/>
                  <a:pt x="0" y="1564"/>
                </a:cubicBezTo>
                <a:cubicBezTo>
                  <a:pt x="274" y="1686"/>
                  <a:pt x="547" y="1746"/>
                  <a:pt x="821" y="1746"/>
                </a:cubicBezTo>
                <a:cubicBezTo>
                  <a:pt x="1885" y="1746"/>
                  <a:pt x="2858" y="1078"/>
                  <a:pt x="3222" y="44"/>
                </a:cubicBezTo>
                <a:cubicBezTo>
                  <a:pt x="3136" y="13"/>
                  <a:pt x="3037" y="0"/>
                  <a:pt x="2929" y="0"/>
                </a:cubicBezTo>
                <a:close/>
              </a:path>
            </a:pathLst>
          </a:custGeom>
          <a:solidFill>
            <a:srgbClr val="FF5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7" name="Google Shape;1587;p50"/>
          <p:cNvSpPr/>
          <p:nvPr/>
        </p:nvSpPr>
        <p:spPr>
          <a:xfrm rot="-369386">
            <a:off x="7658425" y="2851167"/>
            <a:ext cx="177507" cy="45425"/>
          </a:xfrm>
          <a:custGeom>
            <a:avLst/>
            <a:gdLst/>
            <a:ahLst/>
            <a:cxnLst/>
            <a:rect l="l" t="t" r="r" b="b"/>
            <a:pathLst>
              <a:path w="3232" h="1080" extrusionOk="0">
                <a:moveTo>
                  <a:pt x="1378" y="0"/>
                </a:moveTo>
                <a:cubicBezTo>
                  <a:pt x="1127" y="0"/>
                  <a:pt x="880" y="59"/>
                  <a:pt x="653" y="160"/>
                </a:cubicBezTo>
                <a:cubicBezTo>
                  <a:pt x="380" y="281"/>
                  <a:pt x="137" y="524"/>
                  <a:pt x="45" y="798"/>
                </a:cubicBezTo>
                <a:cubicBezTo>
                  <a:pt x="1" y="887"/>
                  <a:pt x="70" y="943"/>
                  <a:pt x="147" y="943"/>
                </a:cubicBezTo>
                <a:cubicBezTo>
                  <a:pt x="174" y="943"/>
                  <a:pt x="203" y="936"/>
                  <a:pt x="228" y="920"/>
                </a:cubicBezTo>
                <a:cubicBezTo>
                  <a:pt x="380" y="707"/>
                  <a:pt x="592" y="555"/>
                  <a:pt x="805" y="433"/>
                </a:cubicBezTo>
                <a:cubicBezTo>
                  <a:pt x="981" y="368"/>
                  <a:pt x="1172" y="318"/>
                  <a:pt x="1356" y="318"/>
                </a:cubicBezTo>
                <a:cubicBezTo>
                  <a:pt x="1427" y="318"/>
                  <a:pt x="1497" y="325"/>
                  <a:pt x="1565" y="342"/>
                </a:cubicBezTo>
                <a:cubicBezTo>
                  <a:pt x="1869" y="373"/>
                  <a:pt x="2143" y="464"/>
                  <a:pt x="2355" y="616"/>
                </a:cubicBezTo>
                <a:cubicBezTo>
                  <a:pt x="2477" y="676"/>
                  <a:pt x="2599" y="737"/>
                  <a:pt x="2720" y="828"/>
                </a:cubicBezTo>
                <a:cubicBezTo>
                  <a:pt x="2842" y="950"/>
                  <a:pt x="2963" y="1011"/>
                  <a:pt x="3085" y="1072"/>
                </a:cubicBezTo>
                <a:cubicBezTo>
                  <a:pt x="3102" y="1077"/>
                  <a:pt x="3117" y="1080"/>
                  <a:pt x="3132" y="1080"/>
                </a:cubicBezTo>
                <a:cubicBezTo>
                  <a:pt x="3195" y="1080"/>
                  <a:pt x="3231" y="1030"/>
                  <a:pt x="3207" y="980"/>
                </a:cubicBezTo>
                <a:cubicBezTo>
                  <a:pt x="3146" y="828"/>
                  <a:pt x="3024" y="676"/>
                  <a:pt x="2903" y="585"/>
                </a:cubicBezTo>
                <a:cubicBezTo>
                  <a:pt x="2781" y="494"/>
                  <a:pt x="2629" y="403"/>
                  <a:pt x="2477" y="312"/>
                </a:cubicBezTo>
                <a:cubicBezTo>
                  <a:pt x="2203" y="129"/>
                  <a:pt x="1869" y="38"/>
                  <a:pt x="1535" y="8"/>
                </a:cubicBezTo>
                <a:cubicBezTo>
                  <a:pt x="1483" y="3"/>
                  <a:pt x="1430" y="0"/>
                  <a:pt x="1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8" name="Google Shape;1588;p50"/>
          <p:cNvSpPr/>
          <p:nvPr/>
        </p:nvSpPr>
        <p:spPr>
          <a:xfrm rot="-369386">
            <a:off x="7340776" y="2843193"/>
            <a:ext cx="113578" cy="58127"/>
          </a:xfrm>
          <a:custGeom>
            <a:avLst/>
            <a:gdLst/>
            <a:ahLst/>
            <a:cxnLst/>
            <a:rect l="l" t="t" r="r" b="b"/>
            <a:pathLst>
              <a:path w="2068" h="1382" extrusionOk="0">
                <a:moveTo>
                  <a:pt x="579" y="0"/>
                </a:moveTo>
                <a:cubicBezTo>
                  <a:pt x="318" y="0"/>
                  <a:pt x="74" y="93"/>
                  <a:pt x="0" y="390"/>
                </a:cubicBezTo>
                <a:cubicBezTo>
                  <a:pt x="0" y="443"/>
                  <a:pt x="51" y="475"/>
                  <a:pt x="100" y="475"/>
                </a:cubicBezTo>
                <a:cubicBezTo>
                  <a:pt x="136" y="475"/>
                  <a:pt x="170" y="458"/>
                  <a:pt x="183" y="420"/>
                </a:cubicBezTo>
                <a:cubicBezTo>
                  <a:pt x="274" y="268"/>
                  <a:pt x="486" y="268"/>
                  <a:pt x="669" y="268"/>
                </a:cubicBezTo>
                <a:cubicBezTo>
                  <a:pt x="821" y="298"/>
                  <a:pt x="973" y="359"/>
                  <a:pt x="1094" y="450"/>
                </a:cubicBezTo>
                <a:cubicBezTo>
                  <a:pt x="1398" y="602"/>
                  <a:pt x="1611" y="876"/>
                  <a:pt x="1733" y="1150"/>
                </a:cubicBezTo>
                <a:cubicBezTo>
                  <a:pt x="1763" y="1241"/>
                  <a:pt x="1794" y="1332"/>
                  <a:pt x="1885" y="1362"/>
                </a:cubicBezTo>
                <a:cubicBezTo>
                  <a:pt x="1898" y="1376"/>
                  <a:pt x="1914" y="1382"/>
                  <a:pt x="1932" y="1382"/>
                </a:cubicBezTo>
                <a:cubicBezTo>
                  <a:pt x="1993" y="1382"/>
                  <a:pt x="2067" y="1305"/>
                  <a:pt x="2067" y="1210"/>
                </a:cubicBezTo>
                <a:cubicBezTo>
                  <a:pt x="2067" y="1028"/>
                  <a:pt x="1976" y="846"/>
                  <a:pt x="1854" y="724"/>
                </a:cubicBezTo>
                <a:cubicBezTo>
                  <a:pt x="1672" y="420"/>
                  <a:pt x="1398" y="207"/>
                  <a:pt x="1064" y="86"/>
                </a:cubicBezTo>
                <a:cubicBezTo>
                  <a:pt x="922" y="38"/>
                  <a:pt x="747"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9" name="Google Shape;1589;p50"/>
          <p:cNvSpPr/>
          <p:nvPr/>
        </p:nvSpPr>
        <p:spPr>
          <a:xfrm rot="-369386">
            <a:off x="7437516" y="2841668"/>
            <a:ext cx="103527" cy="101280"/>
          </a:xfrm>
          <a:custGeom>
            <a:avLst/>
            <a:gdLst/>
            <a:ahLst/>
            <a:cxnLst/>
            <a:rect l="l" t="t" r="r" b="b"/>
            <a:pathLst>
              <a:path w="1885" h="2408" extrusionOk="0">
                <a:moveTo>
                  <a:pt x="1410" y="1"/>
                </a:moveTo>
                <a:cubicBezTo>
                  <a:pt x="1359" y="1"/>
                  <a:pt x="1307" y="35"/>
                  <a:pt x="1307" y="103"/>
                </a:cubicBezTo>
                <a:cubicBezTo>
                  <a:pt x="1307" y="195"/>
                  <a:pt x="1338" y="286"/>
                  <a:pt x="1399" y="347"/>
                </a:cubicBezTo>
                <a:cubicBezTo>
                  <a:pt x="1429" y="407"/>
                  <a:pt x="1429" y="499"/>
                  <a:pt x="1459" y="590"/>
                </a:cubicBezTo>
                <a:cubicBezTo>
                  <a:pt x="1520" y="742"/>
                  <a:pt x="1551" y="894"/>
                  <a:pt x="1520" y="1076"/>
                </a:cubicBezTo>
                <a:cubicBezTo>
                  <a:pt x="1551" y="1228"/>
                  <a:pt x="1520" y="1380"/>
                  <a:pt x="1429" y="1502"/>
                </a:cubicBezTo>
                <a:cubicBezTo>
                  <a:pt x="1390" y="1553"/>
                  <a:pt x="1336" y="1572"/>
                  <a:pt x="1278" y="1572"/>
                </a:cubicBezTo>
                <a:cubicBezTo>
                  <a:pt x="1200" y="1572"/>
                  <a:pt x="1117" y="1537"/>
                  <a:pt x="1064" y="1502"/>
                </a:cubicBezTo>
                <a:cubicBezTo>
                  <a:pt x="902" y="1421"/>
                  <a:pt x="672" y="1286"/>
                  <a:pt x="465" y="1286"/>
                </a:cubicBezTo>
                <a:cubicBezTo>
                  <a:pt x="362" y="1286"/>
                  <a:pt x="264" y="1319"/>
                  <a:pt x="183" y="1410"/>
                </a:cubicBezTo>
                <a:cubicBezTo>
                  <a:pt x="0" y="1684"/>
                  <a:pt x="0" y="2049"/>
                  <a:pt x="152" y="2353"/>
                </a:cubicBezTo>
                <a:cubicBezTo>
                  <a:pt x="165" y="2391"/>
                  <a:pt x="199" y="2408"/>
                  <a:pt x="232" y="2408"/>
                </a:cubicBezTo>
                <a:cubicBezTo>
                  <a:pt x="278" y="2408"/>
                  <a:pt x="322" y="2375"/>
                  <a:pt x="304" y="2322"/>
                </a:cubicBezTo>
                <a:cubicBezTo>
                  <a:pt x="243" y="2140"/>
                  <a:pt x="243" y="1927"/>
                  <a:pt x="304" y="1745"/>
                </a:cubicBezTo>
                <a:cubicBezTo>
                  <a:pt x="304" y="1684"/>
                  <a:pt x="335" y="1593"/>
                  <a:pt x="426" y="1562"/>
                </a:cubicBezTo>
                <a:cubicBezTo>
                  <a:pt x="487" y="1562"/>
                  <a:pt x="578" y="1562"/>
                  <a:pt x="639" y="1623"/>
                </a:cubicBezTo>
                <a:cubicBezTo>
                  <a:pt x="842" y="1714"/>
                  <a:pt x="1062" y="1871"/>
                  <a:pt x="1299" y="1871"/>
                </a:cubicBezTo>
                <a:cubicBezTo>
                  <a:pt x="1381" y="1871"/>
                  <a:pt x="1465" y="1852"/>
                  <a:pt x="1551" y="1806"/>
                </a:cubicBezTo>
                <a:cubicBezTo>
                  <a:pt x="1885" y="1623"/>
                  <a:pt x="1854" y="1259"/>
                  <a:pt x="1854" y="955"/>
                </a:cubicBezTo>
                <a:cubicBezTo>
                  <a:pt x="1824" y="772"/>
                  <a:pt x="1794" y="590"/>
                  <a:pt x="1733" y="438"/>
                </a:cubicBezTo>
                <a:cubicBezTo>
                  <a:pt x="1702" y="316"/>
                  <a:pt x="1611" y="73"/>
                  <a:pt x="1459" y="12"/>
                </a:cubicBezTo>
                <a:cubicBezTo>
                  <a:pt x="1444" y="5"/>
                  <a:pt x="1427" y="1"/>
                  <a:pt x="1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90" name="Google Shape;1590;p50"/>
          <p:cNvSpPr/>
          <p:nvPr/>
        </p:nvSpPr>
        <p:spPr>
          <a:xfrm rot="-369386">
            <a:off x="7623898" y="2632848"/>
            <a:ext cx="173717" cy="79325"/>
          </a:xfrm>
          <a:custGeom>
            <a:avLst/>
            <a:gdLst/>
            <a:ahLst/>
            <a:cxnLst/>
            <a:rect l="l" t="t" r="r" b="b"/>
            <a:pathLst>
              <a:path w="3163" h="1886" extrusionOk="0">
                <a:moveTo>
                  <a:pt x="407" y="1"/>
                </a:moveTo>
                <a:cubicBezTo>
                  <a:pt x="282" y="1"/>
                  <a:pt x="162" y="55"/>
                  <a:pt x="62" y="130"/>
                </a:cubicBezTo>
                <a:cubicBezTo>
                  <a:pt x="1" y="191"/>
                  <a:pt x="1" y="282"/>
                  <a:pt x="62" y="312"/>
                </a:cubicBezTo>
                <a:cubicBezTo>
                  <a:pt x="135" y="367"/>
                  <a:pt x="219" y="378"/>
                  <a:pt x="300" y="378"/>
                </a:cubicBezTo>
                <a:cubicBezTo>
                  <a:pt x="355" y="378"/>
                  <a:pt x="408" y="373"/>
                  <a:pt x="457" y="373"/>
                </a:cubicBezTo>
                <a:cubicBezTo>
                  <a:pt x="578" y="404"/>
                  <a:pt x="730" y="434"/>
                  <a:pt x="882" y="464"/>
                </a:cubicBezTo>
                <a:cubicBezTo>
                  <a:pt x="1156" y="525"/>
                  <a:pt x="1399" y="616"/>
                  <a:pt x="1673" y="738"/>
                </a:cubicBezTo>
                <a:cubicBezTo>
                  <a:pt x="1885" y="860"/>
                  <a:pt x="2129" y="1042"/>
                  <a:pt x="2311" y="1224"/>
                </a:cubicBezTo>
                <a:cubicBezTo>
                  <a:pt x="2433" y="1316"/>
                  <a:pt x="2524" y="1437"/>
                  <a:pt x="2615" y="1528"/>
                </a:cubicBezTo>
                <a:cubicBezTo>
                  <a:pt x="2706" y="1650"/>
                  <a:pt x="2797" y="1741"/>
                  <a:pt x="2919" y="1863"/>
                </a:cubicBezTo>
                <a:cubicBezTo>
                  <a:pt x="2942" y="1878"/>
                  <a:pt x="2970" y="1886"/>
                  <a:pt x="2998" y="1886"/>
                </a:cubicBezTo>
                <a:cubicBezTo>
                  <a:pt x="3078" y="1886"/>
                  <a:pt x="3162" y="1823"/>
                  <a:pt x="3162" y="1711"/>
                </a:cubicBezTo>
                <a:cubicBezTo>
                  <a:pt x="3132" y="1559"/>
                  <a:pt x="3071" y="1437"/>
                  <a:pt x="2980" y="1316"/>
                </a:cubicBezTo>
                <a:cubicBezTo>
                  <a:pt x="2889" y="1164"/>
                  <a:pt x="2797" y="1042"/>
                  <a:pt x="2676" y="920"/>
                </a:cubicBezTo>
                <a:cubicBezTo>
                  <a:pt x="2433" y="708"/>
                  <a:pt x="2189" y="495"/>
                  <a:pt x="1885" y="343"/>
                </a:cubicBezTo>
                <a:cubicBezTo>
                  <a:pt x="1582" y="221"/>
                  <a:pt x="1278" y="100"/>
                  <a:pt x="974" y="39"/>
                </a:cubicBezTo>
                <a:cubicBezTo>
                  <a:pt x="822" y="39"/>
                  <a:pt x="670" y="9"/>
                  <a:pt x="487" y="9"/>
                </a:cubicBezTo>
                <a:cubicBezTo>
                  <a:pt x="460" y="3"/>
                  <a:pt x="433"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91" name="Google Shape;1591;p50"/>
          <p:cNvSpPr/>
          <p:nvPr/>
        </p:nvSpPr>
        <p:spPr>
          <a:xfrm rot="-369386">
            <a:off x="7323343" y="2649501"/>
            <a:ext cx="128297" cy="53626"/>
          </a:xfrm>
          <a:custGeom>
            <a:avLst/>
            <a:gdLst/>
            <a:ahLst/>
            <a:cxnLst/>
            <a:rect l="l" t="t" r="r" b="b"/>
            <a:pathLst>
              <a:path w="2336" h="1275" extrusionOk="0">
                <a:moveTo>
                  <a:pt x="1557" y="0"/>
                </a:moveTo>
                <a:cubicBezTo>
                  <a:pt x="1401" y="0"/>
                  <a:pt x="1245" y="28"/>
                  <a:pt x="1089" y="73"/>
                </a:cubicBezTo>
                <a:cubicBezTo>
                  <a:pt x="846" y="164"/>
                  <a:pt x="633" y="286"/>
                  <a:pt x="481" y="438"/>
                </a:cubicBezTo>
                <a:cubicBezTo>
                  <a:pt x="360" y="529"/>
                  <a:pt x="299" y="620"/>
                  <a:pt x="208" y="711"/>
                </a:cubicBezTo>
                <a:cubicBezTo>
                  <a:pt x="117" y="833"/>
                  <a:pt x="56" y="954"/>
                  <a:pt x="25" y="1076"/>
                </a:cubicBezTo>
                <a:cubicBezTo>
                  <a:pt x="1" y="1175"/>
                  <a:pt x="37" y="1274"/>
                  <a:pt x="100" y="1274"/>
                </a:cubicBezTo>
                <a:cubicBezTo>
                  <a:pt x="115" y="1274"/>
                  <a:pt x="130" y="1269"/>
                  <a:pt x="147" y="1258"/>
                </a:cubicBezTo>
                <a:cubicBezTo>
                  <a:pt x="238" y="1197"/>
                  <a:pt x="329" y="1106"/>
                  <a:pt x="390" y="1015"/>
                </a:cubicBezTo>
                <a:cubicBezTo>
                  <a:pt x="481" y="954"/>
                  <a:pt x="542" y="863"/>
                  <a:pt x="633" y="802"/>
                </a:cubicBezTo>
                <a:cubicBezTo>
                  <a:pt x="785" y="681"/>
                  <a:pt x="968" y="589"/>
                  <a:pt x="1150" y="498"/>
                </a:cubicBezTo>
                <a:cubicBezTo>
                  <a:pt x="1284" y="454"/>
                  <a:pt x="1417" y="426"/>
                  <a:pt x="1563" y="426"/>
                </a:cubicBezTo>
                <a:cubicBezTo>
                  <a:pt x="1616" y="426"/>
                  <a:pt x="1671" y="429"/>
                  <a:pt x="1728" y="438"/>
                </a:cubicBezTo>
                <a:cubicBezTo>
                  <a:pt x="1819" y="438"/>
                  <a:pt x="1910" y="438"/>
                  <a:pt x="2001" y="468"/>
                </a:cubicBezTo>
                <a:cubicBezTo>
                  <a:pt x="2064" y="489"/>
                  <a:pt x="2127" y="524"/>
                  <a:pt x="2190" y="524"/>
                </a:cubicBezTo>
                <a:cubicBezTo>
                  <a:pt x="2218" y="524"/>
                  <a:pt x="2247" y="517"/>
                  <a:pt x="2275" y="498"/>
                </a:cubicBezTo>
                <a:cubicBezTo>
                  <a:pt x="2336" y="468"/>
                  <a:pt x="2336" y="377"/>
                  <a:pt x="2305" y="316"/>
                </a:cubicBezTo>
                <a:cubicBezTo>
                  <a:pt x="2275" y="194"/>
                  <a:pt x="2153" y="134"/>
                  <a:pt x="2032" y="103"/>
                </a:cubicBezTo>
                <a:cubicBezTo>
                  <a:pt x="1940" y="73"/>
                  <a:pt x="1819" y="42"/>
                  <a:pt x="1728" y="12"/>
                </a:cubicBezTo>
                <a:cubicBezTo>
                  <a:pt x="1671" y="4"/>
                  <a:pt x="1614" y="0"/>
                  <a:pt x="1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92" name="Google Shape;1592;p50"/>
          <p:cNvSpPr/>
          <p:nvPr/>
        </p:nvSpPr>
        <p:spPr>
          <a:xfrm rot="-369437">
            <a:off x="7722340" y="2944701"/>
            <a:ext cx="250464" cy="122437"/>
          </a:xfrm>
          <a:custGeom>
            <a:avLst/>
            <a:gdLst/>
            <a:ahLst/>
            <a:cxnLst/>
            <a:rect l="l" t="t" r="r" b="b"/>
            <a:pathLst>
              <a:path w="4561" h="3827" extrusionOk="0">
                <a:moveTo>
                  <a:pt x="2206" y="1"/>
                </a:moveTo>
                <a:cubicBezTo>
                  <a:pt x="1131" y="1"/>
                  <a:pt x="235" y="700"/>
                  <a:pt x="123" y="1686"/>
                </a:cubicBezTo>
                <a:cubicBezTo>
                  <a:pt x="1" y="2719"/>
                  <a:pt x="882" y="3662"/>
                  <a:pt x="2098" y="3814"/>
                </a:cubicBezTo>
                <a:cubicBezTo>
                  <a:pt x="2182" y="3822"/>
                  <a:pt x="2265" y="3826"/>
                  <a:pt x="2347" y="3826"/>
                </a:cubicBezTo>
                <a:cubicBezTo>
                  <a:pt x="3429" y="3826"/>
                  <a:pt x="4354" y="3100"/>
                  <a:pt x="4439" y="2111"/>
                </a:cubicBezTo>
                <a:cubicBezTo>
                  <a:pt x="4560" y="1078"/>
                  <a:pt x="3679" y="136"/>
                  <a:pt x="2463" y="14"/>
                </a:cubicBezTo>
                <a:cubicBezTo>
                  <a:pt x="2376" y="5"/>
                  <a:pt x="2291" y="1"/>
                  <a:pt x="2206"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93" name="Google Shape;1593;p50"/>
          <p:cNvSpPr/>
          <p:nvPr/>
        </p:nvSpPr>
        <p:spPr>
          <a:xfrm rot="1404526">
            <a:off x="7264389" y="2953443"/>
            <a:ext cx="173109" cy="104959"/>
          </a:xfrm>
          <a:custGeom>
            <a:avLst/>
            <a:gdLst/>
            <a:ahLst/>
            <a:cxnLst/>
            <a:rect l="l" t="t" r="r" b="b"/>
            <a:pathLst>
              <a:path w="3861" h="3556" extrusionOk="0">
                <a:moveTo>
                  <a:pt x="1692" y="0"/>
                </a:moveTo>
                <a:cubicBezTo>
                  <a:pt x="1333" y="0"/>
                  <a:pt x="984" y="115"/>
                  <a:pt x="700" y="349"/>
                </a:cubicBezTo>
                <a:cubicBezTo>
                  <a:pt x="1" y="957"/>
                  <a:pt x="1" y="2082"/>
                  <a:pt x="669" y="2842"/>
                </a:cubicBezTo>
                <a:cubicBezTo>
                  <a:pt x="1030" y="3311"/>
                  <a:pt x="1563" y="3555"/>
                  <a:pt x="2101" y="3555"/>
                </a:cubicBezTo>
                <a:cubicBezTo>
                  <a:pt x="2470" y="3555"/>
                  <a:pt x="2841" y="3441"/>
                  <a:pt x="3162" y="3206"/>
                </a:cubicBezTo>
                <a:cubicBezTo>
                  <a:pt x="3830" y="2507"/>
                  <a:pt x="3861" y="1413"/>
                  <a:pt x="3162" y="714"/>
                </a:cubicBezTo>
                <a:cubicBezTo>
                  <a:pt x="2765" y="245"/>
                  <a:pt x="2217" y="0"/>
                  <a:pt x="1692"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42"/>
                                        </p:tgtEl>
                                        <p:attrNameLst>
                                          <p:attrName>style.visibility</p:attrName>
                                        </p:attrNameLst>
                                      </p:cBhvr>
                                      <p:to>
                                        <p:strVal val="visible"/>
                                      </p:to>
                                    </p:set>
                                    <p:animEffect transition="in" filter="barn(inVertical)">
                                      <p:cBhvr>
                                        <p:cTn id="7" dur="500"/>
                                        <p:tgtEl>
                                          <p:spTgt spid="15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43"/>
                                        </p:tgtEl>
                                        <p:attrNameLst>
                                          <p:attrName>style.visibility</p:attrName>
                                        </p:attrNameLst>
                                      </p:cBhvr>
                                      <p:to>
                                        <p:strVal val="visible"/>
                                      </p:to>
                                    </p:set>
                                    <p:animEffect transition="in" filter="barn(inVertical)">
                                      <p:cBhvr>
                                        <p:cTn id="10" dur="500"/>
                                        <p:tgtEl>
                                          <p:spTgt spid="154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44"/>
                                        </p:tgtEl>
                                        <p:attrNameLst>
                                          <p:attrName>style.visibility</p:attrName>
                                        </p:attrNameLst>
                                      </p:cBhvr>
                                      <p:to>
                                        <p:strVal val="visible"/>
                                      </p:to>
                                    </p:set>
                                    <p:animEffect transition="in" filter="barn(inVertical)">
                                      <p:cBhvr>
                                        <p:cTn id="13" dur="500"/>
                                        <p:tgtEl>
                                          <p:spTgt spid="154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45"/>
                                        </p:tgtEl>
                                        <p:attrNameLst>
                                          <p:attrName>style.visibility</p:attrName>
                                        </p:attrNameLst>
                                      </p:cBhvr>
                                      <p:to>
                                        <p:strVal val="visible"/>
                                      </p:to>
                                    </p:set>
                                    <p:animEffect transition="in" filter="barn(inVertical)">
                                      <p:cBhvr>
                                        <p:cTn id="16" dur="500"/>
                                        <p:tgtEl>
                                          <p:spTgt spid="154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46"/>
                                        </p:tgtEl>
                                        <p:attrNameLst>
                                          <p:attrName>style.visibility</p:attrName>
                                        </p:attrNameLst>
                                      </p:cBhvr>
                                      <p:to>
                                        <p:strVal val="visible"/>
                                      </p:to>
                                    </p:set>
                                    <p:animEffect transition="in" filter="barn(inVertical)">
                                      <p:cBhvr>
                                        <p:cTn id="19" dur="500"/>
                                        <p:tgtEl>
                                          <p:spTgt spid="154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47"/>
                                        </p:tgtEl>
                                        <p:attrNameLst>
                                          <p:attrName>style.visibility</p:attrName>
                                        </p:attrNameLst>
                                      </p:cBhvr>
                                      <p:to>
                                        <p:strVal val="visible"/>
                                      </p:to>
                                    </p:set>
                                    <p:animEffect transition="in" filter="barn(inVertical)">
                                      <p:cBhvr>
                                        <p:cTn id="22" dur="500"/>
                                        <p:tgtEl>
                                          <p:spTgt spid="154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48"/>
                                        </p:tgtEl>
                                        <p:attrNameLst>
                                          <p:attrName>style.visibility</p:attrName>
                                        </p:attrNameLst>
                                      </p:cBhvr>
                                      <p:to>
                                        <p:strVal val="visible"/>
                                      </p:to>
                                    </p:set>
                                    <p:animEffect transition="in" filter="barn(inVertical)">
                                      <p:cBhvr>
                                        <p:cTn id="25" dur="500"/>
                                        <p:tgtEl>
                                          <p:spTgt spid="154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49"/>
                                        </p:tgtEl>
                                        <p:attrNameLst>
                                          <p:attrName>style.visibility</p:attrName>
                                        </p:attrNameLst>
                                      </p:cBhvr>
                                      <p:to>
                                        <p:strVal val="visible"/>
                                      </p:to>
                                    </p:set>
                                    <p:animEffect transition="in" filter="barn(inVertical)">
                                      <p:cBhvr>
                                        <p:cTn id="28" dur="500"/>
                                        <p:tgtEl>
                                          <p:spTgt spid="154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50"/>
                                        </p:tgtEl>
                                        <p:attrNameLst>
                                          <p:attrName>style.visibility</p:attrName>
                                        </p:attrNameLst>
                                      </p:cBhvr>
                                      <p:to>
                                        <p:strVal val="visible"/>
                                      </p:to>
                                    </p:set>
                                    <p:animEffect transition="in" filter="barn(inVertical)">
                                      <p:cBhvr>
                                        <p:cTn id="31" dur="500"/>
                                        <p:tgtEl>
                                          <p:spTgt spid="155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51"/>
                                        </p:tgtEl>
                                        <p:attrNameLst>
                                          <p:attrName>style.visibility</p:attrName>
                                        </p:attrNameLst>
                                      </p:cBhvr>
                                      <p:to>
                                        <p:strVal val="visible"/>
                                      </p:to>
                                    </p:set>
                                    <p:animEffect transition="in" filter="barn(inVertical)">
                                      <p:cBhvr>
                                        <p:cTn id="34" dur="500"/>
                                        <p:tgtEl>
                                          <p:spTgt spid="155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52"/>
                                        </p:tgtEl>
                                        <p:attrNameLst>
                                          <p:attrName>style.visibility</p:attrName>
                                        </p:attrNameLst>
                                      </p:cBhvr>
                                      <p:to>
                                        <p:strVal val="visible"/>
                                      </p:to>
                                    </p:set>
                                    <p:animEffect transition="in" filter="barn(inVertical)">
                                      <p:cBhvr>
                                        <p:cTn id="37" dur="500"/>
                                        <p:tgtEl>
                                          <p:spTgt spid="155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53"/>
                                        </p:tgtEl>
                                        <p:attrNameLst>
                                          <p:attrName>style.visibility</p:attrName>
                                        </p:attrNameLst>
                                      </p:cBhvr>
                                      <p:to>
                                        <p:strVal val="visible"/>
                                      </p:to>
                                    </p:set>
                                    <p:animEffect transition="in" filter="barn(inVertical)">
                                      <p:cBhvr>
                                        <p:cTn id="40" dur="500"/>
                                        <p:tgtEl>
                                          <p:spTgt spid="155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54"/>
                                        </p:tgtEl>
                                        <p:attrNameLst>
                                          <p:attrName>style.visibility</p:attrName>
                                        </p:attrNameLst>
                                      </p:cBhvr>
                                      <p:to>
                                        <p:strVal val="visible"/>
                                      </p:to>
                                    </p:set>
                                    <p:animEffect transition="in" filter="barn(inVertical)">
                                      <p:cBhvr>
                                        <p:cTn id="43" dur="500"/>
                                        <p:tgtEl>
                                          <p:spTgt spid="155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555"/>
                                        </p:tgtEl>
                                        <p:attrNameLst>
                                          <p:attrName>style.visibility</p:attrName>
                                        </p:attrNameLst>
                                      </p:cBhvr>
                                      <p:to>
                                        <p:strVal val="visible"/>
                                      </p:to>
                                    </p:set>
                                    <p:animEffect transition="in" filter="barn(inVertical)">
                                      <p:cBhvr>
                                        <p:cTn id="46" dur="500"/>
                                        <p:tgtEl>
                                          <p:spTgt spid="155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556"/>
                                        </p:tgtEl>
                                        <p:attrNameLst>
                                          <p:attrName>style.visibility</p:attrName>
                                        </p:attrNameLst>
                                      </p:cBhvr>
                                      <p:to>
                                        <p:strVal val="visible"/>
                                      </p:to>
                                    </p:set>
                                    <p:animEffect transition="in" filter="barn(inVertical)">
                                      <p:cBhvr>
                                        <p:cTn id="49" dur="500"/>
                                        <p:tgtEl>
                                          <p:spTgt spid="1556"/>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557"/>
                                        </p:tgtEl>
                                        <p:attrNameLst>
                                          <p:attrName>style.visibility</p:attrName>
                                        </p:attrNameLst>
                                      </p:cBhvr>
                                      <p:to>
                                        <p:strVal val="visible"/>
                                      </p:to>
                                    </p:set>
                                    <p:animEffect transition="in" filter="barn(inVertical)">
                                      <p:cBhvr>
                                        <p:cTn id="52" dur="500"/>
                                        <p:tgtEl>
                                          <p:spTgt spid="155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558"/>
                                        </p:tgtEl>
                                        <p:attrNameLst>
                                          <p:attrName>style.visibility</p:attrName>
                                        </p:attrNameLst>
                                      </p:cBhvr>
                                      <p:to>
                                        <p:strVal val="visible"/>
                                      </p:to>
                                    </p:set>
                                    <p:animEffect transition="in" filter="barn(inVertical)">
                                      <p:cBhvr>
                                        <p:cTn id="55" dur="500"/>
                                        <p:tgtEl>
                                          <p:spTgt spid="1558"/>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559"/>
                                        </p:tgtEl>
                                        <p:attrNameLst>
                                          <p:attrName>style.visibility</p:attrName>
                                        </p:attrNameLst>
                                      </p:cBhvr>
                                      <p:to>
                                        <p:strVal val="visible"/>
                                      </p:to>
                                    </p:set>
                                    <p:animEffect transition="in" filter="barn(inVertical)">
                                      <p:cBhvr>
                                        <p:cTn id="58" dur="500"/>
                                        <p:tgtEl>
                                          <p:spTgt spid="1559"/>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560"/>
                                        </p:tgtEl>
                                        <p:attrNameLst>
                                          <p:attrName>style.visibility</p:attrName>
                                        </p:attrNameLst>
                                      </p:cBhvr>
                                      <p:to>
                                        <p:strVal val="visible"/>
                                      </p:to>
                                    </p:set>
                                    <p:animEffect transition="in" filter="barn(inVertical)">
                                      <p:cBhvr>
                                        <p:cTn id="61" dur="500"/>
                                        <p:tgtEl>
                                          <p:spTgt spid="1560"/>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561"/>
                                        </p:tgtEl>
                                        <p:attrNameLst>
                                          <p:attrName>style.visibility</p:attrName>
                                        </p:attrNameLst>
                                      </p:cBhvr>
                                      <p:to>
                                        <p:strVal val="visible"/>
                                      </p:to>
                                    </p:set>
                                    <p:animEffect transition="in" filter="barn(inVertical)">
                                      <p:cBhvr>
                                        <p:cTn id="64" dur="500"/>
                                        <p:tgtEl>
                                          <p:spTgt spid="1561"/>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562"/>
                                        </p:tgtEl>
                                        <p:attrNameLst>
                                          <p:attrName>style.visibility</p:attrName>
                                        </p:attrNameLst>
                                      </p:cBhvr>
                                      <p:to>
                                        <p:strVal val="visible"/>
                                      </p:to>
                                    </p:set>
                                    <p:animEffect transition="in" filter="barn(inVertical)">
                                      <p:cBhvr>
                                        <p:cTn id="67" dur="500"/>
                                        <p:tgtEl>
                                          <p:spTgt spid="1562"/>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563"/>
                                        </p:tgtEl>
                                        <p:attrNameLst>
                                          <p:attrName>style.visibility</p:attrName>
                                        </p:attrNameLst>
                                      </p:cBhvr>
                                      <p:to>
                                        <p:strVal val="visible"/>
                                      </p:to>
                                    </p:set>
                                    <p:animEffect transition="in" filter="barn(inVertical)">
                                      <p:cBhvr>
                                        <p:cTn id="70" dur="500"/>
                                        <p:tgtEl>
                                          <p:spTgt spid="1563"/>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564"/>
                                        </p:tgtEl>
                                        <p:attrNameLst>
                                          <p:attrName>style.visibility</p:attrName>
                                        </p:attrNameLst>
                                      </p:cBhvr>
                                      <p:to>
                                        <p:strVal val="visible"/>
                                      </p:to>
                                    </p:set>
                                    <p:animEffect transition="in" filter="barn(inVertical)">
                                      <p:cBhvr>
                                        <p:cTn id="73" dur="500"/>
                                        <p:tgtEl>
                                          <p:spTgt spid="1564"/>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565"/>
                                        </p:tgtEl>
                                        <p:attrNameLst>
                                          <p:attrName>style.visibility</p:attrName>
                                        </p:attrNameLst>
                                      </p:cBhvr>
                                      <p:to>
                                        <p:strVal val="visible"/>
                                      </p:to>
                                    </p:set>
                                    <p:animEffect transition="in" filter="barn(inVertical)">
                                      <p:cBhvr>
                                        <p:cTn id="76" dur="500"/>
                                        <p:tgtEl>
                                          <p:spTgt spid="1565"/>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566"/>
                                        </p:tgtEl>
                                        <p:attrNameLst>
                                          <p:attrName>style.visibility</p:attrName>
                                        </p:attrNameLst>
                                      </p:cBhvr>
                                      <p:to>
                                        <p:strVal val="visible"/>
                                      </p:to>
                                    </p:set>
                                    <p:animEffect transition="in" filter="barn(inVertical)">
                                      <p:cBhvr>
                                        <p:cTn id="79" dur="500"/>
                                        <p:tgtEl>
                                          <p:spTgt spid="1566"/>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1567"/>
                                        </p:tgtEl>
                                        <p:attrNameLst>
                                          <p:attrName>style.visibility</p:attrName>
                                        </p:attrNameLst>
                                      </p:cBhvr>
                                      <p:to>
                                        <p:strVal val="visible"/>
                                      </p:to>
                                    </p:set>
                                    <p:animEffect transition="in" filter="barn(inVertical)">
                                      <p:cBhvr>
                                        <p:cTn id="82" dur="500"/>
                                        <p:tgtEl>
                                          <p:spTgt spid="1567"/>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568"/>
                                        </p:tgtEl>
                                        <p:attrNameLst>
                                          <p:attrName>style.visibility</p:attrName>
                                        </p:attrNameLst>
                                      </p:cBhvr>
                                      <p:to>
                                        <p:strVal val="visible"/>
                                      </p:to>
                                    </p:set>
                                    <p:animEffect transition="in" filter="barn(inVertical)">
                                      <p:cBhvr>
                                        <p:cTn id="85" dur="500"/>
                                        <p:tgtEl>
                                          <p:spTgt spid="1568"/>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1569"/>
                                        </p:tgtEl>
                                        <p:attrNameLst>
                                          <p:attrName>style.visibility</p:attrName>
                                        </p:attrNameLst>
                                      </p:cBhvr>
                                      <p:to>
                                        <p:strVal val="visible"/>
                                      </p:to>
                                    </p:set>
                                    <p:animEffect transition="in" filter="barn(inVertical)">
                                      <p:cBhvr>
                                        <p:cTn id="88" dur="500"/>
                                        <p:tgtEl>
                                          <p:spTgt spid="1569"/>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1570"/>
                                        </p:tgtEl>
                                        <p:attrNameLst>
                                          <p:attrName>style.visibility</p:attrName>
                                        </p:attrNameLst>
                                      </p:cBhvr>
                                      <p:to>
                                        <p:strVal val="visible"/>
                                      </p:to>
                                    </p:set>
                                    <p:animEffect transition="in" filter="barn(inVertical)">
                                      <p:cBhvr>
                                        <p:cTn id="91" dur="500"/>
                                        <p:tgtEl>
                                          <p:spTgt spid="1570"/>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1571"/>
                                        </p:tgtEl>
                                        <p:attrNameLst>
                                          <p:attrName>style.visibility</p:attrName>
                                        </p:attrNameLst>
                                      </p:cBhvr>
                                      <p:to>
                                        <p:strVal val="visible"/>
                                      </p:to>
                                    </p:set>
                                    <p:animEffect transition="in" filter="barn(inVertical)">
                                      <p:cBhvr>
                                        <p:cTn id="94" dur="500"/>
                                        <p:tgtEl>
                                          <p:spTgt spid="1571"/>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1572"/>
                                        </p:tgtEl>
                                        <p:attrNameLst>
                                          <p:attrName>style.visibility</p:attrName>
                                        </p:attrNameLst>
                                      </p:cBhvr>
                                      <p:to>
                                        <p:strVal val="visible"/>
                                      </p:to>
                                    </p:set>
                                    <p:animEffect transition="in" filter="barn(inVertical)">
                                      <p:cBhvr>
                                        <p:cTn id="97" dur="500"/>
                                        <p:tgtEl>
                                          <p:spTgt spid="1572"/>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1573"/>
                                        </p:tgtEl>
                                        <p:attrNameLst>
                                          <p:attrName>style.visibility</p:attrName>
                                        </p:attrNameLst>
                                      </p:cBhvr>
                                      <p:to>
                                        <p:strVal val="visible"/>
                                      </p:to>
                                    </p:set>
                                    <p:animEffect transition="in" filter="barn(inVertical)">
                                      <p:cBhvr>
                                        <p:cTn id="100" dur="500"/>
                                        <p:tgtEl>
                                          <p:spTgt spid="1573"/>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1574"/>
                                        </p:tgtEl>
                                        <p:attrNameLst>
                                          <p:attrName>style.visibility</p:attrName>
                                        </p:attrNameLst>
                                      </p:cBhvr>
                                      <p:to>
                                        <p:strVal val="visible"/>
                                      </p:to>
                                    </p:set>
                                    <p:animEffect transition="in" filter="barn(inVertical)">
                                      <p:cBhvr>
                                        <p:cTn id="103" dur="500"/>
                                        <p:tgtEl>
                                          <p:spTgt spid="1574"/>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1575"/>
                                        </p:tgtEl>
                                        <p:attrNameLst>
                                          <p:attrName>style.visibility</p:attrName>
                                        </p:attrNameLst>
                                      </p:cBhvr>
                                      <p:to>
                                        <p:strVal val="visible"/>
                                      </p:to>
                                    </p:set>
                                    <p:animEffect transition="in" filter="barn(inVertical)">
                                      <p:cBhvr>
                                        <p:cTn id="106" dur="500"/>
                                        <p:tgtEl>
                                          <p:spTgt spid="1575"/>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1576"/>
                                        </p:tgtEl>
                                        <p:attrNameLst>
                                          <p:attrName>style.visibility</p:attrName>
                                        </p:attrNameLst>
                                      </p:cBhvr>
                                      <p:to>
                                        <p:strVal val="visible"/>
                                      </p:to>
                                    </p:set>
                                    <p:animEffect transition="in" filter="barn(inVertical)">
                                      <p:cBhvr>
                                        <p:cTn id="109" dur="500"/>
                                        <p:tgtEl>
                                          <p:spTgt spid="1576"/>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1577"/>
                                        </p:tgtEl>
                                        <p:attrNameLst>
                                          <p:attrName>style.visibility</p:attrName>
                                        </p:attrNameLst>
                                      </p:cBhvr>
                                      <p:to>
                                        <p:strVal val="visible"/>
                                      </p:to>
                                    </p:set>
                                    <p:animEffect transition="in" filter="barn(inVertical)">
                                      <p:cBhvr>
                                        <p:cTn id="112" dur="500"/>
                                        <p:tgtEl>
                                          <p:spTgt spid="1577"/>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1578"/>
                                        </p:tgtEl>
                                        <p:attrNameLst>
                                          <p:attrName>style.visibility</p:attrName>
                                        </p:attrNameLst>
                                      </p:cBhvr>
                                      <p:to>
                                        <p:strVal val="visible"/>
                                      </p:to>
                                    </p:set>
                                    <p:animEffect transition="in" filter="barn(inVertical)">
                                      <p:cBhvr>
                                        <p:cTn id="115" dur="500"/>
                                        <p:tgtEl>
                                          <p:spTgt spid="1578"/>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1579"/>
                                        </p:tgtEl>
                                        <p:attrNameLst>
                                          <p:attrName>style.visibility</p:attrName>
                                        </p:attrNameLst>
                                      </p:cBhvr>
                                      <p:to>
                                        <p:strVal val="visible"/>
                                      </p:to>
                                    </p:set>
                                    <p:animEffect transition="in" filter="barn(inVertical)">
                                      <p:cBhvr>
                                        <p:cTn id="118" dur="500"/>
                                        <p:tgtEl>
                                          <p:spTgt spid="1579"/>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1580"/>
                                        </p:tgtEl>
                                        <p:attrNameLst>
                                          <p:attrName>style.visibility</p:attrName>
                                        </p:attrNameLst>
                                      </p:cBhvr>
                                      <p:to>
                                        <p:strVal val="visible"/>
                                      </p:to>
                                    </p:set>
                                    <p:animEffect transition="in" filter="barn(inVertical)">
                                      <p:cBhvr>
                                        <p:cTn id="121" dur="500"/>
                                        <p:tgtEl>
                                          <p:spTgt spid="1580"/>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1581"/>
                                        </p:tgtEl>
                                        <p:attrNameLst>
                                          <p:attrName>style.visibility</p:attrName>
                                        </p:attrNameLst>
                                      </p:cBhvr>
                                      <p:to>
                                        <p:strVal val="visible"/>
                                      </p:to>
                                    </p:set>
                                    <p:animEffect transition="in" filter="barn(inVertical)">
                                      <p:cBhvr>
                                        <p:cTn id="124" dur="500"/>
                                        <p:tgtEl>
                                          <p:spTgt spid="1581"/>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1582"/>
                                        </p:tgtEl>
                                        <p:attrNameLst>
                                          <p:attrName>style.visibility</p:attrName>
                                        </p:attrNameLst>
                                      </p:cBhvr>
                                      <p:to>
                                        <p:strVal val="visible"/>
                                      </p:to>
                                    </p:set>
                                    <p:animEffect transition="in" filter="barn(inVertical)">
                                      <p:cBhvr>
                                        <p:cTn id="127" dur="500"/>
                                        <p:tgtEl>
                                          <p:spTgt spid="1582"/>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1583"/>
                                        </p:tgtEl>
                                        <p:attrNameLst>
                                          <p:attrName>style.visibility</p:attrName>
                                        </p:attrNameLst>
                                      </p:cBhvr>
                                      <p:to>
                                        <p:strVal val="visible"/>
                                      </p:to>
                                    </p:set>
                                    <p:animEffect transition="in" filter="barn(inVertical)">
                                      <p:cBhvr>
                                        <p:cTn id="130" dur="500"/>
                                        <p:tgtEl>
                                          <p:spTgt spid="1583"/>
                                        </p:tgtEl>
                                      </p:cBhvr>
                                    </p:animEffect>
                                  </p:childTnLst>
                                </p:cTn>
                              </p:par>
                              <p:par>
                                <p:cTn id="131" presetID="16" presetClass="entr" presetSubtype="21" fill="hold" grpId="0" nodeType="withEffect">
                                  <p:stCondLst>
                                    <p:cond delay="0"/>
                                  </p:stCondLst>
                                  <p:childTnLst>
                                    <p:set>
                                      <p:cBhvr>
                                        <p:cTn id="132" dur="1" fill="hold">
                                          <p:stCondLst>
                                            <p:cond delay="0"/>
                                          </p:stCondLst>
                                        </p:cTn>
                                        <p:tgtEl>
                                          <p:spTgt spid="1584"/>
                                        </p:tgtEl>
                                        <p:attrNameLst>
                                          <p:attrName>style.visibility</p:attrName>
                                        </p:attrNameLst>
                                      </p:cBhvr>
                                      <p:to>
                                        <p:strVal val="visible"/>
                                      </p:to>
                                    </p:set>
                                    <p:animEffect transition="in" filter="barn(inVertical)">
                                      <p:cBhvr>
                                        <p:cTn id="133" dur="500"/>
                                        <p:tgtEl>
                                          <p:spTgt spid="1584"/>
                                        </p:tgtEl>
                                      </p:cBhvr>
                                    </p:animEffect>
                                  </p:childTnLst>
                                </p:cTn>
                              </p:par>
                              <p:par>
                                <p:cTn id="134" presetID="16" presetClass="entr" presetSubtype="21" fill="hold" grpId="0" nodeType="withEffect">
                                  <p:stCondLst>
                                    <p:cond delay="0"/>
                                  </p:stCondLst>
                                  <p:childTnLst>
                                    <p:set>
                                      <p:cBhvr>
                                        <p:cTn id="135" dur="1" fill="hold">
                                          <p:stCondLst>
                                            <p:cond delay="0"/>
                                          </p:stCondLst>
                                        </p:cTn>
                                        <p:tgtEl>
                                          <p:spTgt spid="1585"/>
                                        </p:tgtEl>
                                        <p:attrNameLst>
                                          <p:attrName>style.visibility</p:attrName>
                                        </p:attrNameLst>
                                      </p:cBhvr>
                                      <p:to>
                                        <p:strVal val="visible"/>
                                      </p:to>
                                    </p:set>
                                    <p:animEffect transition="in" filter="barn(inVertical)">
                                      <p:cBhvr>
                                        <p:cTn id="136" dur="500"/>
                                        <p:tgtEl>
                                          <p:spTgt spid="1585"/>
                                        </p:tgtEl>
                                      </p:cBhvr>
                                    </p:animEffect>
                                  </p:childTnLst>
                                </p:cTn>
                              </p:par>
                              <p:par>
                                <p:cTn id="137" presetID="16" presetClass="entr" presetSubtype="21" fill="hold" grpId="0" nodeType="withEffect">
                                  <p:stCondLst>
                                    <p:cond delay="0"/>
                                  </p:stCondLst>
                                  <p:childTnLst>
                                    <p:set>
                                      <p:cBhvr>
                                        <p:cTn id="138" dur="1" fill="hold">
                                          <p:stCondLst>
                                            <p:cond delay="0"/>
                                          </p:stCondLst>
                                        </p:cTn>
                                        <p:tgtEl>
                                          <p:spTgt spid="1586"/>
                                        </p:tgtEl>
                                        <p:attrNameLst>
                                          <p:attrName>style.visibility</p:attrName>
                                        </p:attrNameLst>
                                      </p:cBhvr>
                                      <p:to>
                                        <p:strVal val="visible"/>
                                      </p:to>
                                    </p:set>
                                    <p:animEffect transition="in" filter="barn(inVertical)">
                                      <p:cBhvr>
                                        <p:cTn id="139" dur="500"/>
                                        <p:tgtEl>
                                          <p:spTgt spid="1586"/>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1587"/>
                                        </p:tgtEl>
                                        <p:attrNameLst>
                                          <p:attrName>style.visibility</p:attrName>
                                        </p:attrNameLst>
                                      </p:cBhvr>
                                      <p:to>
                                        <p:strVal val="visible"/>
                                      </p:to>
                                    </p:set>
                                    <p:animEffect transition="in" filter="barn(inVertical)">
                                      <p:cBhvr>
                                        <p:cTn id="142" dur="500"/>
                                        <p:tgtEl>
                                          <p:spTgt spid="1587"/>
                                        </p:tgtEl>
                                      </p:cBhvr>
                                    </p:animEffect>
                                  </p:childTnLst>
                                </p:cTn>
                              </p:par>
                              <p:par>
                                <p:cTn id="143" presetID="16" presetClass="entr" presetSubtype="21" fill="hold" grpId="0" nodeType="withEffect">
                                  <p:stCondLst>
                                    <p:cond delay="0"/>
                                  </p:stCondLst>
                                  <p:childTnLst>
                                    <p:set>
                                      <p:cBhvr>
                                        <p:cTn id="144" dur="1" fill="hold">
                                          <p:stCondLst>
                                            <p:cond delay="0"/>
                                          </p:stCondLst>
                                        </p:cTn>
                                        <p:tgtEl>
                                          <p:spTgt spid="1588"/>
                                        </p:tgtEl>
                                        <p:attrNameLst>
                                          <p:attrName>style.visibility</p:attrName>
                                        </p:attrNameLst>
                                      </p:cBhvr>
                                      <p:to>
                                        <p:strVal val="visible"/>
                                      </p:to>
                                    </p:set>
                                    <p:animEffect transition="in" filter="barn(inVertical)">
                                      <p:cBhvr>
                                        <p:cTn id="145" dur="500"/>
                                        <p:tgtEl>
                                          <p:spTgt spid="1588"/>
                                        </p:tgtEl>
                                      </p:cBhvr>
                                    </p:animEffect>
                                  </p:childTnLst>
                                </p:cTn>
                              </p:par>
                              <p:par>
                                <p:cTn id="146" presetID="16" presetClass="entr" presetSubtype="21" fill="hold" grpId="0" nodeType="withEffect">
                                  <p:stCondLst>
                                    <p:cond delay="0"/>
                                  </p:stCondLst>
                                  <p:childTnLst>
                                    <p:set>
                                      <p:cBhvr>
                                        <p:cTn id="147" dur="1" fill="hold">
                                          <p:stCondLst>
                                            <p:cond delay="0"/>
                                          </p:stCondLst>
                                        </p:cTn>
                                        <p:tgtEl>
                                          <p:spTgt spid="1589"/>
                                        </p:tgtEl>
                                        <p:attrNameLst>
                                          <p:attrName>style.visibility</p:attrName>
                                        </p:attrNameLst>
                                      </p:cBhvr>
                                      <p:to>
                                        <p:strVal val="visible"/>
                                      </p:to>
                                    </p:set>
                                    <p:animEffect transition="in" filter="barn(inVertical)">
                                      <p:cBhvr>
                                        <p:cTn id="148" dur="500"/>
                                        <p:tgtEl>
                                          <p:spTgt spid="1589"/>
                                        </p:tgtEl>
                                      </p:cBhvr>
                                    </p:animEffect>
                                  </p:childTnLst>
                                </p:cTn>
                              </p:par>
                              <p:par>
                                <p:cTn id="149" presetID="16" presetClass="entr" presetSubtype="21" fill="hold" grpId="0" nodeType="withEffect">
                                  <p:stCondLst>
                                    <p:cond delay="0"/>
                                  </p:stCondLst>
                                  <p:childTnLst>
                                    <p:set>
                                      <p:cBhvr>
                                        <p:cTn id="150" dur="1" fill="hold">
                                          <p:stCondLst>
                                            <p:cond delay="0"/>
                                          </p:stCondLst>
                                        </p:cTn>
                                        <p:tgtEl>
                                          <p:spTgt spid="1590"/>
                                        </p:tgtEl>
                                        <p:attrNameLst>
                                          <p:attrName>style.visibility</p:attrName>
                                        </p:attrNameLst>
                                      </p:cBhvr>
                                      <p:to>
                                        <p:strVal val="visible"/>
                                      </p:to>
                                    </p:set>
                                    <p:animEffect transition="in" filter="barn(inVertical)">
                                      <p:cBhvr>
                                        <p:cTn id="151" dur="500"/>
                                        <p:tgtEl>
                                          <p:spTgt spid="1590"/>
                                        </p:tgtEl>
                                      </p:cBhvr>
                                    </p:animEffect>
                                  </p:childTnLst>
                                </p:cTn>
                              </p:par>
                              <p:par>
                                <p:cTn id="152" presetID="16" presetClass="entr" presetSubtype="21" fill="hold" grpId="0" nodeType="withEffect">
                                  <p:stCondLst>
                                    <p:cond delay="0"/>
                                  </p:stCondLst>
                                  <p:childTnLst>
                                    <p:set>
                                      <p:cBhvr>
                                        <p:cTn id="153" dur="1" fill="hold">
                                          <p:stCondLst>
                                            <p:cond delay="0"/>
                                          </p:stCondLst>
                                        </p:cTn>
                                        <p:tgtEl>
                                          <p:spTgt spid="1591"/>
                                        </p:tgtEl>
                                        <p:attrNameLst>
                                          <p:attrName>style.visibility</p:attrName>
                                        </p:attrNameLst>
                                      </p:cBhvr>
                                      <p:to>
                                        <p:strVal val="visible"/>
                                      </p:to>
                                    </p:set>
                                    <p:animEffect transition="in" filter="barn(inVertical)">
                                      <p:cBhvr>
                                        <p:cTn id="154" dur="500"/>
                                        <p:tgtEl>
                                          <p:spTgt spid="1591"/>
                                        </p:tgtEl>
                                      </p:cBhvr>
                                    </p:animEffect>
                                  </p:childTnLst>
                                </p:cTn>
                              </p:par>
                              <p:par>
                                <p:cTn id="155" presetID="16" presetClass="entr" presetSubtype="21" fill="hold" grpId="0" nodeType="withEffect">
                                  <p:stCondLst>
                                    <p:cond delay="0"/>
                                  </p:stCondLst>
                                  <p:childTnLst>
                                    <p:set>
                                      <p:cBhvr>
                                        <p:cTn id="156" dur="1" fill="hold">
                                          <p:stCondLst>
                                            <p:cond delay="0"/>
                                          </p:stCondLst>
                                        </p:cTn>
                                        <p:tgtEl>
                                          <p:spTgt spid="1592"/>
                                        </p:tgtEl>
                                        <p:attrNameLst>
                                          <p:attrName>style.visibility</p:attrName>
                                        </p:attrNameLst>
                                      </p:cBhvr>
                                      <p:to>
                                        <p:strVal val="visible"/>
                                      </p:to>
                                    </p:set>
                                    <p:animEffect transition="in" filter="barn(inVertical)">
                                      <p:cBhvr>
                                        <p:cTn id="157" dur="500"/>
                                        <p:tgtEl>
                                          <p:spTgt spid="1592"/>
                                        </p:tgtEl>
                                      </p:cBhvr>
                                    </p:animEffect>
                                  </p:childTnLst>
                                </p:cTn>
                              </p:par>
                              <p:par>
                                <p:cTn id="158" presetID="16" presetClass="entr" presetSubtype="21" fill="hold" grpId="0" nodeType="withEffect">
                                  <p:stCondLst>
                                    <p:cond delay="0"/>
                                  </p:stCondLst>
                                  <p:childTnLst>
                                    <p:set>
                                      <p:cBhvr>
                                        <p:cTn id="159" dur="1" fill="hold">
                                          <p:stCondLst>
                                            <p:cond delay="0"/>
                                          </p:stCondLst>
                                        </p:cTn>
                                        <p:tgtEl>
                                          <p:spTgt spid="1593"/>
                                        </p:tgtEl>
                                        <p:attrNameLst>
                                          <p:attrName>style.visibility</p:attrName>
                                        </p:attrNameLst>
                                      </p:cBhvr>
                                      <p:to>
                                        <p:strVal val="visible"/>
                                      </p:to>
                                    </p:set>
                                    <p:animEffect transition="in" filter="barn(inVertical)">
                                      <p:cBhvr>
                                        <p:cTn id="160" dur="500"/>
                                        <p:tgtEl>
                                          <p:spTgt spid="1593"/>
                                        </p:tgtEl>
                                      </p:cBhvr>
                                    </p:animEffect>
                                  </p:childTnLst>
                                </p:cTn>
                              </p:par>
                              <p:par>
                                <p:cTn id="161" presetID="16" presetClass="entr" presetSubtype="21" fill="hold" grpId="0" nodeType="withEffect">
                                  <p:stCondLst>
                                    <p:cond delay="0"/>
                                  </p:stCondLst>
                                  <p:childTnLst>
                                    <p:set>
                                      <p:cBhvr>
                                        <p:cTn id="162" dur="1" fill="hold">
                                          <p:stCondLst>
                                            <p:cond delay="0"/>
                                          </p:stCondLst>
                                        </p:cTn>
                                        <p:tgtEl>
                                          <p:spTgt spid="1528"/>
                                        </p:tgtEl>
                                        <p:attrNameLst>
                                          <p:attrName>style.visibility</p:attrName>
                                        </p:attrNameLst>
                                      </p:cBhvr>
                                      <p:to>
                                        <p:strVal val="visible"/>
                                      </p:to>
                                    </p:set>
                                    <p:animEffect transition="in" filter="barn(inVertical)">
                                      <p:cBhvr>
                                        <p:cTn id="163" dur="500"/>
                                        <p:tgtEl>
                                          <p:spTgt spid="1528"/>
                                        </p:tgtEl>
                                      </p:cBhvr>
                                    </p:animEffect>
                                  </p:childTnLst>
                                </p:cTn>
                              </p:par>
                            </p:childTnLst>
                          </p:cTn>
                        </p:par>
                      </p:childTnLst>
                    </p:cTn>
                  </p:par>
                  <p:par>
                    <p:cTn id="164" fill="hold">
                      <p:stCondLst>
                        <p:cond delay="indefinite"/>
                      </p:stCondLst>
                      <p:childTnLst>
                        <p:par>
                          <p:cTn id="165" fill="hold">
                            <p:stCondLst>
                              <p:cond delay="0"/>
                            </p:stCondLst>
                            <p:childTnLst>
                              <p:par>
                                <p:cTn id="166" presetID="16" presetClass="entr" presetSubtype="21" fill="hold" grpId="0" nodeType="clickEffect">
                                  <p:stCondLst>
                                    <p:cond delay="0"/>
                                  </p:stCondLst>
                                  <p:childTnLst>
                                    <p:set>
                                      <p:cBhvr>
                                        <p:cTn id="167" dur="1" fill="hold">
                                          <p:stCondLst>
                                            <p:cond delay="0"/>
                                          </p:stCondLst>
                                        </p:cTn>
                                        <p:tgtEl>
                                          <p:spTgt spid="1529"/>
                                        </p:tgtEl>
                                        <p:attrNameLst>
                                          <p:attrName>style.visibility</p:attrName>
                                        </p:attrNameLst>
                                      </p:cBhvr>
                                      <p:to>
                                        <p:strVal val="visible"/>
                                      </p:to>
                                    </p:set>
                                    <p:animEffect transition="in" filter="barn(inVertical)">
                                      <p:cBhvr>
                                        <p:cTn id="168" dur="500"/>
                                        <p:tgtEl>
                                          <p:spTgt spid="1529"/>
                                        </p:tgtEl>
                                      </p:cBhvr>
                                    </p:animEffect>
                                  </p:childTnLst>
                                </p:cTn>
                              </p:par>
                            </p:childTnLst>
                          </p:cTn>
                        </p:par>
                      </p:childTnLst>
                    </p:cTn>
                  </p:par>
                  <p:par>
                    <p:cTn id="169" fill="hold">
                      <p:stCondLst>
                        <p:cond delay="indefinite"/>
                      </p:stCondLst>
                      <p:childTnLst>
                        <p:par>
                          <p:cTn id="170" fill="hold">
                            <p:stCondLst>
                              <p:cond delay="0"/>
                            </p:stCondLst>
                            <p:childTnLst>
                              <p:par>
                                <p:cTn id="171" presetID="42" presetClass="entr" presetSubtype="0" fill="hold" grpId="0" nodeType="clickEffect">
                                  <p:stCondLst>
                                    <p:cond delay="0"/>
                                  </p:stCondLst>
                                  <p:childTnLst>
                                    <p:set>
                                      <p:cBhvr>
                                        <p:cTn id="172" dur="1" fill="hold">
                                          <p:stCondLst>
                                            <p:cond delay="0"/>
                                          </p:stCondLst>
                                        </p:cTn>
                                        <p:tgtEl>
                                          <p:spTgt spid="1522"/>
                                        </p:tgtEl>
                                        <p:attrNameLst>
                                          <p:attrName>style.visibility</p:attrName>
                                        </p:attrNameLst>
                                      </p:cBhvr>
                                      <p:to>
                                        <p:strVal val="visible"/>
                                      </p:to>
                                    </p:set>
                                    <p:animEffect transition="in" filter="fade">
                                      <p:cBhvr>
                                        <p:cTn id="173" dur="1000"/>
                                        <p:tgtEl>
                                          <p:spTgt spid="1522"/>
                                        </p:tgtEl>
                                      </p:cBhvr>
                                    </p:animEffect>
                                    <p:anim calcmode="lin" valueType="num">
                                      <p:cBhvr>
                                        <p:cTn id="174" dur="1000" fill="hold"/>
                                        <p:tgtEl>
                                          <p:spTgt spid="1522"/>
                                        </p:tgtEl>
                                        <p:attrNameLst>
                                          <p:attrName>ppt_x</p:attrName>
                                        </p:attrNameLst>
                                      </p:cBhvr>
                                      <p:tavLst>
                                        <p:tav tm="0">
                                          <p:val>
                                            <p:strVal val="#ppt_x"/>
                                          </p:val>
                                        </p:tav>
                                        <p:tav tm="100000">
                                          <p:val>
                                            <p:strVal val="#ppt_x"/>
                                          </p:val>
                                        </p:tav>
                                      </p:tavLst>
                                    </p:anim>
                                    <p:anim calcmode="lin" valueType="num">
                                      <p:cBhvr>
                                        <p:cTn id="175" dur="1000" fill="hold"/>
                                        <p:tgtEl>
                                          <p:spTgt spid="1522"/>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1523"/>
                                        </p:tgtEl>
                                        <p:attrNameLst>
                                          <p:attrName>style.visibility</p:attrName>
                                        </p:attrNameLst>
                                      </p:cBhvr>
                                      <p:to>
                                        <p:strVal val="visible"/>
                                      </p:to>
                                    </p:set>
                                    <p:animEffect transition="in" filter="fade">
                                      <p:cBhvr>
                                        <p:cTn id="178" dur="1000"/>
                                        <p:tgtEl>
                                          <p:spTgt spid="1523"/>
                                        </p:tgtEl>
                                      </p:cBhvr>
                                    </p:animEffect>
                                    <p:anim calcmode="lin" valueType="num">
                                      <p:cBhvr>
                                        <p:cTn id="179" dur="1000" fill="hold"/>
                                        <p:tgtEl>
                                          <p:spTgt spid="1523"/>
                                        </p:tgtEl>
                                        <p:attrNameLst>
                                          <p:attrName>ppt_x</p:attrName>
                                        </p:attrNameLst>
                                      </p:cBhvr>
                                      <p:tavLst>
                                        <p:tav tm="0">
                                          <p:val>
                                            <p:strVal val="#ppt_x"/>
                                          </p:val>
                                        </p:tav>
                                        <p:tav tm="100000">
                                          <p:val>
                                            <p:strVal val="#ppt_x"/>
                                          </p:val>
                                        </p:tav>
                                      </p:tavLst>
                                    </p:anim>
                                    <p:anim calcmode="lin" valueType="num">
                                      <p:cBhvr>
                                        <p:cTn id="180" dur="1000" fill="hold"/>
                                        <p:tgtEl>
                                          <p:spTgt spid="1523"/>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1524"/>
                                        </p:tgtEl>
                                        <p:attrNameLst>
                                          <p:attrName>style.visibility</p:attrName>
                                        </p:attrNameLst>
                                      </p:cBhvr>
                                      <p:to>
                                        <p:strVal val="visible"/>
                                      </p:to>
                                    </p:set>
                                    <p:animEffect transition="in" filter="fade">
                                      <p:cBhvr>
                                        <p:cTn id="183" dur="1000"/>
                                        <p:tgtEl>
                                          <p:spTgt spid="1524"/>
                                        </p:tgtEl>
                                      </p:cBhvr>
                                    </p:animEffect>
                                    <p:anim calcmode="lin" valueType="num">
                                      <p:cBhvr>
                                        <p:cTn id="184" dur="1000" fill="hold"/>
                                        <p:tgtEl>
                                          <p:spTgt spid="1524"/>
                                        </p:tgtEl>
                                        <p:attrNameLst>
                                          <p:attrName>ppt_x</p:attrName>
                                        </p:attrNameLst>
                                      </p:cBhvr>
                                      <p:tavLst>
                                        <p:tav tm="0">
                                          <p:val>
                                            <p:strVal val="#ppt_x"/>
                                          </p:val>
                                        </p:tav>
                                        <p:tav tm="100000">
                                          <p:val>
                                            <p:strVal val="#ppt_x"/>
                                          </p:val>
                                        </p:tav>
                                      </p:tavLst>
                                    </p:anim>
                                    <p:anim calcmode="lin" valueType="num">
                                      <p:cBhvr>
                                        <p:cTn id="185" dur="1000" fill="hold"/>
                                        <p:tgtEl>
                                          <p:spTgt spid="1524"/>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1525"/>
                                        </p:tgtEl>
                                        <p:attrNameLst>
                                          <p:attrName>style.visibility</p:attrName>
                                        </p:attrNameLst>
                                      </p:cBhvr>
                                      <p:to>
                                        <p:strVal val="visible"/>
                                      </p:to>
                                    </p:set>
                                    <p:animEffect transition="in" filter="fade">
                                      <p:cBhvr>
                                        <p:cTn id="188" dur="1000"/>
                                        <p:tgtEl>
                                          <p:spTgt spid="1525"/>
                                        </p:tgtEl>
                                      </p:cBhvr>
                                    </p:animEffect>
                                    <p:anim calcmode="lin" valueType="num">
                                      <p:cBhvr>
                                        <p:cTn id="189" dur="1000" fill="hold"/>
                                        <p:tgtEl>
                                          <p:spTgt spid="1525"/>
                                        </p:tgtEl>
                                        <p:attrNameLst>
                                          <p:attrName>ppt_x</p:attrName>
                                        </p:attrNameLst>
                                      </p:cBhvr>
                                      <p:tavLst>
                                        <p:tav tm="0">
                                          <p:val>
                                            <p:strVal val="#ppt_x"/>
                                          </p:val>
                                        </p:tav>
                                        <p:tav tm="100000">
                                          <p:val>
                                            <p:strVal val="#ppt_x"/>
                                          </p:val>
                                        </p:tav>
                                      </p:tavLst>
                                    </p:anim>
                                    <p:anim calcmode="lin" valueType="num">
                                      <p:cBhvr>
                                        <p:cTn id="190" dur="1000" fill="hold"/>
                                        <p:tgtEl>
                                          <p:spTgt spid="1525"/>
                                        </p:tgtEl>
                                        <p:attrNameLst>
                                          <p:attrName>ppt_y</p:attrName>
                                        </p:attrNameLst>
                                      </p:cBhvr>
                                      <p:tavLst>
                                        <p:tav tm="0">
                                          <p:val>
                                            <p:strVal val="#ppt_y+.1"/>
                                          </p:val>
                                        </p:tav>
                                        <p:tav tm="100000">
                                          <p:val>
                                            <p:strVal val="#ppt_y"/>
                                          </p:val>
                                        </p:tav>
                                      </p:tavLst>
                                    </p:anim>
                                  </p:childTnLst>
                                </p:cTn>
                              </p:par>
                              <p:par>
                                <p:cTn id="191" presetID="42" presetClass="entr" presetSubtype="0" fill="hold" grpId="0" nodeType="withEffect">
                                  <p:stCondLst>
                                    <p:cond delay="0"/>
                                  </p:stCondLst>
                                  <p:childTnLst>
                                    <p:set>
                                      <p:cBhvr>
                                        <p:cTn id="192" dur="1" fill="hold">
                                          <p:stCondLst>
                                            <p:cond delay="0"/>
                                          </p:stCondLst>
                                        </p:cTn>
                                        <p:tgtEl>
                                          <p:spTgt spid="1526"/>
                                        </p:tgtEl>
                                        <p:attrNameLst>
                                          <p:attrName>style.visibility</p:attrName>
                                        </p:attrNameLst>
                                      </p:cBhvr>
                                      <p:to>
                                        <p:strVal val="visible"/>
                                      </p:to>
                                    </p:set>
                                    <p:animEffect transition="in" filter="fade">
                                      <p:cBhvr>
                                        <p:cTn id="193" dur="1000"/>
                                        <p:tgtEl>
                                          <p:spTgt spid="1526"/>
                                        </p:tgtEl>
                                      </p:cBhvr>
                                    </p:animEffect>
                                    <p:anim calcmode="lin" valueType="num">
                                      <p:cBhvr>
                                        <p:cTn id="194" dur="1000" fill="hold"/>
                                        <p:tgtEl>
                                          <p:spTgt spid="1526"/>
                                        </p:tgtEl>
                                        <p:attrNameLst>
                                          <p:attrName>ppt_x</p:attrName>
                                        </p:attrNameLst>
                                      </p:cBhvr>
                                      <p:tavLst>
                                        <p:tav tm="0">
                                          <p:val>
                                            <p:strVal val="#ppt_x"/>
                                          </p:val>
                                        </p:tav>
                                        <p:tav tm="100000">
                                          <p:val>
                                            <p:strVal val="#ppt_x"/>
                                          </p:val>
                                        </p:tav>
                                      </p:tavLst>
                                    </p:anim>
                                    <p:anim calcmode="lin" valueType="num">
                                      <p:cBhvr>
                                        <p:cTn id="195" dur="1000" fill="hold"/>
                                        <p:tgtEl>
                                          <p:spTgt spid="1526"/>
                                        </p:tgtEl>
                                        <p:attrNameLst>
                                          <p:attrName>ppt_y</p:attrName>
                                        </p:attrNameLst>
                                      </p:cBhvr>
                                      <p:tavLst>
                                        <p:tav tm="0">
                                          <p:val>
                                            <p:strVal val="#ppt_y+.1"/>
                                          </p:val>
                                        </p:tav>
                                        <p:tav tm="100000">
                                          <p:val>
                                            <p:strVal val="#ppt_y"/>
                                          </p:val>
                                        </p:tav>
                                      </p:tavLst>
                                    </p:anim>
                                  </p:childTnLst>
                                </p:cTn>
                              </p:par>
                              <p:par>
                                <p:cTn id="196" presetID="42" presetClass="entr" presetSubtype="0" fill="hold" grpId="0" nodeType="withEffect">
                                  <p:stCondLst>
                                    <p:cond delay="0"/>
                                  </p:stCondLst>
                                  <p:childTnLst>
                                    <p:set>
                                      <p:cBhvr>
                                        <p:cTn id="197" dur="1" fill="hold">
                                          <p:stCondLst>
                                            <p:cond delay="0"/>
                                          </p:stCondLst>
                                        </p:cTn>
                                        <p:tgtEl>
                                          <p:spTgt spid="1527"/>
                                        </p:tgtEl>
                                        <p:attrNameLst>
                                          <p:attrName>style.visibility</p:attrName>
                                        </p:attrNameLst>
                                      </p:cBhvr>
                                      <p:to>
                                        <p:strVal val="visible"/>
                                      </p:to>
                                    </p:set>
                                    <p:animEffect transition="in" filter="fade">
                                      <p:cBhvr>
                                        <p:cTn id="198" dur="1000"/>
                                        <p:tgtEl>
                                          <p:spTgt spid="1527"/>
                                        </p:tgtEl>
                                      </p:cBhvr>
                                    </p:animEffect>
                                    <p:anim calcmode="lin" valueType="num">
                                      <p:cBhvr>
                                        <p:cTn id="199" dur="1000" fill="hold"/>
                                        <p:tgtEl>
                                          <p:spTgt spid="1527"/>
                                        </p:tgtEl>
                                        <p:attrNameLst>
                                          <p:attrName>ppt_x</p:attrName>
                                        </p:attrNameLst>
                                      </p:cBhvr>
                                      <p:tavLst>
                                        <p:tav tm="0">
                                          <p:val>
                                            <p:strVal val="#ppt_x"/>
                                          </p:val>
                                        </p:tav>
                                        <p:tav tm="100000">
                                          <p:val>
                                            <p:strVal val="#ppt_x"/>
                                          </p:val>
                                        </p:tav>
                                      </p:tavLst>
                                    </p:anim>
                                    <p:anim calcmode="lin" valueType="num">
                                      <p:cBhvr>
                                        <p:cTn id="200" dur="1000" fill="hold"/>
                                        <p:tgtEl>
                                          <p:spTgt spid="1527"/>
                                        </p:tgtEl>
                                        <p:attrNameLst>
                                          <p:attrName>ppt_y</p:attrName>
                                        </p:attrNameLst>
                                      </p:cBhvr>
                                      <p:tavLst>
                                        <p:tav tm="0">
                                          <p:val>
                                            <p:strVal val="#ppt_y+.1"/>
                                          </p:val>
                                        </p:tav>
                                        <p:tav tm="100000">
                                          <p:val>
                                            <p:strVal val="#ppt_y"/>
                                          </p:val>
                                        </p:tav>
                                      </p:tavLst>
                                    </p:anim>
                                  </p:childTnLst>
                                </p:cTn>
                              </p:par>
                              <p:par>
                                <p:cTn id="201" presetID="42" presetClass="entr" presetSubtype="0" fill="hold" grpId="0" nodeType="withEffect">
                                  <p:stCondLst>
                                    <p:cond delay="0"/>
                                  </p:stCondLst>
                                  <p:childTnLst>
                                    <p:set>
                                      <p:cBhvr>
                                        <p:cTn id="202" dur="1" fill="hold">
                                          <p:stCondLst>
                                            <p:cond delay="0"/>
                                          </p:stCondLst>
                                        </p:cTn>
                                        <p:tgtEl>
                                          <p:spTgt spid="1530"/>
                                        </p:tgtEl>
                                        <p:attrNameLst>
                                          <p:attrName>style.visibility</p:attrName>
                                        </p:attrNameLst>
                                      </p:cBhvr>
                                      <p:to>
                                        <p:strVal val="visible"/>
                                      </p:to>
                                    </p:set>
                                    <p:animEffect transition="in" filter="fade">
                                      <p:cBhvr>
                                        <p:cTn id="203" dur="1000"/>
                                        <p:tgtEl>
                                          <p:spTgt spid="1530"/>
                                        </p:tgtEl>
                                      </p:cBhvr>
                                    </p:animEffect>
                                    <p:anim calcmode="lin" valueType="num">
                                      <p:cBhvr>
                                        <p:cTn id="204" dur="1000" fill="hold"/>
                                        <p:tgtEl>
                                          <p:spTgt spid="1530"/>
                                        </p:tgtEl>
                                        <p:attrNameLst>
                                          <p:attrName>ppt_x</p:attrName>
                                        </p:attrNameLst>
                                      </p:cBhvr>
                                      <p:tavLst>
                                        <p:tav tm="0">
                                          <p:val>
                                            <p:strVal val="#ppt_x"/>
                                          </p:val>
                                        </p:tav>
                                        <p:tav tm="100000">
                                          <p:val>
                                            <p:strVal val="#ppt_x"/>
                                          </p:val>
                                        </p:tav>
                                      </p:tavLst>
                                    </p:anim>
                                    <p:anim calcmode="lin" valueType="num">
                                      <p:cBhvr>
                                        <p:cTn id="205" dur="1000" fill="hold"/>
                                        <p:tgtEl>
                                          <p:spTgt spid="1530"/>
                                        </p:tgtEl>
                                        <p:attrNameLst>
                                          <p:attrName>ppt_y</p:attrName>
                                        </p:attrNameLst>
                                      </p:cBhvr>
                                      <p:tavLst>
                                        <p:tav tm="0">
                                          <p:val>
                                            <p:strVal val="#ppt_y+.1"/>
                                          </p:val>
                                        </p:tav>
                                        <p:tav tm="100000">
                                          <p:val>
                                            <p:strVal val="#ppt_y"/>
                                          </p:val>
                                        </p:tav>
                                      </p:tavLst>
                                    </p:anim>
                                  </p:childTnLst>
                                </p:cTn>
                              </p:par>
                              <p:par>
                                <p:cTn id="206" presetID="42" presetClass="entr" presetSubtype="0" fill="hold" grpId="0" nodeType="withEffect">
                                  <p:stCondLst>
                                    <p:cond delay="0"/>
                                  </p:stCondLst>
                                  <p:childTnLst>
                                    <p:set>
                                      <p:cBhvr>
                                        <p:cTn id="207" dur="1" fill="hold">
                                          <p:stCondLst>
                                            <p:cond delay="0"/>
                                          </p:stCondLst>
                                        </p:cTn>
                                        <p:tgtEl>
                                          <p:spTgt spid="1531"/>
                                        </p:tgtEl>
                                        <p:attrNameLst>
                                          <p:attrName>style.visibility</p:attrName>
                                        </p:attrNameLst>
                                      </p:cBhvr>
                                      <p:to>
                                        <p:strVal val="visible"/>
                                      </p:to>
                                    </p:set>
                                    <p:animEffect transition="in" filter="fade">
                                      <p:cBhvr>
                                        <p:cTn id="208" dur="1000"/>
                                        <p:tgtEl>
                                          <p:spTgt spid="1531"/>
                                        </p:tgtEl>
                                      </p:cBhvr>
                                    </p:animEffect>
                                    <p:anim calcmode="lin" valueType="num">
                                      <p:cBhvr>
                                        <p:cTn id="209" dur="1000" fill="hold"/>
                                        <p:tgtEl>
                                          <p:spTgt spid="1531"/>
                                        </p:tgtEl>
                                        <p:attrNameLst>
                                          <p:attrName>ppt_x</p:attrName>
                                        </p:attrNameLst>
                                      </p:cBhvr>
                                      <p:tavLst>
                                        <p:tav tm="0">
                                          <p:val>
                                            <p:strVal val="#ppt_x"/>
                                          </p:val>
                                        </p:tav>
                                        <p:tav tm="100000">
                                          <p:val>
                                            <p:strVal val="#ppt_x"/>
                                          </p:val>
                                        </p:tav>
                                      </p:tavLst>
                                    </p:anim>
                                    <p:anim calcmode="lin" valueType="num">
                                      <p:cBhvr>
                                        <p:cTn id="210" dur="1000" fill="hold"/>
                                        <p:tgtEl>
                                          <p:spTgt spid="1531"/>
                                        </p:tgtEl>
                                        <p:attrNameLst>
                                          <p:attrName>ppt_y</p:attrName>
                                        </p:attrNameLst>
                                      </p:cBhvr>
                                      <p:tavLst>
                                        <p:tav tm="0">
                                          <p:val>
                                            <p:strVal val="#ppt_y+.1"/>
                                          </p:val>
                                        </p:tav>
                                        <p:tav tm="100000">
                                          <p:val>
                                            <p:strVal val="#ppt_y"/>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1532"/>
                                        </p:tgtEl>
                                        <p:attrNameLst>
                                          <p:attrName>style.visibility</p:attrName>
                                        </p:attrNameLst>
                                      </p:cBhvr>
                                      <p:to>
                                        <p:strVal val="visible"/>
                                      </p:to>
                                    </p:set>
                                    <p:animEffect transition="in" filter="fade">
                                      <p:cBhvr>
                                        <p:cTn id="213" dur="1000"/>
                                        <p:tgtEl>
                                          <p:spTgt spid="1532"/>
                                        </p:tgtEl>
                                      </p:cBhvr>
                                    </p:animEffect>
                                    <p:anim calcmode="lin" valueType="num">
                                      <p:cBhvr>
                                        <p:cTn id="214" dur="1000" fill="hold"/>
                                        <p:tgtEl>
                                          <p:spTgt spid="1532"/>
                                        </p:tgtEl>
                                        <p:attrNameLst>
                                          <p:attrName>ppt_x</p:attrName>
                                        </p:attrNameLst>
                                      </p:cBhvr>
                                      <p:tavLst>
                                        <p:tav tm="0">
                                          <p:val>
                                            <p:strVal val="#ppt_x"/>
                                          </p:val>
                                        </p:tav>
                                        <p:tav tm="100000">
                                          <p:val>
                                            <p:strVal val="#ppt_x"/>
                                          </p:val>
                                        </p:tav>
                                      </p:tavLst>
                                    </p:anim>
                                    <p:anim calcmode="lin" valueType="num">
                                      <p:cBhvr>
                                        <p:cTn id="215" dur="1000" fill="hold"/>
                                        <p:tgtEl>
                                          <p:spTgt spid="1532"/>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1533"/>
                                        </p:tgtEl>
                                        <p:attrNameLst>
                                          <p:attrName>style.visibility</p:attrName>
                                        </p:attrNameLst>
                                      </p:cBhvr>
                                      <p:to>
                                        <p:strVal val="visible"/>
                                      </p:to>
                                    </p:set>
                                    <p:animEffect transition="in" filter="fade">
                                      <p:cBhvr>
                                        <p:cTn id="218" dur="1000"/>
                                        <p:tgtEl>
                                          <p:spTgt spid="1533"/>
                                        </p:tgtEl>
                                      </p:cBhvr>
                                    </p:animEffect>
                                    <p:anim calcmode="lin" valueType="num">
                                      <p:cBhvr>
                                        <p:cTn id="219" dur="1000" fill="hold"/>
                                        <p:tgtEl>
                                          <p:spTgt spid="1533"/>
                                        </p:tgtEl>
                                        <p:attrNameLst>
                                          <p:attrName>ppt_x</p:attrName>
                                        </p:attrNameLst>
                                      </p:cBhvr>
                                      <p:tavLst>
                                        <p:tav tm="0">
                                          <p:val>
                                            <p:strVal val="#ppt_x"/>
                                          </p:val>
                                        </p:tav>
                                        <p:tav tm="100000">
                                          <p:val>
                                            <p:strVal val="#ppt_x"/>
                                          </p:val>
                                        </p:tav>
                                      </p:tavLst>
                                    </p:anim>
                                    <p:anim calcmode="lin" valueType="num">
                                      <p:cBhvr>
                                        <p:cTn id="220" dur="1000" fill="hold"/>
                                        <p:tgtEl>
                                          <p:spTgt spid="1533"/>
                                        </p:tgtEl>
                                        <p:attrNameLst>
                                          <p:attrName>ppt_y</p:attrName>
                                        </p:attrNameLst>
                                      </p:cBhvr>
                                      <p:tavLst>
                                        <p:tav tm="0">
                                          <p:val>
                                            <p:strVal val="#ppt_y+.1"/>
                                          </p:val>
                                        </p:tav>
                                        <p:tav tm="100000">
                                          <p:val>
                                            <p:strVal val="#ppt_y"/>
                                          </p:val>
                                        </p:tav>
                                      </p:tavLst>
                                    </p:anim>
                                  </p:childTnLst>
                                </p:cTn>
                              </p:par>
                              <p:par>
                                <p:cTn id="221" presetID="42" presetClass="entr" presetSubtype="0" fill="hold" grpId="0" nodeType="withEffect">
                                  <p:stCondLst>
                                    <p:cond delay="0"/>
                                  </p:stCondLst>
                                  <p:childTnLst>
                                    <p:set>
                                      <p:cBhvr>
                                        <p:cTn id="222" dur="1" fill="hold">
                                          <p:stCondLst>
                                            <p:cond delay="0"/>
                                          </p:stCondLst>
                                        </p:cTn>
                                        <p:tgtEl>
                                          <p:spTgt spid="1534"/>
                                        </p:tgtEl>
                                        <p:attrNameLst>
                                          <p:attrName>style.visibility</p:attrName>
                                        </p:attrNameLst>
                                      </p:cBhvr>
                                      <p:to>
                                        <p:strVal val="visible"/>
                                      </p:to>
                                    </p:set>
                                    <p:animEffect transition="in" filter="fade">
                                      <p:cBhvr>
                                        <p:cTn id="223" dur="1000"/>
                                        <p:tgtEl>
                                          <p:spTgt spid="1534"/>
                                        </p:tgtEl>
                                      </p:cBhvr>
                                    </p:animEffect>
                                    <p:anim calcmode="lin" valueType="num">
                                      <p:cBhvr>
                                        <p:cTn id="224" dur="1000" fill="hold"/>
                                        <p:tgtEl>
                                          <p:spTgt spid="1534"/>
                                        </p:tgtEl>
                                        <p:attrNameLst>
                                          <p:attrName>ppt_x</p:attrName>
                                        </p:attrNameLst>
                                      </p:cBhvr>
                                      <p:tavLst>
                                        <p:tav tm="0">
                                          <p:val>
                                            <p:strVal val="#ppt_x"/>
                                          </p:val>
                                        </p:tav>
                                        <p:tav tm="100000">
                                          <p:val>
                                            <p:strVal val="#ppt_x"/>
                                          </p:val>
                                        </p:tav>
                                      </p:tavLst>
                                    </p:anim>
                                    <p:anim calcmode="lin" valueType="num">
                                      <p:cBhvr>
                                        <p:cTn id="225" dur="1000" fill="hold"/>
                                        <p:tgtEl>
                                          <p:spTgt spid="1534"/>
                                        </p:tgtEl>
                                        <p:attrNameLst>
                                          <p:attrName>ppt_y</p:attrName>
                                        </p:attrNameLst>
                                      </p:cBhvr>
                                      <p:tavLst>
                                        <p:tav tm="0">
                                          <p:val>
                                            <p:strVal val="#ppt_y+.1"/>
                                          </p:val>
                                        </p:tav>
                                        <p:tav tm="100000">
                                          <p:val>
                                            <p:strVal val="#ppt_y"/>
                                          </p:val>
                                        </p:tav>
                                      </p:tavLst>
                                    </p:anim>
                                  </p:childTnLst>
                                </p:cTn>
                              </p:par>
                              <p:par>
                                <p:cTn id="226" presetID="42" presetClass="entr" presetSubtype="0" fill="hold" grpId="0" nodeType="withEffect">
                                  <p:stCondLst>
                                    <p:cond delay="0"/>
                                  </p:stCondLst>
                                  <p:childTnLst>
                                    <p:set>
                                      <p:cBhvr>
                                        <p:cTn id="227" dur="1" fill="hold">
                                          <p:stCondLst>
                                            <p:cond delay="0"/>
                                          </p:stCondLst>
                                        </p:cTn>
                                        <p:tgtEl>
                                          <p:spTgt spid="1535"/>
                                        </p:tgtEl>
                                        <p:attrNameLst>
                                          <p:attrName>style.visibility</p:attrName>
                                        </p:attrNameLst>
                                      </p:cBhvr>
                                      <p:to>
                                        <p:strVal val="visible"/>
                                      </p:to>
                                    </p:set>
                                    <p:animEffect transition="in" filter="fade">
                                      <p:cBhvr>
                                        <p:cTn id="228" dur="1000"/>
                                        <p:tgtEl>
                                          <p:spTgt spid="1535"/>
                                        </p:tgtEl>
                                      </p:cBhvr>
                                    </p:animEffect>
                                    <p:anim calcmode="lin" valueType="num">
                                      <p:cBhvr>
                                        <p:cTn id="229" dur="1000" fill="hold"/>
                                        <p:tgtEl>
                                          <p:spTgt spid="1535"/>
                                        </p:tgtEl>
                                        <p:attrNameLst>
                                          <p:attrName>ppt_x</p:attrName>
                                        </p:attrNameLst>
                                      </p:cBhvr>
                                      <p:tavLst>
                                        <p:tav tm="0">
                                          <p:val>
                                            <p:strVal val="#ppt_x"/>
                                          </p:val>
                                        </p:tav>
                                        <p:tav tm="100000">
                                          <p:val>
                                            <p:strVal val="#ppt_x"/>
                                          </p:val>
                                        </p:tav>
                                      </p:tavLst>
                                    </p:anim>
                                    <p:anim calcmode="lin" valueType="num">
                                      <p:cBhvr>
                                        <p:cTn id="230" dur="1000" fill="hold"/>
                                        <p:tgtEl>
                                          <p:spTgt spid="1535"/>
                                        </p:tgtEl>
                                        <p:attrNameLst>
                                          <p:attrName>ppt_y</p:attrName>
                                        </p:attrNameLst>
                                      </p:cBhvr>
                                      <p:tavLst>
                                        <p:tav tm="0">
                                          <p:val>
                                            <p:strVal val="#ppt_y+.1"/>
                                          </p:val>
                                        </p:tav>
                                        <p:tav tm="100000">
                                          <p:val>
                                            <p:strVal val="#ppt_y"/>
                                          </p:val>
                                        </p:tav>
                                      </p:tavLst>
                                    </p:anim>
                                  </p:childTnLst>
                                </p:cTn>
                              </p:par>
                              <p:par>
                                <p:cTn id="231" presetID="42" presetClass="entr" presetSubtype="0" fill="hold" nodeType="withEffect">
                                  <p:stCondLst>
                                    <p:cond delay="0"/>
                                  </p:stCondLst>
                                  <p:childTnLst>
                                    <p:set>
                                      <p:cBhvr>
                                        <p:cTn id="232" dur="1" fill="hold">
                                          <p:stCondLst>
                                            <p:cond delay="0"/>
                                          </p:stCondLst>
                                        </p:cTn>
                                        <p:tgtEl>
                                          <p:spTgt spid="1536"/>
                                        </p:tgtEl>
                                        <p:attrNameLst>
                                          <p:attrName>style.visibility</p:attrName>
                                        </p:attrNameLst>
                                      </p:cBhvr>
                                      <p:to>
                                        <p:strVal val="visible"/>
                                      </p:to>
                                    </p:set>
                                    <p:animEffect transition="in" filter="fade">
                                      <p:cBhvr>
                                        <p:cTn id="233" dur="1000"/>
                                        <p:tgtEl>
                                          <p:spTgt spid="1536"/>
                                        </p:tgtEl>
                                      </p:cBhvr>
                                    </p:animEffect>
                                    <p:anim calcmode="lin" valueType="num">
                                      <p:cBhvr>
                                        <p:cTn id="234" dur="1000" fill="hold"/>
                                        <p:tgtEl>
                                          <p:spTgt spid="1536"/>
                                        </p:tgtEl>
                                        <p:attrNameLst>
                                          <p:attrName>ppt_x</p:attrName>
                                        </p:attrNameLst>
                                      </p:cBhvr>
                                      <p:tavLst>
                                        <p:tav tm="0">
                                          <p:val>
                                            <p:strVal val="#ppt_x"/>
                                          </p:val>
                                        </p:tav>
                                        <p:tav tm="100000">
                                          <p:val>
                                            <p:strVal val="#ppt_x"/>
                                          </p:val>
                                        </p:tav>
                                      </p:tavLst>
                                    </p:anim>
                                    <p:anim calcmode="lin" valueType="num">
                                      <p:cBhvr>
                                        <p:cTn id="235" dur="1000" fill="hold"/>
                                        <p:tgtEl>
                                          <p:spTgt spid="1536"/>
                                        </p:tgtEl>
                                        <p:attrNameLst>
                                          <p:attrName>ppt_y</p:attrName>
                                        </p:attrNameLst>
                                      </p:cBhvr>
                                      <p:tavLst>
                                        <p:tav tm="0">
                                          <p:val>
                                            <p:strVal val="#ppt_y+.1"/>
                                          </p:val>
                                        </p:tav>
                                        <p:tav tm="100000">
                                          <p:val>
                                            <p:strVal val="#ppt_y"/>
                                          </p:val>
                                        </p:tav>
                                      </p:tavLst>
                                    </p:anim>
                                  </p:childTnLst>
                                </p:cTn>
                              </p:par>
                              <p:par>
                                <p:cTn id="236" presetID="42" presetClass="entr" presetSubtype="0" fill="hold" nodeType="withEffect">
                                  <p:stCondLst>
                                    <p:cond delay="0"/>
                                  </p:stCondLst>
                                  <p:childTnLst>
                                    <p:set>
                                      <p:cBhvr>
                                        <p:cTn id="237" dur="1" fill="hold">
                                          <p:stCondLst>
                                            <p:cond delay="0"/>
                                          </p:stCondLst>
                                        </p:cTn>
                                        <p:tgtEl>
                                          <p:spTgt spid="1537"/>
                                        </p:tgtEl>
                                        <p:attrNameLst>
                                          <p:attrName>style.visibility</p:attrName>
                                        </p:attrNameLst>
                                      </p:cBhvr>
                                      <p:to>
                                        <p:strVal val="visible"/>
                                      </p:to>
                                    </p:set>
                                    <p:animEffect transition="in" filter="fade">
                                      <p:cBhvr>
                                        <p:cTn id="238" dur="1000"/>
                                        <p:tgtEl>
                                          <p:spTgt spid="1537"/>
                                        </p:tgtEl>
                                      </p:cBhvr>
                                    </p:animEffect>
                                    <p:anim calcmode="lin" valueType="num">
                                      <p:cBhvr>
                                        <p:cTn id="239" dur="1000" fill="hold"/>
                                        <p:tgtEl>
                                          <p:spTgt spid="1537"/>
                                        </p:tgtEl>
                                        <p:attrNameLst>
                                          <p:attrName>ppt_x</p:attrName>
                                        </p:attrNameLst>
                                      </p:cBhvr>
                                      <p:tavLst>
                                        <p:tav tm="0">
                                          <p:val>
                                            <p:strVal val="#ppt_x"/>
                                          </p:val>
                                        </p:tav>
                                        <p:tav tm="100000">
                                          <p:val>
                                            <p:strVal val="#ppt_x"/>
                                          </p:val>
                                        </p:tav>
                                      </p:tavLst>
                                    </p:anim>
                                    <p:anim calcmode="lin" valueType="num">
                                      <p:cBhvr>
                                        <p:cTn id="240" dur="1000" fill="hold"/>
                                        <p:tgtEl>
                                          <p:spTgt spid="1537"/>
                                        </p:tgtEl>
                                        <p:attrNameLst>
                                          <p:attrName>ppt_y</p:attrName>
                                        </p:attrNameLst>
                                      </p:cBhvr>
                                      <p:tavLst>
                                        <p:tav tm="0">
                                          <p:val>
                                            <p:strVal val="#ppt_y+.1"/>
                                          </p:val>
                                        </p:tav>
                                        <p:tav tm="100000">
                                          <p:val>
                                            <p:strVal val="#ppt_y"/>
                                          </p:val>
                                        </p:tav>
                                      </p:tavLst>
                                    </p:anim>
                                  </p:childTnLst>
                                </p:cTn>
                              </p:par>
                              <p:par>
                                <p:cTn id="241" presetID="42" presetClass="entr" presetSubtype="0" fill="hold" nodeType="withEffect">
                                  <p:stCondLst>
                                    <p:cond delay="0"/>
                                  </p:stCondLst>
                                  <p:childTnLst>
                                    <p:set>
                                      <p:cBhvr>
                                        <p:cTn id="242" dur="1" fill="hold">
                                          <p:stCondLst>
                                            <p:cond delay="0"/>
                                          </p:stCondLst>
                                        </p:cTn>
                                        <p:tgtEl>
                                          <p:spTgt spid="1538"/>
                                        </p:tgtEl>
                                        <p:attrNameLst>
                                          <p:attrName>style.visibility</p:attrName>
                                        </p:attrNameLst>
                                      </p:cBhvr>
                                      <p:to>
                                        <p:strVal val="visible"/>
                                      </p:to>
                                    </p:set>
                                    <p:animEffect transition="in" filter="fade">
                                      <p:cBhvr>
                                        <p:cTn id="243" dur="1000"/>
                                        <p:tgtEl>
                                          <p:spTgt spid="1538"/>
                                        </p:tgtEl>
                                      </p:cBhvr>
                                    </p:animEffect>
                                    <p:anim calcmode="lin" valueType="num">
                                      <p:cBhvr>
                                        <p:cTn id="244" dur="1000" fill="hold"/>
                                        <p:tgtEl>
                                          <p:spTgt spid="1538"/>
                                        </p:tgtEl>
                                        <p:attrNameLst>
                                          <p:attrName>ppt_x</p:attrName>
                                        </p:attrNameLst>
                                      </p:cBhvr>
                                      <p:tavLst>
                                        <p:tav tm="0">
                                          <p:val>
                                            <p:strVal val="#ppt_x"/>
                                          </p:val>
                                        </p:tav>
                                        <p:tav tm="100000">
                                          <p:val>
                                            <p:strVal val="#ppt_x"/>
                                          </p:val>
                                        </p:tav>
                                      </p:tavLst>
                                    </p:anim>
                                    <p:anim calcmode="lin" valueType="num">
                                      <p:cBhvr>
                                        <p:cTn id="245" dur="1000" fill="hold"/>
                                        <p:tgtEl>
                                          <p:spTgt spid="1538"/>
                                        </p:tgtEl>
                                        <p:attrNameLst>
                                          <p:attrName>ppt_y</p:attrName>
                                        </p:attrNameLst>
                                      </p:cBhvr>
                                      <p:tavLst>
                                        <p:tav tm="0">
                                          <p:val>
                                            <p:strVal val="#ppt_y+.1"/>
                                          </p:val>
                                        </p:tav>
                                        <p:tav tm="100000">
                                          <p:val>
                                            <p:strVal val="#ppt_y"/>
                                          </p:val>
                                        </p:tav>
                                      </p:tavLst>
                                    </p:anim>
                                  </p:childTnLst>
                                </p:cTn>
                              </p:par>
                              <p:par>
                                <p:cTn id="246" presetID="42" presetClass="entr" presetSubtype="0" fill="hold" nodeType="withEffect">
                                  <p:stCondLst>
                                    <p:cond delay="0"/>
                                  </p:stCondLst>
                                  <p:childTnLst>
                                    <p:set>
                                      <p:cBhvr>
                                        <p:cTn id="247" dur="1" fill="hold">
                                          <p:stCondLst>
                                            <p:cond delay="0"/>
                                          </p:stCondLst>
                                        </p:cTn>
                                        <p:tgtEl>
                                          <p:spTgt spid="1539"/>
                                        </p:tgtEl>
                                        <p:attrNameLst>
                                          <p:attrName>style.visibility</p:attrName>
                                        </p:attrNameLst>
                                      </p:cBhvr>
                                      <p:to>
                                        <p:strVal val="visible"/>
                                      </p:to>
                                    </p:set>
                                    <p:animEffect transition="in" filter="fade">
                                      <p:cBhvr>
                                        <p:cTn id="248" dur="1000"/>
                                        <p:tgtEl>
                                          <p:spTgt spid="1539"/>
                                        </p:tgtEl>
                                      </p:cBhvr>
                                    </p:animEffect>
                                    <p:anim calcmode="lin" valueType="num">
                                      <p:cBhvr>
                                        <p:cTn id="249" dur="1000" fill="hold"/>
                                        <p:tgtEl>
                                          <p:spTgt spid="1539"/>
                                        </p:tgtEl>
                                        <p:attrNameLst>
                                          <p:attrName>ppt_x</p:attrName>
                                        </p:attrNameLst>
                                      </p:cBhvr>
                                      <p:tavLst>
                                        <p:tav tm="0">
                                          <p:val>
                                            <p:strVal val="#ppt_x"/>
                                          </p:val>
                                        </p:tav>
                                        <p:tav tm="100000">
                                          <p:val>
                                            <p:strVal val="#ppt_x"/>
                                          </p:val>
                                        </p:tav>
                                      </p:tavLst>
                                    </p:anim>
                                    <p:anim calcmode="lin" valueType="num">
                                      <p:cBhvr>
                                        <p:cTn id="250" dur="1000" fill="hold"/>
                                        <p:tgtEl>
                                          <p:spTgt spid="1539"/>
                                        </p:tgtEl>
                                        <p:attrNameLst>
                                          <p:attrName>ppt_y</p:attrName>
                                        </p:attrNameLst>
                                      </p:cBhvr>
                                      <p:tavLst>
                                        <p:tav tm="0">
                                          <p:val>
                                            <p:strVal val="#ppt_y+.1"/>
                                          </p:val>
                                        </p:tav>
                                        <p:tav tm="100000">
                                          <p:val>
                                            <p:strVal val="#ppt_y"/>
                                          </p:val>
                                        </p:tav>
                                      </p:tavLst>
                                    </p:anim>
                                  </p:childTnLst>
                                </p:cTn>
                              </p:par>
                              <p:par>
                                <p:cTn id="251" presetID="42" presetClass="entr" presetSubtype="0" fill="hold" nodeType="withEffect">
                                  <p:stCondLst>
                                    <p:cond delay="0"/>
                                  </p:stCondLst>
                                  <p:childTnLst>
                                    <p:set>
                                      <p:cBhvr>
                                        <p:cTn id="252" dur="1" fill="hold">
                                          <p:stCondLst>
                                            <p:cond delay="0"/>
                                          </p:stCondLst>
                                        </p:cTn>
                                        <p:tgtEl>
                                          <p:spTgt spid="1540"/>
                                        </p:tgtEl>
                                        <p:attrNameLst>
                                          <p:attrName>style.visibility</p:attrName>
                                        </p:attrNameLst>
                                      </p:cBhvr>
                                      <p:to>
                                        <p:strVal val="visible"/>
                                      </p:to>
                                    </p:set>
                                    <p:animEffect transition="in" filter="fade">
                                      <p:cBhvr>
                                        <p:cTn id="253" dur="1000"/>
                                        <p:tgtEl>
                                          <p:spTgt spid="1540"/>
                                        </p:tgtEl>
                                      </p:cBhvr>
                                    </p:animEffect>
                                    <p:anim calcmode="lin" valueType="num">
                                      <p:cBhvr>
                                        <p:cTn id="254" dur="1000" fill="hold"/>
                                        <p:tgtEl>
                                          <p:spTgt spid="1540"/>
                                        </p:tgtEl>
                                        <p:attrNameLst>
                                          <p:attrName>ppt_x</p:attrName>
                                        </p:attrNameLst>
                                      </p:cBhvr>
                                      <p:tavLst>
                                        <p:tav tm="0">
                                          <p:val>
                                            <p:strVal val="#ppt_x"/>
                                          </p:val>
                                        </p:tav>
                                        <p:tav tm="100000">
                                          <p:val>
                                            <p:strVal val="#ppt_x"/>
                                          </p:val>
                                        </p:tav>
                                      </p:tavLst>
                                    </p:anim>
                                    <p:anim calcmode="lin" valueType="num">
                                      <p:cBhvr>
                                        <p:cTn id="255" dur="1000" fill="hold"/>
                                        <p:tgtEl>
                                          <p:spTgt spid="1540"/>
                                        </p:tgtEl>
                                        <p:attrNameLst>
                                          <p:attrName>ppt_y</p:attrName>
                                        </p:attrNameLst>
                                      </p:cBhvr>
                                      <p:tavLst>
                                        <p:tav tm="0">
                                          <p:val>
                                            <p:strVal val="#ppt_y+.1"/>
                                          </p:val>
                                        </p:tav>
                                        <p:tav tm="100000">
                                          <p:val>
                                            <p:strVal val="#ppt_y"/>
                                          </p:val>
                                        </p:tav>
                                      </p:tavLst>
                                    </p:anim>
                                  </p:childTnLst>
                                </p:cTn>
                              </p:par>
                              <p:par>
                                <p:cTn id="256" presetID="42" presetClass="entr" presetSubtype="0" fill="hold" nodeType="withEffect">
                                  <p:stCondLst>
                                    <p:cond delay="0"/>
                                  </p:stCondLst>
                                  <p:childTnLst>
                                    <p:set>
                                      <p:cBhvr>
                                        <p:cTn id="257" dur="1" fill="hold">
                                          <p:stCondLst>
                                            <p:cond delay="0"/>
                                          </p:stCondLst>
                                        </p:cTn>
                                        <p:tgtEl>
                                          <p:spTgt spid="1541"/>
                                        </p:tgtEl>
                                        <p:attrNameLst>
                                          <p:attrName>style.visibility</p:attrName>
                                        </p:attrNameLst>
                                      </p:cBhvr>
                                      <p:to>
                                        <p:strVal val="visible"/>
                                      </p:to>
                                    </p:set>
                                    <p:animEffect transition="in" filter="fade">
                                      <p:cBhvr>
                                        <p:cTn id="258" dur="1000"/>
                                        <p:tgtEl>
                                          <p:spTgt spid="1541"/>
                                        </p:tgtEl>
                                      </p:cBhvr>
                                    </p:animEffect>
                                    <p:anim calcmode="lin" valueType="num">
                                      <p:cBhvr>
                                        <p:cTn id="259" dur="1000" fill="hold"/>
                                        <p:tgtEl>
                                          <p:spTgt spid="1541"/>
                                        </p:tgtEl>
                                        <p:attrNameLst>
                                          <p:attrName>ppt_x</p:attrName>
                                        </p:attrNameLst>
                                      </p:cBhvr>
                                      <p:tavLst>
                                        <p:tav tm="0">
                                          <p:val>
                                            <p:strVal val="#ppt_x"/>
                                          </p:val>
                                        </p:tav>
                                        <p:tav tm="100000">
                                          <p:val>
                                            <p:strVal val="#ppt_x"/>
                                          </p:val>
                                        </p:tav>
                                      </p:tavLst>
                                    </p:anim>
                                    <p:anim calcmode="lin" valueType="num">
                                      <p:cBhvr>
                                        <p:cTn id="260" dur="1000" fill="hold"/>
                                        <p:tgtEl>
                                          <p:spTgt spid="15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2" grpId="0" animBg="1"/>
      <p:bldP spid="1523" grpId="0" animBg="1"/>
      <p:bldP spid="1524" grpId="0" animBg="1"/>
      <p:bldP spid="1525" grpId="0" animBg="1"/>
      <p:bldP spid="1526" grpId="0" animBg="1"/>
      <p:bldP spid="1527" grpId="0" animBg="1"/>
      <p:bldP spid="1528" grpId="0"/>
      <p:bldP spid="1529" grpId="0"/>
      <p:bldP spid="1530" grpId="0"/>
      <p:bldP spid="1531" grpId="0"/>
      <p:bldP spid="1532" grpId="0"/>
      <p:bldP spid="1533" grpId="0"/>
      <p:bldP spid="1534" grpId="0"/>
      <p:bldP spid="1535" grpId="0"/>
      <p:bldP spid="1542" grpId="0" animBg="1"/>
      <p:bldP spid="1543" grpId="0" animBg="1"/>
      <p:bldP spid="1544" grpId="0" animBg="1"/>
      <p:bldP spid="1545" grpId="0" animBg="1"/>
      <p:bldP spid="1546" grpId="0" animBg="1"/>
      <p:bldP spid="1547" grpId="0" animBg="1"/>
      <p:bldP spid="1548" grpId="0" animBg="1"/>
      <p:bldP spid="1549" grpId="0" animBg="1"/>
      <p:bldP spid="1550" grpId="0" animBg="1"/>
      <p:bldP spid="1551" grpId="0" animBg="1"/>
      <p:bldP spid="1552" grpId="0" animBg="1"/>
      <p:bldP spid="1553" grpId="0" animBg="1"/>
      <p:bldP spid="1554" grpId="0" animBg="1"/>
      <p:bldP spid="1555" grpId="0" animBg="1"/>
      <p:bldP spid="1556" grpId="0" animBg="1"/>
      <p:bldP spid="1557" grpId="0" animBg="1"/>
      <p:bldP spid="1558" grpId="0" animBg="1"/>
      <p:bldP spid="1559" grpId="0" animBg="1"/>
      <p:bldP spid="1560" grpId="0" animBg="1"/>
      <p:bldP spid="1561" grpId="0" animBg="1"/>
      <p:bldP spid="1562" grpId="0" animBg="1"/>
      <p:bldP spid="1563" grpId="0" animBg="1"/>
      <p:bldP spid="1564" grpId="0" animBg="1"/>
      <p:bldP spid="1565" grpId="0" animBg="1"/>
      <p:bldP spid="1566" grpId="0" animBg="1"/>
      <p:bldP spid="1567" grpId="0" animBg="1"/>
      <p:bldP spid="1568" grpId="0" animBg="1"/>
      <p:bldP spid="1569" grpId="0" animBg="1"/>
      <p:bldP spid="1570" grpId="0" animBg="1"/>
      <p:bldP spid="1571" grpId="0" animBg="1"/>
      <p:bldP spid="1572" grpId="0" animBg="1"/>
      <p:bldP spid="1573" grpId="0" animBg="1"/>
      <p:bldP spid="1574" grpId="0" animBg="1"/>
      <p:bldP spid="1575" grpId="0" animBg="1"/>
      <p:bldP spid="1576" grpId="0" animBg="1"/>
      <p:bldP spid="1577" grpId="0" animBg="1"/>
      <p:bldP spid="1578" grpId="0" animBg="1"/>
      <p:bldP spid="1579" grpId="0" animBg="1"/>
      <p:bldP spid="1580" grpId="0" animBg="1"/>
      <p:bldP spid="1581" grpId="0" animBg="1"/>
      <p:bldP spid="1582" grpId="0" animBg="1"/>
      <p:bldP spid="1583" grpId="0" animBg="1"/>
      <p:bldP spid="1584" grpId="0" animBg="1"/>
      <p:bldP spid="1585" grpId="0" animBg="1"/>
      <p:bldP spid="1586" grpId="0" animBg="1"/>
      <p:bldP spid="1587" grpId="0" animBg="1"/>
      <p:bldP spid="1588" grpId="0" animBg="1"/>
      <p:bldP spid="1589" grpId="0" animBg="1"/>
      <p:bldP spid="1590" grpId="0" animBg="1"/>
      <p:bldP spid="1591" grpId="0" animBg="1"/>
      <p:bldP spid="1592" grpId="0" animBg="1"/>
      <p:bldP spid="159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6776" y="74702"/>
            <a:ext cx="7198200" cy="646500"/>
          </a:xfrm>
        </p:spPr>
        <p:txBody>
          <a:bodyPr/>
          <a:lstStyle/>
          <a:p>
            <a:r>
              <a:rPr lang="vi-VN"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Hòa nhập và độc đáo.</a:t>
            </a:r>
          </a:p>
        </p:txBody>
      </p:sp>
      <p:grpSp>
        <p:nvGrpSpPr>
          <p:cNvPr id="195" name="Google Shape;2716;p59"/>
          <p:cNvGrpSpPr/>
          <p:nvPr/>
        </p:nvGrpSpPr>
        <p:grpSpPr>
          <a:xfrm>
            <a:off x="-5555" y="2848768"/>
            <a:ext cx="3645039" cy="2326728"/>
            <a:chOff x="974275" y="1796202"/>
            <a:chExt cx="3995067" cy="2783407"/>
          </a:xfrm>
        </p:grpSpPr>
        <p:sp>
          <p:nvSpPr>
            <p:cNvPr id="196" name="Google Shape;2717;p59"/>
            <p:cNvSpPr/>
            <p:nvPr/>
          </p:nvSpPr>
          <p:spPr>
            <a:xfrm>
              <a:off x="3314655" y="3191156"/>
              <a:ext cx="892490" cy="630261"/>
            </a:xfrm>
            <a:custGeom>
              <a:avLst/>
              <a:gdLst/>
              <a:ahLst/>
              <a:cxnLst/>
              <a:rect l="l" t="t" r="r" b="b"/>
              <a:pathLst>
                <a:path w="13083" h="9239" extrusionOk="0">
                  <a:moveTo>
                    <a:pt x="4421" y="1"/>
                  </a:moveTo>
                  <a:cubicBezTo>
                    <a:pt x="4285" y="1"/>
                    <a:pt x="4145" y="13"/>
                    <a:pt x="4001" y="41"/>
                  </a:cubicBezTo>
                  <a:cubicBezTo>
                    <a:pt x="2498" y="331"/>
                    <a:pt x="1" y="3504"/>
                    <a:pt x="1" y="3504"/>
                  </a:cubicBezTo>
                  <a:lnTo>
                    <a:pt x="3442" y="9239"/>
                  </a:lnTo>
                  <a:lnTo>
                    <a:pt x="9620" y="9239"/>
                  </a:lnTo>
                  <a:cubicBezTo>
                    <a:pt x="9620" y="9239"/>
                    <a:pt x="13083" y="1217"/>
                    <a:pt x="6607" y="1123"/>
                  </a:cubicBezTo>
                  <a:cubicBezTo>
                    <a:pt x="6607" y="1123"/>
                    <a:pt x="5705" y="1"/>
                    <a:pt x="4421" y="1"/>
                  </a:cubicBezTo>
                  <a:close/>
                </a:path>
              </a:pathLst>
            </a:custGeom>
            <a:solidFill>
              <a:srgbClr val="BC3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7" name="Google Shape;2718;p59"/>
            <p:cNvSpPr/>
            <p:nvPr/>
          </p:nvSpPr>
          <p:spPr>
            <a:xfrm>
              <a:off x="3675716" y="3242931"/>
              <a:ext cx="306569" cy="180981"/>
            </a:xfrm>
            <a:custGeom>
              <a:avLst/>
              <a:gdLst/>
              <a:ahLst/>
              <a:cxnLst/>
              <a:rect l="l" t="t" r="r" b="b"/>
              <a:pathLst>
                <a:path w="4494" h="2653" extrusionOk="0">
                  <a:moveTo>
                    <a:pt x="625" y="1"/>
                  </a:moveTo>
                  <a:lnTo>
                    <a:pt x="625" y="1"/>
                  </a:lnTo>
                  <a:cubicBezTo>
                    <a:pt x="80" y="516"/>
                    <a:pt x="0" y="2142"/>
                    <a:pt x="1597" y="2571"/>
                  </a:cubicBezTo>
                  <a:cubicBezTo>
                    <a:pt x="1812" y="2628"/>
                    <a:pt x="1986" y="2653"/>
                    <a:pt x="2127" y="2653"/>
                  </a:cubicBezTo>
                  <a:cubicBezTo>
                    <a:pt x="3037" y="2653"/>
                    <a:pt x="2541" y="1612"/>
                    <a:pt x="2541" y="1612"/>
                  </a:cubicBezTo>
                  <a:lnTo>
                    <a:pt x="4494" y="255"/>
                  </a:lnTo>
                  <a:lnTo>
                    <a:pt x="625" y="1"/>
                  </a:lnTo>
                  <a:close/>
                </a:path>
              </a:pathLst>
            </a:custGeom>
            <a:solidFill>
              <a:srgbClr val="A46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8" name="Google Shape;2719;p59"/>
            <p:cNvSpPr/>
            <p:nvPr/>
          </p:nvSpPr>
          <p:spPr>
            <a:xfrm>
              <a:off x="3715280" y="3242931"/>
              <a:ext cx="267003" cy="121905"/>
            </a:xfrm>
            <a:custGeom>
              <a:avLst/>
              <a:gdLst/>
              <a:ahLst/>
              <a:cxnLst/>
              <a:rect l="l" t="t" r="r" b="b"/>
              <a:pathLst>
                <a:path w="3914" h="1787" extrusionOk="0">
                  <a:moveTo>
                    <a:pt x="45" y="1"/>
                  </a:moveTo>
                  <a:cubicBezTo>
                    <a:pt x="30" y="15"/>
                    <a:pt x="15" y="30"/>
                    <a:pt x="1" y="44"/>
                  </a:cubicBezTo>
                  <a:cubicBezTo>
                    <a:pt x="103" y="240"/>
                    <a:pt x="226" y="429"/>
                    <a:pt x="364" y="596"/>
                  </a:cubicBezTo>
                  <a:cubicBezTo>
                    <a:pt x="807" y="1126"/>
                    <a:pt x="1388" y="1532"/>
                    <a:pt x="2026" y="1787"/>
                  </a:cubicBezTo>
                  <a:cubicBezTo>
                    <a:pt x="1997" y="1685"/>
                    <a:pt x="1961" y="1612"/>
                    <a:pt x="1961" y="1612"/>
                  </a:cubicBezTo>
                  <a:lnTo>
                    <a:pt x="3914" y="255"/>
                  </a:lnTo>
                  <a:lnTo>
                    <a:pt x="45" y="1"/>
                  </a:lnTo>
                  <a:close/>
                </a:path>
              </a:pathLst>
            </a:custGeom>
            <a:solidFill>
              <a:srgbClr val="171918">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9" name="Google Shape;2720;p59"/>
            <p:cNvSpPr/>
            <p:nvPr/>
          </p:nvSpPr>
          <p:spPr>
            <a:xfrm rot="-645314">
              <a:off x="3391964" y="2521612"/>
              <a:ext cx="1006287" cy="789377"/>
            </a:xfrm>
            <a:custGeom>
              <a:avLst/>
              <a:gdLst/>
              <a:ahLst/>
              <a:cxnLst/>
              <a:rect l="l" t="t" r="r" b="b"/>
              <a:pathLst>
                <a:path w="9990" h="9139" extrusionOk="0">
                  <a:moveTo>
                    <a:pt x="3202" y="0"/>
                  </a:moveTo>
                  <a:lnTo>
                    <a:pt x="1634" y="2084"/>
                  </a:lnTo>
                  <a:lnTo>
                    <a:pt x="1046" y="3841"/>
                  </a:lnTo>
                  <a:cubicBezTo>
                    <a:pt x="1" y="4973"/>
                    <a:pt x="182" y="6287"/>
                    <a:pt x="865" y="7601"/>
                  </a:cubicBezTo>
                  <a:cubicBezTo>
                    <a:pt x="1329" y="8507"/>
                    <a:pt x="2498" y="9139"/>
                    <a:pt x="3993" y="9139"/>
                  </a:cubicBezTo>
                  <a:cubicBezTo>
                    <a:pt x="4882" y="9139"/>
                    <a:pt x="5886" y="8915"/>
                    <a:pt x="6926" y="8392"/>
                  </a:cubicBezTo>
                  <a:cubicBezTo>
                    <a:pt x="6926" y="8392"/>
                    <a:pt x="7373" y="8607"/>
                    <a:pt x="7909" y="8607"/>
                  </a:cubicBezTo>
                  <a:cubicBezTo>
                    <a:pt x="8339" y="8607"/>
                    <a:pt x="8825" y="8469"/>
                    <a:pt x="9184" y="7971"/>
                  </a:cubicBezTo>
                  <a:cubicBezTo>
                    <a:pt x="9990" y="6853"/>
                    <a:pt x="9620" y="5423"/>
                    <a:pt x="9620" y="5423"/>
                  </a:cubicBezTo>
                  <a:lnTo>
                    <a:pt x="8095" y="2498"/>
                  </a:lnTo>
                  <a:lnTo>
                    <a:pt x="6382" y="683"/>
                  </a:lnTo>
                  <a:lnTo>
                    <a:pt x="3202" y="0"/>
                  </a:lnTo>
                  <a:close/>
                </a:path>
              </a:pathLst>
            </a:custGeom>
            <a:solidFill>
              <a:srgbClr val="A46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0" name="Google Shape;2721;p59"/>
            <p:cNvSpPr/>
            <p:nvPr/>
          </p:nvSpPr>
          <p:spPr>
            <a:xfrm rot="20954686">
              <a:off x="3302156" y="2210970"/>
              <a:ext cx="1333155" cy="982684"/>
            </a:xfrm>
            <a:custGeom>
              <a:avLst/>
              <a:gdLst/>
              <a:ahLst/>
              <a:cxnLst/>
              <a:rect l="l" t="t" r="r" b="b"/>
              <a:pathLst>
                <a:path w="13235" h="11377" extrusionOk="0">
                  <a:moveTo>
                    <a:pt x="6684" y="1"/>
                  </a:moveTo>
                  <a:cubicBezTo>
                    <a:pt x="6422" y="1"/>
                    <a:pt x="6250" y="83"/>
                    <a:pt x="6222" y="215"/>
                  </a:cubicBezTo>
                  <a:cubicBezTo>
                    <a:pt x="6142" y="563"/>
                    <a:pt x="5990" y="1129"/>
                    <a:pt x="6099" y="1209"/>
                  </a:cubicBezTo>
                  <a:cubicBezTo>
                    <a:pt x="6178" y="1267"/>
                    <a:pt x="6658" y="1637"/>
                    <a:pt x="6883" y="1812"/>
                  </a:cubicBezTo>
                  <a:cubicBezTo>
                    <a:pt x="6563" y="1594"/>
                    <a:pt x="5590" y="1049"/>
                    <a:pt x="3645" y="1049"/>
                  </a:cubicBezTo>
                  <a:cubicBezTo>
                    <a:pt x="1191" y="1049"/>
                    <a:pt x="1" y="3336"/>
                    <a:pt x="167" y="3576"/>
                  </a:cubicBezTo>
                  <a:cubicBezTo>
                    <a:pt x="334" y="3815"/>
                    <a:pt x="1024" y="4461"/>
                    <a:pt x="1104" y="4490"/>
                  </a:cubicBezTo>
                  <a:cubicBezTo>
                    <a:pt x="1106" y="4491"/>
                    <a:pt x="1109" y="4492"/>
                    <a:pt x="1112" y="4492"/>
                  </a:cubicBezTo>
                  <a:cubicBezTo>
                    <a:pt x="1231" y="4492"/>
                    <a:pt x="2098" y="3982"/>
                    <a:pt x="2099" y="3982"/>
                  </a:cubicBezTo>
                  <a:lnTo>
                    <a:pt x="2099" y="3982"/>
                  </a:lnTo>
                  <a:cubicBezTo>
                    <a:pt x="2098" y="3983"/>
                    <a:pt x="247" y="5725"/>
                    <a:pt x="247" y="6211"/>
                  </a:cubicBezTo>
                  <a:cubicBezTo>
                    <a:pt x="247" y="6697"/>
                    <a:pt x="1416" y="7126"/>
                    <a:pt x="1554" y="7227"/>
                  </a:cubicBezTo>
                  <a:cubicBezTo>
                    <a:pt x="1558" y="7230"/>
                    <a:pt x="1562" y="7232"/>
                    <a:pt x="1567" y="7232"/>
                  </a:cubicBezTo>
                  <a:cubicBezTo>
                    <a:pt x="1737" y="7232"/>
                    <a:pt x="2511" y="5465"/>
                    <a:pt x="3696" y="4781"/>
                  </a:cubicBezTo>
                  <a:lnTo>
                    <a:pt x="3696" y="4781"/>
                  </a:lnTo>
                  <a:cubicBezTo>
                    <a:pt x="3695" y="4781"/>
                    <a:pt x="3050" y="5296"/>
                    <a:pt x="3304" y="5536"/>
                  </a:cubicBezTo>
                  <a:cubicBezTo>
                    <a:pt x="3520" y="5746"/>
                    <a:pt x="4027" y="5979"/>
                    <a:pt x="4325" y="5979"/>
                  </a:cubicBezTo>
                  <a:cubicBezTo>
                    <a:pt x="4367" y="5979"/>
                    <a:pt x="4404" y="5974"/>
                    <a:pt x="4436" y="5964"/>
                  </a:cubicBezTo>
                  <a:cubicBezTo>
                    <a:pt x="4697" y="5884"/>
                    <a:pt x="5322" y="4839"/>
                    <a:pt x="5322" y="4839"/>
                  </a:cubicBezTo>
                  <a:lnTo>
                    <a:pt x="5322" y="4839"/>
                  </a:lnTo>
                  <a:cubicBezTo>
                    <a:pt x="5322" y="4839"/>
                    <a:pt x="5177" y="6501"/>
                    <a:pt x="5576" y="6661"/>
                  </a:cubicBezTo>
                  <a:cubicBezTo>
                    <a:pt x="5982" y="6828"/>
                    <a:pt x="7021" y="6828"/>
                    <a:pt x="7021" y="6828"/>
                  </a:cubicBezTo>
                  <a:lnTo>
                    <a:pt x="7217" y="5587"/>
                  </a:lnTo>
                  <a:cubicBezTo>
                    <a:pt x="7217" y="5587"/>
                    <a:pt x="7355" y="8679"/>
                    <a:pt x="7623" y="8788"/>
                  </a:cubicBezTo>
                  <a:cubicBezTo>
                    <a:pt x="7667" y="8803"/>
                    <a:pt x="7725" y="8817"/>
                    <a:pt x="7790" y="8839"/>
                  </a:cubicBezTo>
                  <a:cubicBezTo>
                    <a:pt x="7536" y="9565"/>
                    <a:pt x="7333" y="10247"/>
                    <a:pt x="7420" y="10320"/>
                  </a:cubicBezTo>
                  <a:cubicBezTo>
                    <a:pt x="7547" y="10428"/>
                    <a:pt x="7884" y="10549"/>
                    <a:pt x="8151" y="10549"/>
                  </a:cubicBezTo>
                  <a:cubicBezTo>
                    <a:pt x="8280" y="10549"/>
                    <a:pt x="8392" y="10521"/>
                    <a:pt x="8458" y="10451"/>
                  </a:cubicBezTo>
                  <a:cubicBezTo>
                    <a:pt x="8669" y="10240"/>
                    <a:pt x="9039" y="9536"/>
                    <a:pt x="9039" y="9536"/>
                  </a:cubicBezTo>
                  <a:cubicBezTo>
                    <a:pt x="9039" y="9536"/>
                    <a:pt x="9061" y="9534"/>
                    <a:pt x="9098" y="9534"/>
                  </a:cubicBezTo>
                  <a:cubicBezTo>
                    <a:pt x="9273" y="9534"/>
                    <a:pt x="9785" y="9588"/>
                    <a:pt x="9917" y="10211"/>
                  </a:cubicBezTo>
                  <a:cubicBezTo>
                    <a:pt x="10077" y="10959"/>
                    <a:pt x="9692" y="11365"/>
                    <a:pt x="9692" y="11365"/>
                  </a:cubicBezTo>
                  <a:cubicBezTo>
                    <a:pt x="9692" y="11365"/>
                    <a:pt x="9903" y="11376"/>
                    <a:pt x="10176" y="11376"/>
                  </a:cubicBezTo>
                  <a:cubicBezTo>
                    <a:pt x="10634" y="11376"/>
                    <a:pt x="11266" y="11345"/>
                    <a:pt x="11362" y="11177"/>
                  </a:cubicBezTo>
                  <a:cubicBezTo>
                    <a:pt x="11478" y="10973"/>
                    <a:pt x="11384" y="10037"/>
                    <a:pt x="11326" y="9572"/>
                  </a:cubicBezTo>
                  <a:lnTo>
                    <a:pt x="11326" y="9572"/>
                  </a:lnTo>
                  <a:cubicBezTo>
                    <a:pt x="11374" y="9865"/>
                    <a:pt x="11497" y="10293"/>
                    <a:pt x="11778" y="10293"/>
                  </a:cubicBezTo>
                  <a:cubicBezTo>
                    <a:pt x="11789" y="10293"/>
                    <a:pt x="11800" y="10292"/>
                    <a:pt x="11812" y="10291"/>
                  </a:cubicBezTo>
                  <a:cubicBezTo>
                    <a:pt x="12262" y="10233"/>
                    <a:pt x="13003" y="10153"/>
                    <a:pt x="13039" y="9776"/>
                  </a:cubicBezTo>
                  <a:cubicBezTo>
                    <a:pt x="13075" y="9471"/>
                    <a:pt x="13003" y="7765"/>
                    <a:pt x="12371" y="6378"/>
                  </a:cubicBezTo>
                  <a:cubicBezTo>
                    <a:pt x="12705" y="6044"/>
                    <a:pt x="13235" y="5456"/>
                    <a:pt x="13111" y="5158"/>
                  </a:cubicBezTo>
                  <a:cubicBezTo>
                    <a:pt x="12958" y="4776"/>
                    <a:pt x="12341" y="3488"/>
                    <a:pt x="10401" y="3488"/>
                  </a:cubicBezTo>
                  <a:cubicBezTo>
                    <a:pt x="10130" y="3488"/>
                    <a:pt x="9835" y="3513"/>
                    <a:pt x="9511" y="3568"/>
                  </a:cubicBezTo>
                  <a:cubicBezTo>
                    <a:pt x="9511" y="3568"/>
                    <a:pt x="9525" y="1746"/>
                    <a:pt x="8451" y="803"/>
                  </a:cubicBezTo>
                  <a:cubicBezTo>
                    <a:pt x="7783" y="221"/>
                    <a:pt x="7113" y="1"/>
                    <a:pt x="6684" y="1"/>
                  </a:cubicBezTo>
                  <a:close/>
                </a:path>
              </a:pathLst>
            </a:custGeom>
            <a:solidFill>
              <a:srgbClr val="102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 name="Google Shape;2722;p59"/>
            <p:cNvSpPr/>
            <p:nvPr/>
          </p:nvSpPr>
          <p:spPr>
            <a:xfrm rot="-645314">
              <a:off x="4168006" y="3042809"/>
              <a:ext cx="279524" cy="90693"/>
            </a:xfrm>
            <a:custGeom>
              <a:avLst/>
              <a:gdLst/>
              <a:ahLst/>
              <a:cxnLst/>
              <a:rect l="l" t="t" r="r" b="b"/>
              <a:pathLst>
                <a:path w="2775" h="1050" extrusionOk="0">
                  <a:moveTo>
                    <a:pt x="2439" y="1"/>
                  </a:moveTo>
                  <a:cubicBezTo>
                    <a:pt x="1556" y="1"/>
                    <a:pt x="732" y="313"/>
                    <a:pt x="77" y="921"/>
                  </a:cubicBezTo>
                  <a:cubicBezTo>
                    <a:pt x="1" y="992"/>
                    <a:pt x="49" y="1049"/>
                    <a:pt x="118" y="1049"/>
                  </a:cubicBezTo>
                  <a:cubicBezTo>
                    <a:pt x="147" y="1049"/>
                    <a:pt x="180" y="1039"/>
                    <a:pt x="208" y="1015"/>
                  </a:cubicBezTo>
                  <a:cubicBezTo>
                    <a:pt x="805" y="458"/>
                    <a:pt x="1550" y="174"/>
                    <a:pt x="2353" y="174"/>
                  </a:cubicBezTo>
                  <a:cubicBezTo>
                    <a:pt x="2419" y="174"/>
                    <a:pt x="2486" y="176"/>
                    <a:pt x="2553" y="180"/>
                  </a:cubicBezTo>
                  <a:cubicBezTo>
                    <a:pt x="2555" y="180"/>
                    <a:pt x="2557" y="180"/>
                    <a:pt x="2559" y="180"/>
                  </a:cubicBezTo>
                  <a:cubicBezTo>
                    <a:pt x="2652" y="180"/>
                    <a:pt x="2775" y="20"/>
                    <a:pt x="2640" y="6"/>
                  </a:cubicBezTo>
                  <a:cubicBezTo>
                    <a:pt x="2572" y="2"/>
                    <a:pt x="2505" y="1"/>
                    <a:pt x="2439" y="1"/>
                  </a:cubicBezTo>
                  <a:close/>
                </a:path>
              </a:pathLst>
            </a:custGeom>
            <a:solidFill>
              <a:srgbClr val="102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 name="Google Shape;2723;p59"/>
            <p:cNvSpPr/>
            <p:nvPr/>
          </p:nvSpPr>
          <p:spPr>
            <a:xfrm rot="-645314">
              <a:off x="4237238" y="3095858"/>
              <a:ext cx="45228" cy="50097"/>
            </a:xfrm>
            <a:custGeom>
              <a:avLst/>
              <a:gdLst/>
              <a:ahLst/>
              <a:cxnLst/>
              <a:rect l="l" t="t" r="r" b="b"/>
              <a:pathLst>
                <a:path w="449" h="580" extrusionOk="0">
                  <a:moveTo>
                    <a:pt x="75" y="1"/>
                  </a:moveTo>
                  <a:cubicBezTo>
                    <a:pt x="63" y="1"/>
                    <a:pt x="53" y="3"/>
                    <a:pt x="45" y="10"/>
                  </a:cubicBezTo>
                  <a:cubicBezTo>
                    <a:pt x="1" y="39"/>
                    <a:pt x="45" y="90"/>
                    <a:pt x="74" y="112"/>
                  </a:cubicBezTo>
                  <a:cubicBezTo>
                    <a:pt x="168" y="206"/>
                    <a:pt x="226" y="337"/>
                    <a:pt x="241" y="475"/>
                  </a:cubicBezTo>
                  <a:cubicBezTo>
                    <a:pt x="250" y="524"/>
                    <a:pt x="346" y="579"/>
                    <a:pt x="402" y="579"/>
                  </a:cubicBezTo>
                  <a:cubicBezTo>
                    <a:pt x="430" y="579"/>
                    <a:pt x="449" y="566"/>
                    <a:pt x="444" y="533"/>
                  </a:cubicBezTo>
                  <a:cubicBezTo>
                    <a:pt x="415" y="344"/>
                    <a:pt x="320" y="177"/>
                    <a:pt x="182" y="54"/>
                  </a:cubicBezTo>
                  <a:cubicBezTo>
                    <a:pt x="160" y="31"/>
                    <a:pt x="112" y="1"/>
                    <a:pt x="75" y="1"/>
                  </a:cubicBezTo>
                  <a:close/>
                </a:path>
              </a:pathLst>
            </a:custGeom>
            <a:solidFill>
              <a:srgbClr val="102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 name="Google Shape;2724;p59"/>
            <p:cNvSpPr/>
            <p:nvPr/>
          </p:nvSpPr>
          <p:spPr>
            <a:xfrm rot="-645314">
              <a:off x="3835850" y="2961662"/>
              <a:ext cx="60740" cy="71000"/>
            </a:xfrm>
            <a:custGeom>
              <a:avLst/>
              <a:gdLst/>
              <a:ahLst/>
              <a:cxnLst/>
              <a:rect l="l" t="t" r="r" b="b"/>
              <a:pathLst>
                <a:path w="603" h="822" extrusionOk="0">
                  <a:moveTo>
                    <a:pt x="390" y="0"/>
                  </a:moveTo>
                  <a:cubicBezTo>
                    <a:pt x="275" y="0"/>
                    <a:pt x="143" y="136"/>
                    <a:pt x="73" y="327"/>
                  </a:cubicBezTo>
                  <a:cubicBezTo>
                    <a:pt x="0" y="552"/>
                    <a:pt x="36" y="770"/>
                    <a:pt x="160" y="814"/>
                  </a:cubicBezTo>
                  <a:cubicBezTo>
                    <a:pt x="175" y="819"/>
                    <a:pt x="190" y="821"/>
                    <a:pt x="206" y="821"/>
                  </a:cubicBezTo>
                  <a:cubicBezTo>
                    <a:pt x="322" y="821"/>
                    <a:pt x="459" y="685"/>
                    <a:pt x="523" y="487"/>
                  </a:cubicBezTo>
                  <a:cubicBezTo>
                    <a:pt x="603" y="262"/>
                    <a:pt x="566" y="52"/>
                    <a:pt x="436" y="8"/>
                  </a:cubicBezTo>
                  <a:cubicBezTo>
                    <a:pt x="421" y="3"/>
                    <a:pt x="406" y="0"/>
                    <a:pt x="390" y="0"/>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4" name="Google Shape;2725;p59"/>
            <p:cNvSpPr/>
            <p:nvPr/>
          </p:nvSpPr>
          <p:spPr>
            <a:xfrm rot="-645314">
              <a:off x="3530148" y="2896549"/>
              <a:ext cx="60841" cy="71000"/>
            </a:xfrm>
            <a:custGeom>
              <a:avLst/>
              <a:gdLst/>
              <a:ahLst/>
              <a:cxnLst/>
              <a:rect l="l" t="t" r="r" b="b"/>
              <a:pathLst>
                <a:path w="604" h="822" extrusionOk="0">
                  <a:moveTo>
                    <a:pt x="398" y="0"/>
                  </a:moveTo>
                  <a:cubicBezTo>
                    <a:pt x="283" y="0"/>
                    <a:pt x="151" y="136"/>
                    <a:pt x="81" y="335"/>
                  </a:cubicBezTo>
                  <a:cubicBezTo>
                    <a:pt x="1" y="560"/>
                    <a:pt x="37" y="770"/>
                    <a:pt x="168" y="814"/>
                  </a:cubicBezTo>
                  <a:cubicBezTo>
                    <a:pt x="183" y="819"/>
                    <a:pt x="198" y="821"/>
                    <a:pt x="213" y="821"/>
                  </a:cubicBezTo>
                  <a:cubicBezTo>
                    <a:pt x="328" y="821"/>
                    <a:pt x="460" y="686"/>
                    <a:pt x="531" y="494"/>
                  </a:cubicBezTo>
                  <a:cubicBezTo>
                    <a:pt x="603" y="269"/>
                    <a:pt x="567" y="51"/>
                    <a:pt x="444" y="8"/>
                  </a:cubicBezTo>
                  <a:cubicBezTo>
                    <a:pt x="429" y="3"/>
                    <a:pt x="414" y="0"/>
                    <a:pt x="398" y="0"/>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5" name="Google Shape;2726;p59"/>
            <p:cNvSpPr/>
            <p:nvPr/>
          </p:nvSpPr>
          <p:spPr>
            <a:xfrm rot="-645314">
              <a:off x="3509814" y="2780601"/>
              <a:ext cx="138302" cy="50184"/>
            </a:xfrm>
            <a:custGeom>
              <a:avLst/>
              <a:gdLst/>
              <a:ahLst/>
              <a:cxnLst/>
              <a:rect l="l" t="t" r="r" b="b"/>
              <a:pathLst>
                <a:path w="1373" h="581" extrusionOk="0">
                  <a:moveTo>
                    <a:pt x="598" y="1"/>
                  </a:moveTo>
                  <a:cubicBezTo>
                    <a:pt x="446" y="1"/>
                    <a:pt x="269" y="39"/>
                    <a:pt x="66" y="138"/>
                  </a:cubicBezTo>
                  <a:cubicBezTo>
                    <a:pt x="15" y="152"/>
                    <a:pt x="1" y="210"/>
                    <a:pt x="23" y="254"/>
                  </a:cubicBezTo>
                  <a:cubicBezTo>
                    <a:pt x="39" y="286"/>
                    <a:pt x="70" y="306"/>
                    <a:pt x="103" y="306"/>
                  </a:cubicBezTo>
                  <a:cubicBezTo>
                    <a:pt x="115" y="306"/>
                    <a:pt x="127" y="303"/>
                    <a:pt x="139" y="298"/>
                  </a:cubicBezTo>
                  <a:cubicBezTo>
                    <a:pt x="312" y="215"/>
                    <a:pt x="462" y="183"/>
                    <a:pt x="589" y="183"/>
                  </a:cubicBezTo>
                  <a:cubicBezTo>
                    <a:pt x="1000" y="183"/>
                    <a:pt x="1180" y="513"/>
                    <a:pt x="1191" y="530"/>
                  </a:cubicBezTo>
                  <a:cubicBezTo>
                    <a:pt x="1206" y="559"/>
                    <a:pt x="1235" y="581"/>
                    <a:pt x="1271" y="581"/>
                  </a:cubicBezTo>
                  <a:cubicBezTo>
                    <a:pt x="1286" y="581"/>
                    <a:pt x="1300" y="573"/>
                    <a:pt x="1315" y="573"/>
                  </a:cubicBezTo>
                  <a:cubicBezTo>
                    <a:pt x="1358" y="544"/>
                    <a:pt x="1373" y="494"/>
                    <a:pt x="1351" y="450"/>
                  </a:cubicBezTo>
                  <a:cubicBezTo>
                    <a:pt x="1351" y="444"/>
                    <a:pt x="1117" y="1"/>
                    <a:pt x="598" y="1"/>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6" name="Google Shape;2727;p59"/>
            <p:cNvSpPr/>
            <p:nvPr/>
          </p:nvSpPr>
          <p:spPr>
            <a:xfrm rot="-645314">
              <a:off x="3651682" y="3086296"/>
              <a:ext cx="159555" cy="36709"/>
            </a:xfrm>
            <a:custGeom>
              <a:avLst/>
              <a:gdLst/>
              <a:ahLst/>
              <a:cxnLst/>
              <a:rect l="l" t="t" r="r" b="b"/>
              <a:pathLst>
                <a:path w="1584" h="425" extrusionOk="0">
                  <a:moveTo>
                    <a:pt x="1481" y="0"/>
                  </a:moveTo>
                  <a:cubicBezTo>
                    <a:pt x="1463" y="0"/>
                    <a:pt x="1445" y="6"/>
                    <a:pt x="1431" y="18"/>
                  </a:cubicBezTo>
                  <a:cubicBezTo>
                    <a:pt x="1190" y="187"/>
                    <a:pt x="964" y="242"/>
                    <a:pt x="771" y="242"/>
                  </a:cubicBezTo>
                  <a:cubicBezTo>
                    <a:pt x="416" y="242"/>
                    <a:pt x="174" y="56"/>
                    <a:pt x="160" y="47"/>
                  </a:cubicBezTo>
                  <a:cubicBezTo>
                    <a:pt x="141" y="31"/>
                    <a:pt x="120" y="24"/>
                    <a:pt x="99" y="24"/>
                  </a:cubicBezTo>
                  <a:cubicBezTo>
                    <a:pt x="72" y="24"/>
                    <a:pt x="46" y="37"/>
                    <a:pt x="29" y="61"/>
                  </a:cubicBezTo>
                  <a:cubicBezTo>
                    <a:pt x="0" y="98"/>
                    <a:pt x="8" y="156"/>
                    <a:pt x="44" y="185"/>
                  </a:cubicBezTo>
                  <a:cubicBezTo>
                    <a:pt x="51" y="192"/>
                    <a:pt x="349" y="424"/>
                    <a:pt x="777" y="424"/>
                  </a:cubicBezTo>
                  <a:cubicBezTo>
                    <a:pt x="1002" y="424"/>
                    <a:pt x="1264" y="359"/>
                    <a:pt x="1532" y="163"/>
                  </a:cubicBezTo>
                  <a:cubicBezTo>
                    <a:pt x="1576" y="134"/>
                    <a:pt x="1583" y="76"/>
                    <a:pt x="1554" y="39"/>
                  </a:cubicBezTo>
                  <a:cubicBezTo>
                    <a:pt x="1537" y="13"/>
                    <a:pt x="1509" y="0"/>
                    <a:pt x="1481" y="0"/>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7" name="Google Shape;2728;p59"/>
            <p:cNvSpPr/>
            <p:nvPr/>
          </p:nvSpPr>
          <p:spPr>
            <a:xfrm rot="-645314">
              <a:off x="3873065" y="2822182"/>
              <a:ext cx="123696" cy="69791"/>
            </a:xfrm>
            <a:custGeom>
              <a:avLst/>
              <a:gdLst/>
              <a:ahLst/>
              <a:cxnLst/>
              <a:rect l="l" t="t" r="r" b="b"/>
              <a:pathLst>
                <a:path w="1228" h="808" extrusionOk="0">
                  <a:moveTo>
                    <a:pt x="301" y="0"/>
                  </a:moveTo>
                  <a:cubicBezTo>
                    <a:pt x="234" y="0"/>
                    <a:pt x="163" y="5"/>
                    <a:pt x="87" y="16"/>
                  </a:cubicBezTo>
                  <a:cubicBezTo>
                    <a:pt x="36" y="23"/>
                    <a:pt x="0" y="74"/>
                    <a:pt x="7" y="125"/>
                  </a:cubicBezTo>
                  <a:cubicBezTo>
                    <a:pt x="14" y="164"/>
                    <a:pt x="51" y="198"/>
                    <a:pt x="96" y="198"/>
                  </a:cubicBezTo>
                  <a:cubicBezTo>
                    <a:pt x="100" y="198"/>
                    <a:pt x="105" y="198"/>
                    <a:pt x="109" y="197"/>
                  </a:cubicBezTo>
                  <a:cubicBezTo>
                    <a:pt x="177" y="187"/>
                    <a:pt x="241" y="183"/>
                    <a:pt x="300" y="183"/>
                  </a:cubicBezTo>
                  <a:cubicBezTo>
                    <a:pt x="935" y="183"/>
                    <a:pt x="1038" y="708"/>
                    <a:pt x="1038" y="735"/>
                  </a:cubicBezTo>
                  <a:cubicBezTo>
                    <a:pt x="1046" y="778"/>
                    <a:pt x="1082" y="807"/>
                    <a:pt x="1125" y="807"/>
                  </a:cubicBezTo>
                  <a:lnTo>
                    <a:pt x="1147" y="807"/>
                  </a:lnTo>
                  <a:cubicBezTo>
                    <a:pt x="1191" y="800"/>
                    <a:pt x="1227" y="756"/>
                    <a:pt x="1220" y="705"/>
                  </a:cubicBezTo>
                  <a:cubicBezTo>
                    <a:pt x="1220" y="699"/>
                    <a:pt x="1090" y="0"/>
                    <a:pt x="301" y="0"/>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8" name="Google Shape;2729;p59"/>
            <p:cNvSpPr/>
            <p:nvPr/>
          </p:nvSpPr>
          <p:spPr>
            <a:xfrm rot="-645314">
              <a:off x="3561648" y="2920864"/>
              <a:ext cx="128027" cy="112373"/>
            </a:xfrm>
            <a:custGeom>
              <a:avLst/>
              <a:gdLst/>
              <a:ahLst/>
              <a:cxnLst/>
              <a:rect l="l" t="t" r="r" b="b"/>
              <a:pathLst>
                <a:path w="1271" h="1301" extrusionOk="0">
                  <a:moveTo>
                    <a:pt x="1176" y="0"/>
                  </a:moveTo>
                  <a:cubicBezTo>
                    <a:pt x="1130" y="0"/>
                    <a:pt x="1089" y="28"/>
                    <a:pt x="1082" y="74"/>
                  </a:cubicBezTo>
                  <a:cubicBezTo>
                    <a:pt x="1053" y="226"/>
                    <a:pt x="966" y="488"/>
                    <a:pt x="850" y="575"/>
                  </a:cubicBezTo>
                  <a:cubicBezTo>
                    <a:pt x="778" y="539"/>
                    <a:pt x="634" y="478"/>
                    <a:pt x="485" y="478"/>
                  </a:cubicBezTo>
                  <a:cubicBezTo>
                    <a:pt x="393" y="478"/>
                    <a:pt x="299" y="501"/>
                    <a:pt x="218" y="568"/>
                  </a:cubicBezTo>
                  <a:cubicBezTo>
                    <a:pt x="1" y="749"/>
                    <a:pt x="153" y="1090"/>
                    <a:pt x="284" y="1265"/>
                  </a:cubicBezTo>
                  <a:cubicBezTo>
                    <a:pt x="298" y="1286"/>
                    <a:pt x="327" y="1301"/>
                    <a:pt x="356" y="1301"/>
                  </a:cubicBezTo>
                  <a:cubicBezTo>
                    <a:pt x="378" y="1301"/>
                    <a:pt x="393" y="1294"/>
                    <a:pt x="407" y="1286"/>
                  </a:cubicBezTo>
                  <a:cubicBezTo>
                    <a:pt x="451" y="1257"/>
                    <a:pt x="458" y="1199"/>
                    <a:pt x="429" y="1156"/>
                  </a:cubicBezTo>
                  <a:cubicBezTo>
                    <a:pt x="364" y="1076"/>
                    <a:pt x="211" y="807"/>
                    <a:pt x="335" y="706"/>
                  </a:cubicBezTo>
                  <a:cubicBezTo>
                    <a:pt x="378" y="670"/>
                    <a:pt x="432" y="657"/>
                    <a:pt x="488" y="657"/>
                  </a:cubicBezTo>
                  <a:cubicBezTo>
                    <a:pt x="638" y="657"/>
                    <a:pt x="801" y="751"/>
                    <a:pt x="806" y="756"/>
                  </a:cubicBezTo>
                  <a:cubicBezTo>
                    <a:pt x="817" y="764"/>
                    <a:pt x="830" y="767"/>
                    <a:pt x="844" y="767"/>
                  </a:cubicBezTo>
                  <a:cubicBezTo>
                    <a:pt x="857" y="767"/>
                    <a:pt x="872" y="764"/>
                    <a:pt x="886" y="756"/>
                  </a:cubicBezTo>
                  <a:cubicBezTo>
                    <a:pt x="1155" y="647"/>
                    <a:pt x="1249" y="161"/>
                    <a:pt x="1264" y="103"/>
                  </a:cubicBezTo>
                  <a:cubicBezTo>
                    <a:pt x="1271" y="52"/>
                    <a:pt x="1235" y="9"/>
                    <a:pt x="1191" y="1"/>
                  </a:cubicBezTo>
                  <a:cubicBezTo>
                    <a:pt x="1186" y="1"/>
                    <a:pt x="1181" y="0"/>
                    <a:pt x="1176" y="0"/>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9" name="Google Shape;2730;p59"/>
            <p:cNvSpPr/>
            <p:nvPr/>
          </p:nvSpPr>
          <p:spPr>
            <a:xfrm rot="-645314">
              <a:off x="3842860" y="3035329"/>
              <a:ext cx="218784" cy="147787"/>
            </a:xfrm>
            <a:custGeom>
              <a:avLst/>
              <a:gdLst/>
              <a:ahLst/>
              <a:cxnLst/>
              <a:rect l="l" t="t" r="r" b="b"/>
              <a:pathLst>
                <a:path w="2172" h="1711" extrusionOk="0">
                  <a:moveTo>
                    <a:pt x="964" y="1"/>
                  </a:moveTo>
                  <a:cubicBezTo>
                    <a:pt x="625" y="1"/>
                    <a:pt x="320" y="167"/>
                    <a:pt x="189" y="458"/>
                  </a:cubicBezTo>
                  <a:cubicBezTo>
                    <a:pt x="1" y="872"/>
                    <a:pt x="255" y="1388"/>
                    <a:pt x="756" y="1613"/>
                  </a:cubicBezTo>
                  <a:cubicBezTo>
                    <a:pt x="905" y="1679"/>
                    <a:pt x="1061" y="1710"/>
                    <a:pt x="1209" y="1710"/>
                  </a:cubicBezTo>
                  <a:cubicBezTo>
                    <a:pt x="1551" y="1710"/>
                    <a:pt x="1858" y="1545"/>
                    <a:pt x="1990" y="1257"/>
                  </a:cubicBezTo>
                  <a:cubicBezTo>
                    <a:pt x="2171" y="836"/>
                    <a:pt x="1917" y="320"/>
                    <a:pt x="1424" y="103"/>
                  </a:cubicBezTo>
                  <a:cubicBezTo>
                    <a:pt x="1272" y="33"/>
                    <a:pt x="1114" y="1"/>
                    <a:pt x="964" y="1"/>
                  </a:cubicBezTo>
                  <a:close/>
                </a:path>
              </a:pathLst>
            </a:custGeom>
            <a:solidFill>
              <a:srgbClr val="A9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0" name="Google Shape;2731;p59"/>
            <p:cNvSpPr/>
            <p:nvPr/>
          </p:nvSpPr>
          <p:spPr>
            <a:xfrm rot="-645314">
              <a:off x="3414477" y="2962183"/>
              <a:ext cx="157339" cy="138804"/>
            </a:xfrm>
            <a:custGeom>
              <a:avLst/>
              <a:gdLst/>
              <a:ahLst/>
              <a:cxnLst/>
              <a:rect l="l" t="t" r="r" b="b"/>
              <a:pathLst>
                <a:path w="1562" h="1607" extrusionOk="0">
                  <a:moveTo>
                    <a:pt x="901" y="0"/>
                  </a:moveTo>
                  <a:cubicBezTo>
                    <a:pt x="621" y="0"/>
                    <a:pt x="331" y="206"/>
                    <a:pt x="182" y="539"/>
                  </a:cubicBezTo>
                  <a:cubicBezTo>
                    <a:pt x="1" y="953"/>
                    <a:pt x="117" y="1410"/>
                    <a:pt x="443" y="1563"/>
                  </a:cubicBezTo>
                  <a:cubicBezTo>
                    <a:pt x="511" y="1593"/>
                    <a:pt x="582" y="1607"/>
                    <a:pt x="655" y="1607"/>
                  </a:cubicBezTo>
                  <a:cubicBezTo>
                    <a:pt x="934" y="1607"/>
                    <a:pt x="1230" y="1397"/>
                    <a:pt x="1380" y="1069"/>
                  </a:cubicBezTo>
                  <a:cubicBezTo>
                    <a:pt x="1561" y="648"/>
                    <a:pt x="1445" y="191"/>
                    <a:pt x="1119" y="45"/>
                  </a:cubicBezTo>
                  <a:cubicBezTo>
                    <a:pt x="1048" y="15"/>
                    <a:pt x="975" y="0"/>
                    <a:pt x="901" y="0"/>
                  </a:cubicBezTo>
                  <a:close/>
                </a:path>
              </a:pathLst>
            </a:custGeom>
            <a:solidFill>
              <a:srgbClr val="A9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1" name="Google Shape;2732;p59"/>
            <p:cNvSpPr/>
            <p:nvPr/>
          </p:nvSpPr>
          <p:spPr>
            <a:xfrm>
              <a:off x="3312199" y="3054249"/>
              <a:ext cx="425950" cy="472338"/>
            </a:xfrm>
            <a:custGeom>
              <a:avLst/>
              <a:gdLst/>
              <a:ahLst/>
              <a:cxnLst/>
              <a:rect l="l" t="t" r="r" b="b"/>
              <a:pathLst>
                <a:path w="6244" h="6924" extrusionOk="0">
                  <a:moveTo>
                    <a:pt x="4903" y="0"/>
                  </a:moveTo>
                  <a:cubicBezTo>
                    <a:pt x="4695" y="0"/>
                    <a:pt x="3892" y="988"/>
                    <a:pt x="3892" y="988"/>
                  </a:cubicBezTo>
                  <a:cubicBezTo>
                    <a:pt x="3892" y="988"/>
                    <a:pt x="3837" y="376"/>
                    <a:pt x="3597" y="376"/>
                  </a:cubicBezTo>
                  <a:cubicBezTo>
                    <a:pt x="3589" y="376"/>
                    <a:pt x="3581" y="377"/>
                    <a:pt x="3572" y="378"/>
                  </a:cubicBezTo>
                  <a:cubicBezTo>
                    <a:pt x="3311" y="429"/>
                    <a:pt x="3507" y="1612"/>
                    <a:pt x="3507" y="1612"/>
                  </a:cubicBezTo>
                  <a:cubicBezTo>
                    <a:pt x="1" y="4923"/>
                    <a:pt x="15" y="6331"/>
                    <a:pt x="785" y="6738"/>
                  </a:cubicBezTo>
                  <a:cubicBezTo>
                    <a:pt x="1030" y="6866"/>
                    <a:pt x="1266" y="6924"/>
                    <a:pt x="1493" y="6924"/>
                  </a:cubicBezTo>
                  <a:cubicBezTo>
                    <a:pt x="3456" y="6924"/>
                    <a:pt x="4705" y="2607"/>
                    <a:pt x="4705" y="2607"/>
                  </a:cubicBezTo>
                  <a:cubicBezTo>
                    <a:pt x="4705" y="2607"/>
                    <a:pt x="6244" y="1467"/>
                    <a:pt x="6128" y="1307"/>
                  </a:cubicBezTo>
                  <a:cubicBezTo>
                    <a:pt x="6102" y="1272"/>
                    <a:pt x="6054" y="1258"/>
                    <a:pt x="5997" y="1258"/>
                  </a:cubicBezTo>
                  <a:cubicBezTo>
                    <a:pt x="5797" y="1258"/>
                    <a:pt x="5474" y="1424"/>
                    <a:pt x="5474" y="1424"/>
                  </a:cubicBezTo>
                  <a:cubicBezTo>
                    <a:pt x="5474" y="1424"/>
                    <a:pt x="6004" y="836"/>
                    <a:pt x="5954" y="683"/>
                  </a:cubicBezTo>
                  <a:cubicBezTo>
                    <a:pt x="5947" y="664"/>
                    <a:pt x="5928" y="655"/>
                    <a:pt x="5901" y="655"/>
                  </a:cubicBezTo>
                  <a:cubicBezTo>
                    <a:pt x="5712" y="655"/>
                    <a:pt x="5104" y="1053"/>
                    <a:pt x="5104" y="1053"/>
                  </a:cubicBezTo>
                  <a:cubicBezTo>
                    <a:pt x="5104" y="1053"/>
                    <a:pt x="5663" y="277"/>
                    <a:pt x="5460" y="182"/>
                  </a:cubicBezTo>
                  <a:cubicBezTo>
                    <a:pt x="5446" y="176"/>
                    <a:pt x="5431" y="173"/>
                    <a:pt x="5414" y="173"/>
                  </a:cubicBezTo>
                  <a:cubicBezTo>
                    <a:pt x="5184" y="173"/>
                    <a:pt x="4734" y="756"/>
                    <a:pt x="4734" y="756"/>
                  </a:cubicBezTo>
                  <a:cubicBezTo>
                    <a:pt x="4734" y="756"/>
                    <a:pt x="5075" y="110"/>
                    <a:pt x="4930" y="8"/>
                  </a:cubicBezTo>
                  <a:cubicBezTo>
                    <a:pt x="4923" y="3"/>
                    <a:pt x="4914" y="0"/>
                    <a:pt x="4903" y="0"/>
                  </a:cubicBezTo>
                  <a:close/>
                </a:path>
              </a:pathLst>
            </a:custGeom>
            <a:solidFill>
              <a:srgbClr val="BA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2" name="Google Shape;2733;p59"/>
            <p:cNvSpPr/>
            <p:nvPr/>
          </p:nvSpPr>
          <p:spPr>
            <a:xfrm>
              <a:off x="974275" y="3414560"/>
              <a:ext cx="934580" cy="778021"/>
            </a:xfrm>
            <a:custGeom>
              <a:avLst/>
              <a:gdLst/>
              <a:ahLst/>
              <a:cxnLst/>
              <a:rect l="l" t="t" r="r" b="b"/>
              <a:pathLst>
                <a:path w="13700" h="11405" extrusionOk="0">
                  <a:moveTo>
                    <a:pt x="6252" y="0"/>
                  </a:moveTo>
                  <a:cubicBezTo>
                    <a:pt x="5928" y="0"/>
                    <a:pt x="5607" y="59"/>
                    <a:pt x="5308" y="185"/>
                  </a:cubicBezTo>
                  <a:cubicBezTo>
                    <a:pt x="4422" y="548"/>
                    <a:pt x="3827" y="1419"/>
                    <a:pt x="3587" y="2341"/>
                  </a:cubicBezTo>
                  <a:cubicBezTo>
                    <a:pt x="3348" y="3263"/>
                    <a:pt x="3406" y="4236"/>
                    <a:pt x="3507" y="5187"/>
                  </a:cubicBezTo>
                  <a:cubicBezTo>
                    <a:pt x="3260" y="4907"/>
                    <a:pt x="2888" y="4772"/>
                    <a:pt x="2512" y="4772"/>
                  </a:cubicBezTo>
                  <a:cubicBezTo>
                    <a:pt x="2314" y="4772"/>
                    <a:pt x="2115" y="4810"/>
                    <a:pt x="1932" y="4882"/>
                  </a:cubicBezTo>
                  <a:cubicBezTo>
                    <a:pt x="1395" y="5086"/>
                    <a:pt x="988" y="5536"/>
                    <a:pt x="705" y="6029"/>
                  </a:cubicBezTo>
                  <a:cubicBezTo>
                    <a:pt x="110" y="7046"/>
                    <a:pt x="1" y="8396"/>
                    <a:pt x="654" y="9376"/>
                  </a:cubicBezTo>
                  <a:cubicBezTo>
                    <a:pt x="1235" y="10240"/>
                    <a:pt x="2288" y="10668"/>
                    <a:pt x="3297" y="10930"/>
                  </a:cubicBezTo>
                  <a:cubicBezTo>
                    <a:pt x="4508" y="11246"/>
                    <a:pt x="5761" y="11404"/>
                    <a:pt x="7013" y="11404"/>
                  </a:cubicBezTo>
                  <a:cubicBezTo>
                    <a:pt x="8515" y="11404"/>
                    <a:pt x="10017" y="11177"/>
                    <a:pt x="11449" y="10726"/>
                  </a:cubicBezTo>
                  <a:lnTo>
                    <a:pt x="13184" y="4577"/>
                  </a:lnTo>
                  <a:cubicBezTo>
                    <a:pt x="13700" y="3619"/>
                    <a:pt x="13279" y="2276"/>
                    <a:pt x="12313" y="1782"/>
                  </a:cubicBezTo>
                  <a:cubicBezTo>
                    <a:pt x="12038" y="1640"/>
                    <a:pt x="11733" y="1573"/>
                    <a:pt x="11427" y="1573"/>
                  </a:cubicBezTo>
                  <a:cubicBezTo>
                    <a:pt x="10656" y="1573"/>
                    <a:pt x="9873" y="1994"/>
                    <a:pt x="9526" y="2690"/>
                  </a:cubicBezTo>
                  <a:cubicBezTo>
                    <a:pt x="9213" y="1833"/>
                    <a:pt x="8683" y="1027"/>
                    <a:pt x="7921" y="519"/>
                  </a:cubicBezTo>
                  <a:cubicBezTo>
                    <a:pt x="7430" y="192"/>
                    <a:pt x="6837" y="0"/>
                    <a:pt x="6252" y="0"/>
                  </a:cubicBezTo>
                  <a:close/>
                </a:path>
              </a:pathLst>
            </a:custGeom>
            <a:solidFill>
              <a:srgbClr val="65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3" name="Google Shape;2734;p59"/>
            <p:cNvSpPr/>
            <p:nvPr/>
          </p:nvSpPr>
          <p:spPr>
            <a:xfrm>
              <a:off x="983211" y="3740286"/>
              <a:ext cx="230370" cy="239648"/>
            </a:xfrm>
            <a:custGeom>
              <a:avLst/>
              <a:gdLst/>
              <a:ahLst/>
              <a:cxnLst/>
              <a:rect l="l" t="t" r="r" b="b"/>
              <a:pathLst>
                <a:path w="3377" h="3513" extrusionOk="0">
                  <a:moveTo>
                    <a:pt x="2368" y="1"/>
                  </a:moveTo>
                  <a:cubicBezTo>
                    <a:pt x="2174" y="1"/>
                    <a:pt x="1979" y="36"/>
                    <a:pt x="1801" y="107"/>
                  </a:cubicBezTo>
                  <a:cubicBezTo>
                    <a:pt x="1264" y="311"/>
                    <a:pt x="857" y="761"/>
                    <a:pt x="574" y="1254"/>
                  </a:cubicBezTo>
                  <a:cubicBezTo>
                    <a:pt x="182" y="1929"/>
                    <a:pt x="1" y="2750"/>
                    <a:pt x="117" y="3512"/>
                  </a:cubicBezTo>
                  <a:cubicBezTo>
                    <a:pt x="182" y="3047"/>
                    <a:pt x="335" y="2590"/>
                    <a:pt x="574" y="2183"/>
                  </a:cubicBezTo>
                  <a:cubicBezTo>
                    <a:pt x="857" y="1690"/>
                    <a:pt x="1264" y="1247"/>
                    <a:pt x="1801" y="1036"/>
                  </a:cubicBezTo>
                  <a:cubicBezTo>
                    <a:pt x="1981" y="967"/>
                    <a:pt x="2177" y="932"/>
                    <a:pt x="2372" y="932"/>
                  </a:cubicBezTo>
                  <a:cubicBezTo>
                    <a:pt x="2751" y="932"/>
                    <a:pt x="3127" y="1066"/>
                    <a:pt x="3376" y="1349"/>
                  </a:cubicBezTo>
                  <a:cubicBezTo>
                    <a:pt x="3340" y="1015"/>
                    <a:pt x="3311" y="673"/>
                    <a:pt x="3296" y="340"/>
                  </a:cubicBezTo>
                  <a:cubicBezTo>
                    <a:pt x="3051" y="112"/>
                    <a:pt x="2710" y="1"/>
                    <a:pt x="2368" y="1"/>
                  </a:cubicBezTo>
                  <a:close/>
                </a:path>
              </a:pathLst>
            </a:custGeom>
            <a:solidFill>
              <a:srgbClr val="589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4" name="Google Shape;2735;p59"/>
            <p:cNvSpPr/>
            <p:nvPr/>
          </p:nvSpPr>
          <p:spPr>
            <a:xfrm>
              <a:off x="1206069" y="3414765"/>
              <a:ext cx="692885" cy="291766"/>
            </a:xfrm>
            <a:custGeom>
              <a:avLst/>
              <a:gdLst/>
              <a:ahLst/>
              <a:cxnLst/>
              <a:rect l="l" t="t" r="r" b="b"/>
              <a:pathLst>
                <a:path w="10157" h="4277" extrusionOk="0">
                  <a:moveTo>
                    <a:pt x="2853" y="0"/>
                  </a:moveTo>
                  <a:cubicBezTo>
                    <a:pt x="2528" y="0"/>
                    <a:pt x="2205" y="58"/>
                    <a:pt x="1902" y="182"/>
                  </a:cubicBezTo>
                  <a:cubicBezTo>
                    <a:pt x="1024" y="545"/>
                    <a:pt x="429" y="1416"/>
                    <a:pt x="189" y="2338"/>
                  </a:cubicBezTo>
                  <a:cubicBezTo>
                    <a:pt x="22" y="2970"/>
                    <a:pt x="0" y="3623"/>
                    <a:pt x="37" y="4277"/>
                  </a:cubicBezTo>
                  <a:cubicBezTo>
                    <a:pt x="58" y="3935"/>
                    <a:pt x="102" y="3602"/>
                    <a:pt x="189" y="3275"/>
                  </a:cubicBezTo>
                  <a:cubicBezTo>
                    <a:pt x="429" y="2353"/>
                    <a:pt x="1024" y="1474"/>
                    <a:pt x="1902" y="1111"/>
                  </a:cubicBezTo>
                  <a:cubicBezTo>
                    <a:pt x="2202" y="989"/>
                    <a:pt x="2521" y="932"/>
                    <a:pt x="2843" y="932"/>
                  </a:cubicBezTo>
                  <a:cubicBezTo>
                    <a:pt x="3433" y="932"/>
                    <a:pt x="4030" y="1124"/>
                    <a:pt x="4523" y="1453"/>
                  </a:cubicBezTo>
                  <a:cubicBezTo>
                    <a:pt x="5285" y="1961"/>
                    <a:pt x="5815" y="2767"/>
                    <a:pt x="6128" y="3623"/>
                  </a:cubicBezTo>
                  <a:cubicBezTo>
                    <a:pt x="6475" y="2927"/>
                    <a:pt x="7254" y="2507"/>
                    <a:pt x="8025" y="2507"/>
                  </a:cubicBezTo>
                  <a:cubicBezTo>
                    <a:pt x="8332" y="2507"/>
                    <a:pt x="8638" y="2573"/>
                    <a:pt x="8915" y="2716"/>
                  </a:cubicBezTo>
                  <a:cubicBezTo>
                    <a:pt x="9452" y="2992"/>
                    <a:pt x="9823" y="3536"/>
                    <a:pt x="9953" y="4124"/>
                  </a:cubicBezTo>
                  <a:cubicBezTo>
                    <a:pt x="10157" y="3231"/>
                    <a:pt x="9736" y="2200"/>
                    <a:pt x="8915" y="1779"/>
                  </a:cubicBezTo>
                  <a:cubicBezTo>
                    <a:pt x="8641" y="1637"/>
                    <a:pt x="8336" y="1570"/>
                    <a:pt x="8030" y="1570"/>
                  </a:cubicBezTo>
                  <a:cubicBezTo>
                    <a:pt x="7259" y="1570"/>
                    <a:pt x="6476" y="1993"/>
                    <a:pt x="6128" y="2694"/>
                  </a:cubicBezTo>
                  <a:cubicBezTo>
                    <a:pt x="5815" y="1830"/>
                    <a:pt x="5285" y="1024"/>
                    <a:pt x="4523" y="516"/>
                  </a:cubicBezTo>
                  <a:cubicBezTo>
                    <a:pt x="4032" y="189"/>
                    <a:pt x="3439" y="0"/>
                    <a:pt x="2853" y="0"/>
                  </a:cubicBezTo>
                  <a:close/>
                </a:path>
              </a:pathLst>
            </a:custGeom>
            <a:solidFill>
              <a:srgbClr val="589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5" name="Google Shape;2736;p59"/>
            <p:cNvSpPr/>
            <p:nvPr/>
          </p:nvSpPr>
          <p:spPr>
            <a:xfrm>
              <a:off x="1151565" y="3942270"/>
              <a:ext cx="52596" cy="42636"/>
            </a:xfrm>
            <a:custGeom>
              <a:avLst/>
              <a:gdLst/>
              <a:ahLst/>
              <a:cxnLst/>
              <a:rect l="l" t="t" r="r" b="b"/>
              <a:pathLst>
                <a:path w="771" h="625" extrusionOk="0">
                  <a:moveTo>
                    <a:pt x="104" y="1"/>
                  </a:moveTo>
                  <a:cubicBezTo>
                    <a:pt x="82" y="1"/>
                    <a:pt x="61" y="9"/>
                    <a:pt x="44" y="28"/>
                  </a:cubicBezTo>
                  <a:cubicBezTo>
                    <a:pt x="8" y="65"/>
                    <a:pt x="1" y="130"/>
                    <a:pt x="44" y="166"/>
                  </a:cubicBezTo>
                  <a:cubicBezTo>
                    <a:pt x="219" y="311"/>
                    <a:pt x="400" y="457"/>
                    <a:pt x="582" y="595"/>
                  </a:cubicBezTo>
                  <a:cubicBezTo>
                    <a:pt x="604" y="614"/>
                    <a:pt x="631" y="625"/>
                    <a:pt x="658" y="625"/>
                  </a:cubicBezTo>
                  <a:cubicBezTo>
                    <a:pt x="682" y="625"/>
                    <a:pt x="706" y="615"/>
                    <a:pt x="727" y="595"/>
                  </a:cubicBezTo>
                  <a:cubicBezTo>
                    <a:pt x="756" y="558"/>
                    <a:pt x="770" y="486"/>
                    <a:pt x="727" y="449"/>
                  </a:cubicBezTo>
                  <a:cubicBezTo>
                    <a:pt x="545" y="304"/>
                    <a:pt x="364" y="166"/>
                    <a:pt x="182" y="28"/>
                  </a:cubicBezTo>
                  <a:cubicBezTo>
                    <a:pt x="158" y="12"/>
                    <a:pt x="130" y="1"/>
                    <a:pt x="104" y="1"/>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6" name="Google Shape;2737;p59"/>
            <p:cNvSpPr/>
            <p:nvPr/>
          </p:nvSpPr>
          <p:spPr>
            <a:xfrm>
              <a:off x="1213982" y="3909254"/>
              <a:ext cx="26809" cy="46251"/>
            </a:xfrm>
            <a:custGeom>
              <a:avLst/>
              <a:gdLst/>
              <a:ahLst/>
              <a:cxnLst/>
              <a:rect l="l" t="t" r="r" b="b"/>
              <a:pathLst>
                <a:path w="393" h="678" extrusionOk="0">
                  <a:moveTo>
                    <a:pt x="105" y="0"/>
                  </a:moveTo>
                  <a:cubicBezTo>
                    <a:pt x="96" y="0"/>
                    <a:pt x="88" y="2"/>
                    <a:pt x="80" y="4"/>
                  </a:cubicBezTo>
                  <a:cubicBezTo>
                    <a:pt x="22" y="19"/>
                    <a:pt x="1" y="69"/>
                    <a:pt x="8" y="120"/>
                  </a:cubicBezTo>
                  <a:cubicBezTo>
                    <a:pt x="44" y="302"/>
                    <a:pt x="102" y="476"/>
                    <a:pt x="197" y="628"/>
                  </a:cubicBezTo>
                  <a:cubicBezTo>
                    <a:pt x="217" y="658"/>
                    <a:pt x="250" y="678"/>
                    <a:pt x="286" y="678"/>
                  </a:cubicBezTo>
                  <a:cubicBezTo>
                    <a:pt x="302" y="678"/>
                    <a:pt x="319" y="674"/>
                    <a:pt x="335" y="665"/>
                  </a:cubicBezTo>
                  <a:cubicBezTo>
                    <a:pt x="378" y="636"/>
                    <a:pt x="393" y="578"/>
                    <a:pt x="364" y="527"/>
                  </a:cubicBezTo>
                  <a:cubicBezTo>
                    <a:pt x="342" y="491"/>
                    <a:pt x="320" y="454"/>
                    <a:pt x="305" y="418"/>
                  </a:cubicBezTo>
                  <a:cubicBezTo>
                    <a:pt x="298" y="396"/>
                    <a:pt x="284" y="382"/>
                    <a:pt x="276" y="360"/>
                  </a:cubicBezTo>
                  <a:cubicBezTo>
                    <a:pt x="276" y="353"/>
                    <a:pt x="276" y="353"/>
                    <a:pt x="269" y="345"/>
                  </a:cubicBezTo>
                  <a:cubicBezTo>
                    <a:pt x="269" y="338"/>
                    <a:pt x="262" y="324"/>
                    <a:pt x="262" y="316"/>
                  </a:cubicBezTo>
                  <a:cubicBezTo>
                    <a:pt x="233" y="236"/>
                    <a:pt x="211" y="157"/>
                    <a:pt x="197" y="69"/>
                  </a:cubicBezTo>
                  <a:cubicBezTo>
                    <a:pt x="191" y="28"/>
                    <a:pt x="145" y="0"/>
                    <a:pt x="105" y="0"/>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7" name="Google Shape;2738;p59"/>
            <p:cNvSpPr/>
            <p:nvPr/>
          </p:nvSpPr>
          <p:spPr>
            <a:xfrm>
              <a:off x="1353617" y="3627322"/>
              <a:ext cx="49594" cy="50890"/>
            </a:xfrm>
            <a:custGeom>
              <a:avLst/>
              <a:gdLst/>
              <a:ahLst/>
              <a:cxnLst/>
              <a:rect l="l" t="t" r="r" b="b"/>
              <a:pathLst>
                <a:path w="727" h="746" extrusionOk="0">
                  <a:moveTo>
                    <a:pt x="106" y="1"/>
                  </a:moveTo>
                  <a:cubicBezTo>
                    <a:pt x="81" y="1"/>
                    <a:pt x="55" y="10"/>
                    <a:pt x="37" y="28"/>
                  </a:cubicBezTo>
                  <a:cubicBezTo>
                    <a:pt x="1" y="72"/>
                    <a:pt x="1" y="123"/>
                    <a:pt x="37" y="166"/>
                  </a:cubicBezTo>
                  <a:cubicBezTo>
                    <a:pt x="124" y="260"/>
                    <a:pt x="204" y="348"/>
                    <a:pt x="291" y="442"/>
                  </a:cubicBezTo>
                  <a:cubicBezTo>
                    <a:pt x="371" y="536"/>
                    <a:pt x="451" y="631"/>
                    <a:pt x="545" y="718"/>
                  </a:cubicBezTo>
                  <a:cubicBezTo>
                    <a:pt x="563" y="736"/>
                    <a:pt x="589" y="745"/>
                    <a:pt x="614" y="745"/>
                  </a:cubicBezTo>
                  <a:cubicBezTo>
                    <a:pt x="640" y="745"/>
                    <a:pt x="665" y="736"/>
                    <a:pt x="683" y="718"/>
                  </a:cubicBezTo>
                  <a:cubicBezTo>
                    <a:pt x="727" y="674"/>
                    <a:pt x="719" y="616"/>
                    <a:pt x="683" y="573"/>
                  </a:cubicBezTo>
                  <a:cubicBezTo>
                    <a:pt x="603" y="478"/>
                    <a:pt x="516" y="391"/>
                    <a:pt x="429" y="297"/>
                  </a:cubicBezTo>
                  <a:cubicBezTo>
                    <a:pt x="342" y="210"/>
                    <a:pt x="262" y="115"/>
                    <a:pt x="175" y="28"/>
                  </a:cubicBezTo>
                  <a:cubicBezTo>
                    <a:pt x="157" y="10"/>
                    <a:pt x="131" y="1"/>
                    <a:pt x="106" y="1"/>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8" name="Google Shape;2739;p59"/>
            <p:cNvSpPr/>
            <p:nvPr/>
          </p:nvSpPr>
          <p:spPr>
            <a:xfrm>
              <a:off x="1367533" y="3907140"/>
              <a:ext cx="44614" cy="44069"/>
            </a:xfrm>
            <a:custGeom>
              <a:avLst/>
              <a:gdLst/>
              <a:ahLst/>
              <a:cxnLst/>
              <a:rect l="l" t="t" r="r" b="b"/>
              <a:pathLst>
                <a:path w="654" h="646" extrusionOk="0">
                  <a:moveTo>
                    <a:pt x="111" y="0"/>
                  </a:moveTo>
                  <a:cubicBezTo>
                    <a:pt x="95" y="0"/>
                    <a:pt x="79" y="4"/>
                    <a:pt x="65" y="13"/>
                  </a:cubicBezTo>
                  <a:cubicBezTo>
                    <a:pt x="15" y="42"/>
                    <a:pt x="0" y="100"/>
                    <a:pt x="29" y="151"/>
                  </a:cubicBezTo>
                  <a:cubicBezTo>
                    <a:pt x="138" y="340"/>
                    <a:pt x="298" y="514"/>
                    <a:pt x="486" y="630"/>
                  </a:cubicBezTo>
                  <a:cubicBezTo>
                    <a:pt x="501" y="640"/>
                    <a:pt x="520" y="645"/>
                    <a:pt x="538" y="645"/>
                  </a:cubicBezTo>
                  <a:cubicBezTo>
                    <a:pt x="574" y="645"/>
                    <a:pt x="610" y="628"/>
                    <a:pt x="624" y="594"/>
                  </a:cubicBezTo>
                  <a:cubicBezTo>
                    <a:pt x="653" y="543"/>
                    <a:pt x="639" y="492"/>
                    <a:pt x="588" y="456"/>
                  </a:cubicBezTo>
                  <a:cubicBezTo>
                    <a:pt x="566" y="449"/>
                    <a:pt x="545" y="427"/>
                    <a:pt x="523" y="413"/>
                  </a:cubicBezTo>
                  <a:cubicBezTo>
                    <a:pt x="523" y="413"/>
                    <a:pt x="515" y="405"/>
                    <a:pt x="508" y="405"/>
                  </a:cubicBezTo>
                  <a:cubicBezTo>
                    <a:pt x="501" y="398"/>
                    <a:pt x="494" y="391"/>
                    <a:pt x="479" y="376"/>
                  </a:cubicBezTo>
                  <a:cubicBezTo>
                    <a:pt x="443" y="347"/>
                    <a:pt x="407" y="311"/>
                    <a:pt x="370" y="275"/>
                  </a:cubicBezTo>
                  <a:cubicBezTo>
                    <a:pt x="349" y="260"/>
                    <a:pt x="334" y="238"/>
                    <a:pt x="319" y="224"/>
                  </a:cubicBezTo>
                  <a:cubicBezTo>
                    <a:pt x="312" y="209"/>
                    <a:pt x="305" y="202"/>
                    <a:pt x="298" y="195"/>
                  </a:cubicBezTo>
                  <a:cubicBezTo>
                    <a:pt x="295" y="192"/>
                    <a:pt x="293" y="189"/>
                    <a:pt x="291" y="186"/>
                  </a:cubicBezTo>
                  <a:lnTo>
                    <a:pt x="291" y="186"/>
                  </a:lnTo>
                  <a:cubicBezTo>
                    <a:pt x="291" y="186"/>
                    <a:pt x="292" y="187"/>
                    <a:pt x="292" y="187"/>
                  </a:cubicBezTo>
                  <a:cubicBezTo>
                    <a:pt x="293" y="187"/>
                    <a:pt x="293" y="185"/>
                    <a:pt x="290" y="180"/>
                  </a:cubicBezTo>
                  <a:cubicBezTo>
                    <a:pt x="289" y="179"/>
                    <a:pt x="288" y="178"/>
                    <a:pt x="288" y="178"/>
                  </a:cubicBezTo>
                  <a:lnTo>
                    <a:pt x="288" y="178"/>
                  </a:lnTo>
                  <a:cubicBezTo>
                    <a:pt x="287" y="178"/>
                    <a:pt x="288" y="182"/>
                    <a:pt x="291" y="186"/>
                  </a:cubicBezTo>
                  <a:lnTo>
                    <a:pt x="291" y="186"/>
                  </a:lnTo>
                  <a:cubicBezTo>
                    <a:pt x="288" y="184"/>
                    <a:pt x="283" y="177"/>
                    <a:pt x="283" y="173"/>
                  </a:cubicBezTo>
                  <a:cubicBezTo>
                    <a:pt x="254" y="137"/>
                    <a:pt x="225" y="93"/>
                    <a:pt x="196" y="50"/>
                  </a:cubicBezTo>
                  <a:cubicBezTo>
                    <a:pt x="181" y="20"/>
                    <a:pt x="146" y="0"/>
                    <a:pt x="111" y="0"/>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9" name="Google Shape;2740;p59"/>
            <p:cNvSpPr/>
            <p:nvPr/>
          </p:nvSpPr>
          <p:spPr>
            <a:xfrm>
              <a:off x="1417876" y="3868189"/>
              <a:ext cx="34859" cy="62760"/>
            </a:xfrm>
            <a:custGeom>
              <a:avLst/>
              <a:gdLst/>
              <a:ahLst/>
              <a:cxnLst/>
              <a:rect l="l" t="t" r="r" b="b"/>
              <a:pathLst>
                <a:path w="511" h="920" extrusionOk="0">
                  <a:moveTo>
                    <a:pt x="135" y="0"/>
                  </a:moveTo>
                  <a:cubicBezTo>
                    <a:pt x="68" y="0"/>
                    <a:pt x="1" y="73"/>
                    <a:pt x="46" y="149"/>
                  </a:cubicBezTo>
                  <a:cubicBezTo>
                    <a:pt x="170" y="367"/>
                    <a:pt x="257" y="599"/>
                    <a:pt x="307" y="846"/>
                  </a:cubicBezTo>
                  <a:cubicBezTo>
                    <a:pt x="320" y="891"/>
                    <a:pt x="369" y="919"/>
                    <a:pt x="415" y="919"/>
                  </a:cubicBezTo>
                  <a:cubicBezTo>
                    <a:pt x="420" y="919"/>
                    <a:pt x="426" y="919"/>
                    <a:pt x="431" y="918"/>
                  </a:cubicBezTo>
                  <a:cubicBezTo>
                    <a:pt x="482" y="904"/>
                    <a:pt x="511" y="846"/>
                    <a:pt x="496" y="795"/>
                  </a:cubicBezTo>
                  <a:cubicBezTo>
                    <a:pt x="453" y="534"/>
                    <a:pt x="351" y="279"/>
                    <a:pt x="213" y="47"/>
                  </a:cubicBezTo>
                  <a:cubicBezTo>
                    <a:pt x="193" y="14"/>
                    <a:pt x="164" y="0"/>
                    <a:pt x="135" y="0"/>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0" name="Google Shape;2741;p59"/>
            <p:cNvSpPr/>
            <p:nvPr/>
          </p:nvSpPr>
          <p:spPr>
            <a:xfrm>
              <a:off x="1248157" y="4056939"/>
              <a:ext cx="70810" cy="53346"/>
            </a:xfrm>
            <a:custGeom>
              <a:avLst/>
              <a:gdLst/>
              <a:ahLst/>
              <a:cxnLst/>
              <a:rect l="l" t="t" r="r" b="b"/>
              <a:pathLst>
                <a:path w="1038" h="782" extrusionOk="0">
                  <a:moveTo>
                    <a:pt x="117" y="1"/>
                  </a:moveTo>
                  <a:cubicBezTo>
                    <a:pt x="80" y="1"/>
                    <a:pt x="44" y="24"/>
                    <a:pt x="30" y="53"/>
                  </a:cubicBezTo>
                  <a:cubicBezTo>
                    <a:pt x="0" y="104"/>
                    <a:pt x="22" y="155"/>
                    <a:pt x="66" y="191"/>
                  </a:cubicBezTo>
                  <a:cubicBezTo>
                    <a:pt x="196" y="286"/>
                    <a:pt x="327" y="380"/>
                    <a:pt x="451" y="482"/>
                  </a:cubicBezTo>
                  <a:cubicBezTo>
                    <a:pt x="581" y="576"/>
                    <a:pt x="712" y="685"/>
                    <a:pt x="843" y="765"/>
                  </a:cubicBezTo>
                  <a:cubicBezTo>
                    <a:pt x="859" y="776"/>
                    <a:pt x="876" y="781"/>
                    <a:pt x="893" y="781"/>
                  </a:cubicBezTo>
                  <a:cubicBezTo>
                    <a:pt x="971" y="781"/>
                    <a:pt x="1038" y="671"/>
                    <a:pt x="966" y="605"/>
                  </a:cubicBezTo>
                  <a:cubicBezTo>
                    <a:pt x="835" y="503"/>
                    <a:pt x="697" y="402"/>
                    <a:pt x="559" y="307"/>
                  </a:cubicBezTo>
                  <a:cubicBezTo>
                    <a:pt x="429" y="206"/>
                    <a:pt x="298" y="111"/>
                    <a:pt x="167" y="17"/>
                  </a:cubicBezTo>
                  <a:cubicBezTo>
                    <a:pt x="151" y="6"/>
                    <a:pt x="134" y="1"/>
                    <a:pt x="117" y="1"/>
                  </a:cubicBezTo>
                  <a:close/>
                </a:path>
              </a:pathLst>
            </a:custGeom>
            <a:solidFill>
              <a:srgbClr val="3D4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1" name="Google Shape;2742;p59"/>
            <p:cNvSpPr/>
            <p:nvPr/>
          </p:nvSpPr>
          <p:spPr>
            <a:xfrm>
              <a:off x="1328855" y="3777736"/>
              <a:ext cx="41203" cy="37792"/>
            </a:xfrm>
            <a:custGeom>
              <a:avLst/>
              <a:gdLst/>
              <a:ahLst/>
              <a:cxnLst/>
              <a:rect l="l" t="t" r="r" b="b"/>
              <a:pathLst>
                <a:path w="604" h="554" extrusionOk="0">
                  <a:moveTo>
                    <a:pt x="103" y="0"/>
                  </a:moveTo>
                  <a:cubicBezTo>
                    <a:pt x="78" y="0"/>
                    <a:pt x="54" y="9"/>
                    <a:pt x="37" y="30"/>
                  </a:cubicBezTo>
                  <a:cubicBezTo>
                    <a:pt x="8" y="66"/>
                    <a:pt x="1" y="124"/>
                    <a:pt x="37" y="161"/>
                  </a:cubicBezTo>
                  <a:lnTo>
                    <a:pt x="429" y="524"/>
                  </a:lnTo>
                  <a:cubicBezTo>
                    <a:pt x="448" y="543"/>
                    <a:pt x="475" y="554"/>
                    <a:pt x="502" y="554"/>
                  </a:cubicBezTo>
                  <a:cubicBezTo>
                    <a:pt x="526" y="554"/>
                    <a:pt x="550" y="545"/>
                    <a:pt x="567" y="524"/>
                  </a:cubicBezTo>
                  <a:cubicBezTo>
                    <a:pt x="603" y="487"/>
                    <a:pt x="603" y="422"/>
                    <a:pt x="567" y="393"/>
                  </a:cubicBezTo>
                  <a:cubicBezTo>
                    <a:pt x="436" y="270"/>
                    <a:pt x="306" y="146"/>
                    <a:pt x="175" y="30"/>
                  </a:cubicBezTo>
                  <a:cubicBezTo>
                    <a:pt x="156" y="11"/>
                    <a:pt x="129" y="0"/>
                    <a:pt x="103" y="0"/>
                  </a:cubicBezTo>
                  <a:close/>
                </a:path>
              </a:pathLst>
            </a:custGeom>
            <a:solidFill>
              <a:srgbClr val="3D4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2" name="Google Shape;2743;p59"/>
            <p:cNvSpPr/>
            <p:nvPr/>
          </p:nvSpPr>
          <p:spPr>
            <a:xfrm>
              <a:off x="1384860" y="3754748"/>
              <a:ext cx="24285" cy="48571"/>
            </a:xfrm>
            <a:custGeom>
              <a:avLst/>
              <a:gdLst/>
              <a:ahLst/>
              <a:cxnLst/>
              <a:rect l="l" t="t" r="r" b="b"/>
              <a:pathLst>
                <a:path w="356" h="712" extrusionOk="0">
                  <a:moveTo>
                    <a:pt x="101" y="1"/>
                  </a:moveTo>
                  <a:cubicBezTo>
                    <a:pt x="93" y="1"/>
                    <a:pt x="87" y="2"/>
                    <a:pt x="80" y="4"/>
                  </a:cubicBezTo>
                  <a:cubicBezTo>
                    <a:pt x="22" y="26"/>
                    <a:pt x="0" y="69"/>
                    <a:pt x="7" y="120"/>
                  </a:cubicBezTo>
                  <a:cubicBezTo>
                    <a:pt x="44" y="295"/>
                    <a:pt x="87" y="476"/>
                    <a:pt x="153" y="636"/>
                  </a:cubicBezTo>
                  <a:cubicBezTo>
                    <a:pt x="165" y="679"/>
                    <a:pt x="203" y="712"/>
                    <a:pt x="246" y="712"/>
                  </a:cubicBezTo>
                  <a:cubicBezTo>
                    <a:pt x="253" y="712"/>
                    <a:pt x="261" y="711"/>
                    <a:pt x="269" y="708"/>
                  </a:cubicBezTo>
                  <a:cubicBezTo>
                    <a:pt x="312" y="694"/>
                    <a:pt x="356" y="636"/>
                    <a:pt x="341" y="592"/>
                  </a:cubicBezTo>
                  <a:cubicBezTo>
                    <a:pt x="276" y="418"/>
                    <a:pt x="225" y="251"/>
                    <a:pt x="196" y="77"/>
                  </a:cubicBezTo>
                  <a:cubicBezTo>
                    <a:pt x="184" y="34"/>
                    <a:pt x="140" y="1"/>
                    <a:pt x="101" y="1"/>
                  </a:cubicBezTo>
                  <a:close/>
                </a:path>
              </a:pathLst>
            </a:custGeom>
            <a:solidFill>
              <a:srgbClr val="3D4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3" name="Google Shape;2744;p59"/>
            <p:cNvSpPr/>
            <p:nvPr/>
          </p:nvSpPr>
          <p:spPr>
            <a:xfrm>
              <a:off x="1421014" y="4069559"/>
              <a:ext cx="54028" cy="36428"/>
            </a:xfrm>
            <a:custGeom>
              <a:avLst/>
              <a:gdLst/>
              <a:ahLst/>
              <a:cxnLst/>
              <a:rect l="l" t="t" r="r" b="b"/>
              <a:pathLst>
                <a:path w="792" h="534" extrusionOk="0">
                  <a:moveTo>
                    <a:pt x="117" y="0"/>
                  </a:moveTo>
                  <a:cubicBezTo>
                    <a:pt x="80" y="0"/>
                    <a:pt x="44" y="20"/>
                    <a:pt x="29" y="50"/>
                  </a:cubicBezTo>
                  <a:cubicBezTo>
                    <a:pt x="0" y="101"/>
                    <a:pt x="15" y="159"/>
                    <a:pt x="65" y="188"/>
                  </a:cubicBezTo>
                  <a:cubicBezTo>
                    <a:pt x="254" y="297"/>
                    <a:pt x="443" y="420"/>
                    <a:pt x="639" y="522"/>
                  </a:cubicBezTo>
                  <a:cubicBezTo>
                    <a:pt x="654" y="529"/>
                    <a:pt x="672" y="533"/>
                    <a:pt x="689" y="533"/>
                  </a:cubicBezTo>
                  <a:cubicBezTo>
                    <a:pt x="722" y="533"/>
                    <a:pt x="755" y="519"/>
                    <a:pt x="770" y="485"/>
                  </a:cubicBezTo>
                  <a:cubicBezTo>
                    <a:pt x="791" y="435"/>
                    <a:pt x="777" y="384"/>
                    <a:pt x="733" y="347"/>
                  </a:cubicBezTo>
                  <a:cubicBezTo>
                    <a:pt x="552" y="231"/>
                    <a:pt x="356" y="122"/>
                    <a:pt x="167" y="14"/>
                  </a:cubicBezTo>
                  <a:cubicBezTo>
                    <a:pt x="151" y="4"/>
                    <a:pt x="134" y="0"/>
                    <a:pt x="117" y="0"/>
                  </a:cubicBezTo>
                  <a:close/>
                </a:path>
              </a:pathLst>
            </a:custGeom>
            <a:solidFill>
              <a:srgbClr val="3D4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4" name="Google Shape;2745;p59"/>
            <p:cNvSpPr/>
            <p:nvPr/>
          </p:nvSpPr>
          <p:spPr>
            <a:xfrm>
              <a:off x="3228022" y="3395733"/>
              <a:ext cx="1741320" cy="895014"/>
            </a:xfrm>
            <a:custGeom>
              <a:avLst/>
              <a:gdLst/>
              <a:ahLst/>
              <a:cxnLst/>
              <a:rect l="l" t="t" r="r" b="b"/>
              <a:pathLst>
                <a:path w="25526" h="13120" extrusionOk="0">
                  <a:moveTo>
                    <a:pt x="12912" y="1"/>
                  </a:moveTo>
                  <a:cubicBezTo>
                    <a:pt x="9690" y="1"/>
                    <a:pt x="8306" y="2741"/>
                    <a:pt x="8306" y="2741"/>
                  </a:cubicBezTo>
                  <a:cubicBezTo>
                    <a:pt x="8306" y="2741"/>
                    <a:pt x="1" y="3714"/>
                    <a:pt x="4850" y="11895"/>
                  </a:cubicBezTo>
                  <a:cubicBezTo>
                    <a:pt x="5194" y="12476"/>
                    <a:pt x="15996" y="13119"/>
                    <a:pt x="20509" y="13119"/>
                  </a:cubicBezTo>
                  <a:cubicBezTo>
                    <a:pt x="21526" y="13119"/>
                    <a:pt x="22224" y="13087"/>
                    <a:pt x="22411" y="13013"/>
                  </a:cubicBezTo>
                  <a:cubicBezTo>
                    <a:pt x="23435" y="12607"/>
                    <a:pt x="25525" y="6073"/>
                    <a:pt x="22411" y="4236"/>
                  </a:cubicBezTo>
                  <a:cubicBezTo>
                    <a:pt x="21695" y="3815"/>
                    <a:pt x="21043" y="3653"/>
                    <a:pt x="20464" y="3653"/>
                  </a:cubicBezTo>
                  <a:cubicBezTo>
                    <a:pt x="18529" y="3653"/>
                    <a:pt x="17402" y="5463"/>
                    <a:pt x="17402" y="5463"/>
                  </a:cubicBezTo>
                  <a:cubicBezTo>
                    <a:pt x="17402" y="5463"/>
                    <a:pt x="18425" y="1042"/>
                    <a:pt x="14251" y="149"/>
                  </a:cubicBezTo>
                  <a:cubicBezTo>
                    <a:pt x="13774" y="46"/>
                    <a:pt x="13328" y="1"/>
                    <a:pt x="12912" y="1"/>
                  </a:cubicBezTo>
                  <a:close/>
                </a:path>
              </a:pathLst>
            </a:custGeom>
            <a:solidFill>
              <a:srgbClr val="65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5" name="Google Shape;2746;p59"/>
            <p:cNvSpPr/>
            <p:nvPr/>
          </p:nvSpPr>
          <p:spPr>
            <a:xfrm>
              <a:off x="3908942" y="4305924"/>
              <a:ext cx="26332" cy="55256"/>
            </a:xfrm>
            <a:custGeom>
              <a:avLst/>
              <a:gdLst/>
              <a:ahLst/>
              <a:cxnLst/>
              <a:rect l="l" t="t" r="r" b="b"/>
              <a:pathLst>
                <a:path w="386" h="810" extrusionOk="0">
                  <a:moveTo>
                    <a:pt x="97" y="0"/>
                  </a:moveTo>
                  <a:cubicBezTo>
                    <a:pt x="89" y="0"/>
                    <a:pt x="81" y="2"/>
                    <a:pt x="73" y="4"/>
                  </a:cubicBezTo>
                  <a:cubicBezTo>
                    <a:pt x="22" y="19"/>
                    <a:pt x="0" y="62"/>
                    <a:pt x="8" y="120"/>
                  </a:cubicBezTo>
                  <a:cubicBezTo>
                    <a:pt x="37" y="338"/>
                    <a:pt x="95" y="556"/>
                    <a:pt x="189" y="766"/>
                  </a:cubicBezTo>
                  <a:cubicBezTo>
                    <a:pt x="204" y="797"/>
                    <a:pt x="237" y="809"/>
                    <a:pt x="268" y="809"/>
                  </a:cubicBezTo>
                  <a:cubicBezTo>
                    <a:pt x="281" y="809"/>
                    <a:pt x="294" y="807"/>
                    <a:pt x="305" y="803"/>
                  </a:cubicBezTo>
                  <a:cubicBezTo>
                    <a:pt x="349" y="788"/>
                    <a:pt x="385" y="737"/>
                    <a:pt x="363" y="687"/>
                  </a:cubicBezTo>
                  <a:cubicBezTo>
                    <a:pt x="284" y="491"/>
                    <a:pt x="218" y="287"/>
                    <a:pt x="189" y="69"/>
                  </a:cubicBezTo>
                  <a:cubicBezTo>
                    <a:pt x="183" y="27"/>
                    <a:pt x="138" y="0"/>
                    <a:pt x="97" y="0"/>
                  </a:cubicBezTo>
                  <a:close/>
                </a:path>
              </a:pathLst>
            </a:custGeom>
            <a:solidFill>
              <a:srgbClr val="3D4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6" name="Google Shape;2747;p59"/>
            <p:cNvSpPr/>
            <p:nvPr/>
          </p:nvSpPr>
          <p:spPr>
            <a:xfrm>
              <a:off x="3981727" y="4316292"/>
              <a:ext cx="20397" cy="42704"/>
            </a:xfrm>
            <a:custGeom>
              <a:avLst/>
              <a:gdLst/>
              <a:ahLst/>
              <a:cxnLst/>
              <a:rect l="l" t="t" r="r" b="b"/>
              <a:pathLst>
                <a:path w="299" h="626" extrusionOk="0">
                  <a:moveTo>
                    <a:pt x="199" y="1"/>
                  </a:moveTo>
                  <a:cubicBezTo>
                    <a:pt x="156" y="1"/>
                    <a:pt x="116" y="28"/>
                    <a:pt x="110" y="70"/>
                  </a:cubicBezTo>
                  <a:cubicBezTo>
                    <a:pt x="73" y="215"/>
                    <a:pt x="44" y="360"/>
                    <a:pt x="15" y="505"/>
                  </a:cubicBezTo>
                  <a:cubicBezTo>
                    <a:pt x="1" y="556"/>
                    <a:pt x="30" y="614"/>
                    <a:pt x="81" y="622"/>
                  </a:cubicBezTo>
                  <a:cubicBezTo>
                    <a:pt x="89" y="624"/>
                    <a:pt x="98" y="625"/>
                    <a:pt x="107" y="625"/>
                  </a:cubicBezTo>
                  <a:cubicBezTo>
                    <a:pt x="150" y="625"/>
                    <a:pt x="192" y="598"/>
                    <a:pt x="204" y="556"/>
                  </a:cubicBezTo>
                  <a:cubicBezTo>
                    <a:pt x="233" y="411"/>
                    <a:pt x="262" y="266"/>
                    <a:pt x="291" y="121"/>
                  </a:cubicBezTo>
                  <a:cubicBezTo>
                    <a:pt x="298" y="77"/>
                    <a:pt x="277" y="19"/>
                    <a:pt x="226" y="5"/>
                  </a:cubicBezTo>
                  <a:cubicBezTo>
                    <a:pt x="217" y="2"/>
                    <a:pt x="208" y="1"/>
                    <a:pt x="199" y="1"/>
                  </a:cubicBezTo>
                  <a:close/>
                </a:path>
              </a:pathLst>
            </a:custGeom>
            <a:solidFill>
              <a:srgbClr val="3D4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7" name="Google Shape;2748;p59"/>
            <p:cNvSpPr/>
            <p:nvPr/>
          </p:nvSpPr>
          <p:spPr>
            <a:xfrm>
              <a:off x="4206563" y="3928832"/>
              <a:ext cx="18419" cy="57985"/>
            </a:xfrm>
            <a:custGeom>
              <a:avLst/>
              <a:gdLst/>
              <a:ahLst/>
              <a:cxnLst/>
              <a:rect l="l" t="t" r="r" b="b"/>
              <a:pathLst>
                <a:path w="270" h="850" extrusionOk="0">
                  <a:moveTo>
                    <a:pt x="168" y="0"/>
                  </a:moveTo>
                  <a:cubicBezTo>
                    <a:pt x="109" y="0"/>
                    <a:pt x="73" y="44"/>
                    <a:pt x="73" y="102"/>
                  </a:cubicBezTo>
                  <a:cubicBezTo>
                    <a:pt x="51" y="312"/>
                    <a:pt x="22" y="530"/>
                    <a:pt x="8" y="748"/>
                  </a:cubicBezTo>
                  <a:cubicBezTo>
                    <a:pt x="1" y="799"/>
                    <a:pt x="51" y="850"/>
                    <a:pt x="102" y="850"/>
                  </a:cubicBezTo>
                  <a:cubicBezTo>
                    <a:pt x="160" y="842"/>
                    <a:pt x="197" y="806"/>
                    <a:pt x="204" y="748"/>
                  </a:cubicBezTo>
                  <a:cubicBezTo>
                    <a:pt x="233" y="530"/>
                    <a:pt x="240" y="320"/>
                    <a:pt x="262" y="102"/>
                  </a:cubicBezTo>
                  <a:cubicBezTo>
                    <a:pt x="269" y="51"/>
                    <a:pt x="218" y="0"/>
                    <a:pt x="168" y="0"/>
                  </a:cubicBezTo>
                  <a:close/>
                </a:path>
              </a:pathLst>
            </a:custGeom>
            <a:solidFill>
              <a:srgbClr val="3D4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8" name="Google Shape;2749;p59"/>
            <p:cNvSpPr/>
            <p:nvPr/>
          </p:nvSpPr>
          <p:spPr>
            <a:xfrm>
              <a:off x="4265500" y="3939814"/>
              <a:ext cx="38679" cy="52732"/>
            </a:xfrm>
            <a:custGeom>
              <a:avLst/>
              <a:gdLst/>
              <a:ahLst/>
              <a:cxnLst/>
              <a:rect l="l" t="t" r="r" b="b"/>
              <a:pathLst>
                <a:path w="567" h="773" extrusionOk="0">
                  <a:moveTo>
                    <a:pt x="454" y="0"/>
                  </a:moveTo>
                  <a:cubicBezTo>
                    <a:pt x="421" y="0"/>
                    <a:pt x="391" y="20"/>
                    <a:pt x="371" y="50"/>
                  </a:cubicBezTo>
                  <a:cubicBezTo>
                    <a:pt x="240" y="231"/>
                    <a:pt x="117" y="427"/>
                    <a:pt x="22" y="631"/>
                  </a:cubicBezTo>
                  <a:cubicBezTo>
                    <a:pt x="0" y="674"/>
                    <a:pt x="8" y="739"/>
                    <a:pt x="59" y="761"/>
                  </a:cubicBezTo>
                  <a:cubicBezTo>
                    <a:pt x="74" y="769"/>
                    <a:pt x="91" y="773"/>
                    <a:pt x="109" y="773"/>
                  </a:cubicBezTo>
                  <a:cubicBezTo>
                    <a:pt x="142" y="773"/>
                    <a:pt x="175" y="758"/>
                    <a:pt x="189" y="725"/>
                  </a:cubicBezTo>
                  <a:cubicBezTo>
                    <a:pt x="298" y="529"/>
                    <a:pt x="407" y="326"/>
                    <a:pt x="538" y="144"/>
                  </a:cubicBezTo>
                  <a:cubicBezTo>
                    <a:pt x="567" y="101"/>
                    <a:pt x="545" y="35"/>
                    <a:pt x="501" y="13"/>
                  </a:cubicBezTo>
                  <a:cubicBezTo>
                    <a:pt x="485" y="4"/>
                    <a:pt x="469" y="0"/>
                    <a:pt x="454" y="0"/>
                  </a:cubicBezTo>
                  <a:close/>
                </a:path>
              </a:pathLst>
            </a:custGeom>
            <a:solidFill>
              <a:srgbClr val="3D4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9" name="Google Shape;2750;p59"/>
            <p:cNvSpPr/>
            <p:nvPr/>
          </p:nvSpPr>
          <p:spPr>
            <a:xfrm>
              <a:off x="4432354" y="4332937"/>
              <a:ext cx="15963" cy="61941"/>
            </a:xfrm>
            <a:custGeom>
              <a:avLst/>
              <a:gdLst/>
              <a:ahLst/>
              <a:cxnLst/>
              <a:rect l="l" t="t" r="r" b="b"/>
              <a:pathLst>
                <a:path w="234" h="908" extrusionOk="0">
                  <a:moveTo>
                    <a:pt x="139" y="0"/>
                  </a:moveTo>
                  <a:cubicBezTo>
                    <a:pt x="81" y="0"/>
                    <a:pt x="37" y="44"/>
                    <a:pt x="37" y="102"/>
                  </a:cubicBezTo>
                  <a:cubicBezTo>
                    <a:pt x="23" y="334"/>
                    <a:pt x="8" y="574"/>
                    <a:pt x="1" y="806"/>
                  </a:cubicBezTo>
                  <a:cubicBezTo>
                    <a:pt x="1" y="864"/>
                    <a:pt x="44" y="908"/>
                    <a:pt x="95" y="908"/>
                  </a:cubicBezTo>
                  <a:cubicBezTo>
                    <a:pt x="153" y="908"/>
                    <a:pt x="190" y="864"/>
                    <a:pt x="197" y="813"/>
                  </a:cubicBezTo>
                  <a:cubicBezTo>
                    <a:pt x="211" y="574"/>
                    <a:pt x="219" y="341"/>
                    <a:pt x="233" y="102"/>
                  </a:cubicBezTo>
                  <a:cubicBezTo>
                    <a:pt x="233" y="44"/>
                    <a:pt x="190" y="0"/>
                    <a:pt x="139" y="0"/>
                  </a:cubicBezTo>
                  <a:close/>
                </a:path>
              </a:pathLst>
            </a:custGeom>
            <a:solidFill>
              <a:srgbClr val="3D4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0" name="Google Shape;2751;p59"/>
            <p:cNvSpPr/>
            <p:nvPr/>
          </p:nvSpPr>
          <p:spPr>
            <a:xfrm>
              <a:off x="3460294" y="3395733"/>
              <a:ext cx="1459513" cy="808991"/>
            </a:xfrm>
            <a:custGeom>
              <a:avLst/>
              <a:gdLst/>
              <a:ahLst/>
              <a:cxnLst/>
              <a:rect l="l" t="t" r="r" b="b"/>
              <a:pathLst>
                <a:path w="21395" h="11859" extrusionOk="0">
                  <a:moveTo>
                    <a:pt x="9502" y="1"/>
                  </a:moveTo>
                  <a:cubicBezTo>
                    <a:pt x="6285" y="1"/>
                    <a:pt x="4901" y="2741"/>
                    <a:pt x="4901" y="2741"/>
                  </a:cubicBezTo>
                  <a:cubicBezTo>
                    <a:pt x="4901" y="2741"/>
                    <a:pt x="610" y="3242"/>
                    <a:pt x="0" y="6567"/>
                  </a:cubicBezTo>
                  <a:cubicBezTo>
                    <a:pt x="1256" y="4294"/>
                    <a:pt x="4487" y="3917"/>
                    <a:pt x="4487" y="3917"/>
                  </a:cubicBezTo>
                  <a:cubicBezTo>
                    <a:pt x="4487" y="3917"/>
                    <a:pt x="5874" y="1172"/>
                    <a:pt x="9097" y="1172"/>
                  </a:cubicBezTo>
                  <a:cubicBezTo>
                    <a:pt x="9510" y="1172"/>
                    <a:pt x="9952" y="1217"/>
                    <a:pt x="10425" y="1318"/>
                  </a:cubicBezTo>
                  <a:cubicBezTo>
                    <a:pt x="14599" y="2218"/>
                    <a:pt x="13583" y="6639"/>
                    <a:pt x="13583" y="6639"/>
                  </a:cubicBezTo>
                  <a:cubicBezTo>
                    <a:pt x="13583" y="6639"/>
                    <a:pt x="14709" y="4826"/>
                    <a:pt x="16643" y="4826"/>
                  </a:cubicBezTo>
                  <a:cubicBezTo>
                    <a:pt x="17223" y="4826"/>
                    <a:pt x="17876" y="4989"/>
                    <a:pt x="18592" y="5412"/>
                  </a:cubicBezTo>
                  <a:cubicBezTo>
                    <a:pt x="20581" y="6581"/>
                    <a:pt x="20443" y="9674"/>
                    <a:pt x="19819" y="11859"/>
                  </a:cubicBezTo>
                  <a:cubicBezTo>
                    <a:pt x="20719" y="9804"/>
                    <a:pt x="21394" y="5637"/>
                    <a:pt x="19006" y="4236"/>
                  </a:cubicBezTo>
                  <a:cubicBezTo>
                    <a:pt x="18289" y="3813"/>
                    <a:pt x="17637" y="3650"/>
                    <a:pt x="17057" y="3650"/>
                  </a:cubicBezTo>
                  <a:cubicBezTo>
                    <a:pt x="15123" y="3650"/>
                    <a:pt x="13997" y="5463"/>
                    <a:pt x="13997" y="5463"/>
                  </a:cubicBezTo>
                  <a:cubicBezTo>
                    <a:pt x="13997" y="5463"/>
                    <a:pt x="15020" y="1042"/>
                    <a:pt x="10839" y="149"/>
                  </a:cubicBezTo>
                  <a:cubicBezTo>
                    <a:pt x="10362" y="46"/>
                    <a:pt x="9917" y="1"/>
                    <a:pt x="9502" y="1"/>
                  </a:cubicBezTo>
                  <a:close/>
                </a:path>
              </a:pathLst>
            </a:custGeom>
            <a:solidFill>
              <a:srgbClr val="589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1" name="Google Shape;2752;p59"/>
            <p:cNvSpPr/>
            <p:nvPr/>
          </p:nvSpPr>
          <p:spPr>
            <a:xfrm>
              <a:off x="1524495" y="3045586"/>
              <a:ext cx="2341020" cy="1256566"/>
            </a:xfrm>
            <a:custGeom>
              <a:avLst/>
              <a:gdLst/>
              <a:ahLst/>
              <a:cxnLst/>
              <a:rect l="l" t="t" r="r" b="b"/>
              <a:pathLst>
                <a:path w="34317" h="18420" extrusionOk="0">
                  <a:moveTo>
                    <a:pt x="18180" y="1"/>
                  </a:moveTo>
                  <a:cubicBezTo>
                    <a:pt x="14095" y="1"/>
                    <a:pt x="12204" y="3678"/>
                    <a:pt x="12204" y="3678"/>
                  </a:cubicBezTo>
                  <a:cubicBezTo>
                    <a:pt x="12204" y="3678"/>
                    <a:pt x="11123" y="3321"/>
                    <a:pt x="9805" y="3321"/>
                  </a:cubicBezTo>
                  <a:cubicBezTo>
                    <a:pt x="8580" y="3321"/>
                    <a:pt x="7151" y="3629"/>
                    <a:pt x="6193" y="4817"/>
                  </a:cubicBezTo>
                  <a:cubicBezTo>
                    <a:pt x="4204" y="7278"/>
                    <a:pt x="4908" y="9064"/>
                    <a:pt x="4908" y="9064"/>
                  </a:cubicBezTo>
                  <a:cubicBezTo>
                    <a:pt x="4908" y="9064"/>
                    <a:pt x="1024" y="9304"/>
                    <a:pt x="509" y="12106"/>
                  </a:cubicBezTo>
                  <a:cubicBezTo>
                    <a:pt x="0" y="14908"/>
                    <a:pt x="1068" y="17711"/>
                    <a:pt x="3804" y="17711"/>
                  </a:cubicBezTo>
                  <a:lnTo>
                    <a:pt x="17946" y="18386"/>
                  </a:lnTo>
                  <a:lnTo>
                    <a:pt x="18309" y="18386"/>
                  </a:lnTo>
                  <a:cubicBezTo>
                    <a:pt x="19541" y="18392"/>
                    <a:pt x="20991" y="18420"/>
                    <a:pt x="22478" y="18420"/>
                  </a:cubicBezTo>
                  <a:cubicBezTo>
                    <a:pt x="26049" y="18420"/>
                    <a:pt x="29829" y="18260"/>
                    <a:pt x="31289" y="17261"/>
                  </a:cubicBezTo>
                  <a:cubicBezTo>
                    <a:pt x="33424" y="15809"/>
                    <a:pt x="34317" y="11765"/>
                    <a:pt x="30672" y="10480"/>
                  </a:cubicBezTo>
                  <a:cubicBezTo>
                    <a:pt x="30672" y="10480"/>
                    <a:pt x="31122" y="5485"/>
                    <a:pt x="28770" y="4338"/>
                  </a:cubicBezTo>
                  <a:cubicBezTo>
                    <a:pt x="27903" y="3917"/>
                    <a:pt x="27030" y="3784"/>
                    <a:pt x="26271" y="3784"/>
                  </a:cubicBezTo>
                  <a:cubicBezTo>
                    <a:pt x="24965" y="3784"/>
                    <a:pt x="24001" y="4179"/>
                    <a:pt x="24001" y="4179"/>
                  </a:cubicBezTo>
                  <a:cubicBezTo>
                    <a:pt x="24001" y="4179"/>
                    <a:pt x="23413" y="469"/>
                    <a:pt x="18854" y="33"/>
                  </a:cubicBezTo>
                  <a:cubicBezTo>
                    <a:pt x="18623" y="11"/>
                    <a:pt x="18399" y="1"/>
                    <a:pt x="18180" y="1"/>
                  </a:cubicBezTo>
                  <a:close/>
                </a:path>
              </a:pathLst>
            </a:custGeom>
            <a:solidFill>
              <a:srgbClr val="7CD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2" name="Google Shape;2753;p59"/>
            <p:cNvSpPr/>
            <p:nvPr/>
          </p:nvSpPr>
          <p:spPr>
            <a:xfrm>
              <a:off x="1848379" y="3045586"/>
              <a:ext cx="1978512" cy="1119586"/>
            </a:xfrm>
            <a:custGeom>
              <a:avLst/>
              <a:gdLst/>
              <a:ahLst/>
              <a:cxnLst/>
              <a:rect l="l" t="t" r="r" b="b"/>
              <a:pathLst>
                <a:path w="29003" h="16412" extrusionOk="0">
                  <a:moveTo>
                    <a:pt x="13432" y="1"/>
                  </a:moveTo>
                  <a:cubicBezTo>
                    <a:pt x="9347" y="1"/>
                    <a:pt x="7456" y="3678"/>
                    <a:pt x="7456" y="3678"/>
                  </a:cubicBezTo>
                  <a:cubicBezTo>
                    <a:pt x="7456" y="3678"/>
                    <a:pt x="6375" y="3321"/>
                    <a:pt x="5057" y="3321"/>
                  </a:cubicBezTo>
                  <a:cubicBezTo>
                    <a:pt x="3832" y="3321"/>
                    <a:pt x="2403" y="3629"/>
                    <a:pt x="1445" y="4817"/>
                  </a:cubicBezTo>
                  <a:cubicBezTo>
                    <a:pt x="174" y="6393"/>
                    <a:pt x="0" y="7685"/>
                    <a:pt x="44" y="8418"/>
                  </a:cubicBezTo>
                  <a:cubicBezTo>
                    <a:pt x="182" y="7714"/>
                    <a:pt x="537" y="6821"/>
                    <a:pt x="1350" y="5805"/>
                  </a:cubicBezTo>
                  <a:cubicBezTo>
                    <a:pt x="2294" y="4638"/>
                    <a:pt x="3700" y="4335"/>
                    <a:pt x="4904" y="4335"/>
                  </a:cubicBezTo>
                  <a:cubicBezTo>
                    <a:pt x="6202" y="4335"/>
                    <a:pt x="7267" y="4687"/>
                    <a:pt x="7267" y="4687"/>
                  </a:cubicBezTo>
                  <a:cubicBezTo>
                    <a:pt x="7267" y="4687"/>
                    <a:pt x="9125" y="1069"/>
                    <a:pt x="13152" y="1069"/>
                  </a:cubicBezTo>
                  <a:cubicBezTo>
                    <a:pt x="13367" y="1069"/>
                    <a:pt x="13588" y="1079"/>
                    <a:pt x="13815" y="1101"/>
                  </a:cubicBezTo>
                  <a:cubicBezTo>
                    <a:pt x="18294" y="1536"/>
                    <a:pt x="18882" y="5180"/>
                    <a:pt x="18882" y="5180"/>
                  </a:cubicBezTo>
                  <a:cubicBezTo>
                    <a:pt x="18882" y="5180"/>
                    <a:pt x="19828" y="4792"/>
                    <a:pt x="21110" y="4792"/>
                  </a:cubicBezTo>
                  <a:cubicBezTo>
                    <a:pt x="21857" y="4792"/>
                    <a:pt x="22717" y="4923"/>
                    <a:pt x="23572" y="5340"/>
                  </a:cubicBezTo>
                  <a:cubicBezTo>
                    <a:pt x="25888" y="6473"/>
                    <a:pt x="25445" y="11380"/>
                    <a:pt x="25445" y="11380"/>
                  </a:cubicBezTo>
                  <a:cubicBezTo>
                    <a:pt x="28051" y="12302"/>
                    <a:pt x="28298" y="14647"/>
                    <a:pt x="27442" y="16411"/>
                  </a:cubicBezTo>
                  <a:cubicBezTo>
                    <a:pt x="28843" y="14611"/>
                    <a:pt x="29002" y="11569"/>
                    <a:pt x="25924" y="10480"/>
                  </a:cubicBezTo>
                  <a:cubicBezTo>
                    <a:pt x="25924" y="10480"/>
                    <a:pt x="26374" y="5493"/>
                    <a:pt x="24022" y="4338"/>
                  </a:cubicBezTo>
                  <a:cubicBezTo>
                    <a:pt x="23155" y="3917"/>
                    <a:pt x="22282" y="3784"/>
                    <a:pt x="21523" y="3784"/>
                  </a:cubicBezTo>
                  <a:cubicBezTo>
                    <a:pt x="20217" y="3784"/>
                    <a:pt x="19253" y="4179"/>
                    <a:pt x="19253" y="4179"/>
                  </a:cubicBezTo>
                  <a:cubicBezTo>
                    <a:pt x="19253" y="4179"/>
                    <a:pt x="18665" y="469"/>
                    <a:pt x="14106" y="33"/>
                  </a:cubicBezTo>
                  <a:cubicBezTo>
                    <a:pt x="13875" y="11"/>
                    <a:pt x="13651" y="1"/>
                    <a:pt x="13432" y="1"/>
                  </a:cubicBezTo>
                  <a:close/>
                </a:path>
              </a:pathLst>
            </a:custGeom>
            <a:solidFill>
              <a:srgbClr val="65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3" name="Google Shape;2754;p59"/>
            <p:cNvSpPr/>
            <p:nvPr/>
          </p:nvSpPr>
          <p:spPr>
            <a:xfrm>
              <a:off x="1549257" y="3664840"/>
              <a:ext cx="305137" cy="327444"/>
            </a:xfrm>
            <a:custGeom>
              <a:avLst/>
              <a:gdLst/>
              <a:ahLst/>
              <a:cxnLst/>
              <a:rect l="l" t="t" r="r" b="b"/>
              <a:pathLst>
                <a:path w="4473" h="4800" extrusionOk="0">
                  <a:moveTo>
                    <a:pt x="4356" y="1"/>
                  </a:moveTo>
                  <a:cubicBezTo>
                    <a:pt x="3572" y="95"/>
                    <a:pt x="596" y="596"/>
                    <a:pt x="146" y="3028"/>
                  </a:cubicBezTo>
                  <a:cubicBezTo>
                    <a:pt x="37" y="3631"/>
                    <a:pt x="0" y="4226"/>
                    <a:pt x="37" y="4800"/>
                  </a:cubicBezTo>
                  <a:cubicBezTo>
                    <a:pt x="58" y="4502"/>
                    <a:pt x="87" y="4204"/>
                    <a:pt x="146" y="3907"/>
                  </a:cubicBezTo>
                  <a:cubicBezTo>
                    <a:pt x="654" y="1141"/>
                    <a:pt x="4472" y="908"/>
                    <a:pt x="4472" y="908"/>
                  </a:cubicBezTo>
                  <a:cubicBezTo>
                    <a:pt x="4472" y="908"/>
                    <a:pt x="4342" y="574"/>
                    <a:pt x="4356" y="1"/>
                  </a:cubicBezTo>
                  <a:close/>
                </a:path>
              </a:pathLst>
            </a:custGeom>
            <a:solidFill>
              <a:srgbClr val="65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4" name="Google Shape;2755;p59"/>
            <p:cNvSpPr/>
            <p:nvPr/>
          </p:nvSpPr>
          <p:spPr>
            <a:xfrm>
              <a:off x="3078496" y="3512585"/>
              <a:ext cx="45092" cy="49935"/>
            </a:xfrm>
            <a:custGeom>
              <a:avLst/>
              <a:gdLst/>
              <a:ahLst/>
              <a:cxnLst/>
              <a:rect l="l" t="t" r="r" b="b"/>
              <a:pathLst>
                <a:path w="661" h="732" extrusionOk="0">
                  <a:moveTo>
                    <a:pt x="537" y="0"/>
                  </a:moveTo>
                  <a:cubicBezTo>
                    <a:pt x="511" y="0"/>
                    <a:pt x="485" y="10"/>
                    <a:pt x="465" y="33"/>
                  </a:cubicBezTo>
                  <a:cubicBezTo>
                    <a:pt x="320" y="207"/>
                    <a:pt x="182" y="389"/>
                    <a:pt x="44" y="563"/>
                  </a:cubicBezTo>
                  <a:cubicBezTo>
                    <a:pt x="15" y="607"/>
                    <a:pt x="0" y="665"/>
                    <a:pt x="44" y="701"/>
                  </a:cubicBezTo>
                  <a:cubicBezTo>
                    <a:pt x="63" y="720"/>
                    <a:pt x="90" y="731"/>
                    <a:pt x="116" y="731"/>
                  </a:cubicBezTo>
                  <a:cubicBezTo>
                    <a:pt x="140" y="731"/>
                    <a:pt x="164" y="722"/>
                    <a:pt x="182" y="701"/>
                  </a:cubicBezTo>
                  <a:cubicBezTo>
                    <a:pt x="327" y="534"/>
                    <a:pt x="479" y="360"/>
                    <a:pt x="617" y="178"/>
                  </a:cubicBezTo>
                  <a:cubicBezTo>
                    <a:pt x="653" y="135"/>
                    <a:pt x="661" y="69"/>
                    <a:pt x="617" y="33"/>
                  </a:cubicBezTo>
                  <a:cubicBezTo>
                    <a:pt x="598" y="14"/>
                    <a:pt x="567" y="0"/>
                    <a:pt x="537" y="0"/>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5" name="Google Shape;2756;p59"/>
            <p:cNvSpPr/>
            <p:nvPr/>
          </p:nvSpPr>
          <p:spPr>
            <a:xfrm>
              <a:off x="3119561" y="3568521"/>
              <a:ext cx="44614" cy="27423"/>
            </a:xfrm>
            <a:custGeom>
              <a:avLst/>
              <a:gdLst/>
              <a:ahLst/>
              <a:cxnLst/>
              <a:rect l="l" t="t" r="r" b="b"/>
              <a:pathLst>
                <a:path w="654" h="402" extrusionOk="0">
                  <a:moveTo>
                    <a:pt x="534" y="0"/>
                  </a:moveTo>
                  <a:cubicBezTo>
                    <a:pt x="516" y="0"/>
                    <a:pt x="497" y="4"/>
                    <a:pt x="480" y="12"/>
                  </a:cubicBezTo>
                  <a:cubicBezTo>
                    <a:pt x="335" y="77"/>
                    <a:pt x="197" y="157"/>
                    <a:pt x="59" y="230"/>
                  </a:cubicBezTo>
                  <a:cubicBezTo>
                    <a:pt x="15" y="251"/>
                    <a:pt x="1" y="317"/>
                    <a:pt x="22" y="360"/>
                  </a:cubicBezTo>
                  <a:cubicBezTo>
                    <a:pt x="46" y="388"/>
                    <a:pt x="75" y="401"/>
                    <a:pt x="104" y="401"/>
                  </a:cubicBezTo>
                  <a:cubicBezTo>
                    <a:pt x="121" y="401"/>
                    <a:pt x="137" y="397"/>
                    <a:pt x="153" y="389"/>
                  </a:cubicBezTo>
                  <a:cubicBezTo>
                    <a:pt x="298" y="324"/>
                    <a:pt x="443" y="266"/>
                    <a:pt x="589" y="193"/>
                  </a:cubicBezTo>
                  <a:cubicBezTo>
                    <a:pt x="632" y="171"/>
                    <a:pt x="654" y="92"/>
                    <a:pt x="625" y="48"/>
                  </a:cubicBezTo>
                  <a:cubicBezTo>
                    <a:pt x="601" y="15"/>
                    <a:pt x="568" y="0"/>
                    <a:pt x="534" y="0"/>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6" name="Google Shape;2757;p59"/>
            <p:cNvSpPr/>
            <p:nvPr/>
          </p:nvSpPr>
          <p:spPr>
            <a:xfrm>
              <a:off x="2798201" y="3415583"/>
              <a:ext cx="24285" cy="56962"/>
            </a:xfrm>
            <a:custGeom>
              <a:avLst/>
              <a:gdLst/>
              <a:ahLst/>
              <a:cxnLst/>
              <a:rect l="l" t="t" r="r" b="b"/>
              <a:pathLst>
                <a:path w="356" h="835" extrusionOk="0">
                  <a:moveTo>
                    <a:pt x="110" y="0"/>
                  </a:moveTo>
                  <a:cubicBezTo>
                    <a:pt x="103" y="0"/>
                    <a:pt x="95" y="1"/>
                    <a:pt x="87" y="3"/>
                  </a:cubicBezTo>
                  <a:cubicBezTo>
                    <a:pt x="29" y="25"/>
                    <a:pt x="0" y="76"/>
                    <a:pt x="15" y="134"/>
                  </a:cubicBezTo>
                  <a:cubicBezTo>
                    <a:pt x="36" y="236"/>
                    <a:pt x="73" y="344"/>
                    <a:pt x="95" y="446"/>
                  </a:cubicBezTo>
                  <a:cubicBezTo>
                    <a:pt x="124" y="548"/>
                    <a:pt x="145" y="649"/>
                    <a:pt x="160" y="758"/>
                  </a:cubicBezTo>
                  <a:cubicBezTo>
                    <a:pt x="166" y="801"/>
                    <a:pt x="214" y="834"/>
                    <a:pt x="260" y="834"/>
                  </a:cubicBezTo>
                  <a:cubicBezTo>
                    <a:pt x="268" y="834"/>
                    <a:pt x="276" y="833"/>
                    <a:pt x="283" y="831"/>
                  </a:cubicBezTo>
                  <a:cubicBezTo>
                    <a:pt x="334" y="809"/>
                    <a:pt x="356" y="766"/>
                    <a:pt x="349" y="707"/>
                  </a:cubicBezTo>
                  <a:cubicBezTo>
                    <a:pt x="334" y="606"/>
                    <a:pt x="320" y="497"/>
                    <a:pt x="298" y="388"/>
                  </a:cubicBezTo>
                  <a:cubicBezTo>
                    <a:pt x="276" y="286"/>
                    <a:pt x="254" y="177"/>
                    <a:pt x="218" y="83"/>
                  </a:cubicBezTo>
                  <a:cubicBezTo>
                    <a:pt x="199" y="39"/>
                    <a:pt x="158" y="0"/>
                    <a:pt x="110" y="0"/>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7" name="Google Shape;2758;p59"/>
            <p:cNvSpPr/>
            <p:nvPr/>
          </p:nvSpPr>
          <p:spPr>
            <a:xfrm>
              <a:off x="2850658" y="3415515"/>
              <a:ext cx="24831" cy="48093"/>
            </a:xfrm>
            <a:custGeom>
              <a:avLst/>
              <a:gdLst/>
              <a:ahLst/>
              <a:cxnLst/>
              <a:rect l="l" t="t" r="r" b="b"/>
              <a:pathLst>
                <a:path w="364" h="705" extrusionOk="0">
                  <a:moveTo>
                    <a:pt x="247" y="1"/>
                  </a:moveTo>
                  <a:cubicBezTo>
                    <a:pt x="200" y="1"/>
                    <a:pt x="158" y="29"/>
                    <a:pt x="146" y="77"/>
                  </a:cubicBezTo>
                  <a:cubicBezTo>
                    <a:pt x="95" y="244"/>
                    <a:pt x="59" y="411"/>
                    <a:pt x="15" y="578"/>
                  </a:cubicBezTo>
                  <a:cubicBezTo>
                    <a:pt x="1" y="629"/>
                    <a:pt x="30" y="687"/>
                    <a:pt x="88" y="701"/>
                  </a:cubicBezTo>
                  <a:cubicBezTo>
                    <a:pt x="96" y="704"/>
                    <a:pt x="105" y="705"/>
                    <a:pt x="114" y="705"/>
                  </a:cubicBezTo>
                  <a:cubicBezTo>
                    <a:pt x="157" y="705"/>
                    <a:pt x="199" y="677"/>
                    <a:pt x="211" y="629"/>
                  </a:cubicBezTo>
                  <a:cubicBezTo>
                    <a:pt x="262" y="462"/>
                    <a:pt x="313" y="302"/>
                    <a:pt x="349" y="135"/>
                  </a:cubicBezTo>
                  <a:cubicBezTo>
                    <a:pt x="364" y="77"/>
                    <a:pt x="335" y="19"/>
                    <a:pt x="277" y="4"/>
                  </a:cubicBezTo>
                  <a:cubicBezTo>
                    <a:pt x="267" y="2"/>
                    <a:pt x="257" y="1"/>
                    <a:pt x="247" y="1"/>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8" name="Google Shape;2759;p59"/>
            <p:cNvSpPr/>
            <p:nvPr/>
          </p:nvSpPr>
          <p:spPr>
            <a:xfrm>
              <a:off x="3419638" y="3801884"/>
              <a:ext cx="31312" cy="47070"/>
            </a:xfrm>
            <a:custGeom>
              <a:avLst/>
              <a:gdLst/>
              <a:ahLst/>
              <a:cxnLst/>
              <a:rect l="l" t="t" r="r" b="b"/>
              <a:pathLst>
                <a:path w="459" h="690" extrusionOk="0">
                  <a:moveTo>
                    <a:pt x="349" y="0"/>
                  </a:moveTo>
                  <a:cubicBezTo>
                    <a:pt x="314" y="0"/>
                    <a:pt x="275" y="18"/>
                    <a:pt x="255" y="54"/>
                  </a:cubicBezTo>
                  <a:cubicBezTo>
                    <a:pt x="175" y="213"/>
                    <a:pt x="95" y="380"/>
                    <a:pt x="23" y="547"/>
                  </a:cubicBezTo>
                  <a:cubicBezTo>
                    <a:pt x="1" y="591"/>
                    <a:pt x="8" y="656"/>
                    <a:pt x="59" y="678"/>
                  </a:cubicBezTo>
                  <a:cubicBezTo>
                    <a:pt x="74" y="685"/>
                    <a:pt x="92" y="690"/>
                    <a:pt x="109" y="690"/>
                  </a:cubicBezTo>
                  <a:cubicBezTo>
                    <a:pt x="143" y="690"/>
                    <a:pt x="175" y="675"/>
                    <a:pt x="190" y="642"/>
                  </a:cubicBezTo>
                  <a:cubicBezTo>
                    <a:pt x="270" y="482"/>
                    <a:pt x="357" y="315"/>
                    <a:pt x="437" y="155"/>
                  </a:cubicBezTo>
                  <a:cubicBezTo>
                    <a:pt x="458" y="104"/>
                    <a:pt x="444" y="39"/>
                    <a:pt x="393" y="10"/>
                  </a:cubicBezTo>
                  <a:cubicBezTo>
                    <a:pt x="380" y="4"/>
                    <a:pt x="365" y="0"/>
                    <a:pt x="349" y="0"/>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9" name="Google Shape;2760;p59"/>
            <p:cNvSpPr/>
            <p:nvPr/>
          </p:nvSpPr>
          <p:spPr>
            <a:xfrm>
              <a:off x="3451835" y="3847110"/>
              <a:ext cx="20397" cy="17873"/>
            </a:xfrm>
            <a:custGeom>
              <a:avLst/>
              <a:gdLst/>
              <a:ahLst/>
              <a:cxnLst/>
              <a:rect l="l" t="t" r="r" b="b"/>
              <a:pathLst>
                <a:path w="299" h="262" extrusionOk="0">
                  <a:moveTo>
                    <a:pt x="197" y="0"/>
                  </a:moveTo>
                  <a:cubicBezTo>
                    <a:pt x="182" y="0"/>
                    <a:pt x="168" y="8"/>
                    <a:pt x="146" y="15"/>
                  </a:cubicBezTo>
                  <a:cubicBezTo>
                    <a:pt x="117" y="37"/>
                    <a:pt x="81" y="58"/>
                    <a:pt x="52" y="80"/>
                  </a:cubicBezTo>
                  <a:cubicBezTo>
                    <a:pt x="37" y="88"/>
                    <a:pt x="30" y="95"/>
                    <a:pt x="23" y="109"/>
                  </a:cubicBezTo>
                  <a:cubicBezTo>
                    <a:pt x="15" y="117"/>
                    <a:pt x="8" y="124"/>
                    <a:pt x="8" y="138"/>
                  </a:cubicBezTo>
                  <a:cubicBezTo>
                    <a:pt x="1" y="153"/>
                    <a:pt x="1" y="167"/>
                    <a:pt x="8" y="175"/>
                  </a:cubicBezTo>
                  <a:cubicBezTo>
                    <a:pt x="8" y="189"/>
                    <a:pt x="8" y="204"/>
                    <a:pt x="15" y="211"/>
                  </a:cubicBezTo>
                  <a:cubicBezTo>
                    <a:pt x="23" y="218"/>
                    <a:pt x="30" y="225"/>
                    <a:pt x="30" y="233"/>
                  </a:cubicBezTo>
                  <a:cubicBezTo>
                    <a:pt x="44" y="247"/>
                    <a:pt x="59" y="255"/>
                    <a:pt x="73" y="255"/>
                  </a:cubicBezTo>
                  <a:cubicBezTo>
                    <a:pt x="81" y="262"/>
                    <a:pt x="88" y="262"/>
                    <a:pt x="102" y="262"/>
                  </a:cubicBezTo>
                  <a:cubicBezTo>
                    <a:pt x="117" y="262"/>
                    <a:pt x="132" y="255"/>
                    <a:pt x="153" y="247"/>
                  </a:cubicBezTo>
                  <a:cubicBezTo>
                    <a:pt x="182" y="225"/>
                    <a:pt x="219" y="204"/>
                    <a:pt x="248" y="182"/>
                  </a:cubicBezTo>
                  <a:cubicBezTo>
                    <a:pt x="262" y="175"/>
                    <a:pt x="269" y="167"/>
                    <a:pt x="277" y="160"/>
                  </a:cubicBezTo>
                  <a:cubicBezTo>
                    <a:pt x="284" y="146"/>
                    <a:pt x="291" y="138"/>
                    <a:pt x="298" y="124"/>
                  </a:cubicBezTo>
                  <a:cubicBezTo>
                    <a:pt x="298" y="109"/>
                    <a:pt x="298" y="102"/>
                    <a:pt x="298" y="88"/>
                  </a:cubicBezTo>
                  <a:cubicBezTo>
                    <a:pt x="298" y="73"/>
                    <a:pt x="291" y="58"/>
                    <a:pt x="284" y="51"/>
                  </a:cubicBezTo>
                  <a:cubicBezTo>
                    <a:pt x="277" y="44"/>
                    <a:pt x="277" y="37"/>
                    <a:pt x="269" y="29"/>
                  </a:cubicBezTo>
                  <a:cubicBezTo>
                    <a:pt x="255" y="15"/>
                    <a:pt x="240" y="8"/>
                    <a:pt x="226" y="0"/>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0" name="Google Shape;2761;p59"/>
            <p:cNvSpPr/>
            <p:nvPr/>
          </p:nvSpPr>
          <p:spPr>
            <a:xfrm>
              <a:off x="1657173" y="3950729"/>
              <a:ext cx="53073" cy="29402"/>
            </a:xfrm>
            <a:custGeom>
              <a:avLst/>
              <a:gdLst/>
              <a:ahLst/>
              <a:cxnLst/>
              <a:rect l="l" t="t" r="r" b="b"/>
              <a:pathLst>
                <a:path w="778" h="431" extrusionOk="0">
                  <a:moveTo>
                    <a:pt x="106" y="0"/>
                  </a:moveTo>
                  <a:cubicBezTo>
                    <a:pt x="66" y="0"/>
                    <a:pt x="21" y="37"/>
                    <a:pt x="15" y="79"/>
                  </a:cubicBezTo>
                  <a:cubicBezTo>
                    <a:pt x="1" y="129"/>
                    <a:pt x="30" y="173"/>
                    <a:pt x="81" y="195"/>
                  </a:cubicBezTo>
                  <a:cubicBezTo>
                    <a:pt x="270" y="275"/>
                    <a:pt x="458" y="354"/>
                    <a:pt x="647" y="427"/>
                  </a:cubicBezTo>
                  <a:cubicBezTo>
                    <a:pt x="654" y="429"/>
                    <a:pt x="661" y="430"/>
                    <a:pt x="668" y="430"/>
                  </a:cubicBezTo>
                  <a:cubicBezTo>
                    <a:pt x="706" y="430"/>
                    <a:pt x="745" y="400"/>
                    <a:pt x="763" y="369"/>
                  </a:cubicBezTo>
                  <a:cubicBezTo>
                    <a:pt x="778" y="325"/>
                    <a:pt x="763" y="267"/>
                    <a:pt x="720" y="246"/>
                  </a:cubicBezTo>
                  <a:cubicBezTo>
                    <a:pt x="531" y="158"/>
                    <a:pt x="328" y="86"/>
                    <a:pt x="132" y="6"/>
                  </a:cubicBezTo>
                  <a:cubicBezTo>
                    <a:pt x="124" y="2"/>
                    <a:pt x="115" y="0"/>
                    <a:pt x="106" y="0"/>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1" name="Google Shape;2762;p59"/>
            <p:cNvSpPr/>
            <p:nvPr/>
          </p:nvSpPr>
          <p:spPr>
            <a:xfrm>
              <a:off x="1686437" y="3899090"/>
              <a:ext cx="51027" cy="59554"/>
            </a:xfrm>
            <a:custGeom>
              <a:avLst/>
              <a:gdLst/>
              <a:ahLst/>
              <a:cxnLst/>
              <a:rect l="l" t="t" r="r" b="b"/>
              <a:pathLst>
                <a:path w="748" h="873" extrusionOk="0">
                  <a:moveTo>
                    <a:pt x="113" y="0"/>
                  </a:moveTo>
                  <a:cubicBezTo>
                    <a:pt x="95" y="0"/>
                    <a:pt x="76" y="5"/>
                    <a:pt x="58" y="15"/>
                  </a:cubicBezTo>
                  <a:cubicBezTo>
                    <a:pt x="15" y="37"/>
                    <a:pt x="0" y="102"/>
                    <a:pt x="29" y="146"/>
                  </a:cubicBezTo>
                  <a:cubicBezTo>
                    <a:pt x="102" y="269"/>
                    <a:pt x="182" y="385"/>
                    <a:pt x="269" y="502"/>
                  </a:cubicBezTo>
                  <a:cubicBezTo>
                    <a:pt x="356" y="618"/>
                    <a:pt x="443" y="748"/>
                    <a:pt x="552" y="843"/>
                  </a:cubicBezTo>
                  <a:cubicBezTo>
                    <a:pt x="575" y="862"/>
                    <a:pt x="603" y="873"/>
                    <a:pt x="632" y="873"/>
                  </a:cubicBezTo>
                  <a:cubicBezTo>
                    <a:pt x="658" y="873"/>
                    <a:pt x="684" y="864"/>
                    <a:pt x="704" y="843"/>
                  </a:cubicBezTo>
                  <a:cubicBezTo>
                    <a:pt x="748" y="792"/>
                    <a:pt x="741" y="741"/>
                    <a:pt x="704" y="690"/>
                  </a:cubicBezTo>
                  <a:cubicBezTo>
                    <a:pt x="690" y="676"/>
                    <a:pt x="661" y="640"/>
                    <a:pt x="639" y="610"/>
                  </a:cubicBezTo>
                  <a:cubicBezTo>
                    <a:pt x="610" y="589"/>
                    <a:pt x="588" y="567"/>
                    <a:pt x="567" y="538"/>
                  </a:cubicBezTo>
                  <a:cubicBezTo>
                    <a:pt x="516" y="487"/>
                    <a:pt x="472" y="436"/>
                    <a:pt x="429" y="378"/>
                  </a:cubicBezTo>
                  <a:cubicBezTo>
                    <a:pt x="341" y="277"/>
                    <a:pt x="262" y="168"/>
                    <a:pt x="196" y="44"/>
                  </a:cubicBezTo>
                  <a:cubicBezTo>
                    <a:pt x="178" y="16"/>
                    <a:pt x="147" y="0"/>
                    <a:pt x="113" y="0"/>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2" name="Google Shape;2763;p59"/>
            <p:cNvSpPr/>
            <p:nvPr/>
          </p:nvSpPr>
          <p:spPr>
            <a:xfrm>
              <a:off x="1735961" y="3873919"/>
              <a:ext cx="33699" cy="49935"/>
            </a:xfrm>
            <a:custGeom>
              <a:avLst/>
              <a:gdLst/>
              <a:ahLst/>
              <a:cxnLst/>
              <a:rect l="l" t="t" r="r" b="b"/>
              <a:pathLst>
                <a:path w="494" h="732" extrusionOk="0">
                  <a:moveTo>
                    <a:pt x="111" y="1"/>
                  </a:moveTo>
                  <a:cubicBezTo>
                    <a:pt x="95" y="1"/>
                    <a:pt x="79" y="5"/>
                    <a:pt x="66" y="14"/>
                  </a:cubicBezTo>
                  <a:cubicBezTo>
                    <a:pt x="15" y="43"/>
                    <a:pt x="0" y="101"/>
                    <a:pt x="29" y="152"/>
                  </a:cubicBezTo>
                  <a:cubicBezTo>
                    <a:pt x="116" y="326"/>
                    <a:pt x="203" y="508"/>
                    <a:pt x="291" y="682"/>
                  </a:cubicBezTo>
                  <a:cubicBezTo>
                    <a:pt x="311" y="712"/>
                    <a:pt x="348" y="731"/>
                    <a:pt x="383" y="731"/>
                  </a:cubicBezTo>
                  <a:cubicBezTo>
                    <a:pt x="399" y="731"/>
                    <a:pt x="415" y="727"/>
                    <a:pt x="429" y="718"/>
                  </a:cubicBezTo>
                  <a:cubicBezTo>
                    <a:pt x="479" y="682"/>
                    <a:pt x="494" y="631"/>
                    <a:pt x="465" y="580"/>
                  </a:cubicBezTo>
                  <a:cubicBezTo>
                    <a:pt x="378" y="399"/>
                    <a:pt x="291" y="224"/>
                    <a:pt x="196" y="50"/>
                  </a:cubicBezTo>
                  <a:cubicBezTo>
                    <a:pt x="181" y="20"/>
                    <a:pt x="146" y="1"/>
                    <a:pt x="111" y="1"/>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3" name="Google Shape;2764;p59"/>
            <p:cNvSpPr/>
            <p:nvPr/>
          </p:nvSpPr>
          <p:spPr>
            <a:xfrm>
              <a:off x="2293548" y="4092820"/>
              <a:ext cx="48639" cy="41340"/>
            </a:xfrm>
            <a:custGeom>
              <a:avLst/>
              <a:gdLst/>
              <a:ahLst/>
              <a:cxnLst/>
              <a:rect l="l" t="t" r="r" b="b"/>
              <a:pathLst>
                <a:path w="713" h="606" extrusionOk="0">
                  <a:moveTo>
                    <a:pt x="103" y="1"/>
                  </a:moveTo>
                  <a:cubicBezTo>
                    <a:pt x="81" y="1"/>
                    <a:pt x="61" y="9"/>
                    <a:pt x="44" y="28"/>
                  </a:cubicBezTo>
                  <a:cubicBezTo>
                    <a:pt x="8" y="65"/>
                    <a:pt x="1" y="137"/>
                    <a:pt x="37" y="173"/>
                  </a:cubicBezTo>
                  <a:cubicBezTo>
                    <a:pt x="211" y="311"/>
                    <a:pt x="378" y="457"/>
                    <a:pt x="552" y="587"/>
                  </a:cubicBezTo>
                  <a:cubicBezTo>
                    <a:pt x="565" y="600"/>
                    <a:pt x="582" y="606"/>
                    <a:pt x="600" y="606"/>
                  </a:cubicBezTo>
                  <a:cubicBezTo>
                    <a:pt x="631" y="606"/>
                    <a:pt x="664" y="589"/>
                    <a:pt x="683" y="565"/>
                  </a:cubicBezTo>
                  <a:cubicBezTo>
                    <a:pt x="712" y="529"/>
                    <a:pt x="712" y="464"/>
                    <a:pt x="676" y="435"/>
                  </a:cubicBezTo>
                  <a:cubicBezTo>
                    <a:pt x="516" y="290"/>
                    <a:pt x="342" y="166"/>
                    <a:pt x="182" y="28"/>
                  </a:cubicBezTo>
                  <a:cubicBezTo>
                    <a:pt x="158" y="12"/>
                    <a:pt x="130" y="1"/>
                    <a:pt x="103" y="1"/>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4" name="Google Shape;2765;p59"/>
            <p:cNvSpPr/>
            <p:nvPr/>
          </p:nvSpPr>
          <p:spPr>
            <a:xfrm>
              <a:off x="2356920" y="4072697"/>
              <a:ext cx="21352" cy="40658"/>
            </a:xfrm>
            <a:custGeom>
              <a:avLst/>
              <a:gdLst/>
              <a:ahLst/>
              <a:cxnLst/>
              <a:rect l="l" t="t" r="r" b="b"/>
              <a:pathLst>
                <a:path w="313" h="596" extrusionOk="0">
                  <a:moveTo>
                    <a:pt x="104" y="1"/>
                  </a:moveTo>
                  <a:cubicBezTo>
                    <a:pt x="96" y="1"/>
                    <a:pt x="88" y="2"/>
                    <a:pt x="81" y="4"/>
                  </a:cubicBezTo>
                  <a:cubicBezTo>
                    <a:pt x="30" y="26"/>
                    <a:pt x="1" y="69"/>
                    <a:pt x="15" y="127"/>
                  </a:cubicBezTo>
                  <a:cubicBezTo>
                    <a:pt x="44" y="258"/>
                    <a:pt x="81" y="389"/>
                    <a:pt x="110" y="519"/>
                  </a:cubicBezTo>
                  <a:cubicBezTo>
                    <a:pt x="122" y="562"/>
                    <a:pt x="166" y="595"/>
                    <a:pt x="205" y="595"/>
                  </a:cubicBezTo>
                  <a:cubicBezTo>
                    <a:pt x="212" y="595"/>
                    <a:pt x="219" y="594"/>
                    <a:pt x="226" y="592"/>
                  </a:cubicBezTo>
                  <a:cubicBezTo>
                    <a:pt x="284" y="577"/>
                    <a:pt x="313" y="527"/>
                    <a:pt x="298" y="468"/>
                  </a:cubicBezTo>
                  <a:cubicBezTo>
                    <a:pt x="262" y="338"/>
                    <a:pt x="233" y="207"/>
                    <a:pt x="197" y="76"/>
                  </a:cubicBezTo>
                  <a:cubicBezTo>
                    <a:pt x="184" y="33"/>
                    <a:pt x="146" y="1"/>
                    <a:pt x="104" y="1"/>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5" name="Google Shape;2766;p59"/>
            <p:cNvSpPr/>
            <p:nvPr/>
          </p:nvSpPr>
          <p:spPr>
            <a:xfrm>
              <a:off x="2611497" y="3212985"/>
              <a:ext cx="32744" cy="52255"/>
            </a:xfrm>
            <a:custGeom>
              <a:avLst/>
              <a:gdLst/>
              <a:ahLst/>
              <a:cxnLst/>
              <a:rect l="l" t="t" r="r" b="b"/>
              <a:pathLst>
                <a:path w="480" h="766" extrusionOk="0">
                  <a:moveTo>
                    <a:pt x="111" y="1"/>
                  </a:moveTo>
                  <a:cubicBezTo>
                    <a:pt x="103" y="1"/>
                    <a:pt x="95" y="2"/>
                    <a:pt x="87" y="4"/>
                  </a:cubicBezTo>
                  <a:cubicBezTo>
                    <a:pt x="44" y="19"/>
                    <a:pt x="0" y="69"/>
                    <a:pt x="22" y="120"/>
                  </a:cubicBezTo>
                  <a:cubicBezTo>
                    <a:pt x="87" y="323"/>
                    <a:pt x="174" y="527"/>
                    <a:pt x="283" y="716"/>
                  </a:cubicBezTo>
                  <a:cubicBezTo>
                    <a:pt x="303" y="745"/>
                    <a:pt x="337" y="765"/>
                    <a:pt x="372" y="765"/>
                  </a:cubicBezTo>
                  <a:cubicBezTo>
                    <a:pt x="389" y="765"/>
                    <a:pt x="405" y="761"/>
                    <a:pt x="421" y="752"/>
                  </a:cubicBezTo>
                  <a:cubicBezTo>
                    <a:pt x="465" y="723"/>
                    <a:pt x="479" y="665"/>
                    <a:pt x="450" y="614"/>
                  </a:cubicBezTo>
                  <a:cubicBezTo>
                    <a:pt x="356" y="432"/>
                    <a:pt x="276" y="265"/>
                    <a:pt x="204" y="69"/>
                  </a:cubicBezTo>
                  <a:cubicBezTo>
                    <a:pt x="191" y="32"/>
                    <a:pt x="153" y="1"/>
                    <a:pt x="111" y="1"/>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6" name="Google Shape;2767;p59"/>
            <p:cNvSpPr/>
            <p:nvPr/>
          </p:nvSpPr>
          <p:spPr>
            <a:xfrm>
              <a:off x="2668934" y="3208756"/>
              <a:ext cx="13439" cy="35746"/>
            </a:xfrm>
            <a:custGeom>
              <a:avLst/>
              <a:gdLst/>
              <a:ahLst/>
              <a:cxnLst/>
              <a:rect l="l" t="t" r="r" b="b"/>
              <a:pathLst>
                <a:path w="197" h="524" extrusionOk="0">
                  <a:moveTo>
                    <a:pt x="104" y="0"/>
                  </a:moveTo>
                  <a:cubicBezTo>
                    <a:pt x="101" y="0"/>
                    <a:pt x="98" y="0"/>
                    <a:pt x="95" y="1"/>
                  </a:cubicBezTo>
                  <a:cubicBezTo>
                    <a:pt x="44" y="1"/>
                    <a:pt x="0" y="37"/>
                    <a:pt x="0" y="95"/>
                  </a:cubicBezTo>
                  <a:cubicBezTo>
                    <a:pt x="0" y="204"/>
                    <a:pt x="0" y="313"/>
                    <a:pt x="0" y="422"/>
                  </a:cubicBezTo>
                  <a:cubicBezTo>
                    <a:pt x="0" y="473"/>
                    <a:pt x="44" y="523"/>
                    <a:pt x="95" y="523"/>
                  </a:cubicBezTo>
                  <a:cubicBezTo>
                    <a:pt x="146" y="523"/>
                    <a:pt x="196" y="480"/>
                    <a:pt x="196" y="429"/>
                  </a:cubicBezTo>
                  <a:cubicBezTo>
                    <a:pt x="196" y="313"/>
                    <a:pt x="196" y="204"/>
                    <a:pt x="189" y="95"/>
                  </a:cubicBezTo>
                  <a:cubicBezTo>
                    <a:pt x="189" y="48"/>
                    <a:pt x="151" y="0"/>
                    <a:pt x="104" y="0"/>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7" name="Google Shape;2768;p59"/>
            <p:cNvSpPr/>
            <p:nvPr/>
          </p:nvSpPr>
          <p:spPr>
            <a:xfrm>
              <a:off x="3044320" y="3941929"/>
              <a:ext cx="19851" cy="60714"/>
            </a:xfrm>
            <a:custGeom>
              <a:avLst/>
              <a:gdLst/>
              <a:ahLst/>
              <a:cxnLst/>
              <a:rect l="l" t="t" r="r" b="b"/>
              <a:pathLst>
                <a:path w="291" h="890" extrusionOk="0">
                  <a:moveTo>
                    <a:pt x="184" y="1"/>
                  </a:moveTo>
                  <a:cubicBezTo>
                    <a:pt x="141" y="1"/>
                    <a:pt x="101" y="28"/>
                    <a:pt x="95" y="70"/>
                  </a:cubicBezTo>
                  <a:cubicBezTo>
                    <a:pt x="36" y="309"/>
                    <a:pt x="0" y="549"/>
                    <a:pt x="15" y="788"/>
                  </a:cubicBezTo>
                  <a:cubicBezTo>
                    <a:pt x="22" y="846"/>
                    <a:pt x="58" y="890"/>
                    <a:pt x="116" y="890"/>
                  </a:cubicBezTo>
                  <a:cubicBezTo>
                    <a:pt x="174" y="890"/>
                    <a:pt x="225" y="846"/>
                    <a:pt x="218" y="788"/>
                  </a:cubicBezTo>
                  <a:cubicBezTo>
                    <a:pt x="211" y="563"/>
                    <a:pt x="225" y="338"/>
                    <a:pt x="276" y="120"/>
                  </a:cubicBezTo>
                  <a:cubicBezTo>
                    <a:pt x="291" y="70"/>
                    <a:pt x="262" y="19"/>
                    <a:pt x="211" y="4"/>
                  </a:cubicBezTo>
                  <a:cubicBezTo>
                    <a:pt x="202" y="2"/>
                    <a:pt x="193" y="1"/>
                    <a:pt x="184" y="1"/>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8" name="Google Shape;2769;p59"/>
            <p:cNvSpPr/>
            <p:nvPr/>
          </p:nvSpPr>
          <p:spPr>
            <a:xfrm>
              <a:off x="3092343" y="3957619"/>
              <a:ext cx="37724" cy="61396"/>
            </a:xfrm>
            <a:custGeom>
              <a:avLst/>
              <a:gdLst/>
              <a:ahLst/>
              <a:cxnLst/>
              <a:rect l="l" t="t" r="r" b="b"/>
              <a:pathLst>
                <a:path w="553" h="900" extrusionOk="0">
                  <a:moveTo>
                    <a:pt x="432" y="0"/>
                  </a:moveTo>
                  <a:cubicBezTo>
                    <a:pt x="390" y="0"/>
                    <a:pt x="360" y="31"/>
                    <a:pt x="349" y="72"/>
                  </a:cubicBezTo>
                  <a:cubicBezTo>
                    <a:pt x="254" y="304"/>
                    <a:pt x="138" y="522"/>
                    <a:pt x="22" y="747"/>
                  </a:cubicBezTo>
                  <a:cubicBezTo>
                    <a:pt x="0" y="791"/>
                    <a:pt x="15" y="856"/>
                    <a:pt x="66" y="885"/>
                  </a:cubicBezTo>
                  <a:cubicBezTo>
                    <a:pt x="81" y="895"/>
                    <a:pt x="99" y="900"/>
                    <a:pt x="118" y="900"/>
                  </a:cubicBezTo>
                  <a:cubicBezTo>
                    <a:pt x="153" y="900"/>
                    <a:pt x="189" y="882"/>
                    <a:pt x="204" y="849"/>
                  </a:cubicBezTo>
                  <a:cubicBezTo>
                    <a:pt x="334" y="616"/>
                    <a:pt x="436" y="370"/>
                    <a:pt x="530" y="123"/>
                  </a:cubicBezTo>
                  <a:cubicBezTo>
                    <a:pt x="552" y="79"/>
                    <a:pt x="509" y="21"/>
                    <a:pt x="465" y="7"/>
                  </a:cubicBezTo>
                  <a:cubicBezTo>
                    <a:pt x="453" y="2"/>
                    <a:pt x="442" y="0"/>
                    <a:pt x="432" y="0"/>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9" name="Google Shape;2770;p59"/>
            <p:cNvSpPr/>
            <p:nvPr/>
          </p:nvSpPr>
          <p:spPr>
            <a:xfrm>
              <a:off x="3422162" y="3393754"/>
              <a:ext cx="25309" cy="49594"/>
            </a:xfrm>
            <a:custGeom>
              <a:avLst/>
              <a:gdLst/>
              <a:ahLst/>
              <a:cxnLst/>
              <a:rect l="l" t="t" r="r" b="b"/>
              <a:pathLst>
                <a:path w="371" h="727" extrusionOk="0">
                  <a:moveTo>
                    <a:pt x="270" y="0"/>
                  </a:moveTo>
                  <a:cubicBezTo>
                    <a:pt x="226" y="0"/>
                    <a:pt x="181" y="27"/>
                    <a:pt x="175" y="69"/>
                  </a:cubicBezTo>
                  <a:cubicBezTo>
                    <a:pt x="160" y="156"/>
                    <a:pt x="145" y="251"/>
                    <a:pt x="116" y="338"/>
                  </a:cubicBezTo>
                  <a:cubicBezTo>
                    <a:pt x="102" y="381"/>
                    <a:pt x="87" y="425"/>
                    <a:pt x="73" y="461"/>
                  </a:cubicBezTo>
                  <a:lnTo>
                    <a:pt x="58" y="490"/>
                  </a:lnTo>
                  <a:cubicBezTo>
                    <a:pt x="58" y="493"/>
                    <a:pt x="58" y="496"/>
                    <a:pt x="58" y="497"/>
                  </a:cubicBezTo>
                  <a:cubicBezTo>
                    <a:pt x="58" y="505"/>
                    <a:pt x="51" y="505"/>
                    <a:pt x="51" y="512"/>
                  </a:cubicBezTo>
                  <a:cubicBezTo>
                    <a:pt x="44" y="534"/>
                    <a:pt x="29" y="556"/>
                    <a:pt x="22" y="577"/>
                  </a:cubicBezTo>
                  <a:cubicBezTo>
                    <a:pt x="0" y="621"/>
                    <a:pt x="8" y="686"/>
                    <a:pt x="58" y="715"/>
                  </a:cubicBezTo>
                  <a:cubicBezTo>
                    <a:pt x="73" y="723"/>
                    <a:pt x="92" y="727"/>
                    <a:pt x="111" y="727"/>
                  </a:cubicBezTo>
                  <a:cubicBezTo>
                    <a:pt x="146" y="727"/>
                    <a:pt x="182" y="712"/>
                    <a:pt x="196" y="679"/>
                  </a:cubicBezTo>
                  <a:cubicBezTo>
                    <a:pt x="276" y="497"/>
                    <a:pt x="334" y="316"/>
                    <a:pt x="363" y="120"/>
                  </a:cubicBezTo>
                  <a:cubicBezTo>
                    <a:pt x="371" y="69"/>
                    <a:pt x="349" y="11"/>
                    <a:pt x="298" y="4"/>
                  </a:cubicBezTo>
                  <a:cubicBezTo>
                    <a:pt x="289" y="1"/>
                    <a:pt x="280" y="0"/>
                    <a:pt x="270" y="0"/>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0" name="Google Shape;2771;p59"/>
            <p:cNvSpPr/>
            <p:nvPr/>
          </p:nvSpPr>
          <p:spPr>
            <a:xfrm>
              <a:off x="3465205" y="3436593"/>
              <a:ext cx="36223" cy="31244"/>
            </a:xfrm>
            <a:custGeom>
              <a:avLst/>
              <a:gdLst/>
              <a:ahLst/>
              <a:cxnLst/>
              <a:rect l="l" t="t" r="r" b="b"/>
              <a:pathLst>
                <a:path w="531" h="458" extrusionOk="0">
                  <a:moveTo>
                    <a:pt x="436" y="0"/>
                  </a:moveTo>
                  <a:cubicBezTo>
                    <a:pt x="407" y="0"/>
                    <a:pt x="386" y="7"/>
                    <a:pt x="364" y="29"/>
                  </a:cubicBezTo>
                  <a:cubicBezTo>
                    <a:pt x="255" y="116"/>
                    <a:pt x="146" y="203"/>
                    <a:pt x="30" y="291"/>
                  </a:cubicBezTo>
                  <a:cubicBezTo>
                    <a:pt x="15" y="305"/>
                    <a:pt x="1" y="334"/>
                    <a:pt x="1" y="356"/>
                  </a:cubicBezTo>
                  <a:cubicBezTo>
                    <a:pt x="1" y="385"/>
                    <a:pt x="15" y="414"/>
                    <a:pt x="30" y="428"/>
                  </a:cubicBezTo>
                  <a:cubicBezTo>
                    <a:pt x="52" y="450"/>
                    <a:pt x="73" y="458"/>
                    <a:pt x="102" y="458"/>
                  </a:cubicBezTo>
                  <a:cubicBezTo>
                    <a:pt x="132" y="458"/>
                    <a:pt x="153" y="450"/>
                    <a:pt x="175" y="428"/>
                  </a:cubicBezTo>
                  <a:cubicBezTo>
                    <a:pt x="284" y="341"/>
                    <a:pt x="393" y="254"/>
                    <a:pt x="502" y="167"/>
                  </a:cubicBezTo>
                  <a:cubicBezTo>
                    <a:pt x="524" y="153"/>
                    <a:pt x="531" y="116"/>
                    <a:pt x="531" y="95"/>
                  </a:cubicBezTo>
                  <a:cubicBezTo>
                    <a:pt x="531" y="73"/>
                    <a:pt x="524" y="44"/>
                    <a:pt x="502" y="29"/>
                  </a:cubicBezTo>
                  <a:cubicBezTo>
                    <a:pt x="487" y="7"/>
                    <a:pt x="458" y="0"/>
                    <a:pt x="436" y="0"/>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1" name="Google Shape;2772;p59"/>
            <p:cNvSpPr/>
            <p:nvPr/>
          </p:nvSpPr>
          <p:spPr>
            <a:xfrm>
              <a:off x="3418205" y="4169016"/>
              <a:ext cx="66376" cy="18623"/>
            </a:xfrm>
            <a:custGeom>
              <a:avLst/>
              <a:gdLst/>
              <a:ahLst/>
              <a:cxnLst/>
              <a:rect l="l" t="t" r="r" b="b"/>
              <a:pathLst>
                <a:path w="973" h="273" extrusionOk="0">
                  <a:moveTo>
                    <a:pt x="346" y="1"/>
                  </a:moveTo>
                  <a:cubicBezTo>
                    <a:pt x="262" y="1"/>
                    <a:pt x="177" y="6"/>
                    <a:pt x="95" y="15"/>
                  </a:cubicBezTo>
                  <a:cubicBezTo>
                    <a:pt x="44" y="22"/>
                    <a:pt x="0" y="58"/>
                    <a:pt x="0" y="116"/>
                  </a:cubicBezTo>
                  <a:cubicBezTo>
                    <a:pt x="0" y="157"/>
                    <a:pt x="39" y="211"/>
                    <a:pt x="86" y="211"/>
                  </a:cubicBezTo>
                  <a:cubicBezTo>
                    <a:pt x="89" y="211"/>
                    <a:pt x="92" y="211"/>
                    <a:pt x="95" y="211"/>
                  </a:cubicBezTo>
                  <a:cubicBezTo>
                    <a:pt x="163" y="203"/>
                    <a:pt x="230" y="199"/>
                    <a:pt x="296" y="199"/>
                  </a:cubicBezTo>
                  <a:cubicBezTo>
                    <a:pt x="478" y="199"/>
                    <a:pt x="654" y="226"/>
                    <a:pt x="835" y="269"/>
                  </a:cubicBezTo>
                  <a:cubicBezTo>
                    <a:pt x="844" y="271"/>
                    <a:pt x="853" y="273"/>
                    <a:pt x="862" y="273"/>
                  </a:cubicBezTo>
                  <a:cubicBezTo>
                    <a:pt x="905" y="273"/>
                    <a:pt x="946" y="244"/>
                    <a:pt x="958" y="196"/>
                  </a:cubicBezTo>
                  <a:cubicBezTo>
                    <a:pt x="973" y="145"/>
                    <a:pt x="937" y="87"/>
                    <a:pt x="886" y="73"/>
                  </a:cubicBezTo>
                  <a:cubicBezTo>
                    <a:pt x="712" y="23"/>
                    <a:pt x="528" y="1"/>
                    <a:pt x="346" y="1"/>
                  </a:cubicBezTo>
                  <a:close/>
                </a:path>
              </a:pathLst>
            </a:custGeom>
            <a:solidFill>
              <a:srgbClr val="4E6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2" name="Google Shape;2773;p59"/>
            <p:cNvSpPr/>
            <p:nvPr/>
          </p:nvSpPr>
          <p:spPr>
            <a:xfrm>
              <a:off x="3284982" y="3413810"/>
              <a:ext cx="16372" cy="54028"/>
            </a:xfrm>
            <a:custGeom>
              <a:avLst/>
              <a:gdLst/>
              <a:ahLst/>
              <a:cxnLst/>
              <a:rect l="l" t="t" r="r" b="b"/>
              <a:pathLst>
                <a:path w="240" h="792" extrusionOk="0">
                  <a:moveTo>
                    <a:pt x="138" y="0"/>
                  </a:moveTo>
                  <a:cubicBezTo>
                    <a:pt x="80" y="0"/>
                    <a:pt x="44" y="44"/>
                    <a:pt x="37" y="95"/>
                  </a:cubicBezTo>
                  <a:cubicBezTo>
                    <a:pt x="37" y="196"/>
                    <a:pt x="29" y="298"/>
                    <a:pt x="22" y="392"/>
                  </a:cubicBezTo>
                  <a:cubicBezTo>
                    <a:pt x="8" y="494"/>
                    <a:pt x="0" y="596"/>
                    <a:pt x="0" y="690"/>
                  </a:cubicBezTo>
                  <a:cubicBezTo>
                    <a:pt x="0" y="748"/>
                    <a:pt x="44" y="792"/>
                    <a:pt x="102" y="792"/>
                  </a:cubicBezTo>
                  <a:cubicBezTo>
                    <a:pt x="160" y="792"/>
                    <a:pt x="189" y="748"/>
                    <a:pt x="196" y="697"/>
                  </a:cubicBezTo>
                  <a:cubicBezTo>
                    <a:pt x="211" y="596"/>
                    <a:pt x="218" y="494"/>
                    <a:pt x="218" y="400"/>
                  </a:cubicBezTo>
                  <a:cubicBezTo>
                    <a:pt x="225" y="298"/>
                    <a:pt x="233" y="196"/>
                    <a:pt x="240" y="102"/>
                  </a:cubicBezTo>
                  <a:cubicBezTo>
                    <a:pt x="240" y="51"/>
                    <a:pt x="189" y="0"/>
                    <a:pt x="138" y="0"/>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3" name="Google Shape;2774;p59"/>
            <p:cNvSpPr/>
            <p:nvPr/>
          </p:nvSpPr>
          <p:spPr>
            <a:xfrm>
              <a:off x="3338462" y="3438844"/>
              <a:ext cx="25309" cy="35746"/>
            </a:xfrm>
            <a:custGeom>
              <a:avLst/>
              <a:gdLst/>
              <a:ahLst/>
              <a:cxnLst/>
              <a:rect l="l" t="t" r="r" b="b"/>
              <a:pathLst>
                <a:path w="371" h="524" extrusionOk="0">
                  <a:moveTo>
                    <a:pt x="276" y="1"/>
                  </a:moveTo>
                  <a:cubicBezTo>
                    <a:pt x="243" y="1"/>
                    <a:pt x="209" y="17"/>
                    <a:pt x="189" y="47"/>
                  </a:cubicBezTo>
                  <a:lnTo>
                    <a:pt x="22" y="374"/>
                  </a:lnTo>
                  <a:cubicBezTo>
                    <a:pt x="0" y="425"/>
                    <a:pt x="8" y="483"/>
                    <a:pt x="58" y="512"/>
                  </a:cubicBezTo>
                  <a:cubicBezTo>
                    <a:pt x="74" y="519"/>
                    <a:pt x="91" y="523"/>
                    <a:pt x="109" y="523"/>
                  </a:cubicBezTo>
                  <a:cubicBezTo>
                    <a:pt x="143" y="523"/>
                    <a:pt x="177" y="509"/>
                    <a:pt x="196" y="475"/>
                  </a:cubicBezTo>
                  <a:cubicBezTo>
                    <a:pt x="247" y="366"/>
                    <a:pt x="305" y="250"/>
                    <a:pt x="356" y="141"/>
                  </a:cubicBezTo>
                  <a:cubicBezTo>
                    <a:pt x="371" y="120"/>
                    <a:pt x="371" y="98"/>
                    <a:pt x="363" y="69"/>
                  </a:cubicBezTo>
                  <a:cubicBezTo>
                    <a:pt x="356" y="47"/>
                    <a:pt x="342" y="25"/>
                    <a:pt x="320" y="11"/>
                  </a:cubicBezTo>
                  <a:cubicBezTo>
                    <a:pt x="306" y="4"/>
                    <a:pt x="291" y="1"/>
                    <a:pt x="276" y="1"/>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4" name="Google Shape;2775;p59"/>
            <p:cNvSpPr/>
            <p:nvPr/>
          </p:nvSpPr>
          <p:spPr>
            <a:xfrm>
              <a:off x="2866484" y="3643967"/>
              <a:ext cx="23876" cy="49458"/>
            </a:xfrm>
            <a:custGeom>
              <a:avLst/>
              <a:gdLst/>
              <a:ahLst/>
              <a:cxnLst/>
              <a:rect l="l" t="t" r="r" b="b"/>
              <a:pathLst>
                <a:path w="350" h="725" extrusionOk="0">
                  <a:moveTo>
                    <a:pt x="244" y="1"/>
                  </a:moveTo>
                  <a:cubicBezTo>
                    <a:pt x="200" y="1"/>
                    <a:pt x="159" y="24"/>
                    <a:pt x="146" y="75"/>
                  </a:cubicBezTo>
                  <a:cubicBezTo>
                    <a:pt x="124" y="162"/>
                    <a:pt x="103" y="249"/>
                    <a:pt x="81" y="336"/>
                  </a:cubicBezTo>
                  <a:cubicBezTo>
                    <a:pt x="59" y="423"/>
                    <a:pt x="30" y="510"/>
                    <a:pt x="15" y="597"/>
                  </a:cubicBezTo>
                  <a:cubicBezTo>
                    <a:pt x="1" y="648"/>
                    <a:pt x="30" y="706"/>
                    <a:pt x="81" y="721"/>
                  </a:cubicBezTo>
                  <a:cubicBezTo>
                    <a:pt x="90" y="723"/>
                    <a:pt x="98" y="724"/>
                    <a:pt x="107" y="724"/>
                  </a:cubicBezTo>
                  <a:cubicBezTo>
                    <a:pt x="148" y="724"/>
                    <a:pt x="186" y="696"/>
                    <a:pt x="204" y="648"/>
                  </a:cubicBezTo>
                  <a:cubicBezTo>
                    <a:pt x="233" y="568"/>
                    <a:pt x="248" y="474"/>
                    <a:pt x="270" y="387"/>
                  </a:cubicBezTo>
                  <a:cubicBezTo>
                    <a:pt x="291" y="300"/>
                    <a:pt x="313" y="212"/>
                    <a:pt x="335" y="125"/>
                  </a:cubicBezTo>
                  <a:cubicBezTo>
                    <a:pt x="349" y="75"/>
                    <a:pt x="320" y="16"/>
                    <a:pt x="262" y="2"/>
                  </a:cubicBezTo>
                  <a:cubicBezTo>
                    <a:pt x="256" y="1"/>
                    <a:pt x="250" y="1"/>
                    <a:pt x="244" y="1"/>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5" name="Google Shape;2776;p59"/>
            <p:cNvSpPr/>
            <p:nvPr/>
          </p:nvSpPr>
          <p:spPr>
            <a:xfrm>
              <a:off x="2907140" y="3662316"/>
              <a:ext cx="30766" cy="45501"/>
            </a:xfrm>
            <a:custGeom>
              <a:avLst/>
              <a:gdLst/>
              <a:ahLst/>
              <a:cxnLst/>
              <a:rect l="l" t="t" r="r" b="b"/>
              <a:pathLst>
                <a:path w="451" h="667" extrusionOk="0">
                  <a:moveTo>
                    <a:pt x="342" y="1"/>
                  </a:moveTo>
                  <a:cubicBezTo>
                    <a:pt x="311" y="1"/>
                    <a:pt x="280" y="17"/>
                    <a:pt x="262" y="45"/>
                  </a:cubicBezTo>
                  <a:cubicBezTo>
                    <a:pt x="189" y="205"/>
                    <a:pt x="102" y="357"/>
                    <a:pt x="29" y="510"/>
                  </a:cubicBezTo>
                  <a:cubicBezTo>
                    <a:pt x="0" y="561"/>
                    <a:pt x="15" y="626"/>
                    <a:pt x="66" y="655"/>
                  </a:cubicBezTo>
                  <a:cubicBezTo>
                    <a:pt x="83" y="662"/>
                    <a:pt x="101" y="666"/>
                    <a:pt x="119" y="666"/>
                  </a:cubicBezTo>
                  <a:cubicBezTo>
                    <a:pt x="156" y="666"/>
                    <a:pt x="191" y="650"/>
                    <a:pt x="211" y="611"/>
                  </a:cubicBezTo>
                  <a:cubicBezTo>
                    <a:pt x="283" y="459"/>
                    <a:pt x="356" y="299"/>
                    <a:pt x="429" y="147"/>
                  </a:cubicBezTo>
                  <a:cubicBezTo>
                    <a:pt x="450" y="96"/>
                    <a:pt x="443" y="38"/>
                    <a:pt x="392" y="16"/>
                  </a:cubicBezTo>
                  <a:cubicBezTo>
                    <a:pt x="377" y="6"/>
                    <a:pt x="360" y="1"/>
                    <a:pt x="342" y="1"/>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6" name="Google Shape;2777;p59"/>
            <p:cNvSpPr/>
            <p:nvPr/>
          </p:nvSpPr>
          <p:spPr>
            <a:xfrm>
              <a:off x="2803590" y="3671048"/>
              <a:ext cx="27355" cy="45092"/>
            </a:xfrm>
            <a:custGeom>
              <a:avLst/>
              <a:gdLst/>
              <a:ahLst/>
              <a:cxnLst/>
              <a:rect l="l" t="t" r="r" b="b"/>
              <a:pathLst>
                <a:path w="401" h="661" extrusionOk="0">
                  <a:moveTo>
                    <a:pt x="111" y="1"/>
                  </a:moveTo>
                  <a:cubicBezTo>
                    <a:pt x="104" y="1"/>
                    <a:pt x="96" y="2"/>
                    <a:pt x="88" y="4"/>
                  </a:cubicBezTo>
                  <a:cubicBezTo>
                    <a:pt x="37" y="19"/>
                    <a:pt x="1" y="70"/>
                    <a:pt x="16" y="120"/>
                  </a:cubicBezTo>
                  <a:cubicBezTo>
                    <a:pt x="74" y="273"/>
                    <a:pt x="132" y="433"/>
                    <a:pt x="182" y="585"/>
                  </a:cubicBezTo>
                  <a:cubicBezTo>
                    <a:pt x="201" y="628"/>
                    <a:pt x="240" y="661"/>
                    <a:pt x="283" y="661"/>
                  </a:cubicBezTo>
                  <a:cubicBezTo>
                    <a:pt x="291" y="661"/>
                    <a:pt x="298" y="660"/>
                    <a:pt x="306" y="658"/>
                  </a:cubicBezTo>
                  <a:cubicBezTo>
                    <a:pt x="357" y="643"/>
                    <a:pt x="400" y="585"/>
                    <a:pt x="378" y="534"/>
                  </a:cubicBezTo>
                  <a:cubicBezTo>
                    <a:pt x="320" y="382"/>
                    <a:pt x="262" y="229"/>
                    <a:pt x="204" y="70"/>
                  </a:cubicBezTo>
                  <a:cubicBezTo>
                    <a:pt x="192" y="33"/>
                    <a:pt x="154" y="1"/>
                    <a:pt x="111" y="1"/>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7" name="Google Shape;2778;p59"/>
            <p:cNvSpPr/>
            <p:nvPr/>
          </p:nvSpPr>
          <p:spPr>
            <a:xfrm>
              <a:off x="3439488" y="3985041"/>
              <a:ext cx="25786" cy="46934"/>
            </a:xfrm>
            <a:custGeom>
              <a:avLst/>
              <a:gdLst/>
              <a:ahLst/>
              <a:cxnLst/>
              <a:rect l="l" t="t" r="r" b="b"/>
              <a:pathLst>
                <a:path w="378" h="688" extrusionOk="0">
                  <a:moveTo>
                    <a:pt x="279" y="0"/>
                  </a:moveTo>
                  <a:cubicBezTo>
                    <a:pt x="238" y="0"/>
                    <a:pt x="201" y="27"/>
                    <a:pt x="189" y="69"/>
                  </a:cubicBezTo>
                  <a:cubicBezTo>
                    <a:pt x="131" y="229"/>
                    <a:pt x="73" y="396"/>
                    <a:pt x="15" y="563"/>
                  </a:cubicBezTo>
                  <a:cubicBezTo>
                    <a:pt x="0" y="614"/>
                    <a:pt x="37" y="672"/>
                    <a:pt x="87" y="686"/>
                  </a:cubicBezTo>
                  <a:cubicBezTo>
                    <a:pt x="93" y="687"/>
                    <a:pt x="98" y="687"/>
                    <a:pt x="103" y="687"/>
                  </a:cubicBezTo>
                  <a:cubicBezTo>
                    <a:pt x="148" y="687"/>
                    <a:pt x="191" y="659"/>
                    <a:pt x="204" y="614"/>
                  </a:cubicBezTo>
                  <a:cubicBezTo>
                    <a:pt x="262" y="454"/>
                    <a:pt x="313" y="280"/>
                    <a:pt x="363" y="120"/>
                  </a:cubicBezTo>
                  <a:cubicBezTo>
                    <a:pt x="378" y="69"/>
                    <a:pt x="349" y="18"/>
                    <a:pt x="305" y="4"/>
                  </a:cubicBezTo>
                  <a:cubicBezTo>
                    <a:pt x="296" y="1"/>
                    <a:pt x="288" y="0"/>
                    <a:pt x="279" y="0"/>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8" name="Google Shape;2779;p59"/>
            <p:cNvSpPr/>
            <p:nvPr/>
          </p:nvSpPr>
          <p:spPr>
            <a:xfrm>
              <a:off x="3491468" y="4000594"/>
              <a:ext cx="38202" cy="45228"/>
            </a:xfrm>
            <a:custGeom>
              <a:avLst/>
              <a:gdLst/>
              <a:ahLst/>
              <a:cxnLst/>
              <a:rect l="l" t="t" r="r" b="b"/>
              <a:pathLst>
                <a:path w="560" h="663" extrusionOk="0">
                  <a:moveTo>
                    <a:pt x="444" y="1"/>
                  </a:moveTo>
                  <a:cubicBezTo>
                    <a:pt x="411" y="1"/>
                    <a:pt x="378" y="18"/>
                    <a:pt x="364" y="52"/>
                  </a:cubicBezTo>
                  <a:cubicBezTo>
                    <a:pt x="313" y="132"/>
                    <a:pt x="262" y="211"/>
                    <a:pt x="211" y="284"/>
                  </a:cubicBezTo>
                  <a:cubicBezTo>
                    <a:pt x="204" y="291"/>
                    <a:pt x="204" y="291"/>
                    <a:pt x="197" y="299"/>
                  </a:cubicBezTo>
                  <a:cubicBezTo>
                    <a:pt x="197" y="299"/>
                    <a:pt x="197" y="299"/>
                    <a:pt x="197" y="299"/>
                  </a:cubicBezTo>
                  <a:lnTo>
                    <a:pt x="197" y="299"/>
                  </a:lnTo>
                  <a:cubicBezTo>
                    <a:pt x="193" y="302"/>
                    <a:pt x="193" y="304"/>
                    <a:pt x="194" y="304"/>
                  </a:cubicBezTo>
                  <a:cubicBezTo>
                    <a:pt x="195" y="304"/>
                    <a:pt x="197" y="302"/>
                    <a:pt x="197" y="299"/>
                  </a:cubicBezTo>
                  <a:lnTo>
                    <a:pt x="197" y="299"/>
                  </a:lnTo>
                  <a:cubicBezTo>
                    <a:pt x="197" y="306"/>
                    <a:pt x="189" y="313"/>
                    <a:pt x="182" y="320"/>
                  </a:cubicBezTo>
                  <a:cubicBezTo>
                    <a:pt x="168" y="342"/>
                    <a:pt x="153" y="357"/>
                    <a:pt x="139" y="378"/>
                  </a:cubicBezTo>
                  <a:cubicBezTo>
                    <a:pt x="102" y="415"/>
                    <a:pt x="73" y="451"/>
                    <a:pt x="44" y="487"/>
                  </a:cubicBezTo>
                  <a:cubicBezTo>
                    <a:pt x="1" y="531"/>
                    <a:pt x="1" y="596"/>
                    <a:pt x="44" y="633"/>
                  </a:cubicBezTo>
                  <a:cubicBezTo>
                    <a:pt x="63" y="651"/>
                    <a:pt x="92" y="663"/>
                    <a:pt x="120" y="663"/>
                  </a:cubicBezTo>
                  <a:cubicBezTo>
                    <a:pt x="146" y="663"/>
                    <a:pt x="172" y="653"/>
                    <a:pt x="189" y="633"/>
                  </a:cubicBezTo>
                  <a:cubicBezTo>
                    <a:pt x="320" y="487"/>
                    <a:pt x="436" y="320"/>
                    <a:pt x="531" y="146"/>
                  </a:cubicBezTo>
                  <a:cubicBezTo>
                    <a:pt x="560" y="103"/>
                    <a:pt x="545" y="37"/>
                    <a:pt x="494" y="15"/>
                  </a:cubicBezTo>
                  <a:cubicBezTo>
                    <a:pt x="479" y="5"/>
                    <a:pt x="462" y="1"/>
                    <a:pt x="444" y="1"/>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9" name="Google Shape;2780;p59"/>
            <p:cNvSpPr/>
            <p:nvPr/>
          </p:nvSpPr>
          <p:spPr>
            <a:xfrm>
              <a:off x="1810247" y="3763479"/>
              <a:ext cx="29265" cy="40999"/>
            </a:xfrm>
            <a:custGeom>
              <a:avLst/>
              <a:gdLst/>
              <a:ahLst/>
              <a:cxnLst/>
              <a:rect l="l" t="t" r="r" b="b"/>
              <a:pathLst>
                <a:path w="429" h="601" extrusionOk="0">
                  <a:moveTo>
                    <a:pt x="111" y="1"/>
                  </a:moveTo>
                  <a:cubicBezTo>
                    <a:pt x="95" y="1"/>
                    <a:pt x="79" y="5"/>
                    <a:pt x="66" y="14"/>
                  </a:cubicBezTo>
                  <a:cubicBezTo>
                    <a:pt x="15" y="43"/>
                    <a:pt x="0" y="101"/>
                    <a:pt x="29" y="152"/>
                  </a:cubicBezTo>
                  <a:cubicBezTo>
                    <a:pt x="95" y="283"/>
                    <a:pt x="160" y="413"/>
                    <a:pt x="225" y="551"/>
                  </a:cubicBezTo>
                  <a:cubicBezTo>
                    <a:pt x="240" y="581"/>
                    <a:pt x="279" y="601"/>
                    <a:pt x="316" y="601"/>
                  </a:cubicBezTo>
                  <a:cubicBezTo>
                    <a:pt x="333" y="601"/>
                    <a:pt x="349" y="597"/>
                    <a:pt x="363" y="588"/>
                  </a:cubicBezTo>
                  <a:cubicBezTo>
                    <a:pt x="414" y="551"/>
                    <a:pt x="428" y="493"/>
                    <a:pt x="399" y="442"/>
                  </a:cubicBezTo>
                  <a:cubicBezTo>
                    <a:pt x="334" y="312"/>
                    <a:pt x="262" y="181"/>
                    <a:pt x="196" y="50"/>
                  </a:cubicBezTo>
                  <a:cubicBezTo>
                    <a:pt x="181" y="20"/>
                    <a:pt x="146" y="1"/>
                    <a:pt x="111" y="1"/>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0" name="Google Shape;2781;p59"/>
            <p:cNvSpPr/>
            <p:nvPr/>
          </p:nvSpPr>
          <p:spPr>
            <a:xfrm>
              <a:off x="1740395" y="4120447"/>
              <a:ext cx="42158" cy="29334"/>
            </a:xfrm>
            <a:custGeom>
              <a:avLst/>
              <a:gdLst/>
              <a:ahLst/>
              <a:cxnLst/>
              <a:rect l="l" t="t" r="r" b="b"/>
              <a:pathLst>
                <a:path w="618" h="430" extrusionOk="0">
                  <a:moveTo>
                    <a:pt x="110" y="0"/>
                  </a:moveTo>
                  <a:cubicBezTo>
                    <a:pt x="76" y="0"/>
                    <a:pt x="41" y="18"/>
                    <a:pt x="22" y="52"/>
                  </a:cubicBezTo>
                  <a:cubicBezTo>
                    <a:pt x="1" y="95"/>
                    <a:pt x="15" y="160"/>
                    <a:pt x="59" y="182"/>
                  </a:cubicBezTo>
                  <a:cubicBezTo>
                    <a:pt x="189" y="262"/>
                    <a:pt x="327" y="342"/>
                    <a:pt x="458" y="415"/>
                  </a:cubicBezTo>
                  <a:cubicBezTo>
                    <a:pt x="473" y="425"/>
                    <a:pt x="490" y="429"/>
                    <a:pt x="508" y="429"/>
                  </a:cubicBezTo>
                  <a:cubicBezTo>
                    <a:pt x="542" y="429"/>
                    <a:pt x="577" y="412"/>
                    <a:pt x="596" y="378"/>
                  </a:cubicBezTo>
                  <a:cubicBezTo>
                    <a:pt x="618" y="327"/>
                    <a:pt x="610" y="269"/>
                    <a:pt x="560" y="240"/>
                  </a:cubicBezTo>
                  <a:cubicBezTo>
                    <a:pt x="429" y="160"/>
                    <a:pt x="291" y="88"/>
                    <a:pt x="160" y="15"/>
                  </a:cubicBezTo>
                  <a:cubicBezTo>
                    <a:pt x="145" y="5"/>
                    <a:pt x="128" y="0"/>
                    <a:pt x="110" y="0"/>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1" name="Google Shape;2782;p59"/>
            <p:cNvSpPr/>
            <p:nvPr/>
          </p:nvSpPr>
          <p:spPr>
            <a:xfrm>
              <a:off x="2315855" y="3871872"/>
              <a:ext cx="48571" cy="42977"/>
            </a:xfrm>
            <a:custGeom>
              <a:avLst/>
              <a:gdLst/>
              <a:ahLst/>
              <a:cxnLst/>
              <a:rect l="l" t="t" r="r" b="b"/>
              <a:pathLst>
                <a:path w="712" h="630" extrusionOk="0">
                  <a:moveTo>
                    <a:pt x="110" y="0"/>
                  </a:moveTo>
                  <a:cubicBezTo>
                    <a:pt x="77" y="0"/>
                    <a:pt x="44" y="18"/>
                    <a:pt x="29" y="51"/>
                  </a:cubicBezTo>
                  <a:cubicBezTo>
                    <a:pt x="0" y="102"/>
                    <a:pt x="15" y="153"/>
                    <a:pt x="66" y="182"/>
                  </a:cubicBezTo>
                  <a:cubicBezTo>
                    <a:pt x="109" y="211"/>
                    <a:pt x="153" y="240"/>
                    <a:pt x="189" y="269"/>
                  </a:cubicBezTo>
                  <a:lnTo>
                    <a:pt x="189" y="269"/>
                  </a:lnTo>
                  <a:cubicBezTo>
                    <a:pt x="190" y="270"/>
                    <a:pt x="192" y="272"/>
                    <a:pt x="196" y="276"/>
                  </a:cubicBezTo>
                  <a:cubicBezTo>
                    <a:pt x="196" y="276"/>
                    <a:pt x="204" y="276"/>
                    <a:pt x="204" y="284"/>
                  </a:cubicBezTo>
                  <a:cubicBezTo>
                    <a:pt x="218" y="291"/>
                    <a:pt x="225" y="298"/>
                    <a:pt x="240" y="305"/>
                  </a:cubicBezTo>
                  <a:cubicBezTo>
                    <a:pt x="254" y="327"/>
                    <a:pt x="276" y="342"/>
                    <a:pt x="298" y="363"/>
                  </a:cubicBezTo>
                  <a:cubicBezTo>
                    <a:pt x="334" y="392"/>
                    <a:pt x="370" y="429"/>
                    <a:pt x="400" y="472"/>
                  </a:cubicBezTo>
                  <a:cubicBezTo>
                    <a:pt x="421" y="487"/>
                    <a:pt x="436" y="509"/>
                    <a:pt x="450" y="530"/>
                  </a:cubicBezTo>
                  <a:cubicBezTo>
                    <a:pt x="458" y="538"/>
                    <a:pt x="465" y="552"/>
                    <a:pt x="472" y="559"/>
                  </a:cubicBezTo>
                  <a:cubicBezTo>
                    <a:pt x="479" y="567"/>
                    <a:pt x="487" y="574"/>
                    <a:pt x="487" y="581"/>
                  </a:cubicBezTo>
                  <a:cubicBezTo>
                    <a:pt x="508" y="603"/>
                    <a:pt x="523" y="617"/>
                    <a:pt x="552" y="625"/>
                  </a:cubicBezTo>
                  <a:cubicBezTo>
                    <a:pt x="564" y="628"/>
                    <a:pt x="576" y="630"/>
                    <a:pt x="588" y="630"/>
                  </a:cubicBezTo>
                  <a:cubicBezTo>
                    <a:pt x="605" y="630"/>
                    <a:pt x="622" y="626"/>
                    <a:pt x="639" y="617"/>
                  </a:cubicBezTo>
                  <a:cubicBezTo>
                    <a:pt x="683" y="588"/>
                    <a:pt x="712" y="516"/>
                    <a:pt x="675" y="472"/>
                  </a:cubicBezTo>
                  <a:cubicBezTo>
                    <a:pt x="537" y="284"/>
                    <a:pt x="363" y="131"/>
                    <a:pt x="160" y="15"/>
                  </a:cubicBezTo>
                  <a:cubicBezTo>
                    <a:pt x="145" y="5"/>
                    <a:pt x="128" y="0"/>
                    <a:pt x="110" y="0"/>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2" name="Google Shape;2783;p59"/>
            <p:cNvSpPr/>
            <p:nvPr/>
          </p:nvSpPr>
          <p:spPr>
            <a:xfrm>
              <a:off x="2377248" y="3846906"/>
              <a:ext cx="19374" cy="41067"/>
            </a:xfrm>
            <a:custGeom>
              <a:avLst/>
              <a:gdLst/>
              <a:ahLst/>
              <a:cxnLst/>
              <a:rect l="l" t="t" r="r" b="b"/>
              <a:pathLst>
                <a:path w="284" h="602" extrusionOk="0">
                  <a:moveTo>
                    <a:pt x="104" y="0"/>
                  </a:moveTo>
                  <a:cubicBezTo>
                    <a:pt x="96" y="0"/>
                    <a:pt x="88" y="1"/>
                    <a:pt x="80" y="3"/>
                  </a:cubicBezTo>
                  <a:cubicBezTo>
                    <a:pt x="22" y="25"/>
                    <a:pt x="0" y="69"/>
                    <a:pt x="8" y="127"/>
                  </a:cubicBezTo>
                  <a:cubicBezTo>
                    <a:pt x="29" y="258"/>
                    <a:pt x="51" y="395"/>
                    <a:pt x="73" y="526"/>
                  </a:cubicBezTo>
                  <a:cubicBezTo>
                    <a:pt x="79" y="569"/>
                    <a:pt x="132" y="602"/>
                    <a:pt x="175" y="602"/>
                  </a:cubicBezTo>
                  <a:cubicBezTo>
                    <a:pt x="183" y="602"/>
                    <a:pt x="190" y="601"/>
                    <a:pt x="196" y="599"/>
                  </a:cubicBezTo>
                  <a:cubicBezTo>
                    <a:pt x="255" y="577"/>
                    <a:pt x="284" y="526"/>
                    <a:pt x="276" y="468"/>
                  </a:cubicBezTo>
                  <a:cubicBezTo>
                    <a:pt x="255" y="337"/>
                    <a:pt x="225" y="207"/>
                    <a:pt x="204" y="76"/>
                  </a:cubicBezTo>
                  <a:cubicBezTo>
                    <a:pt x="198" y="33"/>
                    <a:pt x="150" y="0"/>
                    <a:pt x="104" y="0"/>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3" name="Google Shape;2784;p59"/>
            <p:cNvSpPr/>
            <p:nvPr/>
          </p:nvSpPr>
          <p:spPr>
            <a:xfrm>
              <a:off x="2674869" y="3375473"/>
              <a:ext cx="28788" cy="60918"/>
            </a:xfrm>
            <a:custGeom>
              <a:avLst/>
              <a:gdLst/>
              <a:ahLst/>
              <a:cxnLst/>
              <a:rect l="l" t="t" r="r" b="b"/>
              <a:pathLst>
                <a:path w="422" h="893" extrusionOk="0">
                  <a:moveTo>
                    <a:pt x="111" y="0"/>
                  </a:moveTo>
                  <a:cubicBezTo>
                    <a:pt x="103" y="0"/>
                    <a:pt x="95" y="1"/>
                    <a:pt x="88" y="3"/>
                  </a:cubicBezTo>
                  <a:cubicBezTo>
                    <a:pt x="37" y="18"/>
                    <a:pt x="0" y="69"/>
                    <a:pt x="15" y="119"/>
                  </a:cubicBezTo>
                  <a:cubicBezTo>
                    <a:pt x="88" y="352"/>
                    <a:pt x="146" y="584"/>
                    <a:pt x="218" y="816"/>
                  </a:cubicBezTo>
                  <a:cubicBezTo>
                    <a:pt x="237" y="859"/>
                    <a:pt x="276" y="892"/>
                    <a:pt x="319" y="892"/>
                  </a:cubicBezTo>
                  <a:cubicBezTo>
                    <a:pt x="326" y="892"/>
                    <a:pt x="334" y="891"/>
                    <a:pt x="342" y="889"/>
                  </a:cubicBezTo>
                  <a:cubicBezTo>
                    <a:pt x="393" y="874"/>
                    <a:pt x="422" y="816"/>
                    <a:pt x="414" y="765"/>
                  </a:cubicBezTo>
                  <a:cubicBezTo>
                    <a:pt x="349" y="533"/>
                    <a:pt x="276" y="301"/>
                    <a:pt x="204" y="76"/>
                  </a:cubicBezTo>
                  <a:cubicBezTo>
                    <a:pt x="191" y="33"/>
                    <a:pt x="153" y="0"/>
                    <a:pt x="111" y="0"/>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4" name="Google Shape;2785;p59"/>
            <p:cNvSpPr/>
            <p:nvPr/>
          </p:nvSpPr>
          <p:spPr>
            <a:xfrm>
              <a:off x="2927946" y="4077131"/>
              <a:ext cx="21352" cy="49594"/>
            </a:xfrm>
            <a:custGeom>
              <a:avLst/>
              <a:gdLst/>
              <a:ahLst/>
              <a:cxnLst/>
              <a:rect l="l" t="t" r="r" b="b"/>
              <a:pathLst>
                <a:path w="313" h="727" extrusionOk="0">
                  <a:moveTo>
                    <a:pt x="103" y="1"/>
                  </a:moveTo>
                  <a:cubicBezTo>
                    <a:pt x="96" y="1"/>
                    <a:pt x="88" y="2"/>
                    <a:pt x="80" y="4"/>
                  </a:cubicBezTo>
                  <a:cubicBezTo>
                    <a:pt x="22" y="26"/>
                    <a:pt x="0" y="69"/>
                    <a:pt x="7" y="128"/>
                  </a:cubicBezTo>
                  <a:cubicBezTo>
                    <a:pt x="44" y="302"/>
                    <a:pt x="73" y="476"/>
                    <a:pt x="109" y="658"/>
                  </a:cubicBezTo>
                  <a:cubicBezTo>
                    <a:pt x="115" y="699"/>
                    <a:pt x="161" y="727"/>
                    <a:pt x="205" y="727"/>
                  </a:cubicBezTo>
                  <a:cubicBezTo>
                    <a:pt x="214" y="727"/>
                    <a:pt x="224" y="725"/>
                    <a:pt x="232" y="723"/>
                  </a:cubicBezTo>
                  <a:cubicBezTo>
                    <a:pt x="283" y="708"/>
                    <a:pt x="312" y="658"/>
                    <a:pt x="298" y="607"/>
                  </a:cubicBezTo>
                  <a:cubicBezTo>
                    <a:pt x="269" y="425"/>
                    <a:pt x="232" y="251"/>
                    <a:pt x="203" y="77"/>
                  </a:cubicBezTo>
                  <a:cubicBezTo>
                    <a:pt x="191" y="34"/>
                    <a:pt x="147" y="1"/>
                    <a:pt x="103" y="1"/>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5" name="Google Shape;2786;p59"/>
            <p:cNvSpPr/>
            <p:nvPr/>
          </p:nvSpPr>
          <p:spPr>
            <a:xfrm>
              <a:off x="2984359" y="4083884"/>
              <a:ext cx="25309" cy="59213"/>
            </a:xfrm>
            <a:custGeom>
              <a:avLst/>
              <a:gdLst/>
              <a:ahLst/>
              <a:cxnLst/>
              <a:rect l="l" t="t" r="r" b="b"/>
              <a:pathLst>
                <a:path w="371" h="868" extrusionOk="0">
                  <a:moveTo>
                    <a:pt x="252" y="0"/>
                  </a:moveTo>
                  <a:cubicBezTo>
                    <a:pt x="211" y="0"/>
                    <a:pt x="172" y="32"/>
                    <a:pt x="160" y="72"/>
                  </a:cubicBezTo>
                  <a:cubicBezTo>
                    <a:pt x="117" y="297"/>
                    <a:pt x="59" y="515"/>
                    <a:pt x="8" y="740"/>
                  </a:cubicBezTo>
                  <a:cubicBezTo>
                    <a:pt x="1" y="791"/>
                    <a:pt x="23" y="849"/>
                    <a:pt x="81" y="863"/>
                  </a:cubicBezTo>
                  <a:cubicBezTo>
                    <a:pt x="91" y="866"/>
                    <a:pt x="101" y="867"/>
                    <a:pt x="110" y="867"/>
                  </a:cubicBezTo>
                  <a:cubicBezTo>
                    <a:pt x="157" y="867"/>
                    <a:pt x="199" y="839"/>
                    <a:pt x="211" y="791"/>
                  </a:cubicBezTo>
                  <a:cubicBezTo>
                    <a:pt x="262" y="573"/>
                    <a:pt x="306" y="348"/>
                    <a:pt x="356" y="123"/>
                  </a:cubicBezTo>
                  <a:cubicBezTo>
                    <a:pt x="371" y="72"/>
                    <a:pt x="342" y="21"/>
                    <a:pt x="284" y="7"/>
                  </a:cubicBezTo>
                  <a:cubicBezTo>
                    <a:pt x="274" y="2"/>
                    <a:pt x="263" y="0"/>
                    <a:pt x="252" y="0"/>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6" name="Google Shape;2787;p59"/>
            <p:cNvSpPr/>
            <p:nvPr/>
          </p:nvSpPr>
          <p:spPr>
            <a:xfrm>
              <a:off x="3163150" y="4238937"/>
              <a:ext cx="43045" cy="99870"/>
            </a:xfrm>
            <a:custGeom>
              <a:avLst/>
              <a:gdLst/>
              <a:ahLst/>
              <a:cxnLst/>
              <a:rect l="l" t="t" r="r" b="b"/>
              <a:pathLst>
                <a:path w="631" h="1464" extrusionOk="0">
                  <a:moveTo>
                    <a:pt x="136" y="1"/>
                  </a:moveTo>
                  <a:cubicBezTo>
                    <a:pt x="71" y="1"/>
                    <a:pt x="1" y="57"/>
                    <a:pt x="30" y="129"/>
                  </a:cubicBezTo>
                  <a:cubicBezTo>
                    <a:pt x="204" y="536"/>
                    <a:pt x="349" y="950"/>
                    <a:pt x="429" y="1393"/>
                  </a:cubicBezTo>
                  <a:cubicBezTo>
                    <a:pt x="440" y="1442"/>
                    <a:pt x="477" y="1464"/>
                    <a:pt x="514" y="1464"/>
                  </a:cubicBezTo>
                  <a:cubicBezTo>
                    <a:pt x="571" y="1464"/>
                    <a:pt x="631" y="1416"/>
                    <a:pt x="618" y="1342"/>
                  </a:cubicBezTo>
                  <a:cubicBezTo>
                    <a:pt x="538" y="899"/>
                    <a:pt x="407" y="456"/>
                    <a:pt x="218" y="50"/>
                  </a:cubicBezTo>
                  <a:cubicBezTo>
                    <a:pt x="201" y="15"/>
                    <a:pt x="169" y="1"/>
                    <a:pt x="136" y="1"/>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7" name="Google Shape;2788;p59"/>
            <p:cNvSpPr/>
            <p:nvPr/>
          </p:nvSpPr>
          <p:spPr>
            <a:xfrm>
              <a:off x="3223588" y="4226658"/>
              <a:ext cx="42227" cy="111740"/>
            </a:xfrm>
            <a:custGeom>
              <a:avLst/>
              <a:gdLst/>
              <a:ahLst/>
              <a:cxnLst/>
              <a:rect l="l" t="t" r="r" b="b"/>
              <a:pathLst>
                <a:path w="619" h="1638" extrusionOk="0">
                  <a:moveTo>
                    <a:pt x="485" y="0"/>
                  </a:moveTo>
                  <a:cubicBezTo>
                    <a:pt x="454" y="0"/>
                    <a:pt x="422" y="14"/>
                    <a:pt x="399" y="48"/>
                  </a:cubicBezTo>
                  <a:cubicBezTo>
                    <a:pt x="131" y="498"/>
                    <a:pt x="0" y="1021"/>
                    <a:pt x="0" y="1544"/>
                  </a:cubicBezTo>
                  <a:cubicBezTo>
                    <a:pt x="4" y="1606"/>
                    <a:pt x="54" y="1637"/>
                    <a:pt x="103" y="1637"/>
                  </a:cubicBezTo>
                  <a:cubicBezTo>
                    <a:pt x="150" y="1637"/>
                    <a:pt x="196" y="1608"/>
                    <a:pt x="196" y="1551"/>
                  </a:cubicBezTo>
                  <a:cubicBezTo>
                    <a:pt x="196" y="1050"/>
                    <a:pt x="327" y="571"/>
                    <a:pt x="574" y="150"/>
                  </a:cubicBezTo>
                  <a:cubicBezTo>
                    <a:pt x="619" y="70"/>
                    <a:pt x="553" y="0"/>
                    <a:pt x="485" y="0"/>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8" name="Google Shape;2789;p59"/>
            <p:cNvSpPr/>
            <p:nvPr/>
          </p:nvSpPr>
          <p:spPr>
            <a:xfrm>
              <a:off x="3245349" y="4242006"/>
              <a:ext cx="61464" cy="88546"/>
            </a:xfrm>
            <a:custGeom>
              <a:avLst/>
              <a:gdLst/>
              <a:ahLst/>
              <a:cxnLst/>
              <a:rect l="l" t="t" r="r" b="b"/>
              <a:pathLst>
                <a:path w="901" h="1298" extrusionOk="0">
                  <a:moveTo>
                    <a:pt x="750" y="0"/>
                  </a:moveTo>
                  <a:cubicBezTo>
                    <a:pt x="725" y="0"/>
                    <a:pt x="699" y="10"/>
                    <a:pt x="676" y="34"/>
                  </a:cubicBezTo>
                  <a:cubicBezTo>
                    <a:pt x="364" y="346"/>
                    <a:pt x="146" y="760"/>
                    <a:pt x="22" y="1181"/>
                  </a:cubicBezTo>
                  <a:cubicBezTo>
                    <a:pt x="0" y="1251"/>
                    <a:pt x="58" y="1297"/>
                    <a:pt x="117" y="1297"/>
                  </a:cubicBezTo>
                  <a:cubicBezTo>
                    <a:pt x="155" y="1297"/>
                    <a:pt x="194" y="1277"/>
                    <a:pt x="211" y="1232"/>
                  </a:cubicBezTo>
                  <a:cubicBezTo>
                    <a:pt x="335" y="832"/>
                    <a:pt x="552" y="491"/>
                    <a:pt x="828" y="186"/>
                  </a:cubicBezTo>
                  <a:cubicBezTo>
                    <a:pt x="901" y="108"/>
                    <a:pt x="832" y="0"/>
                    <a:pt x="750" y="0"/>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9" name="Google Shape;2790;p59"/>
            <p:cNvSpPr/>
            <p:nvPr/>
          </p:nvSpPr>
          <p:spPr>
            <a:xfrm>
              <a:off x="3794546" y="4205716"/>
              <a:ext cx="50549" cy="75858"/>
            </a:xfrm>
            <a:custGeom>
              <a:avLst/>
              <a:gdLst/>
              <a:ahLst/>
              <a:cxnLst/>
              <a:rect l="l" t="t" r="r" b="b"/>
              <a:pathLst>
                <a:path w="741" h="1112" extrusionOk="0">
                  <a:moveTo>
                    <a:pt x="115" y="0"/>
                  </a:moveTo>
                  <a:cubicBezTo>
                    <a:pt x="100" y="0"/>
                    <a:pt x="86" y="2"/>
                    <a:pt x="73" y="7"/>
                  </a:cubicBezTo>
                  <a:cubicBezTo>
                    <a:pt x="30" y="28"/>
                    <a:pt x="1" y="79"/>
                    <a:pt x="15" y="123"/>
                  </a:cubicBezTo>
                  <a:cubicBezTo>
                    <a:pt x="66" y="297"/>
                    <a:pt x="153" y="471"/>
                    <a:pt x="247" y="624"/>
                  </a:cubicBezTo>
                  <a:cubicBezTo>
                    <a:pt x="334" y="783"/>
                    <a:pt x="443" y="936"/>
                    <a:pt x="560" y="1081"/>
                  </a:cubicBezTo>
                  <a:cubicBezTo>
                    <a:pt x="577" y="1102"/>
                    <a:pt x="601" y="1111"/>
                    <a:pt x="625" y="1111"/>
                  </a:cubicBezTo>
                  <a:cubicBezTo>
                    <a:pt x="652" y="1111"/>
                    <a:pt x="678" y="1100"/>
                    <a:pt x="697" y="1081"/>
                  </a:cubicBezTo>
                  <a:cubicBezTo>
                    <a:pt x="741" y="1038"/>
                    <a:pt x="726" y="987"/>
                    <a:pt x="697" y="943"/>
                  </a:cubicBezTo>
                  <a:cubicBezTo>
                    <a:pt x="589" y="805"/>
                    <a:pt x="501" y="667"/>
                    <a:pt x="414" y="522"/>
                  </a:cubicBezTo>
                  <a:cubicBezTo>
                    <a:pt x="334" y="370"/>
                    <a:pt x="269" y="210"/>
                    <a:pt x="197" y="50"/>
                  </a:cubicBezTo>
                  <a:cubicBezTo>
                    <a:pt x="186" y="14"/>
                    <a:pt x="150" y="0"/>
                    <a:pt x="115" y="0"/>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0" name="Google Shape;2791;p59"/>
            <p:cNvSpPr/>
            <p:nvPr/>
          </p:nvSpPr>
          <p:spPr>
            <a:xfrm>
              <a:off x="3859896" y="4167516"/>
              <a:ext cx="61328" cy="125725"/>
            </a:xfrm>
            <a:custGeom>
              <a:avLst/>
              <a:gdLst/>
              <a:ahLst/>
              <a:cxnLst/>
              <a:rect l="l" t="t" r="r" b="b"/>
              <a:pathLst>
                <a:path w="899" h="1843" extrusionOk="0">
                  <a:moveTo>
                    <a:pt x="754" y="1"/>
                  </a:moveTo>
                  <a:cubicBezTo>
                    <a:pt x="722" y="1"/>
                    <a:pt x="691" y="13"/>
                    <a:pt x="669" y="44"/>
                  </a:cubicBezTo>
                  <a:cubicBezTo>
                    <a:pt x="298" y="538"/>
                    <a:pt x="81" y="1140"/>
                    <a:pt x="8" y="1750"/>
                  </a:cubicBezTo>
                  <a:cubicBezTo>
                    <a:pt x="1" y="1812"/>
                    <a:pt x="44" y="1843"/>
                    <a:pt x="92" y="1843"/>
                  </a:cubicBezTo>
                  <a:cubicBezTo>
                    <a:pt x="139" y="1843"/>
                    <a:pt x="190" y="1812"/>
                    <a:pt x="197" y="1750"/>
                  </a:cubicBezTo>
                  <a:cubicBezTo>
                    <a:pt x="277" y="1169"/>
                    <a:pt x="509" y="632"/>
                    <a:pt x="843" y="146"/>
                  </a:cubicBezTo>
                  <a:cubicBezTo>
                    <a:pt x="899" y="70"/>
                    <a:pt x="827" y="1"/>
                    <a:pt x="754" y="1"/>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1" name="Google Shape;2792;p59"/>
            <p:cNvSpPr/>
            <p:nvPr/>
          </p:nvSpPr>
          <p:spPr>
            <a:xfrm>
              <a:off x="3877222" y="4198144"/>
              <a:ext cx="77359" cy="99461"/>
            </a:xfrm>
            <a:custGeom>
              <a:avLst/>
              <a:gdLst/>
              <a:ahLst/>
              <a:cxnLst/>
              <a:rect l="l" t="t" r="r" b="b"/>
              <a:pathLst>
                <a:path w="1134" h="1458" extrusionOk="0">
                  <a:moveTo>
                    <a:pt x="1017" y="1"/>
                  </a:moveTo>
                  <a:cubicBezTo>
                    <a:pt x="999" y="1"/>
                    <a:pt x="982" y="6"/>
                    <a:pt x="966" y="16"/>
                  </a:cubicBezTo>
                  <a:cubicBezTo>
                    <a:pt x="858" y="89"/>
                    <a:pt x="763" y="198"/>
                    <a:pt x="676" y="299"/>
                  </a:cubicBezTo>
                  <a:cubicBezTo>
                    <a:pt x="582" y="401"/>
                    <a:pt x="502" y="510"/>
                    <a:pt x="422" y="619"/>
                  </a:cubicBezTo>
                  <a:cubicBezTo>
                    <a:pt x="269" y="836"/>
                    <a:pt x="132" y="1069"/>
                    <a:pt x="23" y="1316"/>
                  </a:cubicBezTo>
                  <a:cubicBezTo>
                    <a:pt x="1" y="1359"/>
                    <a:pt x="15" y="1417"/>
                    <a:pt x="59" y="1446"/>
                  </a:cubicBezTo>
                  <a:cubicBezTo>
                    <a:pt x="74" y="1454"/>
                    <a:pt x="92" y="1458"/>
                    <a:pt x="111" y="1458"/>
                  </a:cubicBezTo>
                  <a:cubicBezTo>
                    <a:pt x="147" y="1458"/>
                    <a:pt x="183" y="1443"/>
                    <a:pt x="197" y="1410"/>
                  </a:cubicBezTo>
                  <a:cubicBezTo>
                    <a:pt x="299" y="1178"/>
                    <a:pt x="429" y="953"/>
                    <a:pt x="582" y="749"/>
                  </a:cubicBezTo>
                  <a:cubicBezTo>
                    <a:pt x="662" y="648"/>
                    <a:pt x="741" y="553"/>
                    <a:pt x="821" y="459"/>
                  </a:cubicBezTo>
                  <a:cubicBezTo>
                    <a:pt x="908" y="365"/>
                    <a:pt x="1010" y="277"/>
                    <a:pt x="1097" y="183"/>
                  </a:cubicBezTo>
                  <a:cubicBezTo>
                    <a:pt x="1126" y="139"/>
                    <a:pt x="1133" y="89"/>
                    <a:pt x="1104" y="45"/>
                  </a:cubicBezTo>
                  <a:cubicBezTo>
                    <a:pt x="1081" y="17"/>
                    <a:pt x="1048" y="1"/>
                    <a:pt x="1017" y="1"/>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2" name="Google Shape;2793;p59"/>
            <p:cNvSpPr/>
            <p:nvPr/>
          </p:nvSpPr>
          <p:spPr>
            <a:xfrm>
              <a:off x="4174434" y="4199986"/>
              <a:ext cx="60304" cy="113105"/>
            </a:xfrm>
            <a:custGeom>
              <a:avLst/>
              <a:gdLst/>
              <a:ahLst/>
              <a:cxnLst/>
              <a:rect l="l" t="t" r="r" b="b"/>
              <a:pathLst>
                <a:path w="884" h="1658" extrusionOk="0">
                  <a:moveTo>
                    <a:pt x="134" y="1"/>
                  </a:moveTo>
                  <a:cubicBezTo>
                    <a:pt x="65" y="1"/>
                    <a:pt x="0" y="80"/>
                    <a:pt x="43" y="156"/>
                  </a:cubicBezTo>
                  <a:cubicBezTo>
                    <a:pt x="109" y="272"/>
                    <a:pt x="188" y="381"/>
                    <a:pt x="261" y="497"/>
                  </a:cubicBezTo>
                  <a:cubicBezTo>
                    <a:pt x="326" y="613"/>
                    <a:pt x="384" y="722"/>
                    <a:pt x="435" y="838"/>
                  </a:cubicBezTo>
                  <a:cubicBezTo>
                    <a:pt x="544" y="1078"/>
                    <a:pt x="624" y="1332"/>
                    <a:pt x="682" y="1586"/>
                  </a:cubicBezTo>
                  <a:cubicBezTo>
                    <a:pt x="691" y="1636"/>
                    <a:pt x="726" y="1657"/>
                    <a:pt x="764" y="1657"/>
                  </a:cubicBezTo>
                  <a:cubicBezTo>
                    <a:pt x="821" y="1657"/>
                    <a:pt x="884" y="1609"/>
                    <a:pt x="871" y="1535"/>
                  </a:cubicBezTo>
                  <a:cubicBezTo>
                    <a:pt x="813" y="1267"/>
                    <a:pt x="726" y="1005"/>
                    <a:pt x="617" y="744"/>
                  </a:cubicBezTo>
                  <a:cubicBezTo>
                    <a:pt x="566" y="621"/>
                    <a:pt x="501" y="497"/>
                    <a:pt x="435" y="381"/>
                  </a:cubicBezTo>
                  <a:cubicBezTo>
                    <a:pt x="370" y="258"/>
                    <a:pt x="297" y="134"/>
                    <a:pt x="203" y="33"/>
                  </a:cubicBezTo>
                  <a:cubicBezTo>
                    <a:pt x="182" y="10"/>
                    <a:pt x="158" y="1"/>
                    <a:pt x="134" y="1"/>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3" name="Google Shape;2794;p59"/>
            <p:cNvSpPr/>
            <p:nvPr/>
          </p:nvSpPr>
          <p:spPr>
            <a:xfrm>
              <a:off x="4245514" y="4177066"/>
              <a:ext cx="70469" cy="132069"/>
            </a:xfrm>
            <a:custGeom>
              <a:avLst/>
              <a:gdLst/>
              <a:ahLst/>
              <a:cxnLst/>
              <a:rect l="l" t="t" r="r" b="b"/>
              <a:pathLst>
                <a:path w="1033" h="1936" extrusionOk="0">
                  <a:moveTo>
                    <a:pt x="886" y="1"/>
                  </a:moveTo>
                  <a:cubicBezTo>
                    <a:pt x="871" y="1"/>
                    <a:pt x="855" y="5"/>
                    <a:pt x="838" y="13"/>
                  </a:cubicBezTo>
                  <a:cubicBezTo>
                    <a:pt x="555" y="158"/>
                    <a:pt x="431" y="499"/>
                    <a:pt x="322" y="775"/>
                  </a:cubicBezTo>
                  <a:cubicBezTo>
                    <a:pt x="192" y="1116"/>
                    <a:pt x="90" y="1458"/>
                    <a:pt x="18" y="1813"/>
                  </a:cubicBezTo>
                  <a:cubicBezTo>
                    <a:pt x="0" y="1887"/>
                    <a:pt x="61" y="1935"/>
                    <a:pt x="117" y="1935"/>
                  </a:cubicBezTo>
                  <a:cubicBezTo>
                    <a:pt x="155" y="1935"/>
                    <a:pt x="190" y="1914"/>
                    <a:pt x="199" y="1864"/>
                  </a:cubicBezTo>
                  <a:cubicBezTo>
                    <a:pt x="272" y="1545"/>
                    <a:pt x="366" y="1225"/>
                    <a:pt x="482" y="920"/>
                  </a:cubicBezTo>
                  <a:cubicBezTo>
                    <a:pt x="584" y="659"/>
                    <a:pt x="693" y="347"/>
                    <a:pt x="940" y="187"/>
                  </a:cubicBezTo>
                  <a:cubicBezTo>
                    <a:pt x="1033" y="131"/>
                    <a:pt x="977" y="1"/>
                    <a:pt x="886" y="1"/>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4" name="Google Shape;2795;p59"/>
            <p:cNvSpPr/>
            <p:nvPr/>
          </p:nvSpPr>
          <p:spPr>
            <a:xfrm>
              <a:off x="4242785" y="4147665"/>
              <a:ext cx="51504" cy="183232"/>
            </a:xfrm>
            <a:custGeom>
              <a:avLst/>
              <a:gdLst/>
              <a:ahLst/>
              <a:cxnLst/>
              <a:rect l="l" t="t" r="r" b="b"/>
              <a:pathLst>
                <a:path w="755" h="2686" extrusionOk="0">
                  <a:moveTo>
                    <a:pt x="131" y="1"/>
                  </a:moveTo>
                  <a:cubicBezTo>
                    <a:pt x="64" y="1"/>
                    <a:pt x="0" y="49"/>
                    <a:pt x="29" y="124"/>
                  </a:cubicBezTo>
                  <a:cubicBezTo>
                    <a:pt x="108" y="328"/>
                    <a:pt x="210" y="516"/>
                    <a:pt x="275" y="720"/>
                  </a:cubicBezTo>
                  <a:cubicBezTo>
                    <a:pt x="348" y="916"/>
                    <a:pt x="406" y="1112"/>
                    <a:pt x="450" y="1322"/>
                  </a:cubicBezTo>
                  <a:cubicBezTo>
                    <a:pt x="529" y="1736"/>
                    <a:pt x="558" y="2164"/>
                    <a:pt x="522" y="2593"/>
                  </a:cubicBezTo>
                  <a:cubicBezTo>
                    <a:pt x="515" y="2654"/>
                    <a:pt x="560" y="2685"/>
                    <a:pt x="609" y="2685"/>
                  </a:cubicBezTo>
                  <a:cubicBezTo>
                    <a:pt x="658" y="2685"/>
                    <a:pt x="711" y="2654"/>
                    <a:pt x="718" y="2593"/>
                  </a:cubicBezTo>
                  <a:cubicBezTo>
                    <a:pt x="754" y="2150"/>
                    <a:pt x="740" y="1714"/>
                    <a:pt x="660" y="1279"/>
                  </a:cubicBezTo>
                  <a:cubicBezTo>
                    <a:pt x="580" y="865"/>
                    <a:pt x="457" y="400"/>
                    <a:pt x="225" y="45"/>
                  </a:cubicBezTo>
                  <a:cubicBezTo>
                    <a:pt x="202" y="14"/>
                    <a:pt x="166" y="1"/>
                    <a:pt x="131" y="1"/>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5" name="Google Shape;2796;p59"/>
            <p:cNvSpPr/>
            <p:nvPr/>
          </p:nvSpPr>
          <p:spPr>
            <a:xfrm>
              <a:off x="4370210" y="4193165"/>
              <a:ext cx="18692" cy="119858"/>
            </a:xfrm>
            <a:custGeom>
              <a:avLst/>
              <a:gdLst/>
              <a:ahLst/>
              <a:cxnLst/>
              <a:rect l="l" t="t" r="r" b="b"/>
              <a:pathLst>
                <a:path w="274" h="1757" extrusionOk="0">
                  <a:moveTo>
                    <a:pt x="166" y="0"/>
                  </a:moveTo>
                  <a:cubicBezTo>
                    <a:pt x="115" y="0"/>
                    <a:pt x="63" y="35"/>
                    <a:pt x="55" y="104"/>
                  </a:cubicBezTo>
                  <a:cubicBezTo>
                    <a:pt x="34" y="358"/>
                    <a:pt x="34" y="619"/>
                    <a:pt x="26" y="880"/>
                  </a:cubicBezTo>
                  <a:cubicBezTo>
                    <a:pt x="19" y="1142"/>
                    <a:pt x="12" y="1403"/>
                    <a:pt x="4" y="1664"/>
                  </a:cubicBezTo>
                  <a:cubicBezTo>
                    <a:pt x="1" y="1726"/>
                    <a:pt x="48" y="1757"/>
                    <a:pt x="97" y="1757"/>
                  </a:cubicBezTo>
                  <a:cubicBezTo>
                    <a:pt x="146" y="1757"/>
                    <a:pt x="197" y="1726"/>
                    <a:pt x="200" y="1664"/>
                  </a:cubicBezTo>
                  <a:cubicBezTo>
                    <a:pt x="208" y="1403"/>
                    <a:pt x="222" y="1142"/>
                    <a:pt x="237" y="880"/>
                  </a:cubicBezTo>
                  <a:cubicBezTo>
                    <a:pt x="251" y="626"/>
                    <a:pt x="273" y="365"/>
                    <a:pt x="266" y="104"/>
                  </a:cubicBezTo>
                  <a:cubicBezTo>
                    <a:pt x="266" y="35"/>
                    <a:pt x="217" y="0"/>
                    <a:pt x="166" y="0"/>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6" name="Google Shape;2797;p59"/>
            <p:cNvSpPr/>
            <p:nvPr/>
          </p:nvSpPr>
          <p:spPr>
            <a:xfrm>
              <a:off x="4419120" y="4222429"/>
              <a:ext cx="50072" cy="102531"/>
            </a:xfrm>
            <a:custGeom>
              <a:avLst/>
              <a:gdLst/>
              <a:ahLst/>
              <a:cxnLst/>
              <a:rect l="l" t="t" r="r" b="b"/>
              <a:pathLst>
                <a:path w="734" h="1503" extrusionOk="0">
                  <a:moveTo>
                    <a:pt x="594" y="1"/>
                  </a:moveTo>
                  <a:cubicBezTo>
                    <a:pt x="562" y="1"/>
                    <a:pt x="530" y="16"/>
                    <a:pt x="507" y="52"/>
                  </a:cubicBezTo>
                  <a:cubicBezTo>
                    <a:pt x="260" y="451"/>
                    <a:pt x="101" y="923"/>
                    <a:pt x="13" y="1381"/>
                  </a:cubicBezTo>
                  <a:cubicBezTo>
                    <a:pt x="0" y="1454"/>
                    <a:pt x="63" y="1502"/>
                    <a:pt x="120" y="1502"/>
                  </a:cubicBezTo>
                  <a:cubicBezTo>
                    <a:pt x="158" y="1502"/>
                    <a:pt x="193" y="1481"/>
                    <a:pt x="202" y="1431"/>
                  </a:cubicBezTo>
                  <a:cubicBezTo>
                    <a:pt x="246" y="1206"/>
                    <a:pt x="311" y="989"/>
                    <a:pt x="391" y="771"/>
                  </a:cubicBezTo>
                  <a:cubicBezTo>
                    <a:pt x="471" y="560"/>
                    <a:pt x="580" y="357"/>
                    <a:pt x="689" y="161"/>
                  </a:cubicBezTo>
                  <a:cubicBezTo>
                    <a:pt x="734" y="76"/>
                    <a:pt x="665" y="1"/>
                    <a:pt x="594" y="1"/>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7" name="Google Shape;2798;p59"/>
            <p:cNvSpPr/>
            <p:nvPr/>
          </p:nvSpPr>
          <p:spPr>
            <a:xfrm>
              <a:off x="4546613" y="4215266"/>
              <a:ext cx="26946" cy="127499"/>
            </a:xfrm>
            <a:custGeom>
              <a:avLst/>
              <a:gdLst/>
              <a:ahLst/>
              <a:cxnLst/>
              <a:rect l="l" t="t" r="r" b="b"/>
              <a:pathLst>
                <a:path w="395" h="1869" extrusionOk="0">
                  <a:moveTo>
                    <a:pt x="259" y="0"/>
                  </a:moveTo>
                  <a:cubicBezTo>
                    <a:pt x="210" y="0"/>
                    <a:pt x="163" y="31"/>
                    <a:pt x="163" y="92"/>
                  </a:cubicBezTo>
                  <a:cubicBezTo>
                    <a:pt x="184" y="651"/>
                    <a:pt x="134" y="1202"/>
                    <a:pt x="17" y="1747"/>
                  </a:cubicBezTo>
                  <a:cubicBezTo>
                    <a:pt x="0" y="1821"/>
                    <a:pt x="63" y="1869"/>
                    <a:pt x="123" y="1869"/>
                  </a:cubicBezTo>
                  <a:cubicBezTo>
                    <a:pt x="163" y="1869"/>
                    <a:pt x="202" y="1847"/>
                    <a:pt x="213" y="1798"/>
                  </a:cubicBezTo>
                  <a:cubicBezTo>
                    <a:pt x="337" y="1239"/>
                    <a:pt x="395" y="665"/>
                    <a:pt x="366" y="99"/>
                  </a:cubicBezTo>
                  <a:cubicBezTo>
                    <a:pt x="362" y="33"/>
                    <a:pt x="310" y="0"/>
                    <a:pt x="259" y="0"/>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8" name="Google Shape;2799;p59"/>
            <p:cNvSpPr/>
            <p:nvPr/>
          </p:nvSpPr>
          <p:spPr>
            <a:xfrm>
              <a:off x="4661146" y="4236413"/>
              <a:ext cx="75176" cy="90661"/>
            </a:xfrm>
            <a:custGeom>
              <a:avLst/>
              <a:gdLst/>
              <a:ahLst/>
              <a:cxnLst/>
              <a:rect l="l" t="t" r="r" b="b"/>
              <a:pathLst>
                <a:path w="1102" h="1329" extrusionOk="0">
                  <a:moveTo>
                    <a:pt x="957" y="0"/>
                  </a:moveTo>
                  <a:cubicBezTo>
                    <a:pt x="946" y="0"/>
                    <a:pt x="935" y="2"/>
                    <a:pt x="923" y="7"/>
                  </a:cubicBezTo>
                  <a:cubicBezTo>
                    <a:pt x="415" y="203"/>
                    <a:pt x="66" y="696"/>
                    <a:pt x="8" y="1226"/>
                  </a:cubicBezTo>
                  <a:cubicBezTo>
                    <a:pt x="1" y="1284"/>
                    <a:pt x="59" y="1328"/>
                    <a:pt x="110" y="1328"/>
                  </a:cubicBezTo>
                  <a:cubicBezTo>
                    <a:pt x="168" y="1328"/>
                    <a:pt x="204" y="1284"/>
                    <a:pt x="204" y="1234"/>
                  </a:cubicBezTo>
                  <a:cubicBezTo>
                    <a:pt x="262" y="769"/>
                    <a:pt x="589" y="392"/>
                    <a:pt x="1010" y="203"/>
                  </a:cubicBezTo>
                  <a:cubicBezTo>
                    <a:pt x="1101" y="157"/>
                    <a:pt x="1052" y="0"/>
                    <a:pt x="957" y="0"/>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9" name="Google Shape;2800;p59"/>
            <p:cNvSpPr/>
            <p:nvPr/>
          </p:nvSpPr>
          <p:spPr>
            <a:xfrm>
              <a:off x="1224009" y="4086749"/>
              <a:ext cx="44887" cy="173341"/>
            </a:xfrm>
            <a:custGeom>
              <a:avLst/>
              <a:gdLst/>
              <a:ahLst/>
              <a:cxnLst/>
              <a:rect l="l" t="t" r="r" b="b"/>
              <a:pathLst>
                <a:path w="658" h="2541" extrusionOk="0">
                  <a:moveTo>
                    <a:pt x="113" y="1"/>
                  </a:moveTo>
                  <a:cubicBezTo>
                    <a:pt x="59" y="1"/>
                    <a:pt x="0" y="47"/>
                    <a:pt x="13" y="117"/>
                  </a:cubicBezTo>
                  <a:cubicBezTo>
                    <a:pt x="64" y="509"/>
                    <a:pt x="151" y="901"/>
                    <a:pt x="217" y="1293"/>
                  </a:cubicBezTo>
                  <a:cubicBezTo>
                    <a:pt x="289" y="1678"/>
                    <a:pt x="347" y="2077"/>
                    <a:pt x="434" y="2462"/>
                  </a:cubicBezTo>
                  <a:cubicBezTo>
                    <a:pt x="446" y="2517"/>
                    <a:pt x="485" y="2541"/>
                    <a:pt x="527" y="2541"/>
                  </a:cubicBezTo>
                  <a:cubicBezTo>
                    <a:pt x="590" y="2541"/>
                    <a:pt x="658" y="2487"/>
                    <a:pt x="645" y="2404"/>
                  </a:cubicBezTo>
                  <a:cubicBezTo>
                    <a:pt x="587" y="2012"/>
                    <a:pt x="500" y="1627"/>
                    <a:pt x="420" y="1235"/>
                  </a:cubicBezTo>
                  <a:cubicBezTo>
                    <a:pt x="347" y="850"/>
                    <a:pt x="282" y="451"/>
                    <a:pt x="195" y="66"/>
                  </a:cubicBezTo>
                  <a:cubicBezTo>
                    <a:pt x="183" y="21"/>
                    <a:pt x="149" y="1"/>
                    <a:pt x="113" y="1"/>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0" name="Google Shape;2801;p59"/>
            <p:cNvSpPr/>
            <p:nvPr/>
          </p:nvSpPr>
          <p:spPr>
            <a:xfrm>
              <a:off x="1314735" y="4090842"/>
              <a:ext cx="19442" cy="164541"/>
            </a:xfrm>
            <a:custGeom>
              <a:avLst/>
              <a:gdLst/>
              <a:ahLst/>
              <a:cxnLst/>
              <a:rect l="l" t="t" r="r" b="b"/>
              <a:pathLst>
                <a:path w="285" h="2412" extrusionOk="0">
                  <a:moveTo>
                    <a:pt x="96" y="1"/>
                  </a:moveTo>
                  <a:cubicBezTo>
                    <a:pt x="48" y="1"/>
                    <a:pt x="1" y="32"/>
                    <a:pt x="5" y="94"/>
                  </a:cubicBezTo>
                  <a:cubicBezTo>
                    <a:pt x="26" y="834"/>
                    <a:pt x="34" y="1567"/>
                    <a:pt x="63" y="2308"/>
                  </a:cubicBezTo>
                  <a:cubicBezTo>
                    <a:pt x="66" y="2377"/>
                    <a:pt x="123" y="2411"/>
                    <a:pt x="177" y="2411"/>
                  </a:cubicBezTo>
                  <a:cubicBezTo>
                    <a:pt x="231" y="2411"/>
                    <a:pt x="284" y="2377"/>
                    <a:pt x="280" y="2308"/>
                  </a:cubicBezTo>
                  <a:cubicBezTo>
                    <a:pt x="259" y="1575"/>
                    <a:pt x="222" y="834"/>
                    <a:pt x="193" y="94"/>
                  </a:cubicBezTo>
                  <a:cubicBezTo>
                    <a:pt x="193" y="32"/>
                    <a:pt x="144" y="1"/>
                    <a:pt x="96" y="1"/>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1" name="Google Shape;2802;p59"/>
            <p:cNvSpPr/>
            <p:nvPr/>
          </p:nvSpPr>
          <p:spPr>
            <a:xfrm>
              <a:off x="1353344" y="4133545"/>
              <a:ext cx="77086" cy="105260"/>
            </a:xfrm>
            <a:custGeom>
              <a:avLst/>
              <a:gdLst/>
              <a:ahLst/>
              <a:cxnLst/>
              <a:rect l="l" t="t" r="r" b="b"/>
              <a:pathLst>
                <a:path w="1130" h="1543" extrusionOk="0">
                  <a:moveTo>
                    <a:pt x="983" y="0"/>
                  </a:moveTo>
                  <a:cubicBezTo>
                    <a:pt x="959" y="0"/>
                    <a:pt x="934" y="10"/>
                    <a:pt x="912" y="34"/>
                  </a:cubicBezTo>
                  <a:cubicBezTo>
                    <a:pt x="520" y="426"/>
                    <a:pt x="223" y="905"/>
                    <a:pt x="27" y="1420"/>
                  </a:cubicBezTo>
                  <a:cubicBezTo>
                    <a:pt x="0" y="1494"/>
                    <a:pt x="58" y="1542"/>
                    <a:pt x="117" y="1542"/>
                  </a:cubicBezTo>
                  <a:cubicBezTo>
                    <a:pt x="157" y="1542"/>
                    <a:pt x="198" y="1521"/>
                    <a:pt x="215" y="1471"/>
                  </a:cubicBezTo>
                  <a:cubicBezTo>
                    <a:pt x="404" y="985"/>
                    <a:pt x="694" y="549"/>
                    <a:pt x="1057" y="179"/>
                  </a:cubicBezTo>
                  <a:cubicBezTo>
                    <a:pt x="1130" y="107"/>
                    <a:pt x="1061" y="0"/>
                    <a:pt x="983" y="0"/>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2" name="Google Shape;2803;p59"/>
            <p:cNvSpPr/>
            <p:nvPr/>
          </p:nvSpPr>
          <p:spPr>
            <a:xfrm>
              <a:off x="1357710" y="4086749"/>
              <a:ext cx="47411" cy="180640"/>
            </a:xfrm>
            <a:custGeom>
              <a:avLst/>
              <a:gdLst/>
              <a:ahLst/>
              <a:cxnLst/>
              <a:rect l="l" t="t" r="r" b="b"/>
              <a:pathLst>
                <a:path w="695" h="2648" extrusionOk="0">
                  <a:moveTo>
                    <a:pt x="118" y="1"/>
                  </a:moveTo>
                  <a:cubicBezTo>
                    <a:pt x="61" y="1"/>
                    <a:pt x="0" y="47"/>
                    <a:pt x="13" y="117"/>
                  </a:cubicBezTo>
                  <a:cubicBezTo>
                    <a:pt x="173" y="938"/>
                    <a:pt x="318" y="1758"/>
                    <a:pt x="485" y="2571"/>
                  </a:cubicBezTo>
                  <a:cubicBezTo>
                    <a:pt x="494" y="2624"/>
                    <a:pt x="532" y="2647"/>
                    <a:pt x="572" y="2647"/>
                  </a:cubicBezTo>
                  <a:cubicBezTo>
                    <a:pt x="630" y="2647"/>
                    <a:pt x="694" y="2598"/>
                    <a:pt x="681" y="2520"/>
                  </a:cubicBezTo>
                  <a:cubicBezTo>
                    <a:pt x="522" y="1700"/>
                    <a:pt x="362" y="887"/>
                    <a:pt x="202" y="66"/>
                  </a:cubicBezTo>
                  <a:cubicBezTo>
                    <a:pt x="191" y="21"/>
                    <a:pt x="155" y="1"/>
                    <a:pt x="118" y="1"/>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3" name="Google Shape;2804;p59"/>
            <p:cNvSpPr/>
            <p:nvPr/>
          </p:nvSpPr>
          <p:spPr>
            <a:xfrm>
              <a:off x="1649533" y="4103121"/>
              <a:ext cx="36428" cy="168020"/>
            </a:xfrm>
            <a:custGeom>
              <a:avLst/>
              <a:gdLst/>
              <a:ahLst/>
              <a:cxnLst/>
              <a:rect l="l" t="t" r="r" b="b"/>
              <a:pathLst>
                <a:path w="534" h="2463" extrusionOk="0">
                  <a:moveTo>
                    <a:pt x="118" y="0"/>
                  </a:moveTo>
                  <a:cubicBezTo>
                    <a:pt x="58" y="0"/>
                    <a:pt x="0" y="47"/>
                    <a:pt x="26" y="124"/>
                  </a:cubicBezTo>
                  <a:cubicBezTo>
                    <a:pt x="258" y="843"/>
                    <a:pt x="331" y="1598"/>
                    <a:pt x="164" y="2346"/>
                  </a:cubicBezTo>
                  <a:cubicBezTo>
                    <a:pt x="146" y="2416"/>
                    <a:pt x="208" y="2462"/>
                    <a:pt x="266" y="2462"/>
                  </a:cubicBezTo>
                  <a:cubicBezTo>
                    <a:pt x="305" y="2462"/>
                    <a:pt x="341" y="2442"/>
                    <a:pt x="353" y="2396"/>
                  </a:cubicBezTo>
                  <a:cubicBezTo>
                    <a:pt x="534" y="1634"/>
                    <a:pt x="512" y="806"/>
                    <a:pt x="222" y="73"/>
                  </a:cubicBezTo>
                  <a:cubicBezTo>
                    <a:pt x="204" y="23"/>
                    <a:pt x="161" y="0"/>
                    <a:pt x="118" y="0"/>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4" name="Google Shape;2805;p59"/>
            <p:cNvSpPr/>
            <p:nvPr/>
          </p:nvSpPr>
          <p:spPr>
            <a:xfrm>
              <a:off x="1703832" y="4146983"/>
              <a:ext cx="71083" cy="132410"/>
            </a:xfrm>
            <a:custGeom>
              <a:avLst/>
              <a:gdLst/>
              <a:ahLst/>
              <a:cxnLst/>
              <a:rect l="l" t="t" r="r" b="b"/>
              <a:pathLst>
                <a:path w="1042" h="1941" extrusionOk="0">
                  <a:moveTo>
                    <a:pt x="882" y="0"/>
                  </a:moveTo>
                  <a:cubicBezTo>
                    <a:pt x="857" y="0"/>
                    <a:pt x="832" y="10"/>
                    <a:pt x="812" y="33"/>
                  </a:cubicBezTo>
                  <a:cubicBezTo>
                    <a:pt x="413" y="556"/>
                    <a:pt x="145" y="1173"/>
                    <a:pt x="14" y="1819"/>
                  </a:cubicBezTo>
                  <a:cubicBezTo>
                    <a:pt x="1" y="1893"/>
                    <a:pt x="63" y="1940"/>
                    <a:pt x="120" y="1940"/>
                  </a:cubicBezTo>
                  <a:cubicBezTo>
                    <a:pt x="158" y="1940"/>
                    <a:pt x="194" y="1919"/>
                    <a:pt x="203" y="1870"/>
                  </a:cubicBezTo>
                  <a:cubicBezTo>
                    <a:pt x="341" y="1252"/>
                    <a:pt x="609" y="672"/>
                    <a:pt x="987" y="163"/>
                  </a:cubicBezTo>
                  <a:cubicBezTo>
                    <a:pt x="1042" y="92"/>
                    <a:pt x="960" y="0"/>
                    <a:pt x="882" y="0"/>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5" name="Google Shape;2806;p59"/>
            <p:cNvSpPr/>
            <p:nvPr/>
          </p:nvSpPr>
          <p:spPr>
            <a:xfrm>
              <a:off x="2255144" y="4196712"/>
              <a:ext cx="51845" cy="127226"/>
            </a:xfrm>
            <a:custGeom>
              <a:avLst/>
              <a:gdLst/>
              <a:ahLst/>
              <a:cxnLst/>
              <a:rect l="l" t="t" r="r" b="b"/>
              <a:pathLst>
                <a:path w="760" h="1865" extrusionOk="0">
                  <a:moveTo>
                    <a:pt x="119" y="0"/>
                  </a:moveTo>
                  <a:cubicBezTo>
                    <a:pt x="59" y="0"/>
                    <a:pt x="0" y="47"/>
                    <a:pt x="26" y="117"/>
                  </a:cubicBezTo>
                  <a:cubicBezTo>
                    <a:pt x="201" y="676"/>
                    <a:pt x="368" y="1242"/>
                    <a:pt x="549" y="1794"/>
                  </a:cubicBezTo>
                  <a:cubicBezTo>
                    <a:pt x="564" y="1843"/>
                    <a:pt x="603" y="1865"/>
                    <a:pt x="642" y="1865"/>
                  </a:cubicBezTo>
                  <a:cubicBezTo>
                    <a:pt x="701" y="1865"/>
                    <a:pt x="760" y="1817"/>
                    <a:pt x="738" y="1743"/>
                  </a:cubicBezTo>
                  <a:cubicBezTo>
                    <a:pt x="571" y="1184"/>
                    <a:pt x="389" y="625"/>
                    <a:pt x="215" y="66"/>
                  </a:cubicBezTo>
                  <a:cubicBezTo>
                    <a:pt x="198" y="20"/>
                    <a:pt x="158" y="0"/>
                    <a:pt x="119" y="0"/>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6" name="Google Shape;2807;p59"/>
            <p:cNvSpPr/>
            <p:nvPr/>
          </p:nvSpPr>
          <p:spPr>
            <a:xfrm>
              <a:off x="2303440" y="4196575"/>
              <a:ext cx="57712" cy="119381"/>
            </a:xfrm>
            <a:custGeom>
              <a:avLst/>
              <a:gdLst/>
              <a:ahLst/>
              <a:cxnLst/>
              <a:rect l="l" t="t" r="r" b="b"/>
              <a:pathLst>
                <a:path w="846" h="1750" extrusionOk="0">
                  <a:moveTo>
                    <a:pt x="709" y="0"/>
                  </a:moveTo>
                  <a:cubicBezTo>
                    <a:pt x="686" y="0"/>
                    <a:pt x="662" y="9"/>
                    <a:pt x="640" y="32"/>
                  </a:cubicBezTo>
                  <a:cubicBezTo>
                    <a:pt x="233" y="467"/>
                    <a:pt x="8" y="1063"/>
                    <a:pt x="1" y="1651"/>
                  </a:cubicBezTo>
                  <a:cubicBezTo>
                    <a:pt x="1" y="1717"/>
                    <a:pt x="49" y="1750"/>
                    <a:pt x="98" y="1750"/>
                  </a:cubicBezTo>
                  <a:cubicBezTo>
                    <a:pt x="146" y="1750"/>
                    <a:pt x="193" y="1719"/>
                    <a:pt x="197" y="1658"/>
                  </a:cubicBezTo>
                  <a:cubicBezTo>
                    <a:pt x="211" y="1099"/>
                    <a:pt x="422" y="591"/>
                    <a:pt x="785" y="170"/>
                  </a:cubicBezTo>
                  <a:cubicBezTo>
                    <a:pt x="846" y="98"/>
                    <a:pt x="784" y="0"/>
                    <a:pt x="709" y="0"/>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7" name="Google Shape;2808;p59"/>
            <p:cNvSpPr/>
            <p:nvPr/>
          </p:nvSpPr>
          <p:spPr>
            <a:xfrm>
              <a:off x="2344368" y="4212879"/>
              <a:ext cx="53414" cy="107101"/>
            </a:xfrm>
            <a:custGeom>
              <a:avLst/>
              <a:gdLst/>
              <a:ahLst/>
              <a:cxnLst/>
              <a:rect l="l" t="t" r="r" b="b"/>
              <a:pathLst>
                <a:path w="783" h="1570" extrusionOk="0">
                  <a:moveTo>
                    <a:pt x="642" y="0"/>
                  </a:moveTo>
                  <a:cubicBezTo>
                    <a:pt x="612" y="0"/>
                    <a:pt x="582" y="14"/>
                    <a:pt x="562" y="47"/>
                  </a:cubicBezTo>
                  <a:cubicBezTo>
                    <a:pt x="315" y="490"/>
                    <a:pt x="134" y="962"/>
                    <a:pt x="18" y="1448"/>
                  </a:cubicBezTo>
                  <a:cubicBezTo>
                    <a:pt x="0" y="1522"/>
                    <a:pt x="59" y="1570"/>
                    <a:pt x="116" y="1570"/>
                  </a:cubicBezTo>
                  <a:cubicBezTo>
                    <a:pt x="154" y="1570"/>
                    <a:pt x="192" y="1548"/>
                    <a:pt x="207" y="1499"/>
                  </a:cubicBezTo>
                  <a:cubicBezTo>
                    <a:pt x="323" y="1027"/>
                    <a:pt x="511" y="584"/>
                    <a:pt x="737" y="149"/>
                  </a:cubicBezTo>
                  <a:cubicBezTo>
                    <a:pt x="782" y="73"/>
                    <a:pt x="711" y="0"/>
                    <a:pt x="642" y="0"/>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8" name="Google Shape;2809;p59"/>
            <p:cNvSpPr/>
            <p:nvPr/>
          </p:nvSpPr>
          <p:spPr>
            <a:xfrm>
              <a:off x="2422884" y="4195825"/>
              <a:ext cx="23740" cy="124156"/>
            </a:xfrm>
            <a:custGeom>
              <a:avLst/>
              <a:gdLst/>
              <a:ahLst/>
              <a:cxnLst/>
              <a:rect l="l" t="t" r="r" b="b"/>
              <a:pathLst>
                <a:path w="348" h="1820" extrusionOk="0">
                  <a:moveTo>
                    <a:pt x="127" y="0"/>
                  </a:moveTo>
                  <a:cubicBezTo>
                    <a:pt x="66" y="0"/>
                    <a:pt x="1" y="54"/>
                    <a:pt x="14" y="137"/>
                  </a:cubicBezTo>
                  <a:cubicBezTo>
                    <a:pt x="94" y="660"/>
                    <a:pt x="145" y="1190"/>
                    <a:pt x="115" y="1727"/>
                  </a:cubicBezTo>
                  <a:cubicBezTo>
                    <a:pt x="112" y="1789"/>
                    <a:pt x="157" y="1820"/>
                    <a:pt x="205" y="1820"/>
                  </a:cubicBezTo>
                  <a:cubicBezTo>
                    <a:pt x="253" y="1820"/>
                    <a:pt x="304" y="1789"/>
                    <a:pt x="312" y="1727"/>
                  </a:cubicBezTo>
                  <a:cubicBezTo>
                    <a:pt x="348" y="1168"/>
                    <a:pt x="333" y="624"/>
                    <a:pt x="217" y="79"/>
                  </a:cubicBezTo>
                  <a:cubicBezTo>
                    <a:pt x="206" y="24"/>
                    <a:pt x="167" y="0"/>
                    <a:pt x="127" y="0"/>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9" name="Google Shape;2810;p59"/>
            <p:cNvSpPr/>
            <p:nvPr/>
          </p:nvSpPr>
          <p:spPr>
            <a:xfrm>
              <a:off x="2976924" y="4239687"/>
              <a:ext cx="43796" cy="84385"/>
            </a:xfrm>
            <a:custGeom>
              <a:avLst/>
              <a:gdLst/>
              <a:ahLst/>
              <a:cxnLst/>
              <a:rect l="l" t="t" r="r" b="b"/>
              <a:pathLst>
                <a:path w="642" h="1237" extrusionOk="0">
                  <a:moveTo>
                    <a:pt x="495" y="1"/>
                  </a:moveTo>
                  <a:cubicBezTo>
                    <a:pt x="472" y="1"/>
                    <a:pt x="449" y="10"/>
                    <a:pt x="429" y="31"/>
                  </a:cubicBezTo>
                  <a:cubicBezTo>
                    <a:pt x="153" y="322"/>
                    <a:pt x="1" y="736"/>
                    <a:pt x="37" y="1142"/>
                  </a:cubicBezTo>
                  <a:cubicBezTo>
                    <a:pt x="37" y="1193"/>
                    <a:pt x="73" y="1236"/>
                    <a:pt x="132" y="1236"/>
                  </a:cubicBezTo>
                  <a:cubicBezTo>
                    <a:pt x="182" y="1236"/>
                    <a:pt x="233" y="1193"/>
                    <a:pt x="226" y="1142"/>
                  </a:cubicBezTo>
                  <a:cubicBezTo>
                    <a:pt x="204" y="786"/>
                    <a:pt x="328" y="431"/>
                    <a:pt x="574" y="177"/>
                  </a:cubicBezTo>
                  <a:cubicBezTo>
                    <a:pt x="642" y="104"/>
                    <a:pt x="571" y="1"/>
                    <a:pt x="495" y="1"/>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0" name="Google Shape;2811;p59"/>
            <p:cNvSpPr/>
            <p:nvPr/>
          </p:nvSpPr>
          <p:spPr>
            <a:xfrm>
              <a:off x="3433076" y="4200464"/>
              <a:ext cx="32199" cy="127840"/>
            </a:xfrm>
            <a:custGeom>
              <a:avLst/>
              <a:gdLst/>
              <a:ahLst/>
              <a:cxnLst/>
              <a:rect l="l" t="t" r="r" b="b"/>
              <a:pathLst>
                <a:path w="472" h="1874" extrusionOk="0">
                  <a:moveTo>
                    <a:pt x="122" y="0"/>
                  </a:moveTo>
                  <a:cubicBezTo>
                    <a:pt x="61" y="0"/>
                    <a:pt x="0" y="50"/>
                    <a:pt x="22" y="127"/>
                  </a:cubicBezTo>
                  <a:cubicBezTo>
                    <a:pt x="174" y="664"/>
                    <a:pt x="261" y="1216"/>
                    <a:pt x="254" y="1775"/>
                  </a:cubicBezTo>
                  <a:cubicBezTo>
                    <a:pt x="250" y="1841"/>
                    <a:pt x="299" y="1873"/>
                    <a:pt x="349" y="1873"/>
                  </a:cubicBezTo>
                  <a:cubicBezTo>
                    <a:pt x="399" y="1873"/>
                    <a:pt x="450" y="1841"/>
                    <a:pt x="450" y="1775"/>
                  </a:cubicBezTo>
                  <a:cubicBezTo>
                    <a:pt x="472" y="1202"/>
                    <a:pt x="399" y="621"/>
                    <a:pt x="225" y="76"/>
                  </a:cubicBezTo>
                  <a:cubicBezTo>
                    <a:pt x="207" y="23"/>
                    <a:pt x="164" y="0"/>
                    <a:pt x="122" y="0"/>
                  </a:cubicBezTo>
                  <a:close/>
                </a:path>
              </a:pathLst>
            </a:custGeom>
            <a:solidFill>
              <a:srgbClr val="D6D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1" name="Google Shape;2812;p59"/>
            <p:cNvSpPr/>
            <p:nvPr/>
          </p:nvSpPr>
          <p:spPr>
            <a:xfrm>
              <a:off x="1681935" y="4378504"/>
              <a:ext cx="1395662" cy="201105"/>
            </a:xfrm>
            <a:custGeom>
              <a:avLst/>
              <a:gdLst/>
              <a:ahLst/>
              <a:cxnLst/>
              <a:rect l="l" t="t" r="r" b="b"/>
              <a:pathLst>
                <a:path w="20459" h="2948" extrusionOk="0">
                  <a:moveTo>
                    <a:pt x="10230" y="0"/>
                  </a:moveTo>
                  <a:cubicBezTo>
                    <a:pt x="4582" y="0"/>
                    <a:pt x="1" y="661"/>
                    <a:pt x="1" y="1474"/>
                  </a:cubicBezTo>
                  <a:cubicBezTo>
                    <a:pt x="1" y="2287"/>
                    <a:pt x="4582" y="2947"/>
                    <a:pt x="10230" y="2947"/>
                  </a:cubicBezTo>
                  <a:cubicBezTo>
                    <a:pt x="15878" y="2947"/>
                    <a:pt x="20459" y="2287"/>
                    <a:pt x="20459" y="1474"/>
                  </a:cubicBezTo>
                  <a:cubicBezTo>
                    <a:pt x="20459" y="661"/>
                    <a:pt x="15878" y="0"/>
                    <a:pt x="10230" y="0"/>
                  </a:cubicBezTo>
                  <a:close/>
                </a:path>
              </a:pathLst>
            </a:custGeom>
            <a:solidFill>
              <a:srgbClr val="171918">
                <a:alpha val="5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2" name="Google Shape;2813;p59"/>
            <p:cNvSpPr/>
            <p:nvPr/>
          </p:nvSpPr>
          <p:spPr>
            <a:xfrm>
              <a:off x="1846991" y="3551206"/>
              <a:ext cx="892336" cy="917427"/>
            </a:xfrm>
            <a:custGeom>
              <a:avLst/>
              <a:gdLst/>
              <a:ahLst/>
              <a:cxnLst/>
              <a:rect l="l" t="t" r="r" b="b"/>
              <a:pathLst>
                <a:path w="15435" h="15869" extrusionOk="0">
                  <a:moveTo>
                    <a:pt x="10549" y="0"/>
                  </a:moveTo>
                  <a:lnTo>
                    <a:pt x="3079" y="1358"/>
                  </a:lnTo>
                  <a:cubicBezTo>
                    <a:pt x="3079" y="1358"/>
                    <a:pt x="1351" y="7093"/>
                    <a:pt x="1003" y="9401"/>
                  </a:cubicBezTo>
                  <a:cubicBezTo>
                    <a:pt x="654" y="11710"/>
                    <a:pt x="1" y="15369"/>
                    <a:pt x="1" y="15369"/>
                  </a:cubicBezTo>
                  <a:cubicBezTo>
                    <a:pt x="329" y="15574"/>
                    <a:pt x="1488" y="15701"/>
                    <a:pt x="2643" y="15701"/>
                  </a:cubicBezTo>
                  <a:cubicBezTo>
                    <a:pt x="3406" y="15701"/>
                    <a:pt x="4166" y="15645"/>
                    <a:pt x="4683" y="15521"/>
                  </a:cubicBezTo>
                  <a:cubicBezTo>
                    <a:pt x="4930" y="13692"/>
                    <a:pt x="5830" y="6556"/>
                    <a:pt x="6818" y="4958"/>
                  </a:cubicBezTo>
                  <a:lnTo>
                    <a:pt x="7740" y="4973"/>
                  </a:lnTo>
                  <a:cubicBezTo>
                    <a:pt x="7740" y="4973"/>
                    <a:pt x="9613" y="11441"/>
                    <a:pt x="11464" y="15652"/>
                  </a:cubicBezTo>
                  <a:cubicBezTo>
                    <a:pt x="11774" y="15764"/>
                    <a:pt x="12190" y="15869"/>
                    <a:pt x="12674" y="15869"/>
                  </a:cubicBezTo>
                  <a:cubicBezTo>
                    <a:pt x="13471" y="15869"/>
                    <a:pt x="14450" y="15586"/>
                    <a:pt x="15435" y="14592"/>
                  </a:cubicBezTo>
                  <a:lnTo>
                    <a:pt x="10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3" name="Google Shape;2814;p59"/>
            <p:cNvSpPr/>
            <p:nvPr/>
          </p:nvSpPr>
          <p:spPr>
            <a:xfrm>
              <a:off x="1744611" y="4439624"/>
              <a:ext cx="373180" cy="127766"/>
            </a:xfrm>
            <a:custGeom>
              <a:avLst/>
              <a:gdLst/>
              <a:ahLst/>
              <a:cxnLst/>
              <a:rect l="l" t="t" r="r" b="b"/>
              <a:pathLst>
                <a:path w="6455" h="2210" extrusionOk="0">
                  <a:moveTo>
                    <a:pt x="1772" y="1"/>
                  </a:moveTo>
                  <a:cubicBezTo>
                    <a:pt x="1772" y="1"/>
                    <a:pt x="1" y="1228"/>
                    <a:pt x="966" y="1997"/>
                  </a:cubicBezTo>
                  <a:cubicBezTo>
                    <a:pt x="1155" y="2149"/>
                    <a:pt x="1402" y="2209"/>
                    <a:pt x="1680" y="2209"/>
                  </a:cubicBezTo>
                  <a:cubicBezTo>
                    <a:pt x="2802" y="2209"/>
                    <a:pt x="4435" y="1227"/>
                    <a:pt x="4834" y="1227"/>
                  </a:cubicBezTo>
                  <a:cubicBezTo>
                    <a:pt x="4839" y="1227"/>
                    <a:pt x="4845" y="1227"/>
                    <a:pt x="4850" y="1228"/>
                  </a:cubicBezTo>
                  <a:cubicBezTo>
                    <a:pt x="4871" y="1229"/>
                    <a:pt x="4892" y="1230"/>
                    <a:pt x="4915" y="1230"/>
                  </a:cubicBezTo>
                  <a:cubicBezTo>
                    <a:pt x="5402" y="1230"/>
                    <a:pt x="6320" y="866"/>
                    <a:pt x="6389" y="574"/>
                  </a:cubicBezTo>
                  <a:cubicBezTo>
                    <a:pt x="6396" y="538"/>
                    <a:pt x="6418" y="393"/>
                    <a:pt x="6454" y="153"/>
                  </a:cubicBezTo>
                  <a:lnTo>
                    <a:pt x="6454" y="153"/>
                  </a:lnTo>
                  <a:cubicBezTo>
                    <a:pt x="5937" y="277"/>
                    <a:pt x="5177" y="333"/>
                    <a:pt x="4414" y="333"/>
                  </a:cubicBezTo>
                  <a:cubicBezTo>
                    <a:pt x="3259" y="333"/>
                    <a:pt x="2100" y="206"/>
                    <a:pt x="1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4" name="Google Shape;2815;p59"/>
            <p:cNvSpPr/>
            <p:nvPr/>
          </p:nvSpPr>
          <p:spPr>
            <a:xfrm>
              <a:off x="2509658" y="4394301"/>
              <a:ext cx="369827" cy="185289"/>
            </a:xfrm>
            <a:custGeom>
              <a:avLst/>
              <a:gdLst/>
              <a:ahLst/>
              <a:cxnLst/>
              <a:rect l="l" t="t" r="r" b="b"/>
              <a:pathLst>
                <a:path w="6397" h="3205" extrusionOk="0">
                  <a:moveTo>
                    <a:pt x="3972" y="1"/>
                  </a:moveTo>
                  <a:cubicBezTo>
                    <a:pt x="2986" y="1000"/>
                    <a:pt x="2006" y="1284"/>
                    <a:pt x="1208" y="1284"/>
                  </a:cubicBezTo>
                  <a:cubicBezTo>
                    <a:pt x="726" y="1284"/>
                    <a:pt x="310" y="1180"/>
                    <a:pt x="1" y="1068"/>
                  </a:cubicBezTo>
                  <a:lnTo>
                    <a:pt x="1" y="1068"/>
                  </a:lnTo>
                  <a:cubicBezTo>
                    <a:pt x="81" y="1249"/>
                    <a:pt x="161" y="1431"/>
                    <a:pt x="248" y="1612"/>
                  </a:cubicBezTo>
                  <a:cubicBezTo>
                    <a:pt x="741" y="2113"/>
                    <a:pt x="1736" y="2317"/>
                    <a:pt x="2048" y="2585"/>
                  </a:cubicBezTo>
                  <a:cubicBezTo>
                    <a:pt x="2242" y="2756"/>
                    <a:pt x="3135" y="3204"/>
                    <a:pt x="4057" y="3204"/>
                  </a:cubicBezTo>
                  <a:cubicBezTo>
                    <a:pt x="4587" y="3204"/>
                    <a:pt x="5126" y="3056"/>
                    <a:pt x="5547" y="2622"/>
                  </a:cubicBezTo>
                  <a:cubicBezTo>
                    <a:pt x="6397" y="1772"/>
                    <a:pt x="3972" y="1"/>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5" name="Google Shape;2816;p59"/>
            <p:cNvSpPr/>
            <p:nvPr/>
          </p:nvSpPr>
          <p:spPr>
            <a:xfrm>
              <a:off x="1300750" y="2598064"/>
              <a:ext cx="555973" cy="504037"/>
            </a:xfrm>
            <a:custGeom>
              <a:avLst/>
              <a:gdLst/>
              <a:ahLst/>
              <a:cxnLst/>
              <a:rect l="l" t="t" r="r" b="b"/>
              <a:pathLst>
                <a:path w="6905" h="6215" extrusionOk="0">
                  <a:moveTo>
                    <a:pt x="393" y="1"/>
                  </a:moveTo>
                  <a:cubicBezTo>
                    <a:pt x="1" y="3921"/>
                    <a:pt x="5337" y="6215"/>
                    <a:pt x="5337" y="6215"/>
                  </a:cubicBezTo>
                  <a:lnTo>
                    <a:pt x="6905" y="3333"/>
                  </a:lnTo>
                  <a:cubicBezTo>
                    <a:pt x="6905" y="3333"/>
                    <a:pt x="3812" y="1416"/>
                    <a:pt x="3638" y="1"/>
                  </a:cubicBezTo>
                  <a:close/>
                </a:path>
              </a:pathLst>
            </a:custGeom>
            <a:solidFill>
              <a:srgbClr val="DBA9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6" name="Google Shape;2817;p59"/>
            <p:cNvSpPr/>
            <p:nvPr/>
          </p:nvSpPr>
          <p:spPr>
            <a:xfrm>
              <a:off x="2388374" y="3125207"/>
              <a:ext cx="591827" cy="439433"/>
            </a:xfrm>
            <a:custGeom>
              <a:avLst/>
              <a:gdLst/>
              <a:ahLst/>
              <a:cxnLst/>
              <a:rect l="l" t="t" r="r" b="b"/>
              <a:pathLst>
                <a:path w="10237" h="7601" extrusionOk="0">
                  <a:moveTo>
                    <a:pt x="1736" y="1"/>
                  </a:moveTo>
                  <a:lnTo>
                    <a:pt x="1" y="2171"/>
                  </a:lnTo>
                  <a:cubicBezTo>
                    <a:pt x="1" y="2171"/>
                    <a:pt x="3311" y="4821"/>
                    <a:pt x="5765" y="5641"/>
                  </a:cubicBezTo>
                  <a:cubicBezTo>
                    <a:pt x="5765" y="5641"/>
                    <a:pt x="6019" y="6208"/>
                    <a:pt x="6520" y="6520"/>
                  </a:cubicBezTo>
                  <a:cubicBezTo>
                    <a:pt x="7028" y="6839"/>
                    <a:pt x="6934" y="7471"/>
                    <a:pt x="7152" y="7565"/>
                  </a:cubicBezTo>
                  <a:cubicBezTo>
                    <a:pt x="7208" y="7589"/>
                    <a:pt x="7269" y="7601"/>
                    <a:pt x="7330" y="7601"/>
                  </a:cubicBezTo>
                  <a:cubicBezTo>
                    <a:pt x="7513" y="7601"/>
                    <a:pt x="7700" y="7494"/>
                    <a:pt x="7776" y="7282"/>
                  </a:cubicBezTo>
                  <a:cubicBezTo>
                    <a:pt x="7878" y="6999"/>
                    <a:pt x="7282" y="5954"/>
                    <a:pt x="7529" y="5736"/>
                  </a:cubicBezTo>
                  <a:cubicBezTo>
                    <a:pt x="7783" y="5518"/>
                    <a:pt x="9765" y="5547"/>
                    <a:pt x="9990" y="5235"/>
                  </a:cubicBezTo>
                  <a:cubicBezTo>
                    <a:pt x="10208" y="4915"/>
                    <a:pt x="10237" y="4727"/>
                    <a:pt x="9990" y="4632"/>
                  </a:cubicBezTo>
                  <a:cubicBezTo>
                    <a:pt x="9736" y="4538"/>
                    <a:pt x="8023" y="4443"/>
                    <a:pt x="7776" y="4320"/>
                  </a:cubicBezTo>
                  <a:cubicBezTo>
                    <a:pt x="7529" y="4189"/>
                    <a:pt x="2491" y="756"/>
                    <a:pt x="1736" y="1"/>
                  </a:cubicBezTo>
                  <a:close/>
                </a:path>
              </a:pathLst>
            </a:custGeom>
            <a:solidFill>
              <a:srgbClr val="CF9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7" name="Google Shape;2818;p59"/>
            <p:cNvSpPr/>
            <p:nvPr/>
          </p:nvSpPr>
          <p:spPr>
            <a:xfrm>
              <a:off x="1714377" y="2909520"/>
              <a:ext cx="340863" cy="361386"/>
            </a:xfrm>
            <a:custGeom>
              <a:avLst/>
              <a:gdLst/>
              <a:ahLst/>
              <a:cxnLst/>
              <a:rect l="l" t="t" r="r" b="b"/>
              <a:pathLst>
                <a:path w="5896" h="6251" extrusionOk="0">
                  <a:moveTo>
                    <a:pt x="2012" y="0"/>
                  </a:moveTo>
                  <a:lnTo>
                    <a:pt x="1" y="3717"/>
                  </a:lnTo>
                  <a:cubicBezTo>
                    <a:pt x="1" y="3717"/>
                    <a:pt x="3631" y="5895"/>
                    <a:pt x="3696" y="6047"/>
                  </a:cubicBezTo>
                  <a:cubicBezTo>
                    <a:pt x="3696" y="6062"/>
                    <a:pt x="3718" y="6135"/>
                    <a:pt x="3740" y="6251"/>
                  </a:cubicBezTo>
                  <a:cubicBezTo>
                    <a:pt x="4335" y="4828"/>
                    <a:pt x="5061" y="3463"/>
                    <a:pt x="5896" y="2171"/>
                  </a:cubicBezTo>
                  <a:lnTo>
                    <a:pt x="20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8" name="Google Shape;2819;p59"/>
            <p:cNvSpPr/>
            <p:nvPr/>
          </p:nvSpPr>
          <p:spPr>
            <a:xfrm>
              <a:off x="1930930" y="3021844"/>
              <a:ext cx="525978" cy="645708"/>
            </a:xfrm>
            <a:custGeom>
              <a:avLst/>
              <a:gdLst/>
              <a:ahLst/>
              <a:cxnLst/>
              <a:rect l="l" t="t" r="r" b="b"/>
              <a:pathLst>
                <a:path w="9098" h="11169" extrusionOk="0">
                  <a:moveTo>
                    <a:pt x="5013" y="0"/>
                  </a:moveTo>
                  <a:cubicBezTo>
                    <a:pt x="4147" y="0"/>
                    <a:pt x="2657" y="351"/>
                    <a:pt x="2381" y="351"/>
                  </a:cubicBezTo>
                  <a:cubicBezTo>
                    <a:pt x="2379" y="351"/>
                    <a:pt x="2377" y="351"/>
                    <a:pt x="2375" y="351"/>
                  </a:cubicBezTo>
                  <a:lnTo>
                    <a:pt x="2150" y="228"/>
                  </a:lnTo>
                  <a:cubicBezTo>
                    <a:pt x="1315" y="1520"/>
                    <a:pt x="589" y="2885"/>
                    <a:pt x="1" y="4308"/>
                  </a:cubicBezTo>
                  <a:cubicBezTo>
                    <a:pt x="255" y="5426"/>
                    <a:pt x="1373" y="10798"/>
                    <a:pt x="1373" y="10798"/>
                  </a:cubicBezTo>
                  <a:cubicBezTo>
                    <a:pt x="1373" y="10798"/>
                    <a:pt x="1972" y="11168"/>
                    <a:pt x="3358" y="11168"/>
                  </a:cubicBezTo>
                  <a:cubicBezTo>
                    <a:pt x="3823" y="11168"/>
                    <a:pt x="4376" y="11127"/>
                    <a:pt x="5025" y="11016"/>
                  </a:cubicBezTo>
                  <a:cubicBezTo>
                    <a:pt x="7616" y="10573"/>
                    <a:pt x="9097" y="9157"/>
                    <a:pt x="9097" y="9157"/>
                  </a:cubicBezTo>
                  <a:cubicBezTo>
                    <a:pt x="9097" y="9157"/>
                    <a:pt x="6041" y="402"/>
                    <a:pt x="5540" y="90"/>
                  </a:cubicBezTo>
                  <a:cubicBezTo>
                    <a:pt x="5433" y="26"/>
                    <a:pt x="5246" y="0"/>
                    <a:pt x="5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9" name="Google Shape;2820;p59"/>
            <p:cNvSpPr/>
            <p:nvPr/>
          </p:nvSpPr>
          <p:spPr>
            <a:xfrm>
              <a:off x="2024118" y="2935072"/>
              <a:ext cx="212866" cy="225816"/>
            </a:xfrm>
            <a:custGeom>
              <a:avLst/>
              <a:gdLst/>
              <a:ahLst/>
              <a:cxnLst/>
              <a:rect l="l" t="t" r="r" b="b"/>
              <a:pathLst>
                <a:path w="3682" h="3906" extrusionOk="0">
                  <a:moveTo>
                    <a:pt x="2541" y="1"/>
                  </a:moveTo>
                  <a:lnTo>
                    <a:pt x="407" y="807"/>
                  </a:lnTo>
                  <a:lnTo>
                    <a:pt x="748" y="1736"/>
                  </a:lnTo>
                  <a:cubicBezTo>
                    <a:pt x="748" y="1736"/>
                    <a:pt x="1" y="2164"/>
                    <a:pt x="102" y="2832"/>
                  </a:cubicBezTo>
                  <a:cubicBezTo>
                    <a:pt x="204" y="3458"/>
                    <a:pt x="778" y="3906"/>
                    <a:pt x="1585" y="3906"/>
                  </a:cubicBezTo>
                  <a:cubicBezTo>
                    <a:pt x="1639" y="3906"/>
                    <a:pt x="1694" y="3904"/>
                    <a:pt x="1750" y="3899"/>
                  </a:cubicBezTo>
                  <a:cubicBezTo>
                    <a:pt x="2650" y="3834"/>
                    <a:pt x="3681" y="2636"/>
                    <a:pt x="3420" y="1976"/>
                  </a:cubicBezTo>
                  <a:cubicBezTo>
                    <a:pt x="3249" y="1530"/>
                    <a:pt x="2939" y="1458"/>
                    <a:pt x="2755" y="1458"/>
                  </a:cubicBezTo>
                  <a:cubicBezTo>
                    <a:pt x="2666" y="1458"/>
                    <a:pt x="2607" y="1475"/>
                    <a:pt x="2607" y="1475"/>
                  </a:cubicBezTo>
                  <a:lnTo>
                    <a:pt x="2541" y="1"/>
                  </a:lnTo>
                  <a:close/>
                </a:path>
              </a:pathLst>
            </a:custGeom>
            <a:solidFill>
              <a:srgbClr val="CF9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0" name="Google Shape;2821;p59"/>
            <p:cNvSpPr/>
            <p:nvPr/>
          </p:nvSpPr>
          <p:spPr>
            <a:xfrm>
              <a:off x="2037125" y="2935072"/>
              <a:ext cx="165864" cy="138114"/>
            </a:xfrm>
            <a:custGeom>
              <a:avLst/>
              <a:gdLst/>
              <a:ahLst/>
              <a:cxnLst/>
              <a:rect l="l" t="t" r="r" b="b"/>
              <a:pathLst>
                <a:path w="2869" h="2389" extrusionOk="0">
                  <a:moveTo>
                    <a:pt x="2324" y="1"/>
                  </a:moveTo>
                  <a:lnTo>
                    <a:pt x="182" y="807"/>
                  </a:lnTo>
                  <a:lnTo>
                    <a:pt x="523" y="1736"/>
                  </a:lnTo>
                  <a:cubicBezTo>
                    <a:pt x="523" y="1736"/>
                    <a:pt x="197" y="1925"/>
                    <a:pt x="1" y="2244"/>
                  </a:cubicBezTo>
                  <a:cubicBezTo>
                    <a:pt x="280" y="2341"/>
                    <a:pt x="574" y="2389"/>
                    <a:pt x="869" y="2389"/>
                  </a:cubicBezTo>
                  <a:cubicBezTo>
                    <a:pt x="1607" y="2389"/>
                    <a:pt x="2349" y="2092"/>
                    <a:pt x="2868" y="1547"/>
                  </a:cubicBezTo>
                  <a:cubicBezTo>
                    <a:pt x="2748" y="1475"/>
                    <a:pt x="2627" y="1457"/>
                    <a:pt x="2535" y="1457"/>
                  </a:cubicBezTo>
                  <a:cubicBezTo>
                    <a:pt x="2443" y="1457"/>
                    <a:pt x="2382" y="1475"/>
                    <a:pt x="2382" y="1475"/>
                  </a:cubicBezTo>
                  <a:lnTo>
                    <a:pt x="2324" y="1"/>
                  </a:lnTo>
                  <a:close/>
                </a:path>
              </a:pathLst>
            </a:custGeom>
            <a:solidFill>
              <a:srgbClr val="171918">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1" name="Google Shape;2822;p59"/>
            <p:cNvSpPr/>
            <p:nvPr/>
          </p:nvSpPr>
          <p:spPr>
            <a:xfrm>
              <a:off x="2659665" y="2706166"/>
              <a:ext cx="593458" cy="368183"/>
            </a:xfrm>
            <a:custGeom>
              <a:avLst/>
              <a:gdLst/>
              <a:ahLst/>
              <a:cxnLst/>
              <a:rect l="l" t="t" r="r" b="b"/>
              <a:pathLst>
                <a:path w="4828" h="3647" extrusionOk="0">
                  <a:moveTo>
                    <a:pt x="3736" y="1"/>
                  </a:moveTo>
                  <a:cubicBezTo>
                    <a:pt x="3630" y="1"/>
                    <a:pt x="3519" y="19"/>
                    <a:pt x="3420" y="41"/>
                  </a:cubicBezTo>
                  <a:cubicBezTo>
                    <a:pt x="2904" y="149"/>
                    <a:pt x="2389" y="266"/>
                    <a:pt x="1873" y="374"/>
                  </a:cubicBezTo>
                  <a:cubicBezTo>
                    <a:pt x="1488" y="462"/>
                    <a:pt x="1096" y="541"/>
                    <a:pt x="741" y="723"/>
                  </a:cubicBezTo>
                  <a:lnTo>
                    <a:pt x="0" y="1514"/>
                  </a:lnTo>
                  <a:cubicBezTo>
                    <a:pt x="262" y="2051"/>
                    <a:pt x="523" y="2589"/>
                    <a:pt x="937" y="3010"/>
                  </a:cubicBezTo>
                  <a:cubicBezTo>
                    <a:pt x="1295" y="3375"/>
                    <a:pt x="1790" y="3647"/>
                    <a:pt x="2294" y="3647"/>
                  </a:cubicBezTo>
                  <a:cubicBezTo>
                    <a:pt x="2371" y="3647"/>
                    <a:pt x="2449" y="3640"/>
                    <a:pt x="2527" y="3627"/>
                  </a:cubicBezTo>
                  <a:cubicBezTo>
                    <a:pt x="2628" y="3612"/>
                    <a:pt x="2744" y="3576"/>
                    <a:pt x="2795" y="3489"/>
                  </a:cubicBezTo>
                  <a:cubicBezTo>
                    <a:pt x="2893" y="3325"/>
                    <a:pt x="2735" y="3150"/>
                    <a:pt x="2562" y="3038"/>
                  </a:cubicBezTo>
                  <a:lnTo>
                    <a:pt x="2562" y="3038"/>
                  </a:lnTo>
                  <a:cubicBezTo>
                    <a:pt x="2782" y="3153"/>
                    <a:pt x="3034" y="3211"/>
                    <a:pt x="3284" y="3211"/>
                  </a:cubicBezTo>
                  <a:cubicBezTo>
                    <a:pt x="3504" y="3211"/>
                    <a:pt x="3723" y="3166"/>
                    <a:pt x="3920" y="3075"/>
                  </a:cubicBezTo>
                  <a:cubicBezTo>
                    <a:pt x="4058" y="3010"/>
                    <a:pt x="4196" y="2923"/>
                    <a:pt x="4247" y="2777"/>
                  </a:cubicBezTo>
                  <a:cubicBezTo>
                    <a:pt x="4347" y="2477"/>
                    <a:pt x="3988" y="2211"/>
                    <a:pt x="3665" y="2211"/>
                  </a:cubicBezTo>
                  <a:cubicBezTo>
                    <a:pt x="3660" y="2211"/>
                    <a:pt x="3656" y="2211"/>
                    <a:pt x="3652" y="2211"/>
                  </a:cubicBezTo>
                  <a:cubicBezTo>
                    <a:pt x="4109" y="2131"/>
                    <a:pt x="4530" y="1841"/>
                    <a:pt x="4748" y="1434"/>
                  </a:cubicBezTo>
                  <a:cubicBezTo>
                    <a:pt x="4792" y="1362"/>
                    <a:pt x="4828" y="1275"/>
                    <a:pt x="4792" y="1195"/>
                  </a:cubicBezTo>
                  <a:cubicBezTo>
                    <a:pt x="4763" y="1137"/>
                    <a:pt x="4697" y="1100"/>
                    <a:pt x="4632" y="1079"/>
                  </a:cubicBezTo>
                  <a:cubicBezTo>
                    <a:pt x="4450" y="1010"/>
                    <a:pt x="4258" y="974"/>
                    <a:pt x="4068" y="974"/>
                  </a:cubicBezTo>
                  <a:cubicBezTo>
                    <a:pt x="3977" y="974"/>
                    <a:pt x="3886" y="982"/>
                    <a:pt x="3797" y="999"/>
                  </a:cubicBezTo>
                  <a:cubicBezTo>
                    <a:pt x="3928" y="890"/>
                    <a:pt x="4051" y="781"/>
                    <a:pt x="4131" y="629"/>
                  </a:cubicBezTo>
                  <a:cubicBezTo>
                    <a:pt x="4204" y="483"/>
                    <a:pt x="4218" y="287"/>
                    <a:pt x="4116" y="157"/>
                  </a:cubicBezTo>
                  <a:cubicBezTo>
                    <a:pt x="4027" y="38"/>
                    <a:pt x="3886" y="1"/>
                    <a:pt x="3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2" name="Google Shape;2823;p59"/>
            <p:cNvSpPr/>
            <p:nvPr/>
          </p:nvSpPr>
          <p:spPr>
            <a:xfrm>
              <a:off x="2659665" y="2814284"/>
              <a:ext cx="526589" cy="259858"/>
            </a:xfrm>
            <a:custGeom>
              <a:avLst/>
              <a:gdLst/>
              <a:ahLst/>
              <a:cxnLst/>
              <a:rect l="l" t="t" r="r" b="b"/>
              <a:pathLst>
                <a:path w="4284" h="2574" extrusionOk="0">
                  <a:moveTo>
                    <a:pt x="421" y="0"/>
                  </a:moveTo>
                  <a:lnTo>
                    <a:pt x="0" y="443"/>
                  </a:lnTo>
                  <a:cubicBezTo>
                    <a:pt x="262" y="973"/>
                    <a:pt x="530" y="1518"/>
                    <a:pt x="944" y="1939"/>
                  </a:cubicBezTo>
                  <a:cubicBezTo>
                    <a:pt x="1305" y="2306"/>
                    <a:pt x="1798" y="2574"/>
                    <a:pt x="2308" y="2574"/>
                  </a:cubicBezTo>
                  <a:cubicBezTo>
                    <a:pt x="2383" y="2574"/>
                    <a:pt x="2459" y="2568"/>
                    <a:pt x="2534" y="2556"/>
                  </a:cubicBezTo>
                  <a:cubicBezTo>
                    <a:pt x="2635" y="2541"/>
                    <a:pt x="2744" y="2505"/>
                    <a:pt x="2795" y="2418"/>
                  </a:cubicBezTo>
                  <a:cubicBezTo>
                    <a:pt x="2897" y="2255"/>
                    <a:pt x="2746" y="2083"/>
                    <a:pt x="2571" y="1971"/>
                  </a:cubicBezTo>
                  <a:lnTo>
                    <a:pt x="2571" y="1971"/>
                  </a:lnTo>
                  <a:cubicBezTo>
                    <a:pt x="2792" y="2083"/>
                    <a:pt x="3040" y="2140"/>
                    <a:pt x="3287" y="2140"/>
                  </a:cubicBezTo>
                  <a:cubicBezTo>
                    <a:pt x="3507" y="2140"/>
                    <a:pt x="3727" y="2095"/>
                    <a:pt x="3928" y="2004"/>
                  </a:cubicBezTo>
                  <a:cubicBezTo>
                    <a:pt x="4066" y="1939"/>
                    <a:pt x="4196" y="1852"/>
                    <a:pt x="4247" y="1706"/>
                  </a:cubicBezTo>
                  <a:cubicBezTo>
                    <a:pt x="4283" y="1612"/>
                    <a:pt x="4262" y="1510"/>
                    <a:pt x="4211" y="1423"/>
                  </a:cubicBezTo>
                  <a:cubicBezTo>
                    <a:pt x="3753" y="1409"/>
                    <a:pt x="3296" y="1351"/>
                    <a:pt x="2846" y="1249"/>
                  </a:cubicBezTo>
                  <a:cubicBezTo>
                    <a:pt x="1946" y="1039"/>
                    <a:pt x="1089" y="632"/>
                    <a:pt x="421" y="0"/>
                  </a:cubicBezTo>
                  <a:close/>
                </a:path>
              </a:pathLst>
            </a:custGeom>
            <a:solidFill>
              <a:srgbClr val="171918">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3" name="Google Shape;2824;p59"/>
            <p:cNvSpPr/>
            <p:nvPr/>
          </p:nvSpPr>
          <p:spPr>
            <a:xfrm>
              <a:off x="2540065" y="2746143"/>
              <a:ext cx="233056" cy="168898"/>
            </a:xfrm>
            <a:custGeom>
              <a:avLst/>
              <a:gdLst/>
              <a:ahLst/>
              <a:cxnLst/>
              <a:rect l="l" t="t" r="r" b="b"/>
              <a:pathLst>
                <a:path w="1896" h="1673" extrusionOk="0">
                  <a:moveTo>
                    <a:pt x="1293" y="0"/>
                  </a:moveTo>
                  <a:lnTo>
                    <a:pt x="0" y="1111"/>
                  </a:lnTo>
                  <a:cubicBezTo>
                    <a:pt x="62" y="1459"/>
                    <a:pt x="444" y="1673"/>
                    <a:pt x="804" y="1673"/>
                  </a:cubicBezTo>
                  <a:cubicBezTo>
                    <a:pt x="827" y="1673"/>
                    <a:pt x="849" y="1672"/>
                    <a:pt x="872" y="1670"/>
                  </a:cubicBezTo>
                  <a:cubicBezTo>
                    <a:pt x="1278" y="1641"/>
                    <a:pt x="1670" y="1372"/>
                    <a:pt x="1779" y="980"/>
                  </a:cubicBezTo>
                  <a:cubicBezTo>
                    <a:pt x="1895" y="596"/>
                    <a:pt x="1685" y="116"/>
                    <a:pt x="12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4" name="Google Shape;2825;p59"/>
            <p:cNvSpPr/>
            <p:nvPr/>
          </p:nvSpPr>
          <p:spPr>
            <a:xfrm>
              <a:off x="1372837" y="1796202"/>
              <a:ext cx="1663476" cy="1035798"/>
            </a:xfrm>
            <a:custGeom>
              <a:avLst/>
              <a:gdLst/>
              <a:ahLst/>
              <a:cxnLst/>
              <a:rect l="l" t="t" r="r" b="b"/>
              <a:pathLst>
                <a:path w="13533" h="10260" extrusionOk="0">
                  <a:moveTo>
                    <a:pt x="5349" y="1"/>
                  </a:moveTo>
                  <a:cubicBezTo>
                    <a:pt x="4307" y="1"/>
                    <a:pt x="3391" y="461"/>
                    <a:pt x="2687" y="1425"/>
                  </a:cubicBezTo>
                  <a:cubicBezTo>
                    <a:pt x="1" y="5098"/>
                    <a:pt x="3072" y="7247"/>
                    <a:pt x="3072" y="7247"/>
                  </a:cubicBezTo>
                  <a:lnTo>
                    <a:pt x="9344" y="10260"/>
                  </a:lnTo>
                  <a:cubicBezTo>
                    <a:pt x="12386" y="10216"/>
                    <a:pt x="13460" y="7443"/>
                    <a:pt x="13497" y="5664"/>
                  </a:cubicBezTo>
                  <a:cubicBezTo>
                    <a:pt x="13533" y="3886"/>
                    <a:pt x="11428" y="3711"/>
                    <a:pt x="9939" y="2318"/>
                  </a:cubicBezTo>
                  <a:cubicBezTo>
                    <a:pt x="8324" y="805"/>
                    <a:pt x="6727" y="1"/>
                    <a:pt x="5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5" name="Google Shape;2826;p59"/>
            <p:cNvSpPr/>
            <p:nvPr/>
          </p:nvSpPr>
          <p:spPr>
            <a:xfrm>
              <a:off x="1578970" y="1800038"/>
              <a:ext cx="1452914" cy="933733"/>
            </a:xfrm>
            <a:custGeom>
              <a:avLst/>
              <a:gdLst/>
              <a:ahLst/>
              <a:cxnLst/>
              <a:rect l="l" t="t" r="r" b="b"/>
              <a:pathLst>
                <a:path w="11820" h="9249" extrusionOk="0">
                  <a:moveTo>
                    <a:pt x="4175" y="0"/>
                  </a:moveTo>
                  <a:lnTo>
                    <a:pt x="4175" y="0"/>
                  </a:lnTo>
                  <a:cubicBezTo>
                    <a:pt x="4364" y="254"/>
                    <a:pt x="4516" y="537"/>
                    <a:pt x="4632" y="842"/>
                  </a:cubicBezTo>
                  <a:cubicBezTo>
                    <a:pt x="4632" y="857"/>
                    <a:pt x="4640" y="864"/>
                    <a:pt x="4647" y="871"/>
                  </a:cubicBezTo>
                  <a:cubicBezTo>
                    <a:pt x="4567" y="937"/>
                    <a:pt x="4487" y="1009"/>
                    <a:pt x="4407" y="1082"/>
                  </a:cubicBezTo>
                  <a:cubicBezTo>
                    <a:pt x="3652" y="697"/>
                    <a:pt x="2825" y="479"/>
                    <a:pt x="1997" y="443"/>
                  </a:cubicBezTo>
                  <a:cubicBezTo>
                    <a:pt x="1925" y="486"/>
                    <a:pt x="1859" y="537"/>
                    <a:pt x="1787" y="588"/>
                  </a:cubicBezTo>
                  <a:cubicBezTo>
                    <a:pt x="2651" y="603"/>
                    <a:pt x="3507" y="806"/>
                    <a:pt x="4291" y="1198"/>
                  </a:cubicBezTo>
                  <a:cubicBezTo>
                    <a:pt x="4248" y="1241"/>
                    <a:pt x="4204" y="1285"/>
                    <a:pt x="4161" y="1329"/>
                  </a:cubicBezTo>
                  <a:cubicBezTo>
                    <a:pt x="4146" y="1343"/>
                    <a:pt x="4132" y="1358"/>
                    <a:pt x="4124" y="1372"/>
                  </a:cubicBezTo>
                  <a:cubicBezTo>
                    <a:pt x="4117" y="1379"/>
                    <a:pt x="4110" y="1394"/>
                    <a:pt x="4095" y="1401"/>
                  </a:cubicBezTo>
                  <a:cubicBezTo>
                    <a:pt x="4015" y="1496"/>
                    <a:pt x="3943" y="1590"/>
                    <a:pt x="3870" y="1684"/>
                  </a:cubicBezTo>
                  <a:cubicBezTo>
                    <a:pt x="3626" y="1654"/>
                    <a:pt x="3382" y="1639"/>
                    <a:pt x="3139" y="1639"/>
                  </a:cubicBezTo>
                  <a:cubicBezTo>
                    <a:pt x="2211" y="1639"/>
                    <a:pt x="1298" y="1855"/>
                    <a:pt x="458" y="2258"/>
                  </a:cubicBezTo>
                  <a:cubicBezTo>
                    <a:pt x="422" y="2338"/>
                    <a:pt x="378" y="2410"/>
                    <a:pt x="349" y="2483"/>
                  </a:cubicBezTo>
                  <a:cubicBezTo>
                    <a:pt x="1220" y="2032"/>
                    <a:pt x="2181" y="1790"/>
                    <a:pt x="3157" y="1790"/>
                  </a:cubicBezTo>
                  <a:cubicBezTo>
                    <a:pt x="3361" y="1790"/>
                    <a:pt x="3565" y="1801"/>
                    <a:pt x="3769" y="1822"/>
                  </a:cubicBezTo>
                  <a:cubicBezTo>
                    <a:pt x="3609" y="2069"/>
                    <a:pt x="3485" y="2323"/>
                    <a:pt x="3398" y="2592"/>
                  </a:cubicBezTo>
                  <a:cubicBezTo>
                    <a:pt x="2113" y="3136"/>
                    <a:pt x="785" y="3942"/>
                    <a:pt x="1" y="5096"/>
                  </a:cubicBezTo>
                  <a:cubicBezTo>
                    <a:pt x="15" y="5162"/>
                    <a:pt x="37" y="5227"/>
                    <a:pt x="52" y="5285"/>
                  </a:cubicBezTo>
                  <a:cubicBezTo>
                    <a:pt x="785" y="4138"/>
                    <a:pt x="2084" y="3332"/>
                    <a:pt x="3348" y="2780"/>
                  </a:cubicBezTo>
                  <a:lnTo>
                    <a:pt x="3348" y="2780"/>
                  </a:lnTo>
                  <a:cubicBezTo>
                    <a:pt x="3260" y="3122"/>
                    <a:pt x="3239" y="3485"/>
                    <a:pt x="3311" y="3855"/>
                  </a:cubicBezTo>
                  <a:cubicBezTo>
                    <a:pt x="3320" y="3896"/>
                    <a:pt x="3349" y="3913"/>
                    <a:pt x="3379" y="3913"/>
                  </a:cubicBezTo>
                  <a:cubicBezTo>
                    <a:pt x="3423" y="3913"/>
                    <a:pt x="3469" y="3875"/>
                    <a:pt x="3456" y="3819"/>
                  </a:cubicBezTo>
                  <a:cubicBezTo>
                    <a:pt x="3384" y="3434"/>
                    <a:pt x="3413" y="3049"/>
                    <a:pt x="3522" y="2693"/>
                  </a:cubicBezTo>
                  <a:cubicBezTo>
                    <a:pt x="3536" y="2679"/>
                    <a:pt x="3544" y="2664"/>
                    <a:pt x="3536" y="2643"/>
                  </a:cubicBezTo>
                  <a:cubicBezTo>
                    <a:pt x="3594" y="2461"/>
                    <a:pt x="3674" y="2287"/>
                    <a:pt x="3769" y="2127"/>
                  </a:cubicBezTo>
                  <a:cubicBezTo>
                    <a:pt x="4059" y="3165"/>
                    <a:pt x="4567" y="4131"/>
                    <a:pt x="5286" y="4937"/>
                  </a:cubicBezTo>
                  <a:cubicBezTo>
                    <a:pt x="5627" y="5329"/>
                    <a:pt x="6012" y="5677"/>
                    <a:pt x="6440" y="5975"/>
                  </a:cubicBezTo>
                  <a:cubicBezTo>
                    <a:pt x="6999" y="6381"/>
                    <a:pt x="7638" y="6686"/>
                    <a:pt x="8175" y="7129"/>
                  </a:cubicBezTo>
                  <a:cubicBezTo>
                    <a:pt x="8683" y="7543"/>
                    <a:pt x="9039" y="8080"/>
                    <a:pt x="9475" y="8552"/>
                  </a:cubicBezTo>
                  <a:cubicBezTo>
                    <a:pt x="9714" y="8813"/>
                    <a:pt x="9983" y="9046"/>
                    <a:pt x="10266" y="9249"/>
                  </a:cubicBezTo>
                  <a:cubicBezTo>
                    <a:pt x="10310" y="9213"/>
                    <a:pt x="10346" y="9176"/>
                    <a:pt x="10382" y="9140"/>
                  </a:cubicBezTo>
                  <a:cubicBezTo>
                    <a:pt x="9482" y="8501"/>
                    <a:pt x="8952" y="7499"/>
                    <a:pt x="8059" y="6846"/>
                  </a:cubicBezTo>
                  <a:cubicBezTo>
                    <a:pt x="7594" y="6512"/>
                    <a:pt x="7079" y="6243"/>
                    <a:pt x="6607" y="5917"/>
                  </a:cubicBezTo>
                  <a:cubicBezTo>
                    <a:pt x="6164" y="5604"/>
                    <a:pt x="5750" y="5242"/>
                    <a:pt x="5395" y="4835"/>
                  </a:cubicBezTo>
                  <a:cubicBezTo>
                    <a:pt x="4669" y="4015"/>
                    <a:pt x="4153" y="3027"/>
                    <a:pt x="3877" y="1975"/>
                  </a:cubicBezTo>
                  <a:cubicBezTo>
                    <a:pt x="3877" y="1967"/>
                    <a:pt x="3877" y="1960"/>
                    <a:pt x="3870" y="1953"/>
                  </a:cubicBezTo>
                  <a:cubicBezTo>
                    <a:pt x="3899" y="1909"/>
                    <a:pt x="3928" y="1873"/>
                    <a:pt x="3957" y="1829"/>
                  </a:cubicBezTo>
                  <a:cubicBezTo>
                    <a:pt x="3965" y="1822"/>
                    <a:pt x="3972" y="1815"/>
                    <a:pt x="3972" y="1800"/>
                  </a:cubicBezTo>
                  <a:cubicBezTo>
                    <a:pt x="4037" y="1713"/>
                    <a:pt x="4103" y="1626"/>
                    <a:pt x="4175" y="1546"/>
                  </a:cubicBezTo>
                  <a:cubicBezTo>
                    <a:pt x="4545" y="2330"/>
                    <a:pt x="4988" y="3006"/>
                    <a:pt x="5801" y="3398"/>
                  </a:cubicBezTo>
                  <a:cubicBezTo>
                    <a:pt x="6237" y="3601"/>
                    <a:pt x="6709" y="3746"/>
                    <a:pt x="7093" y="4044"/>
                  </a:cubicBezTo>
                  <a:cubicBezTo>
                    <a:pt x="7529" y="4378"/>
                    <a:pt x="7812" y="4864"/>
                    <a:pt x="8117" y="5314"/>
                  </a:cubicBezTo>
                  <a:cubicBezTo>
                    <a:pt x="8807" y="6330"/>
                    <a:pt x="10063" y="7434"/>
                    <a:pt x="11391" y="7637"/>
                  </a:cubicBezTo>
                  <a:cubicBezTo>
                    <a:pt x="11413" y="7579"/>
                    <a:pt x="11435" y="7528"/>
                    <a:pt x="11457" y="7470"/>
                  </a:cubicBezTo>
                  <a:cubicBezTo>
                    <a:pt x="10854" y="7376"/>
                    <a:pt x="10273" y="7093"/>
                    <a:pt x="9780" y="6766"/>
                  </a:cubicBezTo>
                  <a:cubicBezTo>
                    <a:pt x="8959" y="6229"/>
                    <a:pt x="8444" y="5503"/>
                    <a:pt x="7899" y="4719"/>
                  </a:cubicBezTo>
                  <a:cubicBezTo>
                    <a:pt x="7696" y="4421"/>
                    <a:pt x="7464" y="4138"/>
                    <a:pt x="7181" y="3913"/>
                  </a:cubicBezTo>
                  <a:cubicBezTo>
                    <a:pt x="6839" y="3659"/>
                    <a:pt x="6433" y="3506"/>
                    <a:pt x="6048" y="3339"/>
                  </a:cubicBezTo>
                  <a:cubicBezTo>
                    <a:pt x="5155" y="2940"/>
                    <a:pt x="4683" y="2280"/>
                    <a:pt x="4284" y="1423"/>
                  </a:cubicBezTo>
                  <a:cubicBezTo>
                    <a:pt x="4487" y="1212"/>
                    <a:pt x="4698" y="1016"/>
                    <a:pt x="4937" y="842"/>
                  </a:cubicBezTo>
                  <a:cubicBezTo>
                    <a:pt x="5039" y="1597"/>
                    <a:pt x="5562" y="2076"/>
                    <a:pt x="6259" y="2374"/>
                  </a:cubicBezTo>
                  <a:cubicBezTo>
                    <a:pt x="6672" y="2548"/>
                    <a:pt x="7108" y="2686"/>
                    <a:pt x="7493" y="2926"/>
                  </a:cubicBezTo>
                  <a:cubicBezTo>
                    <a:pt x="7957" y="3209"/>
                    <a:pt x="8357" y="3601"/>
                    <a:pt x="8792" y="3935"/>
                  </a:cubicBezTo>
                  <a:cubicBezTo>
                    <a:pt x="9692" y="4632"/>
                    <a:pt x="10723" y="5329"/>
                    <a:pt x="11820" y="5554"/>
                  </a:cubicBezTo>
                  <a:cubicBezTo>
                    <a:pt x="11820" y="5503"/>
                    <a:pt x="11820" y="5452"/>
                    <a:pt x="11812" y="5401"/>
                  </a:cubicBezTo>
                  <a:cubicBezTo>
                    <a:pt x="10665" y="5154"/>
                    <a:pt x="9584" y="4385"/>
                    <a:pt x="8683" y="3652"/>
                  </a:cubicBezTo>
                  <a:cubicBezTo>
                    <a:pt x="8117" y="3194"/>
                    <a:pt x="7594" y="2744"/>
                    <a:pt x="6912" y="2468"/>
                  </a:cubicBezTo>
                  <a:cubicBezTo>
                    <a:pt x="6055" y="2127"/>
                    <a:pt x="5170" y="1779"/>
                    <a:pt x="5075" y="741"/>
                  </a:cubicBezTo>
                  <a:cubicBezTo>
                    <a:pt x="5257" y="624"/>
                    <a:pt x="5438" y="515"/>
                    <a:pt x="5634" y="436"/>
                  </a:cubicBezTo>
                  <a:cubicBezTo>
                    <a:pt x="5569" y="407"/>
                    <a:pt x="5511" y="385"/>
                    <a:pt x="5446" y="356"/>
                  </a:cubicBezTo>
                  <a:cubicBezTo>
                    <a:pt x="5279" y="436"/>
                    <a:pt x="5126" y="523"/>
                    <a:pt x="4966" y="632"/>
                  </a:cubicBezTo>
                  <a:cubicBezTo>
                    <a:pt x="4952" y="632"/>
                    <a:pt x="4945" y="639"/>
                    <a:pt x="4937" y="653"/>
                  </a:cubicBezTo>
                  <a:cubicBezTo>
                    <a:pt x="4879" y="690"/>
                    <a:pt x="4821" y="733"/>
                    <a:pt x="4763" y="777"/>
                  </a:cubicBezTo>
                  <a:cubicBezTo>
                    <a:pt x="4662" y="508"/>
                    <a:pt x="4531" y="261"/>
                    <a:pt x="4378" y="29"/>
                  </a:cubicBezTo>
                  <a:cubicBezTo>
                    <a:pt x="4313" y="22"/>
                    <a:pt x="4240" y="7"/>
                    <a:pt x="4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6" name="Google Shape;2827;p59"/>
            <p:cNvSpPr/>
            <p:nvPr/>
          </p:nvSpPr>
          <p:spPr>
            <a:xfrm>
              <a:off x="1633423" y="2142965"/>
              <a:ext cx="1352858" cy="870636"/>
            </a:xfrm>
            <a:custGeom>
              <a:avLst/>
              <a:gdLst/>
              <a:ahLst/>
              <a:cxnLst/>
              <a:rect l="l" t="t" r="r" b="b"/>
              <a:pathLst>
                <a:path w="11006" h="8624" extrusionOk="0">
                  <a:moveTo>
                    <a:pt x="2988" y="1"/>
                  </a:moveTo>
                  <a:cubicBezTo>
                    <a:pt x="2883" y="1"/>
                    <a:pt x="442" y="49"/>
                    <a:pt x="356" y="4567"/>
                  </a:cubicBezTo>
                  <a:cubicBezTo>
                    <a:pt x="335" y="5656"/>
                    <a:pt x="1" y="7282"/>
                    <a:pt x="2440" y="8313"/>
                  </a:cubicBezTo>
                  <a:cubicBezTo>
                    <a:pt x="2947" y="8530"/>
                    <a:pt x="3466" y="8623"/>
                    <a:pt x="3979" y="8623"/>
                  </a:cubicBezTo>
                  <a:cubicBezTo>
                    <a:pt x="5580" y="8623"/>
                    <a:pt x="7124" y="7712"/>
                    <a:pt x="8081" y="6788"/>
                  </a:cubicBezTo>
                  <a:cubicBezTo>
                    <a:pt x="8081" y="6788"/>
                    <a:pt x="8514" y="7018"/>
                    <a:pt x="9037" y="7018"/>
                  </a:cubicBezTo>
                  <a:cubicBezTo>
                    <a:pt x="9541" y="7018"/>
                    <a:pt x="10128" y="6805"/>
                    <a:pt x="10491" y="5968"/>
                  </a:cubicBezTo>
                  <a:cubicBezTo>
                    <a:pt x="11005" y="4782"/>
                    <a:pt x="10500" y="4154"/>
                    <a:pt x="9768" y="4154"/>
                  </a:cubicBezTo>
                  <a:cubicBezTo>
                    <a:pt x="9447" y="4154"/>
                    <a:pt x="9082" y="4275"/>
                    <a:pt x="8741" y="4523"/>
                  </a:cubicBezTo>
                  <a:cubicBezTo>
                    <a:pt x="8741" y="4523"/>
                    <a:pt x="7928" y="5714"/>
                    <a:pt x="7522" y="5787"/>
                  </a:cubicBezTo>
                  <a:cubicBezTo>
                    <a:pt x="7512" y="5788"/>
                    <a:pt x="7502" y="5789"/>
                    <a:pt x="7493" y="5789"/>
                  </a:cubicBezTo>
                  <a:cubicBezTo>
                    <a:pt x="7138" y="5789"/>
                    <a:pt x="7594" y="4414"/>
                    <a:pt x="7594" y="4414"/>
                  </a:cubicBezTo>
                  <a:cubicBezTo>
                    <a:pt x="7594" y="4414"/>
                    <a:pt x="3514" y="2708"/>
                    <a:pt x="2992" y="1"/>
                  </a:cubicBezTo>
                  <a:cubicBezTo>
                    <a:pt x="2992" y="1"/>
                    <a:pt x="2990" y="1"/>
                    <a:pt x="2988" y="1"/>
                  </a:cubicBezTo>
                  <a:close/>
                </a:path>
              </a:pathLst>
            </a:custGeom>
            <a:solidFill>
              <a:srgbClr val="CF9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7" name="Google Shape;2828;p59"/>
            <p:cNvSpPr/>
            <p:nvPr/>
          </p:nvSpPr>
          <p:spPr>
            <a:xfrm>
              <a:off x="2635454" y="2642288"/>
              <a:ext cx="267190" cy="155654"/>
            </a:xfrm>
            <a:custGeom>
              <a:avLst/>
              <a:gdLst/>
              <a:ahLst/>
              <a:cxnLst/>
              <a:rect l="l" t="t" r="r" b="b"/>
              <a:pathLst>
                <a:path w="3185" h="1743" extrusionOk="0">
                  <a:moveTo>
                    <a:pt x="2653" y="0"/>
                  </a:moveTo>
                  <a:cubicBezTo>
                    <a:pt x="1811" y="0"/>
                    <a:pt x="994" y="365"/>
                    <a:pt x="444" y="1012"/>
                  </a:cubicBezTo>
                  <a:cubicBezTo>
                    <a:pt x="270" y="1208"/>
                    <a:pt x="125" y="1434"/>
                    <a:pt x="16" y="1673"/>
                  </a:cubicBezTo>
                  <a:cubicBezTo>
                    <a:pt x="1" y="1708"/>
                    <a:pt x="30" y="1743"/>
                    <a:pt x="59" y="1743"/>
                  </a:cubicBezTo>
                  <a:cubicBezTo>
                    <a:pt x="73" y="1743"/>
                    <a:pt x="86" y="1735"/>
                    <a:pt x="96" y="1717"/>
                  </a:cubicBezTo>
                  <a:cubicBezTo>
                    <a:pt x="495" y="860"/>
                    <a:pt x="1308" y="250"/>
                    <a:pt x="2244" y="120"/>
                  </a:cubicBezTo>
                  <a:cubicBezTo>
                    <a:pt x="2374" y="100"/>
                    <a:pt x="2506" y="90"/>
                    <a:pt x="2638" y="90"/>
                  </a:cubicBezTo>
                  <a:cubicBezTo>
                    <a:pt x="2794" y="90"/>
                    <a:pt x="2951" y="103"/>
                    <a:pt x="3108" y="127"/>
                  </a:cubicBezTo>
                  <a:cubicBezTo>
                    <a:pt x="3112" y="128"/>
                    <a:pt x="3115" y="128"/>
                    <a:pt x="3119" y="128"/>
                  </a:cubicBezTo>
                  <a:cubicBezTo>
                    <a:pt x="3163" y="128"/>
                    <a:pt x="3184" y="46"/>
                    <a:pt x="3130" y="40"/>
                  </a:cubicBezTo>
                  <a:cubicBezTo>
                    <a:pt x="2971" y="13"/>
                    <a:pt x="2812" y="0"/>
                    <a:pt x="2653" y="0"/>
                  </a:cubicBezTo>
                  <a:close/>
                </a:path>
              </a:pathLst>
            </a:custGeom>
            <a:solidFill>
              <a:srgbClr val="102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8" name="Google Shape;2829;p59"/>
            <p:cNvSpPr/>
            <p:nvPr/>
          </p:nvSpPr>
          <p:spPr>
            <a:xfrm>
              <a:off x="2711290" y="2711012"/>
              <a:ext cx="53716" cy="75918"/>
            </a:xfrm>
            <a:custGeom>
              <a:avLst/>
              <a:gdLst/>
              <a:ahLst/>
              <a:cxnLst/>
              <a:rect l="l" t="t" r="r" b="b"/>
              <a:pathLst>
                <a:path w="437" h="752" extrusionOk="0">
                  <a:moveTo>
                    <a:pt x="62" y="1"/>
                  </a:moveTo>
                  <a:cubicBezTo>
                    <a:pt x="27" y="1"/>
                    <a:pt x="1" y="62"/>
                    <a:pt x="38" y="87"/>
                  </a:cubicBezTo>
                  <a:cubicBezTo>
                    <a:pt x="234" y="232"/>
                    <a:pt x="342" y="472"/>
                    <a:pt x="328" y="704"/>
                  </a:cubicBezTo>
                  <a:cubicBezTo>
                    <a:pt x="328" y="735"/>
                    <a:pt x="355" y="751"/>
                    <a:pt x="380" y="751"/>
                  </a:cubicBezTo>
                  <a:cubicBezTo>
                    <a:pt x="402" y="751"/>
                    <a:pt x="422" y="738"/>
                    <a:pt x="422" y="711"/>
                  </a:cubicBezTo>
                  <a:cubicBezTo>
                    <a:pt x="437" y="435"/>
                    <a:pt x="306" y="167"/>
                    <a:pt x="81" y="7"/>
                  </a:cubicBezTo>
                  <a:cubicBezTo>
                    <a:pt x="75" y="3"/>
                    <a:pt x="68" y="1"/>
                    <a:pt x="62" y="1"/>
                  </a:cubicBezTo>
                  <a:close/>
                </a:path>
              </a:pathLst>
            </a:custGeom>
            <a:solidFill>
              <a:srgbClr val="102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9" name="Google Shape;2830;p59"/>
            <p:cNvSpPr/>
            <p:nvPr/>
          </p:nvSpPr>
          <p:spPr>
            <a:xfrm>
              <a:off x="2212114" y="2991262"/>
              <a:ext cx="301434" cy="289294"/>
            </a:xfrm>
            <a:custGeom>
              <a:avLst/>
              <a:gdLst/>
              <a:ahLst/>
              <a:cxnLst/>
              <a:rect l="l" t="t" r="r" b="b"/>
              <a:pathLst>
                <a:path w="5214" h="5004" extrusionOk="0">
                  <a:moveTo>
                    <a:pt x="1858" y="1"/>
                  </a:moveTo>
                  <a:cubicBezTo>
                    <a:pt x="1331" y="1"/>
                    <a:pt x="811" y="234"/>
                    <a:pt x="357" y="851"/>
                  </a:cubicBezTo>
                  <a:cubicBezTo>
                    <a:pt x="1" y="1330"/>
                    <a:pt x="117" y="2906"/>
                    <a:pt x="2854" y="5004"/>
                  </a:cubicBezTo>
                  <a:cubicBezTo>
                    <a:pt x="2854" y="5004"/>
                    <a:pt x="4727" y="3740"/>
                    <a:pt x="5213" y="2274"/>
                  </a:cubicBezTo>
                  <a:cubicBezTo>
                    <a:pt x="5213" y="2274"/>
                    <a:pt x="3502" y="1"/>
                    <a:pt x="18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0" name="Google Shape;2831;p59"/>
            <p:cNvSpPr/>
            <p:nvPr/>
          </p:nvSpPr>
          <p:spPr>
            <a:xfrm>
              <a:off x="1332320" y="2146366"/>
              <a:ext cx="764651" cy="465736"/>
            </a:xfrm>
            <a:custGeom>
              <a:avLst/>
              <a:gdLst/>
              <a:ahLst/>
              <a:cxnLst/>
              <a:rect l="l" t="t" r="r" b="b"/>
              <a:pathLst>
                <a:path w="9497" h="5571" extrusionOk="0">
                  <a:moveTo>
                    <a:pt x="8999" y="1"/>
                  </a:moveTo>
                  <a:cubicBezTo>
                    <a:pt x="8487" y="1"/>
                    <a:pt x="6816" y="720"/>
                    <a:pt x="6302" y="903"/>
                  </a:cubicBezTo>
                  <a:cubicBezTo>
                    <a:pt x="5729" y="1099"/>
                    <a:pt x="1424" y="394"/>
                    <a:pt x="153" y="4787"/>
                  </a:cubicBezTo>
                  <a:cubicBezTo>
                    <a:pt x="81" y="5055"/>
                    <a:pt x="30" y="5317"/>
                    <a:pt x="1" y="5571"/>
                  </a:cubicBezTo>
                  <a:lnTo>
                    <a:pt x="3246" y="5571"/>
                  </a:lnTo>
                  <a:cubicBezTo>
                    <a:pt x="3238" y="5542"/>
                    <a:pt x="3231" y="5513"/>
                    <a:pt x="3231" y="5483"/>
                  </a:cubicBezTo>
                  <a:cubicBezTo>
                    <a:pt x="3180" y="4068"/>
                    <a:pt x="5830" y="3291"/>
                    <a:pt x="6033" y="3226"/>
                  </a:cubicBezTo>
                  <a:cubicBezTo>
                    <a:pt x="6073" y="3212"/>
                    <a:pt x="6134" y="3206"/>
                    <a:pt x="6210" y="3206"/>
                  </a:cubicBezTo>
                  <a:cubicBezTo>
                    <a:pt x="6515" y="3206"/>
                    <a:pt x="7047" y="3299"/>
                    <a:pt x="7244" y="3299"/>
                  </a:cubicBezTo>
                  <a:cubicBezTo>
                    <a:pt x="7249" y="3299"/>
                    <a:pt x="7255" y="3298"/>
                    <a:pt x="7260" y="3298"/>
                  </a:cubicBezTo>
                  <a:cubicBezTo>
                    <a:pt x="7485" y="3284"/>
                    <a:pt x="8219" y="2710"/>
                    <a:pt x="8342" y="2645"/>
                  </a:cubicBezTo>
                  <a:cubicBezTo>
                    <a:pt x="8458" y="2580"/>
                    <a:pt x="9104" y="2543"/>
                    <a:pt x="9191" y="2355"/>
                  </a:cubicBezTo>
                  <a:cubicBezTo>
                    <a:pt x="9269" y="2177"/>
                    <a:pt x="8932" y="1882"/>
                    <a:pt x="8700" y="1882"/>
                  </a:cubicBezTo>
                  <a:cubicBezTo>
                    <a:pt x="8694" y="1882"/>
                    <a:pt x="8689" y="1882"/>
                    <a:pt x="8683" y="1883"/>
                  </a:cubicBezTo>
                  <a:cubicBezTo>
                    <a:pt x="8481" y="1895"/>
                    <a:pt x="7867" y="2167"/>
                    <a:pt x="7692" y="2167"/>
                  </a:cubicBezTo>
                  <a:cubicBezTo>
                    <a:pt x="7660" y="2167"/>
                    <a:pt x="7643" y="2158"/>
                    <a:pt x="7645" y="2137"/>
                  </a:cubicBezTo>
                  <a:cubicBezTo>
                    <a:pt x="7660" y="1999"/>
                    <a:pt x="9039" y="1251"/>
                    <a:pt x="9141" y="1200"/>
                  </a:cubicBezTo>
                  <a:cubicBezTo>
                    <a:pt x="9242" y="1149"/>
                    <a:pt x="9496" y="910"/>
                    <a:pt x="9337" y="728"/>
                  </a:cubicBezTo>
                  <a:cubicBezTo>
                    <a:pt x="9233" y="606"/>
                    <a:pt x="9132" y="584"/>
                    <a:pt x="9074" y="584"/>
                  </a:cubicBezTo>
                  <a:cubicBezTo>
                    <a:pt x="9054" y="584"/>
                    <a:pt x="9039" y="587"/>
                    <a:pt x="9031" y="589"/>
                  </a:cubicBezTo>
                  <a:lnTo>
                    <a:pt x="9031" y="589"/>
                  </a:lnTo>
                  <a:cubicBezTo>
                    <a:pt x="9231" y="533"/>
                    <a:pt x="9370" y="232"/>
                    <a:pt x="9126" y="31"/>
                  </a:cubicBezTo>
                  <a:cubicBezTo>
                    <a:pt x="9101" y="10"/>
                    <a:pt x="9058" y="1"/>
                    <a:pt x="8999" y="1"/>
                  </a:cubicBezTo>
                  <a:close/>
                </a:path>
              </a:pathLst>
            </a:custGeom>
            <a:solidFill>
              <a:srgbClr val="DBA9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1" name="Google Shape;2832;p59"/>
            <p:cNvSpPr/>
            <p:nvPr/>
          </p:nvSpPr>
          <p:spPr>
            <a:xfrm>
              <a:off x="1898410" y="2165736"/>
              <a:ext cx="109665" cy="89291"/>
            </a:xfrm>
            <a:custGeom>
              <a:avLst/>
              <a:gdLst/>
              <a:ahLst/>
              <a:cxnLst/>
              <a:rect l="l" t="t" r="r" b="b"/>
              <a:pathLst>
                <a:path w="1362" h="1101" extrusionOk="0">
                  <a:moveTo>
                    <a:pt x="637" y="0"/>
                  </a:moveTo>
                  <a:cubicBezTo>
                    <a:pt x="619" y="0"/>
                    <a:pt x="602" y="1"/>
                    <a:pt x="585" y="3"/>
                  </a:cubicBezTo>
                  <a:cubicBezTo>
                    <a:pt x="529" y="10"/>
                    <a:pt x="527" y="98"/>
                    <a:pt x="579" y="98"/>
                  </a:cubicBezTo>
                  <a:cubicBezTo>
                    <a:pt x="581" y="98"/>
                    <a:pt x="583" y="98"/>
                    <a:pt x="585" y="97"/>
                  </a:cubicBezTo>
                  <a:cubicBezTo>
                    <a:pt x="601" y="96"/>
                    <a:pt x="618" y="95"/>
                    <a:pt x="634" y="95"/>
                  </a:cubicBezTo>
                  <a:cubicBezTo>
                    <a:pt x="759" y="95"/>
                    <a:pt x="891" y="140"/>
                    <a:pt x="1006" y="184"/>
                  </a:cubicBezTo>
                  <a:cubicBezTo>
                    <a:pt x="1064" y="206"/>
                    <a:pt x="1130" y="235"/>
                    <a:pt x="1173" y="286"/>
                  </a:cubicBezTo>
                  <a:cubicBezTo>
                    <a:pt x="1253" y="381"/>
                    <a:pt x="1217" y="482"/>
                    <a:pt x="1130" y="562"/>
                  </a:cubicBezTo>
                  <a:cubicBezTo>
                    <a:pt x="839" y="831"/>
                    <a:pt x="411" y="874"/>
                    <a:pt x="48" y="1005"/>
                  </a:cubicBezTo>
                  <a:cubicBezTo>
                    <a:pt x="1" y="1025"/>
                    <a:pt x="16" y="1101"/>
                    <a:pt x="64" y="1101"/>
                  </a:cubicBezTo>
                  <a:cubicBezTo>
                    <a:pt x="68" y="1101"/>
                    <a:pt x="72" y="1100"/>
                    <a:pt x="77" y="1099"/>
                  </a:cubicBezTo>
                  <a:cubicBezTo>
                    <a:pt x="404" y="976"/>
                    <a:pt x="774" y="925"/>
                    <a:pt x="1071" y="729"/>
                  </a:cubicBezTo>
                  <a:cubicBezTo>
                    <a:pt x="1195" y="642"/>
                    <a:pt x="1362" y="511"/>
                    <a:pt x="1304" y="330"/>
                  </a:cubicBezTo>
                  <a:cubicBezTo>
                    <a:pt x="1253" y="199"/>
                    <a:pt x="1137" y="141"/>
                    <a:pt x="1013" y="90"/>
                  </a:cubicBezTo>
                  <a:cubicBezTo>
                    <a:pt x="898" y="45"/>
                    <a:pt x="766" y="0"/>
                    <a:pt x="637" y="0"/>
                  </a:cubicBezTo>
                  <a:close/>
                </a:path>
              </a:pathLst>
            </a:custGeom>
            <a:solidFill>
              <a:srgbClr val="102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2" name="Google Shape;2833;p59"/>
            <p:cNvSpPr/>
            <p:nvPr/>
          </p:nvSpPr>
          <p:spPr>
            <a:xfrm>
              <a:off x="1900664" y="2248293"/>
              <a:ext cx="77699" cy="28142"/>
            </a:xfrm>
            <a:custGeom>
              <a:avLst/>
              <a:gdLst/>
              <a:ahLst/>
              <a:cxnLst/>
              <a:rect l="l" t="t" r="r" b="b"/>
              <a:pathLst>
                <a:path w="965" h="347" extrusionOk="0">
                  <a:moveTo>
                    <a:pt x="71" y="1"/>
                  </a:moveTo>
                  <a:cubicBezTo>
                    <a:pt x="18" y="1"/>
                    <a:pt x="0" y="82"/>
                    <a:pt x="56" y="88"/>
                  </a:cubicBezTo>
                  <a:cubicBezTo>
                    <a:pt x="332" y="132"/>
                    <a:pt x="615" y="219"/>
                    <a:pt x="876" y="343"/>
                  </a:cubicBezTo>
                  <a:cubicBezTo>
                    <a:pt x="882" y="345"/>
                    <a:pt x="888" y="346"/>
                    <a:pt x="894" y="346"/>
                  </a:cubicBezTo>
                  <a:cubicBezTo>
                    <a:pt x="936" y="346"/>
                    <a:pt x="965" y="282"/>
                    <a:pt x="920" y="263"/>
                  </a:cubicBezTo>
                  <a:cubicBezTo>
                    <a:pt x="651" y="139"/>
                    <a:pt x="368" y="52"/>
                    <a:pt x="78" y="1"/>
                  </a:cubicBezTo>
                  <a:cubicBezTo>
                    <a:pt x="76" y="1"/>
                    <a:pt x="73" y="1"/>
                    <a:pt x="71" y="1"/>
                  </a:cubicBezTo>
                  <a:close/>
                </a:path>
              </a:pathLst>
            </a:custGeom>
            <a:solidFill>
              <a:srgbClr val="102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3" name="Google Shape;2834;p59"/>
            <p:cNvSpPr/>
            <p:nvPr/>
          </p:nvSpPr>
          <p:spPr>
            <a:xfrm>
              <a:off x="1891727" y="2312846"/>
              <a:ext cx="56201" cy="30413"/>
            </a:xfrm>
            <a:custGeom>
              <a:avLst/>
              <a:gdLst/>
              <a:ahLst/>
              <a:cxnLst/>
              <a:rect l="l" t="t" r="r" b="b"/>
              <a:pathLst>
                <a:path w="698" h="375" extrusionOk="0">
                  <a:moveTo>
                    <a:pt x="640" y="0"/>
                  </a:moveTo>
                  <a:cubicBezTo>
                    <a:pt x="635" y="0"/>
                    <a:pt x="630" y="2"/>
                    <a:pt x="625" y="4"/>
                  </a:cubicBezTo>
                  <a:cubicBezTo>
                    <a:pt x="407" y="62"/>
                    <a:pt x="211" y="156"/>
                    <a:pt x="29" y="287"/>
                  </a:cubicBezTo>
                  <a:cubicBezTo>
                    <a:pt x="15" y="302"/>
                    <a:pt x="0" y="331"/>
                    <a:pt x="15" y="352"/>
                  </a:cubicBezTo>
                  <a:cubicBezTo>
                    <a:pt x="24" y="366"/>
                    <a:pt x="39" y="374"/>
                    <a:pt x="55" y="374"/>
                  </a:cubicBezTo>
                  <a:cubicBezTo>
                    <a:pt x="64" y="374"/>
                    <a:pt x="72" y="372"/>
                    <a:pt x="80" y="367"/>
                  </a:cubicBezTo>
                  <a:cubicBezTo>
                    <a:pt x="247" y="243"/>
                    <a:pt x="443" y="149"/>
                    <a:pt x="646" y="91"/>
                  </a:cubicBezTo>
                  <a:cubicBezTo>
                    <a:pt x="698" y="72"/>
                    <a:pt x="681" y="0"/>
                    <a:pt x="640" y="0"/>
                  </a:cubicBezTo>
                  <a:close/>
                </a:path>
              </a:pathLst>
            </a:custGeom>
            <a:solidFill>
              <a:srgbClr val="102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4" name="Google Shape;2835;p59"/>
            <p:cNvSpPr/>
            <p:nvPr/>
          </p:nvSpPr>
          <p:spPr>
            <a:xfrm>
              <a:off x="1989069" y="2142704"/>
              <a:ext cx="64656" cy="75828"/>
            </a:xfrm>
            <a:custGeom>
              <a:avLst/>
              <a:gdLst/>
              <a:ahLst/>
              <a:cxnLst/>
              <a:rect l="l" t="t" r="r" b="b"/>
              <a:pathLst>
                <a:path w="803" h="935" extrusionOk="0">
                  <a:moveTo>
                    <a:pt x="512" y="1"/>
                  </a:moveTo>
                  <a:cubicBezTo>
                    <a:pt x="475" y="1"/>
                    <a:pt x="441" y="48"/>
                    <a:pt x="475" y="76"/>
                  </a:cubicBezTo>
                  <a:cubicBezTo>
                    <a:pt x="533" y="127"/>
                    <a:pt x="592" y="185"/>
                    <a:pt x="642" y="243"/>
                  </a:cubicBezTo>
                  <a:cubicBezTo>
                    <a:pt x="664" y="272"/>
                    <a:pt x="700" y="302"/>
                    <a:pt x="708" y="345"/>
                  </a:cubicBezTo>
                  <a:cubicBezTo>
                    <a:pt x="715" y="396"/>
                    <a:pt x="671" y="461"/>
                    <a:pt x="642" y="505"/>
                  </a:cubicBezTo>
                  <a:cubicBezTo>
                    <a:pt x="497" y="672"/>
                    <a:pt x="265" y="788"/>
                    <a:pt x="54" y="846"/>
                  </a:cubicBezTo>
                  <a:cubicBezTo>
                    <a:pt x="1" y="859"/>
                    <a:pt x="15" y="935"/>
                    <a:pt x="63" y="935"/>
                  </a:cubicBezTo>
                  <a:cubicBezTo>
                    <a:pt x="67" y="935"/>
                    <a:pt x="72" y="934"/>
                    <a:pt x="76" y="933"/>
                  </a:cubicBezTo>
                  <a:cubicBezTo>
                    <a:pt x="207" y="897"/>
                    <a:pt x="330" y="846"/>
                    <a:pt x="439" y="781"/>
                  </a:cubicBezTo>
                  <a:cubicBezTo>
                    <a:pt x="548" y="715"/>
                    <a:pt x="664" y="628"/>
                    <a:pt x="737" y="527"/>
                  </a:cubicBezTo>
                  <a:cubicBezTo>
                    <a:pt x="773" y="476"/>
                    <a:pt x="802" y="410"/>
                    <a:pt x="802" y="352"/>
                  </a:cubicBezTo>
                  <a:cubicBezTo>
                    <a:pt x="795" y="294"/>
                    <a:pt x="766" y="251"/>
                    <a:pt x="729" y="207"/>
                  </a:cubicBezTo>
                  <a:cubicBezTo>
                    <a:pt x="671" y="135"/>
                    <a:pt x="606" y="76"/>
                    <a:pt x="541" y="11"/>
                  </a:cubicBezTo>
                  <a:cubicBezTo>
                    <a:pt x="532" y="4"/>
                    <a:pt x="522" y="1"/>
                    <a:pt x="512" y="1"/>
                  </a:cubicBezTo>
                  <a:close/>
                </a:path>
              </a:pathLst>
            </a:custGeom>
            <a:solidFill>
              <a:srgbClr val="102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5" name="Google Shape;2836;p59"/>
            <p:cNvSpPr/>
            <p:nvPr/>
          </p:nvSpPr>
          <p:spPr>
            <a:xfrm>
              <a:off x="2008635" y="2188038"/>
              <a:ext cx="75042" cy="23357"/>
            </a:xfrm>
            <a:custGeom>
              <a:avLst/>
              <a:gdLst/>
              <a:ahLst/>
              <a:cxnLst/>
              <a:rect l="l" t="t" r="r" b="b"/>
              <a:pathLst>
                <a:path w="932" h="288" extrusionOk="0">
                  <a:moveTo>
                    <a:pt x="880" y="0"/>
                  </a:moveTo>
                  <a:cubicBezTo>
                    <a:pt x="875" y="0"/>
                    <a:pt x="870" y="1"/>
                    <a:pt x="864" y="4"/>
                  </a:cubicBezTo>
                  <a:cubicBezTo>
                    <a:pt x="603" y="106"/>
                    <a:pt x="334" y="178"/>
                    <a:pt x="58" y="200"/>
                  </a:cubicBezTo>
                  <a:cubicBezTo>
                    <a:pt x="2" y="207"/>
                    <a:pt x="0" y="287"/>
                    <a:pt x="51" y="287"/>
                  </a:cubicBezTo>
                  <a:cubicBezTo>
                    <a:pt x="54" y="287"/>
                    <a:pt x="56" y="287"/>
                    <a:pt x="58" y="287"/>
                  </a:cubicBezTo>
                  <a:cubicBezTo>
                    <a:pt x="341" y="265"/>
                    <a:pt x="624" y="200"/>
                    <a:pt x="886" y="91"/>
                  </a:cubicBezTo>
                  <a:cubicBezTo>
                    <a:pt x="931" y="72"/>
                    <a:pt x="919" y="0"/>
                    <a:pt x="880" y="0"/>
                  </a:cubicBezTo>
                  <a:close/>
                </a:path>
              </a:pathLst>
            </a:custGeom>
            <a:solidFill>
              <a:srgbClr val="1025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6" name="Google Shape;2837;p59"/>
            <p:cNvSpPr/>
            <p:nvPr/>
          </p:nvSpPr>
          <p:spPr>
            <a:xfrm>
              <a:off x="2109115" y="2573114"/>
              <a:ext cx="59002" cy="82985"/>
            </a:xfrm>
            <a:custGeom>
              <a:avLst/>
              <a:gdLst/>
              <a:ahLst/>
              <a:cxnLst/>
              <a:rect l="l" t="t" r="r" b="b"/>
              <a:pathLst>
                <a:path w="480" h="822" extrusionOk="0">
                  <a:moveTo>
                    <a:pt x="254" y="1"/>
                  </a:moveTo>
                  <a:cubicBezTo>
                    <a:pt x="133" y="1"/>
                    <a:pt x="22" y="173"/>
                    <a:pt x="15" y="400"/>
                  </a:cubicBezTo>
                  <a:cubicBezTo>
                    <a:pt x="0" y="625"/>
                    <a:pt x="94" y="814"/>
                    <a:pt x="218" y="821"/>
                  </a:cubicBezTo>
                  <a:cubicBezTo>
                    <a:pt x="349" y="821"/>
                    <a:pt x="457" y="647"/>
                    <a:pt x="472" y="422"/>
                  </a:cubicBezTo>
                  <a:cubicBezTo>
                    <a:pt x="479" y="197"/>
                    <a:pt x="385" y="8"/>
                    <a:pt x="261" y="1"/>
                  </a:cubicBezTo>
                  <a:cubicBezTo>
                    <a:pt x="259" y="1"/>
                    <a:pt x="256" y="1"/>
                    <a:pt x="254" y="1"/>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7" name="Google Shape;2838;p59"/>
            <p:cNvSpPr/>
            <p:nvPr/>
          </p:nvSpPr>
          <p:spPr>
            <a:xfrm>
              <a:off x="1739624" y="2520418"/>
              <a:ext cx="59002" cy="82884"/>
            </a:xfrm>
            <a:custGeom>
              <a:avLst/>
              <a:gdLst/>
              <a:ahLst/>
              <a:cxnLst/>
              <a:rect l="l" t="t" r="r" b="b"/>
              <a:pathLst>
                <a:path w="480" h="821" extrusionOk="0">
                  <a:moveTo>
                    <a:pt x="254" y="0"/>
                  </a:moveTo>
                  <a:cubicBezTo>
                    <a:pt x="127" y="0"/>
                    <a:pt x="22" y="179"/>
                    <a:pt x="8" y="400"/>
                  </a:cubicBezTo>
                  <a:cubicBezTo>
                    <a:pt x="1" y="625"/>
                    <a:pt x="88" y="813"/>
                    <a:pt x="218" y="821"/>
                  </a:cubicBezTo>
                  <a:cubicBezTo>
                    <a:pt x="221" y="821"/>
                    <a:pt x="223" y="821"/>
                    <a:pt x="226" y="821"/>
                  </a:cubicBezTo>
                  <a:cubicBezTo>
                    <a:pt x="346" y="821"/>
                    <a:pt x="458" y="642"/>
                    <a:pt x="465" y="421"/>
                  </a:cubicBezTo>
                  <a:cubicBezTo>
                    <a:pt x="480" y="196"/>
                    <a:pt x="385" y="8"/>
                    <a:pt x="262" y="0"/>
                  </a:cubicBezTo>
                  <a:cubicBezTo>
                    <a:pt x="259" y="0"/>
                    <a:pt x="257" y="0"/>
                    <a:pt x="254" y="0"/>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8" name="Google Shape;2839;p59"/>
            <p:cNvSpPr/>
            <p:nvPr/>
          </p:nvSpPr>
          <p:spPr>
            <a:xfrm rot="234825">
              <a:off x="1685603" y="2427098"/>
              <a:ext cx="167051" cy="46540"/>
            </a:xfrm>
            <a:custGeom>
              <a:avLst/>
              <a:gdLst/>
              <a:ahLst/>
              <a:cxnLst/>
              <a:rect l="l" t="t" r="r" b="b"/>
              <a:pathLst>
                <a:path w="1359" h="461" extrusionOk="0">
                  <a:moveTo>
                    <a:pt x="726" y="1"/>
                  </a:moveTo>
                  <a:cubicBezTo>
                    <a:pt x="530" y="1"/>
                    <a:pt x="297" y="74"/>
                    <a:pt x="44" y="300"/>
                  </a:cubicBezTo>
                  <a:cubicBezTo>
                    <a:pt x="8" y="337"/>
                    <a:pt x="0" y="395"/>
                    <a:pt x="37" y="431"/>
                  </a:cubicBezTo>
                  <a:cubicBezTo>
                    <a:pt x="51" y="453"/>
                    <a:pt x="80" y="460"/>
                    <a:pt x="102" y="460"/>
                  </a:cubicBezTo>
                  <a:cubicBezTo>
                    <a:pt x="124" y="460"/>
                    <a:pt x="146" y="453"/>
                    <a:pt x="167" y="438"/>
                  </a:cubicBezTo>
                  <a:cubicBezTo>
                    <a:pt x="384" y="244"/>
                    <a:pt x="578" y="182"/>
                    <a:pt x="738" y="182"/>
                  </a:cubicBezTo>
                  <a:cubicBezTo>
                    <a:pt x="1007" y="182"/>
                    <a:pt x="1177" y="357"/>
                    <a:pt x="1191" y="366"/>
                  </a:cubicBezTo>
                  <a:cubicBezTo>
                    <a:pt x="1211" y="386"/>
                    <a:pt x="1235" y="397"/>
                    <a:pt x="1259" y="397"/>
                  </a:cubicBezTo>
                  <a:cubicBezTo>
                    <a:pt x="1279" y="397"/>
                    <a:pt x="1298" y="389"/>
                    <a:pt x="1314" y="373"/>
                  </a:cubicBezTo>
                  <a:cubicBezTo>
                    <a:pt x="1351" y="337"/>
                    <a:pt x="1358" y="279"/>
                    <a:pt x="1322" y="242"/>
                  </a:cubicBezTo>
                  <a:cubicBezTo>
                    <a:pt x="1317" y="242"/>
                    <a:pt x="1083" y="1"/>
                    <a:pt x="726" y="1"/>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9" name="Google Shape;2840;p59"/>
            <p:cNvSpPr/>
            <p:nvPr/>
          </p:nvSpPr>
          <p:spPr>
            <a:xfrm>
              <a:off x="1826158" y="2781677"/>
              <a:ext cx="181307" cy="64207"/>
            </a:xfrm>
            <a:custGeom>
              <a:avLst/>
              <a:gdLst/>
              <a:ahLst/>
              <a:cxnLst/>
              <a:rect l="l" t="t" r="r" b="b"/>
              <a:pathLst>
                <a:path w="1475" h="636" extrusionOk="0">
                  <a:moveTo>
                    <a:pt x="1370" y="1"/>
                  </a:moveTo>
                  <a:cubicBezTo>
                    <a:pt x="1344" y="1"/>
                    <a:pt x="1317" y="12"/>
                    <a:pt x="1300" y="33"/>
                  </a:cubicBezTo>
                  <a:cubicBezTo>
                    <a:pt x="1025" y="380"/>
                    <a:pt x="708" y="460"/>
                    <a:pt x="474" y="460"/>
                  </a:cubicBezTo>
                  <a:cubicBezTo>
                    <a:pt x="283" y="460"/>
                    <a:pt x="148" y="407"/>
                    <a:pt x="139" y="403"/>
                  </a:cubicBezTo>
                  <a:cubicBezTo>
                    <a:pt x="125" y="398"/>
                    <a:pt x="112" y="395"/>
                    <a:pt x="99" y="395"/>
                  </a:cubicBezTo>
                  <a:cubicBezTo>
                    <a:pt x="63" y="395"/>
                    <a:pt x="31" y="417"/>
                    <a:pt x="15" y="454"/>
                  </a:cubicBezTo>
                  <a:cubicBezTo>
                    <a:pt x="1" y="498"/>
                    <a:pt x="23" y="548"/>
                    <a:pt x="66" y="570"/>
                  </a:cubicBezTo>
                  <a:cubicBezTo>
                    <a:pt x="73" y="570"/>
                    <a:pt x="240" y="636"/>
                    <a:pt x="480" y="636"/>
                  </a:cubicBezTo>
                  <a:cubicBezTo>
                    <a:pt x="756" y="636"/>
                    <a:pt x="1126" y="548"/>
                    <a:pt x="1438" y="149"/>
                  </a:cubicBezTo>
                  <a:cubicBezTo>
                    <a:pt x="1474" y="113"/>
                    <a:pt x="1467" y="55"/>
                    <a:pt x="1424" y="19"/>
                  </a:cubicBezTo>
                  <a:cubicBezTo>
                    <a:pt x="1408" y="6"/>
                    <a:pt x="1390" y="1"/>
                    <a:pt x="1370" y="1"/>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0" name="Google Shape;2841;p59"/>
            <p:cNvSpPr/>
            <p:nvPr/>
          </p:nvSpPr>
          <p:spPr>
            <a:xfrm rot="-591062">
              <a:off x="2057366" y="2454588"/>
              <a:ext cx="162500" cy="58151"/>
            </a:xfrm>
            <a:custGeom>
              <a:avLst/>
              <a:gdLst/>
              <a:ahLst/>
              <a:cxnLst/>
              <a:rect l="l" t="t" r="r" b="b"/>
              <a:pathLst>
                <a:path w="1322" h="576" extrusionOk="0">
                  <a:moveTo>
                    <a:pt x="559" y="1"/>
                  </a:moveTo>
                  <a:cubicBezTo>
                    <a:pt x="417" y="1"/>
                    <a:pt x="253" y="34"/>
                    <a:pt x="65" y="118"/>
                  </a:cubicBezTo>
                  <a:cubicBezTo>
                    <a:pt x="15" y="140"/>
                    <a:pt x="0" y="191"/>
                    <a:pt x="15" y="235"/>
                  </a:cubicBezTo>
                  <a:cubicBezTo>
                    <a:pt x="31" y="272"/>
                    <a:pt x="67" y="294"/>
                    <a:pt x="102" y="294"/>
                  </a:cubicBezTo>
                  <a:cubicBezTo>
                    <a:pt x="114" y="294"/>
                    <a:pt x="127" y="291"/>
                    <a:pt x="138" y="285"/>
                  </a:cubicBezTo>
                  <a:cubicBezTo>
                    <a:pt x="300" y="210"/>
                    <a:pt x="439" y="181"/>
                    <a:pt x="558" y="181"/>
                  </a:cubicBezTo>
                  <a:cubicBezTo>
                    <a:pt x="955" y="181"/>
                    <a:pt x="1121" y="508"/>
                    <a:pt x="1133" y="525"/>
                  </a:cubicBezTo>
                  <a:cubicBezTo>
                    <a:pt x="1147" y="561"/>
                    <a:pt x="1183" y="576"/>
                    <a:pt x="1212" y="576"/>
                  </a:cubicBezTo>
                  <a:cubicBezTo>
                    <a:pt x="1227" y="576"/>
                    <a:pt x="1242" y="576"/>
                    <a:pt x="1256" y="568"/>
                  </a:cubicBezTo>
                  <a:cubicBezTo>
                    <a:pt x="1300" y="547"/>
                    <a:pt x="1321" y="496"/>
                    <a:pt x="1300" y="445"/>
                  </a:cubicBezTo>
                  <a:cubicBezTo>
                    <a:pt x="1294" y="439"/>
                    <a:pt x="1074" y="1"/>
                    <a:pt x="559" y="1"/>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1" name="Google Shape;2842;p59"/>
            <p:cNvSpPr/>
            <p:nvPr/>
          </p:nvSpPr>
          <p:spPr>
            <a:xfrm>
              <a:off x="1847546" y="2531321"/>
              <a:ext cx="129558" cy="145274"/>
            </a:xfrm>
            <a:custGeom>
              <a:avLst/>
              <a:gdLst/>
              <a:ahLst/>
              <a:cxnLst/>
              <a:rect l="l" t="t" r="r" b="b"/>
              <a:pathLst>
                <a:path w="1054" h="1439" extrusionOk="0">
                  <a:moveTo>
                    <a:pt x="921" y="0"/>
                  </a:moveTo>
                  <a:cubicBezTo>
                    <a:pt x="917" y="0"/>
                    <a:pt x="913" y="1"/>
                    <a:pt x="908" y="1"/>
                  </a:cubicBezTo>
                  <a:cubicBezTo>
                    <a:pt x="858" y="8"/>
                    <a:pt x="821" y="52"/>
                    <a:pt x="829" y="103"/>
                  </a:cubicBezTo>
                  <a:cubicBezTo>
                    <a:pt x="843" y="248"/>
                    <a:pt x="829" y="509"/>
                    <a:pt x="749" y="618"/>
                  </a:cubicBezTo>
                  <a:cubicBezTo>
                    <a:pt x="707" y="611"/>
                    <a:pt x="646" y="603"/>
                    <a:pt x="579" y="603"/>
                  </a:cubicBezTo>
                  <a:cubicBezTo>
                    <a:pt x="437" y="603"/>
                    <a:pt x="264" y="638"/>
                    <a:pt x="161" y="785"/>
                  </a:cubicBezTo>
                  <a:cubicBezTo>
                    <a:pt x="1" y="1018"/>
                    <a:pt x="241" y="1293"/>
                    <a:pt x="408" y="1417"/>
                  </a:cubicBezTo>
                  <a:cubicBezTo>
                    <a:pt x="429" y="1431"/>
                    <a:pt x="444" y="1439"/>
                    <a:pt x="466" y="1439"/>
                  </a:cubicBezTo>
                  <a:cubicBezTo>
                    <a:pt x="495" y="1439"/>
                    <a:pt x="516" y="1424"/>
                    <a:pt x="538" y="1402"/>
                  </a:cubicBezTo>
                  <a:cubicBezTo>
                    <a:pt x="567" y="1359"/>
                    <a:pt x="560" y="1301"/>
                    <a:pt x="516" y="1272"/>
                  </a:cubicBezTo>
                  <a:cubicBezTo>
                    <a:pt x="437" y="1214"/>
                    <a:pt x="226" y="1010"/>
                    <a:pt x="313" y="887"/>
                  </a:cubicBezTo>
                  <a:cubicBezTo>
                    <a:pt x="368" y="807"/>
                    <a:pt x="476" y="787"/>
                    <a:pt x="573" y="787"/>
                  </a:cubicBezTo>
                  <a:cubicBezTo>
                    <a:pt x="669" y="787"/>
                    <a:pt x="752" y="807"/>
                    <a:pt x="756" y="807"/>
                  </a:cubicBezTo>
                  <a:cubicBezTo>
                    <a:pt x="763" y="809"/>
                    <a:pt x="770" y="810"/>
                    <a:pt x="778" y="810"/>
                  </a:cubicBezTo>
                  <a:cubicBezTo>
                    <a:pt x="799" y="810"/>
                    <a:pt x="819" y="802"/>
                    <a:pt x="836" y="785"/>
                  </a:cubicBezTo>
                  <a:cubicBezTo>
                    <a:pt x="1054" y="611"/>
                    <a:pt x="1010" y="132"/>
                    <a:pt x="1010" y="81"/>
                  </a:cubicBezTo>
                  <a:cubicBezTo>
                    <a:pt x="1003" y="35"/>
                    <a:pt x="966" y="0"/>
                    <a:pt x="921" y="0"/>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2" name="Google Shape;2843;p59"/>
            <p:cNvSpPr/>
            <p:nvPr/>
          </p:nvSpPr>
          <p:spPr>
            <a:xfrm>
              <a:off x="2136772" y="2652865"/>
              <a:ext cx="244611" cy="161124"/>
            </a:xfrm>
            <a:custGeom>
              <a:avLst/>
              <a:gdLst/>
              <a:ahLst/>
              <a:cxnLst/>
              <a:rect l="l" t="t" r="r" b="b"/>
              <a:pathLst>
                <a:path w="1990" h="1596" extrusionOk="0">
                  <a:moveTo>
                    <a:pt x="959" y="0"/>
                  </a:moveTo>
                  <a:cubicBezTo>
                    <a:pt x="503" y="0"/>
                    <a:pt x="111" y="276"/>
                    <a:pt x="58" y="670"/>
                  </a:cubicBezTo>
                  <a:cubicBezTo>
                    <a:pt x="0" y="1106"/>
                    <a:pt x="370" y="1520"/>
                    <a:pt x="886" y="1585"/>
                  </a:cubicBezTo>
                  <a:cubicBezTo>
                    <a:pt x="939" y="1592"/>
                    <a:pt x="991" y="1596"/>
                    <a:pt x="1042" y="1596"/>
                  </a:cubicBezTo>
                  <a:cubicBezTo>
                    <a:pt x="1498" y="1596"/>
                    <a:pt x="1879" y="1316"/>
                    <a:pt x="1931" y="924"/>
                  </a:cubicBezTo>
                  <a:cubicBezTo>
                    <a:pt x="1989" y="496"/>
                    <a:pt x="1619" y="82"/>
                    <a:pt x="1104" y="10"/>
                  </a:cubicBezTo>
                  <a:cubicBezTo>
                    <a:pt x="1055" y="3"/>
                    <a:pt x="1007" y="0"/>
                    <a:pt x="959" y="0"/>
                  </a:cubicBezTo>
                  <a:close/>
                </a:path>
              </a:pathLst>
            </a:custGeom>
            <a:solidFill>
              <a:srgbClr val="A9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3" name="Google Shape;2844;p59"/>
            <p:cNvSpPr/>
            <p:nvPr/>
          </p:nvSpPr>
          <p:spPr>
            <a:xfrm>
              <a:off x="1621868" y="2596232"/>
              <a:ext cx="166925" cy="160014"/>
            </a:xfrm>
            <a:custGeom>
              <a:avLst/>
              <a:gdLst/>
              <a:ahLst/>
              <a:cxnLst/>
              <a:rect l="l" t="t" r="r" b="b"/>
              <a:pathLst>
                <a:path w="1358" h="1585" extrusionOk="0">
                  <a:moveTo>
                    <a:pt x="721" y="0"/>
                  </a:moveTo>
                  <a:cubicBezTo>
                    <a:pt x="403" y="0"/>
                    <a:pt x="113" y="300"/>
                    <a:pt x="58" y="708"/>
                  </a:cubicBezTo>
                  <a:cubicBezTo>
                    <a:pt x="0" y="1144"/>
                    <a:pt x="233" y="1536"/>
                    <a:pt x="574" y="1580"/>
                  </a:cubicBezTo>
                  <a:cubicBezTo>
                    <a:pt x="598" y="1583"/>
                    <a:pt x="622" y="1585"/>
                    <a:pt x="645" y="1585"/>
                  </a:cubicBezTo>
                  <a:cubicBezTo>
                    <a:pt x="960" y="1585"/>
                    <a:pt x="1246" y="1280"/>
                    <a:pt x="1300" y="875"/>
                  </a:cubicBezTo>
                  <a:cubicBezTo>
                    <a:pt x="1358" y="440"/>
                    <a:pt x="1133" y="48"/>
                    <a:pt x="784" y="4"/>
                  </a:cubicBezTo>
                  <a:cubicBezTo>
                    <a:pt x="763" y="2"/>
                    <a:pt x="742" y="0"/>
                    <a:pt x="721" y="0"/>
                  </a:cubicBezTo>
                  <a:close/>
                </a:path>
              </a:pathLst>
            </a:custGeom>
            <a:solidFill>
              <a:srgbClr val="A9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4" name="Google Shape;2845;p59"/>
            <p:cNvSpPr/>
            <p:nvPr/>
          </p:nvSpPr>
          <p:spPr>
            <a:xfrm>
              <a:off x="2016141" y="3241058"/>
              <a:ext cx="207836" cy="207778"/>
            </a:xfrm>
            <a:custGeom>
              <a:avLst/>
              <a:gdLst/>
              <a:ahLst/>
              <a:cxnLst/>
              <a:rect l="l" t="t" r="r" b="b"/>
              <a:pathLst>
                <a:path w="3595" h="3594" extrusionOk="0">
                  <a:moveTo>
                    <a:pt x="1801" y="0"/>
                  </a:moveTo>
                  <a:cubicBezTo>
                    <a:pt x="806" y="0"/>
                    <a:pt x="1" y="806"/>
                    <a:pt x="1" y="1793"/>
                  </a:cubicBezTo>
                  <a:cubicBezTo>
                    <a:pt x="1" y="2788"/>
                    <a:pt x="806" y="3594"/>
                    <a:pt x="1801" y="3594"/>
                  </a:cubicBezTo>
                  <a:cubicBezTo>
                    <a:pt x="2788" y="3594"/>
                    <a:pt x="3594" y="2788"/>
                    <a:pt x="3594" y="1793"/>
                  </a:cubicBezTo>
                  <a:cubicBezTo>
                    <a:pt x="3594" y="806"/>
                    <a:pt x="2788" y="0"/>
                    <a:pt x="18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5" name="Google Shape;2846;p59"/>
            <p:cNvSpPr/>
            <p:nvPr/>
          </p:nvSpPr>
          <p:spPr>
            <a:xfrm>
              <a:off x="3972313" y="3805295"/>
              <a:ext cx="38679" cy="56621"/>
            </a:xfrm>
            <a:custGeom>
              <a:avLst/>
              <a:gdLst/>
              <a:ahLst/>
              <a:cxnLst/>
              <a:rect l="l" t="t" r="r" b="b"/>
              <a:pathLst>
                <a:path w="567" h="830" extrusionOk="0">
                  <a:moveTo>
                    <a:pt x="117" y="1"/>
                  </a:moveTo>
                  <a:cubicBezTo>
                    <a:pt x="91" y="1"/>
                    <a:pt x="63" y="10"/>
                    <a:pt x="44" y="25"/>
                  </a:cubicBezTo>
                  <a:cubicBezTo>
                    <a:pt x="1" y="69"/>
                    <a:pt x="15" y="127"/>
                    <a:pt x="44" y="163"/>
                  </a:cubicBezTo>
                  <a:cubicBezTo>
                    <a:pt x="49" y="172"/>
                    <a:pt x="50" y="175"/>
                    <a:pt x="51" y="175"/>
                  </a:cubicBezTo>
                  <a:cubicBezTo>
                    <a:pt x="52" y="175"/>
                    <a:pt x="52" y="174"/>
                    <a:pt x="52" y="171"/>
                  </a:cubicBezTo>
                  <a:cubicBezTo>
                    <a:pt x="52" y="178"/>
                    <a:pt x="59" y="185"/>
                    <a:pt x="59" y="192"/>
                  </a:cubicBezTo>
                  <a:cubicBezTo>
                    <a:pt x="73" y="200"/>
                    <a:pt x="81" y="214"/>
                    <a:pt x="88" y="221"/>
                  </a:cubicBezTo>
                  <a:cubicBezTo>
                    <a:pt x="102" y="250"/>
                    <a:pt x="117" y="272"/>
                    <a:pt x="139" y="294"/>
                  </a:cubicBezTo>
                  <a:cubicBezTo>
                    <a:pt x="168" y="345"/>
                    <a:pt x="197" y="396"/>
                    <a:pt x="226" y="446"/>
                  </a:cubicBezTo>
                  <a:cubicBezTo>
                    <a:pt x="277" y="555"/>
                    <a:pt x="306" y="635"/>
                    <a:pt x="349" y="751"/>
                  </a:cubicBezTo>
                  <a:cubicBezTo>
                    <a:pt x="361" y="793"/>
                    <a:pt x="402" y="830"/>
                    <a:pt x="449" y="830"/>
                  </a:cubicBezTo>
                  <a:cubicBezTo>
                    <a:pt x="459" y="830"/>
                    <a:pt x="469" y="828"/>
                    <a:pt x="480" y="824"/>
                  </a:cubicBezTo>
                  <a:cubicBezTo>
                    <a:pt x="531" y="809"/>
                    <a:pt x="567" y="751"/>
                    <a:pt x="552" y="693"/>
                  </a:cubicBezTo>
                  <a:cubicBezTo>
                    <a:pt x="480" y="446"/>
                    <a:pt x="349" y="221"/>
                    <a:pt x="182" y="25"/>
                  </a:cubicBezTo>
                  <a:cubicBezTo>
                    <a:pt x="165" y="8"/>
                    <a:pt x="141" y="1"/>
                    <a:pt x="117" y="1"/>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6" name="Google Shape;2847;p59"/>
            <p:cNvSpPr/>
            <p:nvPr/>
          </p:nvSpPr>
          <p:spPr>
            <a:xfrm>
              <a:off x="4050556" y="3786672"/>
              <a:ext cx="18896" cy="66580"/>
            </a:xfrm>
            <a:custGeom>
              <a:avLst/>
              <a:gdLst/>
              <a:ahLst/>
              <a:cxnLst/>
              <a:rect l="l" t="t" r="r" b="b"/>
              <a:pathLst>
                <a:path w="277" h="976" extrusionOk="0">
                  <a:moveTo>
                    <a:pt x="102" y="1"/>
                  </a:moveTo>
                  <a:cubicBezTo>
                    <a:pt x="59" y="1"/>
                    <a:pt x="1" y="44"/>
                    <a:pt x="8" y="95"/>
                  </a:cubicBezTo>
                  <a:lnTo>
                    <a:pt x="37" y="494"/>
                  </a:lnTo>
                  <a:cubicBezTo>
                    <a:pt x="52" y="632"/>
                    <a:pt x="52" y="770"/>
                    <a:pt x="81" y="901"/>
                  </a:cubicBezTo>
                  <a:cubicBezTo>
                    <a:pt x="90" y="953"/>
                    <a:pt x="130" y="976"/>
                    <a:pt x="171" y="976"/>
                  </a:cubicBezTo>
                  <a:cubicBezTo>
                    <a:pt x="223" y="976"/>
                    <a:pt x="277" y="940"/>
                    <a:pt x="277" y="879"/>
                  </a:cubicBezTo>
                  <a:cubicBezTo>
                    <a:pt x="277" y="814"/>
                    <a:pt x="269" y="748"/>
                    <a:pt x="262" y="676"/>
                  </a:cubicBezTo>
                  <a:lnTo>
                    <a:pt x="240" y="487"/>
                  </a:lnTo>
                  <a:cubicBezTo>
                    <a:pt x="226" y="356"/>
                    <a:pt x="219" y="226"/>
                    <a:pt x="204" y="102"/>
                  </a:cubicBezTo>
                  <a:cubicBezTo>
                    <a:pt x="197" y="44"/>
                    <a:pt x="160" y="1"/>
                    <a:pt x="102" y="1"/>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7" name="Google Shape;2848;p59"/>
            <p:cNvSpPr/>
            <p:nvPr/>
          </p:nvSpPr>
          <p:spPr>
            <a:xfrm>
              <a:off x="4093668" y="3821121"/>
              <a:ext cx="40180" cy="38475"/>
            </a:xfrm>
            <a:custGeom>
              <a:avLst/>
              <a:gdLst/>
              <a:ahLst/>
              <a:cxnLst/>
              <a:rect l="l" t="t" r="r" b="b"/>
              <a:pathLst>
                <a:path w="589" h="564" extrusionOk="0">
                  <a:moveTo>
                    <a:pt x="467" y="0"/>
                  </a:moveTo>
                  <a:cubicBezTo>
                    <a:pt x="450" y="0"/>
                    <a:pt x="432" y="6"/>
                    <a:pt x="414" y="18"/>
                  </a:cubicBezTo>
                  <a:cubicBezTo>
                    <a:pt x="254" y="113"/>
                    <a:pt x="124" y="258"/>
                    <a:pt x="22" y="418"/>
                  </a:cubicBezTo>
                  <a:cubicBezTo>
                    <a:pt x="0" y="461"/>
                    <a:pt x="15" y="527"/>
                    <a:pt x="58" y="548"/>
                  </a:cubicBezTo>
                  <a:cubicBezTo>
                    <a:pt x="76" y="558"/>
                    <a:pt x="93" y="563"/>
                    <a:pt x="110" y="563"/>
                  </a:cubicBezTo>
                  <a:cubicBezTo>
                    <a:pt x="142" y="563"/>
                    <a:pt x="173" y="545"/>
                    <a:pt x="196" y="512"/>
                  </a:cubicBezTo>
                  <a:cubicBezTo>
                    <a:pt x="204" y="498"/>
                    <a:pt x="218" y="476"/>
                    <a:pt x="225" y="461"/>
                  </a:cubicBezTo>
                  <a:cubicBezTo>
                    <a:pt x="233" y="454"/>
                    <a:pt x="233" y="454"/>
                    <a:pt x="240" y="447"/>
                  </a:cubicBezTo>
                  <a:cubicBezTo>
                    <a:pt x="241" y="444"/>
                    <a:pt x="242" y="443"/>
                    <a:pt x="241" y="443"/>
                  </a:cubicBezTo>
                  <a:lnTo>
                    <a:pt x="241" y="443"/>
                  </a:lnTo>
                  <a:cubicBezTo>
                    <a:pt x="240" y="443"/>
                    <a:pt x="238" y="446"/>
                    <a:pt x="236" y="449"/>
                  </a:cubicBezTo>
                  <a:lnTo>
                    <a:pt x="236" y="449"/>
                  </a:lnTo>
                  <a:cubicBezTo>
                    <a:pt x="242" y="438"/>
                    <a:pt x="248" y="431"/>
                    <a:pt x="254" y="425"/>
                  </a:cubicBezTo>
                  <a:cubicBezTo>
                    <a:pt x="283" y="396"/>
                    <a:pt x="313" y="360"/>
                    <a:pt x="342" y="331"/>
                  </a:cubicBezTo>
                  <a:cubicBezTo>
                    <a:pt x="371" y="302"/>
                    <a:pt x="400" y="280"/>
                    <a:pt x="429" y="251"/>
                  </a:cubicBezTo>
                  <a:cubicBezTo>
                    <a:pt x="431" y="250"/>
                    <a:pt x="432" y="249"/>
                    <a:pt x="433" y="249"/>
                  </a:cubicBezTo>
                  <a:lnTo>
                    <a:pt x="433" y="249"/>
                  </a:lnTo>
                  <a:cubicBezTo>
                    <a:pt x="435" y="249"/>
                    <a:pt x="422" y="260"/>
                    <a:pt x="425" y="260"/>
                  </a:cubicBezTo>
                  <a:cubicBezTo>
                    <a:pt x="425" y="260"/>
                    <a:pt x="427" y="259"/>
                    <a:pt x="429" y="258"/>
                  </a:cubicBezTo>
                  <a:cubicBezTo>
                    <a:pt x="429" y="251"/>
                    <a:pt x="436" y="251"/>
                    <a:pt x="436" y="243"/>
                  </a:cubicBezTo>
                  <a:cubicBezTo>
                    <a:pt x="450" y="236"/>
                    <a:pt x="458" y="236"/>
                    <a:pt x="465" y="229"/>
                  </a:cubicBezTo>
                  <a:cubicBezTo>
                    <a:pt x="479" y="214"/>
                    <a:pt x="501" y="200"/>
                    <a:pt x="516" y="193"/>
                  </a:cubicBezTo>
                  <a:cubicBezTo>
                    <a:pt x="567" y="164"/>
                    <a:pt x="588" y="98"/>
                    <a:pt x="552" y="55"/>
                  </a:cubicBezTo>
                  <a:cubicBezTo>
                    <a:pt x="533" y="21"/>
                    <a:pt x="501" y="0"/>
                    <a:pt x="467" y="0"/>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8" name="Google Shape;2849;p59"/>
            <p:cNvSpPr/>
            <p:nvPr/>
          </p:nvSpPr>
          <p:spPr>
            <a:xfrm>
              <a:off x="3940116" y="4136751"/>
              <a:ext cx="35268" cy="52527"/>
            </a:xfrm>
            <a:custGeom>
              <a:avLst/>
              <a:gdLst/>
              <a:ahLst/>
              <a:cxnLst/>
              <a:rect l="l" t="t" r="r" b="b"/>
              <a:pathLst>
                <a:path w="517" h="770" extrusionOk="0">
                  <a:moveTo>
                    <a:pt x="111" y="1"/>
                  </a:moveTo>
                  <a:cubicBezTo>
                    <a:pt x="93" y="1"/>
                    <a:pt x="74" y="6"/>
                    <a:pt x="59" y="16"/>
                  </a:cubicBezTo>
                  <a:cubicBezTo>
                    <a:pt x="15" y="45"/>
                    <a:pt x="1" y="96"/>
                    <a:pt x="30" y="147"/>
                  </a:cubicBezTo>
                  <a:cubicBezTo>
                    <a:pt x="124" y="335"/>
                    <a:pt x="219" y="531"/>
                    <a:pt x="320" y="720"/>
                  </a:cubicBezTo>
                  <a:cubicBezTo>
                    <a:pt x="335" y="750"/>
                    <a:pt x="374" y="770"/>
                    <a:pt x="411" y="770"/>
                  </a:cubicBezTo>
                  <a:cubicBezTo>
                    <a:pt x="428" y="770"/>
                    <a:pt x="445" y="765"/>
                    <a:pt x="458" y="756"/>
                  </a:cubicBezTo>
                  <a:cubicBezTo>
                    <a:pt x="509" y="720"/>
                    <a:pt x="516" y="669"/>
                    <a:pt x="495" y="618"/>
                  </a:cubicBezTo>
                  <a:cubicBezTo>
                    <a:pt x="393" y="422"/>
                    <a:pt x="291" y="241"/>
                    <a:pt x="190" y="45"/>
                  </a:cubicBezTo>
                  <a:cubicBezTo>
                    <a:pt x="176" y="17"/>
                    <a:pt x="143" y="1"/>
                    <a:pt x="111" y="1"/>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9" name="Google Shape;2850;p59"/>
            <p:cNvSpPr/>
            <p:nvPr/>
          </p:nvSpPr>
          <p:spPr>
            <a:xfrm>
              <a:off x="4000077" y="4122426"/>
              <a:ext cx="22307" cy="62760"/>
            </a:xfrm>
            <a:custGeom>
              <a:avLst/>
              <a:gdLst/>
              <a:ahLst/>
              <a:cxnLst/>
              <a:rect l="l" t="t" r="r" b="b"/>
              <a:pathLst>
                <a:path w="327" h="920" extrusionOk="0">
                  <a:moveTo>
                    <a:pt x="95" y="1"/>
                  </a:moveTo>
                  <a:cubicBezTo>
                    <a:pt x="44" y="1"/>
                    <a:pt x="0" y="44"/>
                    <a:pt x="0" y="95"/>
                  </a:cubicBezTo>
                  <a:cubicBezTo>
                    <a:pt x="8" y="349"/>
                    <a:pt x="37" y="603"/>
                    <a:pt x="116" y="843"/>
                  </a:cubicBezTo>
                  <a:cubicBezTo>
                    <a:pt x="128" y="891"/>
                    <a:pt x="170" y="919"/>
                    <a:pt x="213" y="919"/>
                  </a:cubicBezTo>
                  <a:cubicBezTo>
                    <a:pt x="222" y="919"/>
                    <a:pt x="231" y="918"/>
                    <a:pt x="240" y="916"/>
                  </a:cubicBezTo>
                  <a:cubicBezTo>
                    <a:pt x="291" y="901"/>
                    <a:pt x="327" y="843"/>
                    <a:pt x="312" y="792"/>
                  </a:cubicBezTo>
                  <a:cubicBezTo>
                    <a:pt x="254" y="560"/>
                    <a:pt x="204" y="335"/>
                    <a:pt x="189" y="95"/>
                  </a:cubicBezTo>
                  <a:cubicBezTo>
                    <a:pt x="189" y="44"/>
                    <a:pt x="153" y="1"/>
                    <a:pt x="95" y="1"/>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0" name="Google Shape;2851;p59"/>
            <p:cNvSpPr/>
            <p:nvPr/>
          </p:nvSpPr>
          <p:spPr>
            <a:xfrm>
              <a:off x="4034252" y="4144254"/>
              <a:ext cx="51572" cy="44819"/>
            </a:xfrm>
            <a:custGeom>
              <a:avLst/>
              <a:gdLst/>
              <a:ahLst/>
              <a:cxnLst/>
              <a:rect l="l" t="t" r="r" b="b"/>
              <a:pathLst>
                <a:path w="756" h="657" extrusionOk="0">
                  <a:moveTo>
                    <a:pt x="648" y="1"/>
                  </a:moveTo>
                  <a:cubicBezTo>
                    <a:pt x="638" y="1"/>
                    <a:pt x="628" y="3"/>
                    <a:pt x="617" y="7"/>
                  </a:cubicBezTo>
                  <a:cubicBezTo>
                    <a:pt x="370" y="102"/>
                    <a:pt x="167" y="283"/>
                    <a:pt x="22" y="508"/>
                  </a:cubicBezTo>
                  <a:cubicBezTo>
                    <a:pt x="0" y="552"/>
                    <a:pt x="15" y="617"/>
                    <a:pt x="58" y="646"/>
                  </a:cubicBezTo>
                  <a:cubicBezTo>
                    <a:pt x="74" y="653"/>
                    <a:pt x="90" y="656"/>
                    <a:pt x="106" y="656"/>
                  </a:cubicBezTo>
                  <a:cubicBezTo>
                    <a:pt x="142" y="656"/>
                    <a:pt x="176" y="640"/>
                    <a:pt x="196" y="610"/>
                  </a:cubicBezTo>
                  <a:cubicBezTo>
                    <a:pt x="211" y="581"/>
                    <a:pt x="225" y="559"/>
                    <a:pt x="247" y="537"/>
                  </a:cubicBezTo>
                  <a:cubicBezTo>
                    <a:pt x="247" y="532"/>
                    <a:pt x="251" y="527"/>
                    <a:pt x="250" y="527"/>
                  </a:cubicBezTo>
                  <a:lnTo>
                    <a:pt x="250" y="527"/>
                  </a:lnTo>
                  <a:cubicBezTo>
                    <a:pt x="250" y="527"/>
                    <a:pt x="249" y="528"/>
                    <a:pt x="247" y="530"/>
                  </a:cubicBezTo>
                  <a:cubicBezTo>
                    <a:pt x="254" y="523"/>
                    <a:pt x="254" y="523"/>
                    <a:pt x="262" y="516"/>
                  </a:cubicBezTo>
                  <a:lnTo>
                    <a:pt x="291" y="479"/>
                  </a:lnTo>
                  <a:cubicBezTo>
                    <a:pt x="327" y="436"/>
                    <a:pt x="370" y="399"/>
                    <a:pt x="414" y="356"/>
                  </a:cubicBezTo>
                  <a:lnTo>
                    <a:pt x="429" y="349"/>
                  </a:lnTo>
                  <a:cubicBezTo>
                    <a:pt x="429" y="346"/>
                    <a:pt x="431" y="343"/>
                    <a:pt x="434" y="340"/>
                  </a:cubicBezTo>
                  <a:lnTo>
                    <a:pt x="434" y="340"/>
                  </a:lnTo>
                  <a:cubicBezTo>
                    <a:pt x="434" y="340"/>
                    <a:pt x="434" y="340"/>
                    <a:pt x="434" y="340"/>
                  </a:cubicBezTo>
                  <a:cubicBezTo>
                    <a:pt x="437" y="340"/>
                    <a:pt x="445" y="332"/>
                    <a:pt x="450" y="327"/>
                  </a:cubicBezTo>
                  <a:cubicBezTo>
                    <a:pt x="450" y="327"/>
                    <a:pt x="458" y="320"/>
                    <a:pt x="465" y="320"/>
                  </a:cubicBezTo>
                  <a:cubicBezTo>
                    <a:pt x="487" y="298"/>
                    <a:pt x="516" y="283"/>
                    <a:pt x="537" y="269"/>
                  </a:cubicBezTo>
                  <a:cubicBezTo>
                    <a:pt x="588" y="240"/>
                    <a:pt x="639" y="211"/>
                    <a:pt x="697" y="189"/>
                  </a:cubicBezTo>
                  <a:cubicBezTo>
                    <a:pt x="741" y="167"/>
                    <a:pt x="755" y="102"/>
                    <a:pt x="733" y="66"/>
                  </a:cubicBezTo>
                  <a:cubicBezTo>
                    <a:pt x="722" y="31"/>
                    <a:pt x="687" y="1"/>
                    <a:pt x="648" y="1"/>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1" name="Google Shape;2852;p59"/>
            <p:cNvSpPr/>
            <p:nvPr/>
          </p:nvSpPr>
          <p:spPr>
            <a:xfrm>
              <a:off x="4453159" y="4097186"/>
              <a:ext cx="31789" cy="49799"/>
            </a:xfrm>
            <a:custGeom>
              <a:avLst/>
              <a:gdLst/>
              <a:ahLst/>
              <a:cxnLst/>
              <a:rect l="l" t="t" r="r" b="b"/>
              <a:pathLst>
                <a:path w="466" h="730" extrusionOk="0">
                  <a:moveTo>
                    <a:pt x="109" y="0"/>
                  </a:moveTo>
                  <a:cubicBezTo>
                    <a:pt x="91" y="0"/>
                    <a:pt x="74" y="5"/>
                    <a:pt x="59" y="15"/>
                  </a:cubicBezTo>
                  <a:cubicBezTo>
                    <a:pt x="8" y="44"/>
                    <a:pt x="1" y="95"/>
                    <a:pt x="23" y="146"/>
                  </a:cubicBezTo>
                  <a:cubicBezTo>
                    <a:pt x="102" y="327"/>
                    <a:pt x="190" y="501"/>
                    <a:pt x="277" y="683"/>
                  </a:cubicBezTo>
                  <a:cubicBezTo>
                    <a:pt x="292" y="713"/>
                    <a:pt x="328" y="729"/>
                    <a:pt x="363" y="729"/>
                  </a:cubicBezTo>
                  <a:cubicBezTo>
                    <a:pt x="378" y="729"/>
                    <a:pt x="394" y="726"/>
                    <a:pt x="407" y="719"/>
                  </a:cubicBezTo>
                  <a:cubicBezTo>
                    <a:pt x="458" y="683"/>
                    <a:pt x="465" y="632"/>
                    <a:pt x="444" y="581"/>
                  </a:cubicBezTo>
                  <a:cubicBezTo>
                    <a:pt x="364" y="407"/>
                    <a:pt x="284" y="226"/>
                    <a:pt x="197" y="51"/>
                  </a:cubicBezTo>
                  <a:cubicBezTo>
                    <a:pt x="178" y="18"/>
                    <a:pt x="143" y="0"/>
                    <a:pt x="109" y="0"/>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2" name="Google Shape;2853;p59"/>
            <p:cNvSpPr/>
            <p:nvPr/>
          </p:nvSpPr>
          <p:spPr>
            <a:xfrm>
              <a:off x="4519532" y="4102712"/>
              <a:ext cx="25309" cy="46524"/>
            </a:xfrm>
            <a:custGeom>
              <a:avLst/>
              <a:gdLst/>
              <a:ahLst/>
              <a:cxnLst/>
              <a:rect l="l" t="t" r="r" b="b"/>
              <a:pathLst>
                <a:path w="371" h="682" extrusionOk="0">
                  <a:moveTo>
                    <a:pt x="251" y="1"/>
                  </a:moveTo>
                  <a:cubicBezTo>
                    <a:pt x="217" y="1"/>
                    <a:pt x="185" y="20"/>
                    <a:pt x="160" y="50"/>
                  </a:cubicBezTo>
                  <a:cubicBezTo>
                    <a:pt x="59" y="203"/>
                    <a:pt x="1" y="391"/>
                    <a:pt x="8" y="580"/>
                  </a:cubicBezTo>
                  <a:cubicBezTo>
                    <a:pt x="8" y="631"/>
                    <a:pt x="51" y="682"/>
                    <a:pt x="102" y="682"/>
                  </a:cubicBezTo>
                  <a:cubicBezTo>
                    <a:pt x="160" y="682"/>
                    <a:pt x="204" y="638"/>
                    <a:pt x="204" y="580"/>
                  </a:cubicBezTo>
                  <a:cubicBezTo>
                    <a:pt x="204" y="544"/>
                    <a:pt x="204" y="500"/>
                    <a:pt x="211" y="457"/>
                  </a:cubicBezTo>
                  <a:cubicBezTo>
                    <a:pt x="211" y="451"/>
                    <a:pt x="211" y="445"/>
                    <a:pt x="211" y="442"/>
                  </a:cubicBezTo>
                  <a:cubicBezTo>
                    <a:pt x="218" y="435"/>
                    <a:pt x="218" y="420"/>
                    <a:pt x="218" y="413"/>
                  </a:cubicBezTo>
                  <a:cubicBezTo>
                    <a:pt x="226" y="391"/>
                    <a:pt x="226" y="377"/>
                    <a:pt x="233" y="355"/>
                  </a:cubicBezTo>
                  <a:cubicBezTo>
                    <a:pt x="240" y="333"/>
                    <a:pt x="247" y="319"/>
                    <a:pt x="255" y="297"/>
                  </a:cubicBezTo>
                  <a:cubicBezTo>
                    <a:pt x="255" y="297"/>
                    <a:pt x="255" y="290"/>
                    <a:pt x="262" y="283"/>
                  </a:cubicBezTo>
                  <a:lnTo>
                    <a:pt x="262" y="283"/>
                  </a:lnTo>
                  <a:cubicBezTo>
                    <a:pt x="258" y="291"/>
                    <a:pt x="256" y="295"/>
                    <a:pt x="257" y="295"/>
                  </a:cubicBezTo>
                  <a:cubicBezTo>
                    <a:pt x="257" y="295"/>
                    <a:pt x="259" y="293"/>
                    <a:pt x="262" y="290"/>
                  </a:cubicBezTo>
                  <a:cubicBezTo>
                    <a:pt x="262" y="275"/>
                    <a:pt x="269" y="268"/>
                    <a:pt x="276" y="253"/>
                  </a:cubicBezTo>
                  <a:cubicBezTo>
                    <a:pt x="291" y="217"/>
                    <a:pt x="313" y="181"/>
                    <a:pt x="342" y="152"/>
                  </a:cubicBezTo>
                  <a:cubicBezTo>
                    <a:pt x="371" y="108"/>
                    <a:pt x="349" y="36"/>
                    <a:pt x="298" y="14"/>
                  </a:cubicBezTo>
                  <a:cubicBezTo>
                    <a:pt x="282" y="5"/>
                    <a:pt x="266" y="1"/>
                    <a:pt x="251" y="1"/>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3" name="Google Shape;2854;p59"/>
            <p:cNvSpPr/>
            <p:nvPr/>
          </p:nvSpPr>
          <p:spPr>
            <a:xfrm>
              <a:off x="4659714" y="4190299"/>
              <a:ext cx="54028" cy="28924"/>
            </a:xfrm>
            <a:custGeom>
              <a:avLst/>
              <a:gdLst/>
              <a:ahLst/>
              <a:cxnLst/>
              <a:rect l="l" t="t" r="r" b="b"/>
              <a:pathLst>
                <a:path w="792" h="424" extrusionOk="0">
                  <a:moveTo>
                    <a:pt x="690" y="0"/>
                  </a:moveTo>
                  <a:cubicBezTo>
                    <a:pt x="465" y="22"/>
                    <a:pt x="254" y="102"/>
                    <a:pt x="65" y="233"/>
                  </a:cubicBezTo>
                  <a:cubicBezTo>
                    <a:pt x="29" y="262"/>
                    <a:pt x="0" y="320"/>
                    <a:pt x="29" y="371"/>
                  </a:cubicBezTo>
                  <a:cubicBezTo>
                    <a:pt x="49" y="400"/>
                    <a:pt x="86" y="423"/>
                    <a:pt x="123" y="423"/>
                  </a:cubicBezTo>
                  <a:cubicBezTo>
                    <a:pt x="141" y="423"/>
                    <a:pt x="158" y="418"/>
                    <a:pt x="174" y="407"/>
                  </a:cubicBezTo>
                  <a:cubicBezTo>
                    <a:pt x="211" y="378"/>
                    <a:pt x="254" y="349"/>
                    <a:pt x="298" y="327"/>
                  </a:cubicBezTo>
                  <a:cubicBezTo>
                    <a:pt x="320" y="313"/>
                    <a:pt x="341" y="305"/>
                    <a:pt x="363" y="291"/>
                  </a:cubicBezTo>
                  <a:cubicBezTo>
                    <a:pt x="367" y="291"/>
                    <a:pt x="380" y="286"/>
                    <a:pt x="387" y="283"/>
                  </a:cubicBezTo>
                  <a:lnTo>
                    <a:pt x="387" y="283"/>
                  </a:lnTo>
                  <a:cubicBezTo>
                    <a:pt x="400" y="283"/>
                    <a:pt x="407" y="276"/>
                    <a:pt x="414" y="269"/>
                  </a:cubicBezTo>
                  <a:cubicBezTo>
                    <a:pt x="465" y="254"/>
                    <a:pt x="508" y="240"/>
                    <a:pt x="559" y="233"/>
                  </a:cubicBezTo>
                  <a:cubicBezTo>
                    <a:pt x="581" y="225"/>
                    <a:pt x="603" y="218"/>
                    <a:pt x="632" y="218"/>
                  </a:cubicBezTo>
                  <a:cubicBezTo>
                    <a:pt x="632" y="211"/>
                    <a:pt x="668" y="211"/>
                    <a:pt x="646" y="211"/>
                  </a:cubicBezTo>
                  <a:lnTo>
                    <a:pt x="690" y="211"/>
                  </a:lnTo>
                  <a:cubicBezTo>
                    <a:pt x="741" y="204"/>
                    <a:pt x="791" y="167"/>
                    <a:pt x="791" y="109"/>
                  </a:cubicBezTo>
                  <a:cubicBezTo>
                    <a:pt x="791" y="58"/>
                    <a:pt x="748" y="0"/>
                    <a:pt x="690" y="0"/>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 name="Google Shape;2855;p59"/>
            <p:cNvSpPr/>
            <p:nvPr/>
          </p:nvSpPr>
          <p:spPr>
            <a:xfrm>
              <a:off x="4644843" y="3908504"/>
              <a:ext cx="26332" cy="50345"/>
            </a:xfrm>
            <a:custGeom>
              <a:avLst/>
              <a:gdLst/>
              <a:ahLst/>
              <a:cxnLst/>
              <a:rect l="l" t="t" r="r" b="b"/>
              <a:pathLst>
                <a:path w="386" h="738" extrusionOk="0">
                  <a:moveTo>
                    <a:pt x="274" y="0"/>
                  </a:moveTo>
                  <a:cubicBezTo>
                    <a:pt x="240" y="0"/>
                    <a:pt x="208" y="18"/>
                    <a:pt x="189" y="51"/>
                  </a:cubicBezTo>
                  <a:cubicBezTo>
                    <a:pt x="95" y="218"/>
                    <a:pt x="37" y="414"/>
                    <a:pt x="8" y="610"/>
                  </a:cubicBezTo>
                  <a:cubicBezTo>
                    <a:pt x="0" y="661"/>
                    <a:pt x="15" y="719"/>
                    <a:pt x="73" y="734"/>
                  </a:cubicBezTo>
                  <a:cubicBezTo>
                    <a:pt x="82" y="736"/>
                    <a:pt x="91" y="738"/>
                    <a:pt x="100" y="738"/>
                  </a:cubicBezTo>
                  <a:cubicBezTo>
                    <a:pt x="145" y="738"/>
                    <a:pt x="190" y="710"/>
                    <a:pt x="196" y="669"/>
                  </a:cubicBezTo>
                  <a:cubicBezTo>
                    <a:pt x="211" y="574"/>
                    <a:pt x="233" y="480"/>
                    <a:pt x="262" y="393"/>
                  </a:cubicBezTo>
                  <a:cubicBezTo>
                    <a:pt x="276" y="349"/>
                    <a:pt x="291" y="306"/>
                    <a:pt x="312" y="262"/>
                  </a:cubicBezTo>
                  <a:cubicBezTo>
                    <a:pt x="312" y="255"/>
                    <a:pt x="312" y="255"/>
                    <a:pt x="320" y="247"/>
                  </a:cubicBezTo>
                  <a:cubicBezTo>
                    <a:pt x="320" y="233"/>
                    <a:pt x="327" y="226"/>
                    <a:pt x="334" y="211"/>
                  </a:cubicBezTo>
                  <a:lnTo>
                    <a:pt x="363" y="146"/>
                  </a:lnTo>
                  <a:cubicBezTo>
                    <a:pt x="385" y="102"/>
                    <a:pt x="378" y="37"/>
                    <a:pt x="327" y="15"/>
                  </a:cubicBezTo>
                  <a:cubicBezTo>
                    <a:pt x="310" y="5"/>
                    <a:pt x="291" y="0"/>
                    <a:pt x="274" y="0"/>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 name="Google Shape;2856;p59"/>
            <p:cNvSpPr/>
            <p:nvPr/>
          </p:nvSpPr>
          <p:spPr>
            <a:xfrm>
              <a:off x="4304588" y="4232661"/>
              <a:ext cx="33290" cy="64875"/>
            </a:xfrm>
            <a:custGeom>
              <a:avLst/>
              <a:gdLst/>
              <a:ahLst/>
              <a:cxnLst/>
              <a:rect l="l" t="t" r="r" b="b"/>
              <a:pathLst>
                <a:path w="488" h="951" extrusionOk="0">
                  <a:moveTo>
                    <a:pt x="106" y="0"/>
                  </a:moveTo>
                  <a:cubicBezTo>
                    <a:pt x="98" y="0"/>
                    <a:pt x="90" y="2"/>
                    <a:pt x="81" y="4"/>
                  </a:cubicBezTo>
                  <a:cubicBezTo>
                    <a:pt x="37" y="18"/>
                    <a:pt x="1" y="76"/>
                    <a:pt x="15" y="127"/>
                  </a:cubicBezTo>
                  <a:cubicBezTo>
                    <a:pt x="95" y="381"/>
                    <a:pt x="190" y="628"/>
                    <a:pt x="277" y="875"/>
                  </a:cubicBezTo>
                  <a:cubicBezTo>
                    <a:pt x="295" y="918"/>
                    <a:pt x="329" y="951"/>
                    <a:pt x="375" y="951"/>
                  </a:cubicBezTo>
                  <a:cubicBezTo>
                    <a:pt x="383" y="951"/>
                    <a:pt x="391" y="950"/>
                    <a:pt x="400" y="947"/>
                  </a:cubicBezTo>
                  <a:cubicBezTo>
                    <a:pt x="451" y="933"/>
                    <a:pt x="487" y="875"/>
                    <a:pt x="466" y="824"/>
                  </a:cubicBezTo>
                  <a:cubicBezTo>
                    <a:pt x="378" y="577"/>
                    <a:pt x="306" y="323"/>
                    <a:pt x="204" y="76"/>
                  </a:cubicBezTo>
                  <a:cubicBezTo>
                    <a:pt x="186" y="33"/>
                    <a:pt x="152" y="0"/>
                    <a:pt x="106" y="0"/>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 name="Google Shape;2857;p59"/>
            <p:cNvSpPr/>
            <p:nvPr/>
          </p:nvSpPr>
          <p:spPr>
            <a:xfrm>
              <a:off x="1413032" y="3602765"/>
              <a:ext cx="22375" cy="56484"/>
            </a:xfrm>
            <a:custGeom>
              <a:avLst/>
              <a:gdLst/>
              <a:ahLst/>
              <a:cxnLst/>
              <a:rect l="l" t="t" r="r" b="b"/>
              <a:pathLst>
                <a:path w="328" h="828" extrusionOk="0">
                  <a:moveTo>
                    <a:pt x="97" y="0"/>
                  </a:moveTo>
                  <a:cubicBezTo>
                    <a:pt x="89" y="0"/>
                    <a:pt x="81" y="1"/>
                    <a:pt x="74" y="3"/>
                  </a:cubicBezTo>
                  <a:cubicBezTo>
                    <a:pt x="23" y="18"/>
                    <a:pt x="1" y="69"/>
                    <a:pt x="8" y="120"/>
                  </a:cubicBezTo>
                  <a:cubicBezTo>
                    <a:pt x="44" y="330"/>
                    <a:pt x="88" y="548"/>
                    <a:pt x="124" y="758"/>
                  </a:cubicBezTo>
                  <a:cubicBezTo>
                    <a:pt x="136" y="800"/>
                    <a:pt x="178" y="827"/>
                    <a:pt x="221" y="827"/>
                  </a:cubicBezTo>
                  <a:cubicBezTo>
                    <a:pt x="230" y="827"/>
                    <a:pt x="239" y="826"/>
                    <a:pt x="248" y="824"/>
                  </a:cubicBezTo>
                  <a:cubicBezTo>
                    <a:pt x="306" y="809"/>
                    <a:pt x="328" y="758"/>
                    <a:pt x="320" y="700"/>
                  </a:cubicBezTo>
                  <a:cubicBezTo>
                    <a:pt x="277" y="490"/>
                    <a:pt x="233" y="279"/>
                    <a:pt x="197" y="69"/>
                  </a:cubicBezTo>
                  <a:cubicBezTo>
                    <a:pt x="185" y="32"/>
                    <a:pt x="141" y="0"/>
                    <a:pt x="97" y="0"/>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 name="Google Shape;2858;p59"/>
            <p:cNvSpPr/>
            <p:nvPr/>
          </p:nvSpPr>
          <p:spPr>
            <a:xfrm>
              <a:off x="1479405" y="3588440"/>
              <a:ext cx="13916" cy="64397"/>
            </a:xfrm>
            <a:custGeom>
              <a:avLst/>
              <a:gdLst/>
              <a:ahLst/>
              <a:cxnLst/>
              <a:rect l="l" t="t" r="r" b="b"/>
              <a:pathLst>
                <a:path w="204" h="944" extrusionOk="0">
                  <a:moveTo>
                    <a:pt x="98" y="1"/>
                  </a:moveTo>
                  <a:cubicBezTo>
                    <a:pt x="52" y="1"/>
                    <a:pt x="8" y="30"/>
                    <a:pt x="8" y="90"/>
                  </a:cubicBezTo>
                  <a:cubicBezTo>
                    <a:pt x="8" y="344"/>
                    <a:pt x="1" y="598"/>
                    <a:pt x="8" y="845"/>
                  </a:cubicBezTo>
                  <a:cubicBezTo>
                    <a:pt x="8" y="911"/>
                    <a:pt x="57" y="944"/>
                    <a:pt x="105" y="944"/>
                  </a:cubicBezTo>
                  <a:cubicBezTo>
                    <a:pt x="153" y="944"/>
                    <a:pt x="200" y="913"/>
                    <a:pt x="204" y="852"/>
                  </a:cubicBezTo>
                  <a:cubicBezTo>
                    <a:pt x="204" y="598"/>
                    <a:pt x="197" y="344"/>
                    <a:pt x="197" y="97"/>
                  </a:cubicBezTo>
                  <a:cubicBezTo>
                    <a:pt x="197" y="34"/>
                    <a:pt x="147" y="1"/>
                    <a:pt x="98" y="1"/>
                  </a:cubicBezTo>
                  <a:close/>
                </a:path>
              </a:pathLst>
            </a:custGeom>
            <a:solidFill>
              <a:srgbClr val="697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39" name="Google Shape;2003;p55"/>
          <p:cNvSpPr txBox="1">
            <a:spLocks/>
          </p:cNvSpPr>
          <p:nvPr/>
        </p:nvSpPr>
        <p:spPr>
          <a:xfrm>
            <a:off x="1006510" y="871112"/>
            <a:ext cx="2757742" cy="833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buFont typeface="Roboto"/>
              <a:buNone/>
            </a:pPr>
            <a:r>
              <a:rPr lang="vi-VN" sz="2100" dirty="0">
                <a:latin typeface="Cambria" panose="02040503050406030204" pitchFamily="18" charset="0"/>
                <a:ea typeface="Cambria" panose="02040503050406030204" pitchFamily="18" charset="0"/>
              </a:rPr>
              <a:t>Theo nhiều lối.</a:t>
            </a:r>
          </a:p>
        </p:txBody>
      </p:sp>
      <p:sp>
        <p:nvSpPr>
          <p:cNvPr id="340" name="Google Shape;2003;p55"/>
          <p:cNvSpPr txBox="1">
            <a:spLocks/>
          </p:cNvSpPr>
          <p:nvPr/>
        </p:nvSpPr>
        <p:spPr>
          <a:xfrm>
            <a:off x="5615614" y="972664"/>
            <a:ext cx="3028109" cy="7164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buFont typeface="Roboto"/>
              <a:buNone/>
            </a:pPr>
            <a:r>
              <a:rPr lang="vi-VN" sz="2100" dirty="0">
                <a:latin typeface="Cambria" panose="02040503050406030204" pitchFamily="18" charset="0"/>
                <a:ea typeface="Cambria" panose="02040503050406030204" pitchFamily="18" charset="0"/>
              </a:rPr>
              <a:t>Cần được tôn trọng với sự khác biệt vốn có.</a:t>
            </a:r>
          </a:p>
        </p:txBody>
      </p:sp>
      <p:sp>
        <p:nvSpPr>
          <p:cNvPr id="341" name="Google Shape;2003;p55"/>
          <p:cNvSpPr txBox="1">
            <a:spLocks/>
          </p:cNvSpPr>
          <p:nvPr/>
        </p:nvSpPr>
        <p:spPr>
          <a:xfrm>
            <a:off x="746571" y="1790372"/>
            <a:ext cx="2757742" cy="515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buFont typeface="Roboto"/>
              <a:buNone/>
            </a:pPr>
            <a:r>
              <a:rPr lang="vi-VN" sz="2100" dirty="0">
                <a:latin typeface="Cambria" panose="02040503050406030204" pitchFamily="18" charset="0"/>
                <a:ea typeface="Cambria" panose="02040503050406030204" pitchFamily="18" charset="0"/>
              </a:rPr>
              <a:t>Không gạt bỏ đi cái riêng của từng người</a:t>
            </a:r>
          </a:p>
        </p:txBody>
      </p:sp>
      <p:sp>
        <p:nvSpPr>
          <p:cNvPr id="342" name="Google Shape;2003;p55"/>
          <p:cNvSpPr txBox="1">
            <a:spLocks/>
          </p:cNvSpPr>
          <p:nvPr/>
        </p:nvSpPr>
        <p:spPr>
          <a:xfrm>
            <a:off x="5516696" y="2120008"/>
            <a:ext cx="3322504" cy="10184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buFont typeface="Roboto"/>
              <a:buNone/>
            </a:pPr>
            <a:r>
              <a:rPr lang="vi-VN" sz="2100" dirty="0">
                <a:latin typeface="Cambria" panose="02040503050406030204" pitchFamily="18" charset="0"/>
                <a:ea typeface="Cambria" panose="02040503050406030204" pitchFamily="18" charset="0"/>
              </a:rPr>
              <a:t>Độc đáo cá nhân</a:t>
            </a:r>
          </a:p>
          <a:p>
            <a:pPr marL="0" indent="0">
              <a:buFont typeface="Roboto"/>
              <a:buNone/>
            </a:pPr>
            <a:r>
              <a:rPr lang="vi-VN" sz="2100" dirty="0">
                <a:latin typeface="Cambria" panose="02040503050406030204" pitchFamily="18" charset="0"/>
                <a:ea typeface="Cambria" panose="02040503050406030204" pitchFamily="18" charset="0"/>
              </a:rPr>
              <a:t>Tập thể trở nên phong phú</a:t>
            </a:r>
          </a:p>
        </p:txBody>
      </p:sp>
      <p:pic>
        <p:nvPicPr>
          <p:cNvPr id="1028" name="Picture 4" descr="Abstract Creative Concept Vector Comic Pop Art Style Blank, Layout..  Royalty Free Cliparts, Vectors, And Stock Illustration. Image 7438225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2846" r="100000"/>
                    </a14:imgEffect>
                  </a14:imgLayer>
                </a14:imgProps>
              </a:ext>
              <a:ext uri="{28A0092B-C50C-407E-A947-70E740481C1C}">
                <a14:useLocalDpi xmlns:a14="http://schemas.microsoft.com/office/drawing/2010/main" val="0"/>
              </a:ext>
            </a:extLst>
          </a:blip>
          <a:srcRect/>
          <a:stretch>
            <a:fillRect/>
          </a:stretch>
        </p:blipFill>
        <p:spPr bwMode="auto">
          <a:xfrm>
            <a:off x="3500377" y="917603"/>
            <a:ext cx="2115237" cy="1873038"/>
          </a:xfrm>
          <a:prstGeom prst="rect">
            <a:avLst/>
          </a:prstGeom>
          <a:noFill/>
          <a:extLst>
            <a:ext uri="{909E8E84-426E-40DD-AFC4-6F175D3DCCD1}">
              <a14:hiddenFill xmlns:a14="http://schemas.microsoft.com/office/drawing/2010/main">
                <a:solidFill>
                  <a:srgbClr val="FFFFFF"/>
                </a:solidFill>
              </a14:hiddenFill>
            </a:ext>
          </a:extLst>
        </p:spPr>
      </p:pic>
      <p:sp>
        <p:nvSpPr>
          <p:cNvPr id="154" name="Google Shape;2003;p55"/>
          <p:cNvSpPr txBox="1">
            <a:spLocks/>
          </p:cNvSpPr>
          <p:nvPr/>
        </p:nvSpPr>
        <p:spPr>
          <a:xfrm>
            <a:off x="3474210" y="1517711"/>
            <a:ext cx="2042485" cy="515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buFont typeface="Roboto"/>
              <a:buNone/>
            </a:pPr>
            <a:r>
              <a:rPr lang="vi-VN" sz="2400" b="1" i="1" dirty="0">
                <a:solidFill>
                  <a:schemeClr val="tx1"/>
                </a:solidFill>
                <a:latin typeface="Cambria" panose="02040503050406030204" pitchFamily="18" charset="0"/>
                <a:ea typeface="Cambria" panose="02040503050406030204" pitchFamily="18" charset="0"/>
              </a:rPr>
              <a:t>Hòa nhập</a:t>
            </a:r>
          </a:p>
        </p:txBody>
      </p:sp>
      <p:cxnSp>
        <p:nvCxnSpPr>
          <p:cNvPr id="9" name="Elbow Connector 8"/>
          <p:cNvCxnSpPr/>
          <p:nvPr/>
        </p:nvCxnSpPr>
        <p:spPr>
          <a:xfrm rot="10800000">
            <a:off x="1532172" y="1295400"/>
            <a:ext cx="2107313" cy="443574"/>
          </a:xfrm>
          <a:prstGeom prst="bentConnector3">
            <a:avLst>
              <a:gd name="adj1" fmla="val 22105"/>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15614" y="1704212"/>
            <a:ext cx="2635757" cy="0"/>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a:off x="4557995" y="2335761"/>
            <a:ext cx="3636680" cy="642423"/>
          </a:xfrm>
          <a:prstGeom prst="bentConnector3">
            <a:avLst>
              <a:gd name="adj1" fmla="val 27251"/>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5400000" flipH="1">
            <a:off x="2878842" y="1229791"/>
            <a:ext cx="161427" cy="2978725"/>
          </a:xfrm>
          <a:prstGeom prst="bentConnector4">
            <a:avLst>
              <a:gd name="adj1" fmla="val 310198"/>
              <a:gd name="adj2" fmla="val -221"/>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35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5"/>
                                        </p:tgtEl>
                                        <p:attrNameLst>
                                          <p:attrName>style.visibility</p:attrName>
                                        </p:attrNameLst>
                                      </p:cBhvr>
                                      <p:to>
                                        <p:strVal val="visible"/>
                                      </p:to>
                                    </p:set>
                                    <p:animEffect transition="in" filter="barn(inVertical)">
                                      <p:cBhvr>
                                        <p:cTn id="12" dur="500"/>
                                        <p:tgtEl>
                                          <p:spTgt spid="19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4"/>
                                        </p:tgtEl>
                                        <p:attrNameLst>
                                          <p:attrName>style.visibility</p:attrName>
                                        </p:attrNameLst>
                                      </p:cBhvr>
                                      <p:to>
                                        <p:strVal val="visible"/>
                                      </p:to>
                                    </p:set>
                                    <p:animEffect transition="in" filter="barn(inVertical)">
                                      <p:cBhvr>
                                        <p:cTn id="15" dur="500"/>
                                        <p:tgtEl>
                                          <p:spTgt spid="154"/>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9"/>
                                        </p:tgtEl>
                                        <p:attrNameLst>
                                          <p:attrName>style.visibility</p:attrName>
                                        </p:attrNameLst>
                                      </p:cBhvr>
                                      <p:to>
                                        <p:strVal val="visible"/>
                                      </p:to>
                                    </p:set>
                                    <p:animEffect transition="in" filter="fade">
                                      <p:cBhvr>
                                        <p:cTn id="28" dur="1000"/>
                                        <p:tgtEl>
                                          <p:spTgt spid="339"/>
                                        </p:tgtEl>
                                      </p:cBhvr>
                                    </p:animEffect>
                                    <p:anim calcmode="lin" valueType="num">
                                      <p:cBhvr>
                                        <p:cTn id="29" dur="1000" fill="hold"/>
                                        <p:tgtEl>
                                          <p:spTgt spid="339"/>
                                        </p:tgtEl>
                                        <p:attrNameLst>
                                          <p:attrName>ppt_x</p:attrName>
                                        </p:attrNameLst>
                                      </p:cBhvr>
                                      <p:tavLst>
                                        <p:tav tm="0">
                                          <p:val>
                                            <p:strVal val="#ppt_x"/>
                                          </p:val>
                                        </p:tav>
                                        <p:tav tm="100000">
                                          <p:val>
                                            <p:strVal val="#ppt_x"/>
                                          </p:val>
                                        </p:tav>
                                      </p:tavLst>
                                    </p:anim>
                                    <p:anim calcmode="lin" valueType="num">
                                      <p:cBhvr>
                                        <p:cTn id="30" dur="1000" fill="hold"/>
                                        <p:tgtEl>
                                          <p:spTgt spid="3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40"/>
                                        </p:tgtEl>
                                        <p:attrNameLst>
                                          <p:attrName>style.visibility</p:attrName>
                                        </p:attrNameLst>
                                      </p:cBhvr>
                                      <p:to>
                                        <p:strVal val="visible"/>
                                      </p:to>
                                    </p:set>
                                    <p:animEffect transition="in" filter="fade">
                                      <p:cBhvr>
                                        <p:cTn id="40" dur="1000"/>
                                        <p:tgtEl>
                                          <p:spTgt spid="340"/>
                                        </p:tgtEl>
                                      </p:cBhvr>
                                    </p:animEffect>
                                    <p:anim calcmode="lin" valueType="num">
                                      <p:cBhvr>
                                        <p:cTn id="41" dur="1000" fill="hold"/>
                                        <p:tgtEl>
                                          <p:spTgt spid="340"/>
                                        </p:tgtEl>
                                        <p:attrNameLst>
                                          <p:attrName>ppt_x</p:attrName>
                                        </p:attrNameLst>
                                      </p:cBhvr>
                                      <p:tavLst>
                                        <p:tav tm="0">
                                          <p:val>
                                            <p:strVal val="#ppt_x"/>
                                          </p:val>
                                        </p:tav>
                                        <p:tav tm="100000">
                                          <p:val>
                                            <p:strVal val="#ppt_x"/>
                                          </p:val>
                                        </p:tav>
                                      </p:tavLst>
                                    </p:anim>
                                    <p:anim calcmode="lin" valueType="num">
                                      <p:cBhvr>
                                        <p:cTn id="42" dur="1000" fill="hold"/>
                                        <p:tgtEl>
                                          <p:spTgt spid="34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arn(inVertical)">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41"/>
                                        </p:tgtEl>
                                        <p:attrNameLst>
                                          <p:attrName>style.visibility</p:attrName>
                                        </p:attrNameLst>
                                      </p:cBhvr>
                                      <p:to>
                                        <p:strVal val="visible"/>
                                      </p:to>
                                    </p:set>
                                    <p:animEffect transition="in" filter="barn(inVertical)">
                                      <p:cBhvr>
                                        <p:cTn id="52" dur="500"/>
                                        <p:tgtEl>
                                          <p:spTgt spid="34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42"/>
                                        </p:tgtEl>
                                        <p:attrNameLst>
                                          <p:attrName>style.visibility</p:attrName>
                                        </p:attrNameLst>
                                      </p:cBhvr>
                                      <p:to>
                                        <p:strVal val="visible"/>
                                      </p:to>
                                    </p:set>
                                    <p:animEffect transition="in" filter="barn(inVertical)">
                                      <p:cBhvr>
                                        <p:cTn id="62"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9" grpId="0"/>
      <p:bldP spid="340" grpId="0"/>
      <p:bldP spid="341" grpId="0"/>
      <p:bldP spid="342" grpId="0"/>
      <p:bldP spid="1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8"/>
        <p:cNvGrpSpPr/>
        <p:nvPr/>
      </p:nvGrpSpPr>
      <p:grpSpPr>
        <a:xfrm>
          <a:off x="0" y="0"/>
          <a:ext cx="0" cy="0"/>
          <a:chOff x="0" y="0"/>
          <a:chExt cx="0" cy="0"/>
        </a:xfrm>
      </p:grpSpPr>
      <p:sp>
        <p:nvSpPr>
          <p:cNvPr id="457" name="Google Shape;457;p36"/>
          <p:cNvSpPr/>
          <p:nvPr/>
        </p:nvSpPr>
        <p:spPr>
          <a:xfrm rot="5400000" flipH="1">
            <a:off x="-116875" y="3960125"/>
            <a:ext cx="1351396" cy="1142950"/>
          </a:xfrm>
          <a:custGeom>
            <a:avLst/>
            <a:gdLst/>
            <a:ahLst/>
            <a:cxnLst/>
            <a:rect l="l" t="t" r="r" b="b"/>
            <a:pathLst>
              <a:path w="102127" h="53900" extrusionOk="0">
                <a:moveTo>
                  <a:pt x="168" y="1"/>
                </a:moveTo>
                <a:lnTo>
                  <a:pt x="0" y="53899"/>
                </a:lnTo>
                <a:lnTo>
                  <a:pt x="102126" y="53899"/>
                </a:lnTo>
                <a:cubicBezTo>
                  <a:pt x="100278" y="52849"/>
                  <a:pt x="97883" y="52051"/>
                  <a:pt x="94522" y="51589"/>
                </a:cubicBezTo>
                <a:cubicBezTo>
                  <a:pt x="86792" y="50496"/>
                  <a:pt x="83810" y="39490"/>
                  <a:pt x="79525" y="38314"/>
                </a:cubicBezTo>
                <a:cubicBezTo>
                  <a:pt x="78970" y="38160"/>
                  <a:pt x="78367" y="38096"/>
                  <a:pt x="77713" y="38096"/>
                </a:cubicBezTo>
                <a:cubicBezTo>
                  <a:pt x="74462" y="38096"/>
                  <a:pt x="69981" y="39683"/>
                  <a:pt x="64178" y="39683"/>
                </a:cubicBezTo>
                <a:cubicBezTo>
                  <a:pt x="62232" y="39683"/>
                  <a:pt x="60137" y="39505"/>
                  <a:pt x="57890" y="39028"/>
                </a:cubicBezTo>
                <a:cubicBezTo>
                  <a:pt x="47597" y="36843"/>
                  <a:pt x="45959" y="28945"/>
                  <a:pt x="43144" y="23862"/>
                </a:cubicBezTo>
                <a:cubicBezTo>
                  <a:pt x="41149" y="20260"/>
                  <a:pt x="38772" y="19367"/>
                  <a:pt x="35805" y="19367"/>
                </a:cubicBezTo>
                <a:cubicBezTo>
                  <a:pt x="32891" y="19367"/>
                  <a:pt x="29409" y="20229"/>
                  <a:pt x="25159" y="20229"/>
                </a:cubicBezTo>
                <a:cubicBezTo>
                  <a:pt x="22989" y="20229"/>
                  <a:pt x="20619" y="20004"/>
                  <a:pt x="18023" y="19325"/>
                </a:cubicBezTo>
                <a:cubicBezTo>
                  <a:pt x="5168" y="15964"/>
                  <a:pt x="168" y="1"/>
                  <a:pt x="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962;p48">
            <a:extLst>
              <a:ext uri="{FF2B5EF4-FFF2-40B4-BE49-F238E27FC236}">
                <a16:creationId xmlns:a16="http://schemas.microsoft.com/office/drawing/2014/main" id="{99503526-9804-4155-83FC-1FD969C9179A}"/>
              </a:ext>
            </a:extLst>
          </p:cNvPr>
          <p:cNvGrpSpPr/>
          <p:nvPr/>
        </p:nvGrpSpPr>
        <p:grpSpPr>
          <a:xfrm>
            <a:off x="370697" y="117458"/>
            <a:ext cx="556718" cy="461665"/>
            <a:chOff x="3465302" y="1460090"/>
            <a:chExt cx="747414" cy="821381"/>
          </a:xfrm>
        </p:grpSpPr>
        <p:sp>
          <p:nvSpPr>
            <p:cNvPr id="109" name="Google Shape;963;p48">
              <a:extLst>
                <a:ext uri="{FF2B5EF4-FFF2-40B4-BE49-F238E27FC236}">
                  <a16:creationId xmlns:a16="http://schemas.microsoft.com/office/drawing/2014/main" id="{1B1AEA1B-194D-4FF3-ADC7-437E32C7066F}"/>
                </a:ext>
              </a:extLst>
            </p:cNvPr>
            <p:cNvSpPr/>
            <p:nvPr/>
          </p:nvSpPr>
          <p:spPr>
            <a:xfrm>
              <a:off x="3891544" y="1460705"/>
              <a:ext cx="321172" cy="806445"/>
            </a:xfrm>
            <a:custGeom>
              <a:avLst/>
              <a:gdLst/>
              <a:ahLst/>
              <a:cxnLst/>
              <a:rect l="l" t="t" r="r" b="b"/>
              <a:pathLst>
                <a:path w="29244" h="73430" extrusionOk="0">
                  <a:moveTo>
                    <a:pt x="16236" y="1"/>
                  </a:moveTo>
                  <a:cubicBezTo>
                    <a:pt x="12276" y="1"/>
                    <a:pt x="1" y="1581"/>
                    <a:pt x="183" y="2768"/>
                  </a:cubicBezTo>
                  <a:cubicBezTo>
                    <a:pt x="289" y="4142"/>
                    <a:pt x="9377" y="64798"/>
                    <a:pt x="10011" y="68391"/>
                  </a:cubicBezTo>
                  <a:cubicBezTo>
                    <a:pt x="10770" y="72388"/>
                    <a:pt x="13636" y="73430"/>
                    <a:pt x="16557" y="73430"/>
                  </a:cubicBezTo>
                  <a:cubicBezTo>
                    <a:pt x="19737" y="73430"/>
                    <a:pt x="22982" y="72195"/>
                    <a:pt x="23643" y="72195"/>
                  </a:cubicBezTo>
                  <a:cubicBezTo>
                    <a:pt x="29243" y="72090"/>
                    <a:pt x="28821" y="62896"/>
                    <a:pt x="28081" y="60571"/>
                  </a:cubicBezTo>
                  <a:cubicBezTo>
                    <a:pt x="27236" y="58141"/>
                    <a:pt x="19839" y="2979"/>
                    <a:pt x="19839" y="2979"/>
                  </a:cubicBezTo>
                  <a:cubicBezTo>
                    <a:pt x="19627" y="1606"/>
                    <a:pt x="18676" y="549"/>
                    <a:pt x="17408" y="126"/>
                  </a:cubicBezTo>
                  <a:cubicBezTo>
                    <a:pt x="17279" y="40"/>
                    <a:pt x="16861" y="1"/>
                    <a:pt x="16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4;p48">
              <a:extLst>
                <a:ext uri="{FF2B5EF4-FFF2-40B4-BE49-F238E27FC236}">
                  <a16:creationId xmlns:a16="http://schemas.microsoft.com/office/drawing/2014/main" id="{04CA8B76-9451-41D1-B276-57BDF5DF9002}"/>
                </a:ext>
              </a:extLst>
            </p:cNvPr>
            <p:cNvSpPr/>
            <p:nvPr/>
          </p:nvSpPr>
          <p:spPr>
            <a:xfrm>
              <a:off x="3979437" y="2052189"/>
              <a:ext cx="230962" cy="215411"/>
            </a:xfrm>
            <a:custGeom>
              <a:avLst/>
              <a:gdLst/>
              <a:ahLst/>
              <a:cxnLst/>
              <a:rect l="l" t="t" r="r" b="b"/>
              <a:pathLst>
                <a:path w="21030" h="19614" extrusionOk="0">
                  <a:moveTo>
                    <a:pt x="17979" y="1"/>
                  </a:moveTo>
                  <a:cubicBezTo>
                    <a:pt x="14819" y="1"/>
                    <a:pt x="0" y="2910"/>
                    <a:pt x="0" y="2910"/>
                  </a:cubicBezTo>
                  <a:cubicBezTo>
                    <a:pt x="0" y="2910"/>
                    <a:pt x="951" y="8194"/>
                    <a:pt x="1585" y="13583"/>
                  </a:cubicBezTo>
                  <a:cubicBezTo>
                    <a:pt x="2093" y="18513"/>
                    <a:pt x="5286" y="19613"/>
                    <a:pt x="8914" y="19613"/>
                  </a:cubicBezTo>
                  <a:cubicBezTo>
                    <a:pt x="10573" y="19613"/>
                    <a:pt x="12324" y="19383"/>
                    <a:pt x="13949" y="19184"/>
                  </a:cubicBezTo>
                  <a:cubicBezTo>
                    <a:pt x="19127" y="18444"/>
                    <a:pt x="21029" y="14428"/>
                    <a:pt x="20712" y="11364"/>
                  </a:cubicBezTo>
                  <a:cubicBezTo>
                    <a:pt x="20395" y="8299"/>
                    <a:pt x="19867" y="585"/>
                    <a:pt x="18493" y="57"/>
                  </a:cubicBezTo>
                  <a:cubicBezTo>
                    <a:pt x="18401" y="19"/>
                    <a:pt x="18225" y="1"/>
                    <a:pt x="179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5;p48">
              <a:extLst>
                <a:ext uri="{FF2B5EF4-FFF2-40B4-BE49-F238E27FC236}">
                  <a16:creationId xmlns:a16="http://schemas.microsoft.com/office/drawing/2014/main" id="{447449BB-DDF3-46C7-A80A-E321DF1BCF42}"/>
                </a:ext>
              </a:extLst>
            </p:cNvPr>
            <p:cNvSpPr/>
            <p:nvPr/>
          </p:nvSpPr>
          <p:spPr>
            <a:xfrm>
              <a:off x="3921460" y="1460090"/>
              <a:ext cx="245997" cy="762471"/>
            </a:xfrm>
            <a:custGeom>
              <a:avLst/>
              <a:gdLst/>
              <a:ahLst/>
              <a:cxnLst/>
              <a:rect l="l" t="t" r="r" b="b"/>
              <a:pathLst>
                <a:path w="22399" h="69426" extrusionOk="0">
                  <a:moveTo>
                    <a:pt x="9322" y="1"/>
                  </a:moveTo>
                  <a:cubicBezTo>
                    <a:pt x="5620" y="1"/>
                    <a:pt x="0" y="936"/>
                    <a:pt x="524" y="2507"/>
                  </a:cubicBezTo>
                  <a:cubicBezTo>
                    <a:pt x="524" y="2507"/>
                    <a:pt x="9717" y="67919"/>
                    <a:pt x="11091" y="69081"/>
                  </a:cubicBezTo>
                  <a:cubicBezTo>
                    <a:pt x="11429" y="69322"/>
                    <a:pt x="12173" y="69426"/>
                    <a:pt x="13123" y="69426"/>
                  </a:cubicBezTo>
                  <a:cubicBezTo>
                    <a:pt x="16340" y="69426"/>
                    <a:pt x="21918" y="68239"/>
                    <a:pt x="22081" y="67179"/>
                  </a:cubicBezTo>
                  <a:cubicBezTo>
                    <a:pt x="22398" y="64537"/>
                    <a:pt x="13310" y="1556"/>
                    <a:pt x="12359" y="499"/>
                  </a:cubicBezTo>
                  <a:cubicBezTo>
                    <a:pt x="12051" y="160"/>
                    <a:pt x="10850" y="1"/>
                    <a:pt x="9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66;p48">
              <a:extLst>
                <a:ext uri="{FF2B5EF4-FFF2-40B4-BE49-F238E27FC236}">
                  <a16:creationId xmlns:a16="http://schemas.microsoft.com/office/drawing/2014/main" id="{173EBE0B-BFCE-4A62-B2B0-147D338D8214}"/>
                </a:ext>
              </a:extLst>
            </p:cNvPr>
            <p:cNvSpPr/>
            <p:nvPr/>
          </p:nvSpPr>
          <p:spPr>
            <a:xfrm>
              <a:off x="3941130" y="1473686"/>
              <a:ext cx="132317" cy="752060"/>
            </a:xfrm>
            <a:custGeom>
              <a:avLst/>
              <a:gdLst/>
              <a:ahLst/>
              <a:cxnLst/>
              <a:rect l="l" t="t" r="r" b="b"/>
              <a:pathLst>
                <a:path w="12048" h="68478" extrusionOk="0">
                  <a:moveTo>
                    <a:pt x="1" y="1"/>
                  </a:moveTo>
                  <a:cubicBezTo>
                    <a:pt x="424" y="2748"/>
                    <a:pt x="10357" y="66469"/>
                    <a:pt x="11942" y="68477"/>
                  </a:cubicBezTo>
                  <a:lnTo>
                    <a:pt x="12048" y="68372"/>
                  </a:lnTo>
                  <a:cubicBezTo>
                    <a:pt x="10568" y="66469"/>
                    <a:pt x="318" y="741"/>
                    <a:pt x="2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7;p48">
              <a:extLst>
                <a:ext uri="{FF2B5EF4-FFF2-40B4-BE49-F238E27FC236}">
                  <a16:creationId xmlns:a16="http://schemas.microsoft.com/office/drawing/2014/main" id="{D19B2D3A-4056-4433-A929-9D67F4B309AE}"/>
                </a:ext>
              </a:extLst>
            </p:cNvPr>
            <p:cNvSpPr/>
            <p:nvPr/>
          </p:nvSpPr>
          <p:spPr>
            <a:xfrm>
              <a:off x="4014252" y="1464406"/>
              <a:ext cx="103301" cy="742768"/>
            </a:xfrm>
            <a:custGeom>
              <a:avLst/>
              <a:gdLst/>
              <a:ahLst/>
              <a:cxnLst/>
              <a:rect l="l" t="t" r="r" b="b"/>
              <a:pathLst>
                <a:path w="9406" h="67632" extrusionOk="0">
                  <a:moveTo>
                    <a:pt x="0" y="1"/>
                  </a:moveTo>
                  <a:cubicBezTo>
                    <a:pt x="1268" y="6869"/>
                    <a:pt x="9088" y="66997"/>
                    <a:pt x="9194" y="67631"/>
                  </a:cubicBezTo>
                  <a:lnTo>
                    <a:pt x="9405" y="67631"/>
                  </a:lnTo>
                  <a:cubicBezTo>
                    <a:pt x="9300" y="66997"/>
                    <a:pt x="1480" y="6869"/>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68;p48">
              <a:extLst>
                <a:ext uri="{FF2B5EF4-FFF2-40B4-BE49-F238E27FC236}">
                  <a16:creationId xmlns:a16="http://schemas.microsoft.com/office/drawing/2014/main" id="{51333F8D-7AF4-47D0-B693-92A691D38DA7}"/>
                </a:ext>
              </a:extLst>
            </p:cNvPr>
            <p:cNvSpPr/>
            <p:nvPr/>
          </p:nvSpPr>
          <p:spPr>
            <a:xfrm>
              <a:off x="4054865" y="1465570"/>
              <a:ext cx="90540" cy="750885"/>
            </a:xfrm>
            <a:custGeom>
              <a:avLst/>
              <a:gdLst/>
              <a:ahLst/>
              <a:cxnLst/>
              <a:rect l="l" t="t" r="r" b="b"/>
              <a:pathLst>
                <a:path w="8244" h="68371" extrusionOk="0">
                  <a:moveTo>
                    <a:pt x="1" y="0"/>
                  </a:moveTo>
                  <a:cubicBezTo>
                    <a:pt x="212" y="634"/>
                    <a:pt x="8138" y="64884"/>
                    <a:pt x="7926" y="68371"/>
                  </a:cubicBezTo>
                  <a:lnTo>
                    <a:pt x="8138" y="68371"/>
                  </a:lnTo>
                  <a:cubicBezTo>
                    <a:pt x="8243" y="64884"/>
                    <a:pt x="318" y="634"/>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9;p48">
              <a:extLst>
                <a:ext uri="{FF2B5EF4-FFF2-40B4-BE49-F238E27FC236}">
                  <a16:creationId xmlns:a16="http://schemas.microsoft.com/office/drawing/2014/main" id="{28110CEC-ED27-4901-86E7-5AF78CBD88C2}"/>
                </a:ext>
              </a:extLst>
            </p:cNvPr>
            <p:cNvSpPr/>
            <p:nvPr/>
          </p:nvSpPr>
          <p:spPr>
            <a:xfrm>
              <a:off x="3975956" y="1462089"/>
              <a:ext cx="128825" cy="753213"/>
            </a:xfrm>
            <a:custGeom>
              <a:avLst/>
              <a:gdLst/>
              <a:ahLst/>
              <a:cxnLst/>
              <a:rect l="l" t="t" r="r" b="b"/>
              <a:pathLst>
                <a:path w="11730" h="68583" extrusionOk="0">
                  <a:moveTo>
                    <a:pt x="211" y="0"/>
                  </a:moveTo>
                  <a:cubicBezTo>
                    <a:pt x="0" y="6024"/>
                    <a:pt x="11519" y="67948"/>
                    <a:pt x="11624" y="68582"/>
                  </a:cubicBezTo>
                  <a:lnTo>
                    <a:pt x="11730" y="68582"/>
                  </a:lnTo>
                  <a:cubicBezTo>
                    <a:pt x="11624" y="67948"/>
                    <a:pt x="106" y="6024"/>
                    <a:pt x="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70;p48">
              <a:extLst>
                <a:ext uri="{FF2B5EF4-FFF2-40B4-BE49-F238E27FC236}">
                  <a16:creationId xmlns:a16="http://schemas.microsoft.com/office/drawing/2014/main" id="{60B5B937-0A20-4344-BFBA-773D95196B07}"/>
                </a:ext>
              </a:extLst>
            </p:cNvPr>
            <p:cNvSpPr/>
            <p:nvPr/>
          </p:nvSpPr>
          <p:spPr>
            <a:xfrm>
              <a:off x="3703216" y="1475235"/>
              <a:ext cx="227349" cy="805424"/>
            </a:xfrm>
            <a:custGeom>
              <a:avLst/>
              <a:gdLst/>
              <a:ahLst/>
              <a:cxnLst/>
              <a:rect l="l" t="t" r="r" b="b"/>
              <a:pathLst>
                <a:path w="20701" h="73337" extrusionOk="0">
                  <a:moveTo>
                    <a:pt x="9433" y="0"/>
                  </a:moveTo>
                  <a:cubicBezTo>
                    <a:pt x="4846" y="0"/>
                    <a:pt x="1" y="280"/>
                    <a:pt x="1" y="1022"/>
                  </a:cubicBezTo>
                  <a:cubicBezTo>
                    <a:pt x="1" y="2396"/>
                    <a:pt x="1163" y="63792"/>
                    <a:pt x="1375" y="67385"/>
                  </a:cubicBezTo>
                  <a:cubicBezTo>
                    <a:pt x="1684" y="72337"/>
                    <a:pt x="5655" y="73337"/>
                    <a:pt x="9168" y="73337"/>
                  </a:cubicBezTo>
                  <a:cubicBezTo>
                    <a:pt x="11549" y="73337"/>
                    <a:pt x="13720" y="72877"/>
                    <a:pt x="14398" y="72877"/>
                  </a:cubicBezTo>
                  <a:cubicBezTo>
                    <a:pt x="14428" y="72877"/>
                    <a:pt x="14454" y="72878"/>
                    <a:pt x="14478" y="72880"/>
                  </a:cubicBezTo>
                  <a:cubicBezTo>
                    <a:pt x="14633" y="72895"/>
                    <a:pt x="14784" y="72902"/>
                    <a:pt x="14931" y="72902"/>
                  </a:cubicBezTo>
                  <a:cubicBezTo>
                    <a:pt x="20014" y="72902"/>
                    <a:pt x="20701" y="64252"/>
                    <a:pt x="20290" y="61890"/>
                  </a:cubicBezTo>
                  <a:cubicBezTo>
                    <a:pt x="19762" y="59460"/>
                    <a:pt x="19445" y="3770"/>
                    <a:pt x="19445" y="3770"/>
                  </a:cubicBezTo>
                  <a:cubicBezTo>
                    <a:pt x="19339" y="2396"/>
                    <a:pt x="18599" y="1128"/>
                    <a:pt x="17437" y="494"/>
                  </a:cubicBezTo>
                  <a:cubicBezTo>
                    <a:pt x="17049" y="203"/>
                    <a:pt x="13334" y="0"/>
                    <a:pt x="9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71;p48">
              <a:extLst>
                <a:ext uri="{FF2B5EF4-FFF2-40B4-BE49-F238E27FC236}">
                  <a16:creationId xmlns:a16="http://schemas.microsoft.com/office/drawing/2014/main" id="{86B5D5EC-2EFA-4071-AB0D-ABFF68D824F9}"/>
                </a:ext>
              </a:extLst>
            </p:cNvPr>
            <p:cNvSpPr/>
            <p:nvPr/>
          </p:nvSpPr>
          <p:spPr>
            <a:xfrm>
              <a:off x="3712507" y="2077954"/>
              <a:ext cx="219353" cy="203517"/>
            </a:xfrm>
            <a:custGeom>
              <a:avLst/>
              <a:gdLst/>
              <a:ahLst/>
              <a:cxnLst/>
              <a:rect l="l" t="t" r="r" b="b"/>
              <a:pathLst>
                <a:path w="19973" h="18531" extrusionOk="0">
                  <a:moveTo>
                    <a:pt x="15477" y="1"/>
                  </a:moveTo>
                  <a:cubicBezTo>
                    <a:pt x="10096" y="1"/>
                    <a:pt x="0" y="670"/>
                    <a:pt x="0" y="670"/>
                  </a:cubicBezTo>
                  <a:cubicBezTo>
                    <a:pt x="740" y="4263"/>
                    <a:pt x="1057" y="7855"/>
                    <a:pt x="740" y="11448"/>
                  </a:cubicBezTo>
                  <a:cubicBezTo>
                    <a:pt x="227" y="18429"/>
                    <a:pt x="6096" y="18529"/>
                    <a:pt x="11275" y="18529"/>
                  </a:cubicBezTo>
                  <a:cubicBezTo>
                    <a:pt x="11427" y="18529"/>
                    <a:pt x="11579" y="18528"/>
                    <a:pt x="11730" y="18528"/>
                  </a:cubicBezTo>
                  <a:cubicBezTo>
                    <a:pt x="11795" y="18530"/>
                    <a:pt x="11859" y="18531"/>
                    <a:pt x="11924" y="18531"/>
                  </a:cubicBezTo>
                  <a:cubicBezTo>
                    <a:pt x="15953" y="18531"/>
                    <a:pt x="19126" y="15295"/>
                    <a:pt x="19022" y="11343"/>
                  </a:cubicBezTo>
                  <a:cubicBezTo>
                    <a:pt x="19127" y="8278"/>
                    <a:pt x="19973" y="881"/>
                    <a:pt x="18704" y="247"/>
                  </a:cubicBezTo>
                  <a:cubicBezTo>
                    <a:pt x="18424" y="68"/>
                    <a:pt x="17189" y="1"/>
                    <a:pt x="15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72;p48">
              <a:extLst>
                <a:ext uri="{FF2B5EF4-FFF2-40B4-BE49-F238E27FC236}">
                  <a16:creationId xmlns:a16="http://schemas.microsoft.com/office/drawing/2014/main" id="{5F88ACE1-E9E5-4A80-8117-F07A05CF19B6}"/>
                </a:ext>
              </a:extLst>
            </p:cNvPr>
            <p:cNvSpPr/>
            <p:nvPr/>
          </p:nvSpPr>
          <p:spPr>
            <a:xfrm>
              <a:off x="3734560" y="1469919"/>
              <a:ext cx="154359" cy="765887"/>
            </a:xfrm>
            <a:custGeom>
              <a:avLst/>
              <a:gdLst/>
              <a:ahLst/>
              <a:cxnLst/>
              <a:rect l="l" t="t" r="r" b="b"/>
              <a:pathLst>
                <a:path w="14055" h="69737" extrusionOk="0">
                  <a:moveTo>
                    <a:pt x="5706" y="0"/>
                  </a:moveTo>
                  <a:cubicBezTo>
                    <a:pt x="2774" y="0"/>
                    <a:pt x="0" y="450"/>
                    <a:pt x="211" y="1612"/>
                  </a:cubicBezTo>
                  <a:cubicBezTo>
                    <a:pt x="211" y="1612"/>
                    <a:pt x="951" y="67658"/>
                    <a:pt x="2219" y="68926"/>
                  </a:cubicBezTo>
                  <a:cubicBezTo>
                    <a:pt x="2743" y="69494"/>
                    <a:pt x="4675" y="69736"/>
                    <a:pt x="6785" y="69736"/>
                  </a:cubicBezTo>
                  <a:cubicBezTo>
                    <a:pt x="9778" y="69736"/>
                    <a:pt x="13129" y="69247"/>
                    <a:pt x="13315" y="68503"/>
                  </a:cubicBezTo>
                  <a:cubicBezTo>
                    <a:pt x="14055" y="65861"/>
                    <a:pt x="12998" y="2246"/>
                    <a:pt x="12153" y="1084"/>
                  </a:cubicBezTo>
                  <a:cubicBezTo>
                    <a:pt x="11730" y="450"/>
                    <a:pt x="8639" y="0"/>
                    <a:pt x="5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73;p48">
              <a:extLst>
                <a:ext uri="{FF2B5EF4-FFF2-40B4-BE49-F238E27FC236}">
                  <a16:creationId xmlns:a16="http://schemas.microsoft.com/office/drawing/2014/main" id="{79D5325F-3656-4567-9BA1-7C8D296A7943}"/>
                </a:ext>
              </a:extLst>
            </p:cNvPr>
            <p:cNvSpPr/>
            <p:nvPr/>
          </p:nvSpPr>
          <p:spPr>
            <a:xfrm>
              <a:off x="3751968" y="1476014"/>
              <a:ext cx="35990" cy="762493"/>
            </a:xfrm>
            <a:custGeom>
              <a:avLst/>
              <a:gdLst/>
              <a:ahLst/>
              <a:cxnLst/>
              <a:rect l="l" t="t" r="r" b="b"/>
              <a:pathLst>
                <a:path w="3277" h="69428" extrusionOk="0">
                  <a:moveTo>
                    <a:pt x="0" y="0"/>
                  </a:moveTo>
                  <a:cubicBezTo>
                    <a:pt x="106" y="2748"/>
                    <a:pt x="1797" y="67208"/>
                    <a:pt x="3170" y="69428"/>
                  </a:cubicBezTo>
                  <a:lnTo>
                    <a:pt x="3276" y="69322"/>
                  </a:lnTo>
                  <a:cubicBezTo>
                    <a:pt x="2008" y="67208"/>
                    <a:pt x="212" y="74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74;p48">
              <a:extLst>
                <a:ext uri="{FF2B5EF4-FFF2-40B4-BE49-F238E27FC236}">
                  <a16:creationId xmlns:a16="http://schemas.microsoft.com/office/drawing/2014/main" id="{EDF49A11-C82B-4AEB-8376-28D2E0D03E9E}"/>
                </a:ext>
              </a:extLst>
            </p:cNvPr>
            <p:cNvSpPr/>
            <p:nvPr/>
          </p:nvSpPr>
          <p:spPr>
            <a:xfrm>
              <a:off x="3826242" y="1474850"/>
              <a:ext cx="8138" cy="749731"/>
            </a:xfrm>
            <a:custGeom>
              <a:avLst/>
              <a:gdLst/>
              <a:ahLst/>
              <a:cxnLst/>
              <a:rect l="l" t="t" r="r" b="b"/>
              <a:pathLst>
                <a:path w="741" h="68266" extrusionOk="0">
                  <a:moveTo>
                    <a:pt x="0" y="1"/>
                  </a:moveTo>
                  <a:cubicBezTo>
                    <a:pt x="423" y="6975"/>
                    <a:pt x="529" y="67631"/>
                    <a:pt x="529" y="68266"/>
                  </a:cubicBezTo>
                  <a:lnTo>
                    <a:pt x="740" y="68266"/>
                  </a:lnTo>
                  <a:cubicBezTo>
                    <a:pt x="740" y="67631"/>
                    <a:pt x="529" y="7081"/>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75;p48">
              <a:extLst>
                <a:ext uri="{FF2B5EF4-FFF2-40B4-BE49-F238E27FC236}">
                  <a16:creationId xmlns:a16="http://schemas.microsoft.com/office/drawing/2014/main" id="{6FAE3F18-7EA8-4BAF-9C12-FDF704713D82}"/>
                </a:ext>
              </a:extLst>
            </p:cNvPr>
            <p:cNvSpPr/>
            <p:nvPr/>
          </p:nvSpPr>
          <p:spPr>
            <a:xfrm>
              <a:off x="3857575" y="1481813"/>
              <a:ext cx="11619" cy="756694"/>
            </a:xfrm>
            <a:custGeom>
              <a:avLst/>
              <a:gdLst/>
              <a:ahLst/>
              <a:cxnLst/>
              <a:rect l="l" t="t" r="r" b="b"/>
              <a:pathLst>
                <a:path w="1058" h="68900" extrusionOk="0">
                  <a:moveTo>
                    <a:pt x="846" y="1"/>
                  </a:moveTo>
                  <a:cubicBezTo>
                    <a:pt x="846" y="635"/>
                    <a:pt x="635" y="65307"/>
                    <a:pt x="0" y="68900"/>
                  </a:cubicBezTo>
                  <a:lnTo>
                    <a:pt x="212" y="68900"/>
                  </a:lnTo>
                  <a:cubicBezTo>
                    <a:pt x="740" y="65307"/>
                    <a:pt x="1057" y="635"/>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76;p48">
              <a:extLst>
                <a:ext uri="{FF2B5EF4-FFF2-40B4-BE49-F238E27FC236}">
                  <a16:creationId xmlns:a16="http://schemas.microsoft.com/office/drawing/2014/main" id="{BA58A772-F012-4329-9955-51B6FDA912EE}"/>
                </a:ext>
              </a:extLst>
            </p:cNvPr>
            <p:cNvSpPr/>
            <p:nvPr/>
          </p:nvSpPr>
          <p:spPr>
            <a:xfrm>
              <a:off x="3779819" y="1469051"/>
              <a:ext cx="41788" cy="762493"/>
            </a:xfrm>
            <a:custGeom>
              <a:avLst/>
              <a:gdLst/>
              <a:ahLst/>
              <a:cxnLst/>
              <a:rect l="l" t="t" r="r" b="b"/>
              <a:pathLst>
                <a:path w="3805" h="69428" extrusionOk="0">
                  <a:moveTo>
                    <a:pt x="1057" y="0"/>
                  </a:moveTo>
                  <a:cubicBezTo>
                    <a:pt x="0" y="5918"/>
                    <a:pt x="3593" y="68794"/>
                    <a:pt x="3593" y="69428"/>
                  </a:cubicBezTo>
                  <a:lnTo>
                    <a:pt x="3805" y="69428"/>
                  </a:lnTo>
                  <a:cubicBezTo>
                    <a:pt x="3699" y="68794"/>
                    <a:pt x="212" y="5918"/>
                    <a:pt x="1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77;p48">
              <a:extLst>
                <a:ext uri="{FF2B5EF4-FFF2-40B4-BE49-F238E27FC236}">
                  <a16:creationId xmlns:a16="http://schemas.microsoft.com/office/drawing/2014/main" id="{4613BAF4-EF5A-4066-8A0D-C32134DCFF40}"/>
                </a:ext>
              </a:extLst>
            </p:cNvPr>
            <p:cNvSpPr/>
            <p:nvPr/>
          </p:nvSpPr>
          <p:spPr>
            <a:xfrm>
              <a:off x="3469421" y="1468382"/>
              <a:ext cx="262822" cy="809476"/>
            </a:xfrm>
            <a:custGeom>
              <a:avLst/>
              <a:gdLst/>
              <a:ahLst/>
              <a:cxnLst/>
              <a:rect l="l" t="t" r="r" b="b"/>
              <a:pathLst>
                <a:path w="23931" h="73706" extrusionOk="0">
                  <a:moveTo>
                    <a:pt x="8337" y="1"/>
                  </a:moveTo>
                  <a:cubicBezTo>
                    <a:pt x="3930" y="1"/>
                    <a:pt x="1" y="238"/>
                    <a:pt x="49" y="907"/>
                  </a:cubicBezTo>
                  <a:cubicBezTo>
                    <a:pt x="49" y="2280"/>
                    <a:pt x="471" y="68643"/>
                    <a:pt x="1739" y="72025"/>
                  </a:cubicBezTo>
                  <a:cubicBezTo>
                    <a:pt x="2171" y="73281"/>
                    <a:pt x="5024" y="73706"/>
                    <a:pt x="8499" y="73706"/>
                  </a:cubicBezTo>
                  <a:cubicBezTo>
                    <a:pt x="14378" y="73706"/>
                    <a:pt x="22038" y="72490"/>
                    <a:pt x="22768" y="72025"/>
                  </a:cubicBezTo>
                  <a:cubicBezTo>
                    <a:pt x="23931" y="71285"/>
                    <a:pt x="23402" y="65579"/>
                    <a:pt x="22874" y="63148"/>
                  </a:cubicBezTo>
                  <a:cubicBezTo>
                    <a:pt x="22240" y="60718"/>
                    <a:pt x="21712" y="2914"/>
                    <a:pt x="21712" y="2914"/>
                  </a:cubicBezTo>
                  <a:cubicBezTo>
                    <a:pt x="21289" y="695"/>
                    <a:pt x="21183" y="1329"/>
                    <a:pt x="20232" y="695"/>
                  </a:cubicBezTo>
                  <a:cubicBezTo>
                    <a:pt x="19711" y="348"/>
                    <a:pt x="13674" y="1"/>
                    <a:pt x="83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78;p48">
              <a:extLst>
                <a:ext uri="{FF2B5EF4-FFF2-40B4-BE49-F238E27FC236}">
                  <a16:creationId xmlns:a16="http://schemas.microsoft.com/office/drawing/2014/main" id="{67E71600-8E97-41EB-BBB6-94E9A1E896C0}"/>
                </a:ext>
              </a:extLst>
            </p:cNvPr>
            <p:cNvSpPr/>
            <p:nvPr/>
          </p:nvSpPr>
          <p:spPr>
            <a:xfrm>
              <a:off x="3465302" y="1524755"/>
              <a:ext cx="234443" cy="32376"/>
            </a:xfrm>
            <a:custGeom>
              <a:avLst/>
              <a:gdLst/>
              <a:ahLst/>
              <a:cxnLst/>
              <a:rect l="l" t="t" r="r" b="b"/>
              <a:pathLst>
                <a:path w="21347" h="2948" extrusionOk="0">
                  <a:moveTo>
                    <a:pt x="318" y="1"/>
                  </a:moveTo>
                  <a:cubicBezTo>
                    <a:pt x="318" y="1"/>
                    <a:pt x="1" y="2748"/>
                    <a:pt x="741" y="2854"/>
                  </a:cubicBezTo>
                  <a:cubicBezTo>
                    <a:pt x="952" y="2924"/>
                    <a:pt x="3277" y="2948"/>
                    <a:pt x="6290" y="2948"/>
                  </a:cubicBezTo>
                  <a:cubicBezTo>
                    <a:pt x="12318" y="2948"/>
                    <a:pt x="21100" y="2854"/>
                    <a:pt x="21241" y="2854"/>
                  </a:cubicBezTo>
                  <a:cubicBezTo>
                    <a:pt x="21347" y="1903"/>
                    <a:pt x="21347" y="952"/>
                    <a:pt x="21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79;p48">
              <a:extLst>
                <a:ext uri="{FF2B5EF4-FFF2-40B4-BE49-F238E27FC236}">
                  <a16:creationId xmlns:a16="http://schemas.microsoft.com/office/drawing/2014/main" id="{6357C493-AC9D-44E9-83BF-6C36D52D8B61}"/>
                </a:ext>
              </a:extLst>
            </p:cNvPr>
            <p:cNvSpPr/>
            <p:nvPr/>
          </p:nvSpPr>
          <p:spPr>
            <a:xfrm>
              <a:off x="3465302" y="1579305"/>
              <a:ext cx="234443" cy="32827"/>
            </a:xfrm>
            <a:custGeom>
              <a:avLst/>
              <a:gdLst/>
              <a:ahLst/>
              <a:cxnLst/>
              <a:rect l="l" t="t" r="r" b="b"/>
              <a:pathLst>
                <a:path w="21347" h="2989" extrusionOk="0">
                  <a:moveTo>
                    <a:pt x="318" y="0"/>
                  </a:moveTo>
                  <a:cubicBezTo>
                    <a:pt x="318" y="0"/>
                    <a:pt x="1" y="2748"/>
                    <a:pt x="741" y="2959"/>
                  </a:cubicBezTo>
                  <a:cubicBezTo>
                    <a:pt x="867" y="2980"/>
                    <a:pt x="1755" y="2989"/>
                    <a:pt x="3096" y="2989"/>
                  </a:cubicBezTo>
                  <a:cubicBezTo>
                    <a:pt x="8459" y="2989"/>
                    <a:pt x="21072" y="2853"/>
                    <a:pt x="21241" y="2853"/>
                  </a:cubicBezTo>
                  <a:cubicBezTo>
                    <a:pt x="21347" y="1902"/>
                    <a:pt x="21347" y="951"/>
                    <a:pt x="2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80;p48">
              <a:extLst>
                <a:ext uri="{FF2B5EF4-FFF2-40B4-BE49-F238E27FC236}">
                  <a16:creationId xmlns:a16="http://schemas.microsoft.com/office/drawing/2014/main" id="{30FCA172-2061-4267-9896-3EFCB6CEEC3F}"/>
                </a:ext>
              </a:extLst>
            </p:cNvPr>
            <p:cNvSpPr/>
            <p:nvPr/>
          </p:nvSpPr>
          <p:spPr>
            <a:xfrm>
              <a:off x="3534942" y="1670987"/>
              <a:ext cx="120709" cy="427757"/>
            </a:xfrm>
            <a:custGeom>
              <a:avLst/>
              <a:gdLst/>
              <a:ahLst/>
              <a:cxnLst/>
              <a:rect l="l" t="t" r="r" b="b"/>
              <a:pathLst>
                <a:path w="10991" h="38949" extrusionOk="0">
                  <a:moveTo>
                    <a:pt x="106" y="0"/>
                  </a:moveTo>
                  <a:cubicBezTo>
                    <a:pt x="106" y="0"/>
                    <a:pt x="0" y="35718"/>
                    <a:pt x="317" y="37726"/>
                  </a:cubicBezTo>
                  <a:cubicBezTo>
                    <a:pt x="461" y="38686"/>
                    <a:pt x="2636" y="38948"/>
                    <a:pt x="4975" y="38948"/>
                  </a:cubicBezTo>
                  <a:cubicBezTo>
                    <a:pt x="7783" y="38948"/>
                    <a:pt x="10827" y="38571"/>
                    <a:pt x="10885" y="38571"/>
                  </a:cubicBezTo>
                  <a:cubicBezTo>
                    <a:pt x="10990" y="38571"/>
                    <a:pt x="10673" y="0"/>
                    <a:pt x="10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401;p71">
            <a:extLst>
              <a:ext uri="{FF2B5EF4-FFF2-40B4-BE49-F238E27FC236}">
                <a16:creationId xmlns:a16="http://schemas.microsoft.com/office/drawing/2014/main" id="{CBE1A4B6-D7E2-4659-A7D6-33E9C3961A1C}"/>
              </a:ext>
            </a:extLst>
          </p:cNvPr>
          <p:cNvSpPr txBox="1"/>
          <p:nvPr/>
        </p:nvSpPr>
        <p:spPr>
          <a:xfrm>
            <a:off x="1017690" y="158098"/>
            <a:ext cx="4815507" cy="430539"/>
          </a:xfrm>
          <a:prstGeom prst="rect">
            <a:avLst/>
          </a:prstGeom>
          <a:noFill/>
          <a:ln>
            <a:noFill/>
          </a:ln>
        </p:spPr>
        <p:txBody>
          <a:bodyPr spcFirstLastPara="1" wrap="square" lIns="0" tIns="0" rIns="0" bIns="0" anchor="t" anchorCtr="0">
            <a:noAutofit/>
          </a:bodyPr>
          <a:lstStyle/>
          <a:p>
            <a:pPr marL="0" lvl="0" indent="0" algn="just" rtl="0">
              <a:spcBef>
                <a:spcPts val="0"/>
              </a:spcBef>
              <a:spcAft>
                <a:spcPts val="0"/>
              </a:spcAft>
              <a:buNone/>
            </a:pPr>
            <a:r>
              <a:rPr lang="en" sz="2400" b="1" dirty="0">
                <a:solidFill>
                  <a:schemeClr val="accent6">
                    <a:lumMod val="50000"/>
                  </a:schemeClr>
                </a:solidFill>
                <a:latin typeface="Cambria" panose="02040503050406030204" pitchFamily="18" charset="0"/>
                <a:ea typeface="Cambria" panose="02040503050406030204" pitchFamily="18" charset="0"/>
                <a:cs typeface="Paytone One"/>
                <a:sym typeface="Paytone One"/>
              </a:rPr>
              <a:t>II. Khám phá văn bản</a:t>
            </a:r>
            <a:endParaRPr sz="2400" b="1" dirty="0">
              <a:solidFill>
                <a:schemeClr val="accent6">
                  <a:lumMod val="50000"/>
                </a:schemeClr>
              </a:solidFill>
              <a:latin typeface="Cambria" panose="02040503050406030204" pitchFamily="18" charset="0"/>
              <a:ea typeface="Cambria" panose="02040503050406030204" pitchFamily="18" charset="0"/>
              <a:cs typeface="Paytone One"/>
              <a:sym typeface="Paytone One"/>
            </a:endParaRPr>
          </a:p>
        </p:txBody>
      </p:sp>
      <p:sp>
        <p:nvSpPr>
          <p:cNvPr id="64" name="Hộp Văn bản 63">
            <a:extLst>
              <a:ext uri="{FF2B5EF4-FFF2-40B4-BE49-F238E27FC236}">
                <a16:creationId xmlns:a16="http://schemas.microsoft.com/office/drawing/2014/main" id="{5BF83F5C-8421-4DD6-B769-0C292437ACA2}"/>
              </a:ext>
            </a:extLst>
          </p:cNvPr>
          <p:cNvSpPr txBox="1"/>
          <p:nvPr/>
        </p:nvSpPr>
        <p:spPr>
          <a:xfrm>
            <a:off x="807528" y="512904"/>
            <a:ext cx="3967672" cy="463397"/>
          </a:xfrm>
          <a:prstGeom prst="rect">
            <a:avLst/>
          </a:prstGeom>
          <a:noFill/>
        </p:spPr>
        <p:txBody>
          <a:bodyPr wrap="square">
            <a:spAutoFit/>
          </a:bodyPr>
          <a:lstStyle/>
          <a:p>
            <a:pPr marL="0" marR="0" algn="just">
              <a:lnSpc>
                <a:spcPct val="150000"/>
              </a:lnSpc>
              <a:spcBef>
                <a:spcPts val="0"/>
              </a:spcBef>
              <a:spcAft>
                <a:spcPts val="800"/>
              </a:spcAft>
            </a:pPr>
            <a:r>
              <a:rPr lang="en-US" sz="1800" b="1" i="1" dirty="0">
                <a:solidFill>
                  <a:schemeClr val="accent6">
                    <a:lumMod val="50000"/>
                  </a:schemeClr>
                </a:solidFill>
                <a:latin typeface="Cambria" panose="02040503050406030204" pitchFamily="18" charset="0"/>
                <a:ea typeface="Cambria" panose="02040503050406030204" pitchFamily="18" charset="0"/>
              </a:rPr>
              <a:t>2. Bài học về sự khác biệt và gần gũi</a:t>
            </a:r>
          </a:p>
        </p:txBody>
      </p:sp>
      <p:sp>
        <p:nvSpPr>
          <p:cNvPr id="37" name="Hộp Văn bản 36">
            <a:extLst>
              <a:ext uri="{FF2B5EF4-FFF2-40B4-BE49-F238E27FC236}">
                <a16:creationId xmlns:a16="http://schemas.microsoft.com/office/drawing/2014/main" id="{DA4AC347-8158-4979-B2B0-013BF22685DF}"/>
              </a:ext>
            </a:extLst>
          </p:cNvPr>
          <p:cNvSpPr txBox="1"/>
          <p:nvPr/>
        </p:nvSpPr>
        <p:spPr>
          <a:xfrm>
            <a:off x="803114" y="838596"/>
            <a:ext cx="3483812" cy="456472"/>
          </a:xfrm>
          <a:prstGeom prst="rect">
            <a:avLst/>
          </a:prstGeom>
          <a:noFill/>
        </p:spPr>
        <p:txBody>
          <a:bodyPr wrap="square">
            <a:spAutoFit/>
          </a:bodyPr>
          <a:lstStyle/>
          <a:p>
            <a:pPr marL="0" marR="0" algn="r">
              <a:lnSpc>
                <a:spcPct val="150000"/>
              </a:lnSpc>
              <a:spcBef>
                <a:spcPts val="0"/>
              </a:spcBef>
              <a:spcAft>
                <a:spcPts val="800"/>
              </a:spcAft>
            </a:pPr>
            <a:r>
              <a:rPr lang="en-US" sz="1800" b="1" i="1" dirty="0">
                <a:effectLst/>
                <a:latin typeface="Cambria" panose="02040503050406030204" pitchFamily="18" charset="0"/>
                <a:ea typeface="Cambria" panose="02040503050406030204" pitchFamily="18" charset="0"/>
              </a:rPr>
              <a:t>a) Thế giới muôn màu muôn vẻ</a:t>
            </a:r>
            <a:endParaRPr lang="en-US" sz="1600" b="1" i="1" dirty="0">
              <a:effectLst/>
              <a:latin typeface="Cambria" panose="02040503050406030204" pitchFamily="18" charset="0"/>
              <a:ea typeface="Cambria" panose="02040503050406030204" pitchFamily="18" charset="0"/>
            </a:endParaRPr>
          </a:p>
        </p:txBody>
      </p:sp>
      <p:sp>
        <p:nvSpPr>
          <p:cNvPr id="39" name="Hộp Văn bản 38">
            <a:extLst>
              <a:ext uri="{FF2B5EF4-FFF2-40B4-BE49-F238E27FC236}">
                <a16:creationId xmlns:a16="http://schemas.microsoft.com/office/drawing/2014/main" id="{5C0AA81F-9257-46E3-9CDF-C463B7996042}"/>
              </a:ext>
            </a:extLst>
          </p:cNvPr>
          <p:cNvSpPr txBox="1"/>
          <p:nvPr/>
        </p:nvSpPr>
        <p:spPr>
          <a:xfrm>
            <a:off x="772600" y="1241504"/>
            <a:ext cx="5212080" cy="1025922"/>
          </a:xfrm>
          <a:prstGeom prst="rect">
            <a:avLst/>
          </a:prstGeom>
          <a:noFill/>
        </p:spPr>
        <p:txBody>
          <a:bodyPr wrap="square">
            <a:spAutoFit/>
          </a:bodyPr>
          <a:lstStyle/>
          <a:p>
            <a:pPr marL="285750" marR="0" indent="-285750" algn="just">
              <a:spcBef>
                <a:spcPts val="0"/>
              </a:spcBef>
              <a:spcAft>
                <a:spcPts val="800"/>
              </a:spcAft>
              <a:buFont typeface="Arial" panose="020B0604020202020204" pitchFamily="34" charset="0"/>
              <a:buChar char="•"/>
            </a:pPr>
            <a:r>
              <a:rPr lang="en-US" sz="1800" dirty="0">
                <a:effectLst/>
                <a:latin typeface="Cambria" panose="02040503050406030204" pitchFamily="18" charset="0"/>
                <a:ea typeface="Cambria" panose="02040503050406030204" pitchFamily="18" charset="0"/>
              </a:rPr>
              <a:t>Vạn vật trên rừng, dưới biển.</a:t>
            </a:r>
          </a:p>
          <a:p>
            <a:pPr marL="285750" marR="0" indent="-285750" algn="just">
              <a:spcBef>
                <a:spcPts val="0"/>
              </a:spcBef>
              <a:spcAft>
                <a:spcPts val="800"/>
              </a:spcAft>
              <a:buFont typeface="Arial" panose="020B0604020202020204" pitchFamily="34" charset="0"/>
              <a:buChar char="•"/>
            </a:pPr>
            <a:r>
              <a:rPr lang="en-US" sz="1800" dirty="0">
                <a:effectLst/>
                <a:latin typeface="Cambria" panose="02040503050406030204" pitchFamily="18" charset="0"/>
                <a:ea typeface="Cambria" panose="02040503050406030204" pitchFamily="18" charset="0"/>
              </a:rPr>
              <a:t>Các bạn trong lớp mỗi người một vẻ, có hình đáng, sở thích, thói quen khác nhau…</a:t>
            </a:r>
          </a:p>
        </p:txBody>
      </p:sp>
      <p:sp>
        <p:nvSpPr>
          <p:cNvPr id="41" name="Hộp Văn bản 40">
            <a:extLst>
              <a:ext uri="{FF2B5EF4-FFF2-40B4-BE49-F238E27FC236}">
                <a16:creationId xmlns:a16="http://schemas.microsoft.com/office/drawing/2014/main" id="{302E7529-868D-4C91-8F1E-8B66D07DA7A1}"/>
              </a:ext>
            </a:extLst>
          </p:cNvPr>
          <p:cNvSpPr txBox="1"/>
          <p:nvPr/>
        </p:nvSpPr>
        <p:spPr>
          <a:xfrm>
            <a:off x="422569" y="2452684"/>
            <a:ext cx="5212081" cy="646331"/>
          </a:xfrm>
          <a:prstGeom prst="rect">
            <a:avLst/>
          </a:prstGeom>
          <a:noFill/>
        </p:spPr>
        <p:txBody>
          <a:bodyPr wrap="square">
            <a:spAutoFit/>
          </a:bodyPr>
          <a:lstStyle/>
          <a:p>
            <a:pPr marL="0" marR="0" algn="just">
              <a:spcBef>
                <a:spcPts val="0"/>
              </a:spcBef>
              <a:spcAft>
                <a:spcPts val="800"/>
              </a:spcAft>
            </a:pPr>
            <a:r>
              <a:rPr lang="en-US" sz="1800" b="1" i="1" dirty="0">
                <a:effectLst/>
                <a:latin typeface="Cambria" panose="02040503050406030204" pitchFamily="18" charset="0"/>
                <a:ea typeface="Cambria" panose="02040503050406030204" pitchFamily="18" charset="0"/>
              </a:rPr>
              <a:t>b) Biết hòa đồng, gần gũi nhưng phải giữ lại cái riêng và tôn trọng sự khác biệt</a:t>
            </a:r>
          </a:p>
        </p:txBody>
      </p:sp>
      <p:sp>
        <p:nvSpPr>
          <p:cNvPr id="43" name="Hộp Văn bản 42">
            <a:extLst>
              <a:ext uri="{FF2B5EF4-FFF2-40B4-BE49-F238E27FC236}">
                <a16:creationId xmlns:a16="http://schemas.microsoft.com/office/drawing/2014/main" id="{72929C0B-B7D3-45B9-BA4A-04FA23912681}"/>
              </a:ext>
            </a:extLst>
          </p:cNvPr>
          <p:cNvSpPr txBox="1"/>
          <p:nvPr/>
        </p:nvSpPr>
        <p:spPr>
          <a:xfrm>
            <a:off x="839672" y="3348974"/>
            <a:ext cx="7336944" cy="1405513"/>
          </a:xfrm>
          <a:prstGeom prst="rect">
            <a:avLst/>
          </a:prstGeom>
          <a:noFill/>
        </p:spPr>
        <p:txBody>
          <a:bodyPr wrap="square">
            <a:spAutoFit/>
          </a:bodyPr>
          <a:lstStyle/>
          <a:p>
            <a:pPr marL="285750" marR="0" indent="-285750" algn="just">
              <a:spcBef>
                <a:spcPts val="0"/>
              </a:spcBef>
              <a:spcAft>
                <a:spcPts val="800"/>
              </a:spcAft>
              <a:buFont typeface="Arial" panose="020B0604020202020204" pitchFamily="34" charset="0"/>
              <a:buChar char="•"/>
            </a:pPr>
            <a:r>
              <a:rPr lang="en-US" sz="1800" dirty="0">
                <a:effectLst/>
                <a:latin typeface="Cambria" panose="02040503050406030204" pitchFamily="18" charset="0"/>
                <a:ea typeface="Cambria" panose="02040503050406030204" pitchFamily="18" charset="0"/>
              </a:rPr>
              <a:t>Mỗi người phải được tôn trọng, với tất cả những khác biệt vốn có.</a:t>
            </a:r>
          </a:p>
          <a:p>
            <a:pPr marL="285750" marR="0" indent="-285750" algn="just">
              <a:spcBef>
                <a:spcPts val="0"/>
              </a:spcBef>
              <a:spcAft>
                <a:spcPts val="800"/>
              </a:spcAft>
              <a:buFont typeface="Arial" panose="020B0604020202020204" pitchFamily="34" charset="0"/>
              <a:buChar char="•"/>
            </a:pPr>
            <a:r>
              <a:rPr lang="en-US" sz="1800" dirty="0">
                <a:effectLst/>
                <a:latin typeface="Cambria" panose="02040503050406030204" pitchFamily="18" charset="0"/>
                <a:ea typeface="Cambria" panose="02040503050406030204" pitchFamily="18" charset="0"/>
              </a:rPr>
              <a:t>Sự độc đáo của cá nhân làm cho tập thể trở nên phong phú</a:t>
            </a:r>
          </a:p>
          <a:p>
            <a:pPr marL="0" marR="0" algn="just">
              <a:spcBef>
                <a:spcPts val="0"/>
              </a:spcBef>
              <a:spcAft>
                <a:spcPts val="800"/>
              </a:spcAft>
            </a:pPr>
            <a:r>
              <a:rPr lang="en-US" sz="1800" dirty="0">
                <a:effectLst/>
                <a:latin typeface="Cambria" panose="02040503050406030204" pitchFamily="18" charset="0"/>
                <a:ea typeface="Cambria" panose="02040503050406030204" pitchFamily="18" charset="0"/>
                <a:sym typeface="Symbol" panose="05050102010706020507" pitchFamily="18" charset="2"/>
              </a:rPr>
              <a:t> </a:t>
            </a:r>
            <a:r>
              <a:rPr lang="en-US" sz="1800" dirty="0">
                <a:effectLst/>
                <a:latin typeface="Cambria" panose="02040503050406030204" pitchFamily="18" charset="0"/>
                <a:ea typeface="Cambria" panose="02040503050406030204" pitchFamily="18" charset="0"/>
              </a:rPr>
              <a:t>Chung sức đồng lòng không có nghĩa là gạt bỏ cái riêng của từng người.</a:t>
            </a:r>
          </a:p>
        </p:txBody>
      </p:sp>
      <p:grpSp>
        <p:nvGrpSpPr>
          <p:cNvPr id="44" name="Google Shape;2461;p95">
            <a:extLst>
              <a:ext uri="{FF2B5EF4-FFF2-40B4-BE49-F238E27FC236}">
                <a16:creationId xmlns:a16="http://schemas.microsoft.com/office/drawing/2014/main" id="{DF9D5C50-1760-47B6-A725-1641EA4B2448}"/>
              </a:ext>
            </a:extLst>
          </p:cNvPr>
          <p:cNvGrpSpPr/>
          <p:nvPr/>
        </p:nvGrpSpPr>
        <p:grpSpPr>
          <a:xfrm>
            <a:off x="5634650" y="1392628"/>
            <a:ext cx="3625031" cy="1783357"/>
            <a:chOff x="2647840" y="2761934"/>
            <a:chExt cx="4120152" cy="1899404"/>
          </a:xfrm>
        </p:grpSpPr>
        <p:sp>
          <p:nvSpPr>
            <p:cNvPr id="45" name="Google Shape;2462;p95">
              <a:extLst>
                <a:ext uri="{FF2B5EF4-FFF2-40B4-BE49-F238E27FC236}">
                  <a16:creationId xmlns:a16="http://schemas.microsoft.com/office/drawing/2014/main" id="{DB05D186-2B2C-41F7-9088-06AD50A2EC96}"/>
                </a:ext>
              </a:extLst>
            </p:cNvPr>
            <p:cNvSpPr/>
            <p:nvPr/>
          </p:nvSpPr>
          <p:spPr>
            <a:xfrm>
              <a:off x="2823975" y="4403064"/>
              <a:ext cx="2813891" cy="258273"/>
            </a:xfrm>
            <a:custGeom>
              <a:avLst/>
              <a:gdLst/>
              <a:ahLst/>
              <a:cxnLst/>
              <a:rect l="l" t="t" r="r" b="b"/>
              <a:pathLst>
                <a:path w="41641" h="5727" extrusionOk="0">
                  <a:moveTo>
                    <a:pt x="24357" y="0"/>
                  </a:moveTo>
                  <a:cubicBezTo>
                    <a:pt x="23930" y="0"/>
                    <a:pt x="23496" y="5"/>
                    <a:pt x="23056" y="16"/>
                  </a:cubicBezTo>
                  <a:cubicBezTo>
                    <a:pt x="6542" y="401"/>
                    <a:pt x="0" y="3187"/>
                    <a:pt x="10697" y="5172"/>
                  </a:cubicBezTo>
                  <a:cubicBezTo>
                    <a:pt x="11964" y="5411"/>
                    <a:pt x="17301" y="5726"/>
                    <a:pt x="22534" y="5726"/>
                  </a:cubicBezTo>
                  <a:cubicBezTo>
                    <a:pt x="26074" y="5726"/>
                    <a:pt x="29567" y="5582"/>
                    <a:pt x="31721" y="5172"/>
                  </a:cubicBezTo>
                  <a:cubicBezTo>
                    <a:pt x="41641" y="3277"/>
                    <a:pt x="35154" y="0"/>
                    <a:pt x="24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2463;p95">
              <a:extLst>
                <a:ext uri="{FF2B5EF4-FFF2-40B4-BE49-F238E27FC236}">
                  <a16:creationId xmlns:a16="http://schemas.microsoft.com/office/drawing/2014/main" id="{3535B978-F570-4BFA-BB0A-8F182FCC9C94}"/>
                </a:ext>
              </a:extLst>
            </p:cNvPr>
            <p:cNvGrpSpPr/>
            <p:nvPr/>
          </p:nvGrpSpPr>
          <p:grpSpPr>
            <a:xfrm>
              <a:off x="2647840" y="2761934"/>
              <a:ext cx="4120152" cy="1859834"/>
              <a:chOff x="2025829" y="2165474"/>
              <a:chExt cx="3689578" cy="1665474"/>
            </a:xfrm>
          </p:grpSpPr>
          <p:sp>
            <p:nvSpPr>
              <p:cNvPr id="47" name="Google Shape;2464;p95">
                <a:extLst>
                  <a:ext uri="{FF2B5EF4-FFF2-40B4-BE49-F238E27FC236}">
                    <a16:creationId xmlns:a16="http://schemas.microsoft.com/office/drawing/2014/main" id="{2163EA19-C95B-4713-9FC3-F1D28E7A8F4B}"/>
                  </a:ext>
                </a:extLst>
              </p:cNvPr>
              <p:cNvSpPr/>
              <p:nvPr/>
            </p:nvSpPr>
            <p:spPr>
              <a:xfrm>
                <a:off x="4389352" y="3663461"/>
                <a:ext cx="1217791" cy="167486"/>
              </a:xfrm>
              <a:custGeom>
                <a:avLst/>
                <a:gdLst/>
                <a:ahLst/>
                <a:cxnLst/>
                <a:rect l="l" t="t" r="r" b="b"/>
                <a:pathLst>
                  <a:path w="41641" h="5727" extrusionOk="0">
                    <a:moveTo>
                      <a:pt x="24357" y="0"/>
                    </a:moveTo>
                    <a:cubicBezTo>
                      <a:pt x="23930" y="0"/>
                      <a:pt x="23496" y="5"/>
                      <a:pt x="23056" y="16"/>
                    </a:cubicBezTo>
                    <a:cubicBezTo>
                      <a:pt x="6542" y="401"/>
                      <a:pt x="0" y="3187"/>
                      <a:pt x="10697" y="5172"/>
                    </a:cubicBezTo>
                    <a:cubicBezTo>
                      <a:pt x="11964" y="5411"/>
                      <a:pt x="17301" y="5726"/>
                      <a:pt x="22534" y="5726"/>
                    </a:cubicBezTo>
                    <a:cubicBezTo>
                      <a:pt x="26074" y="5726"/>
                      <a:pt x="29567" y="5582"/>
                      <a:pt x="31721" y="5172"/>
                    </a:cubicBezTo>
                    <a:cubicBezTo>
                      <a:pt x="41641" y="3277"/>
                      <a:pt x="35154" y="0"/>
                      <a:pt x="24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65;p95">
                <a:extLst>
                  <a:ext uri="{FF2B5EF4-FFF2-40B4-BE49-F238E27FC236}">
                    <a16:creationId xmlns:a16="http://schemas.microsoft.com/office/drawing/2014/main" id="{6B5A9BD9-11F3-4951-BDD9-EA3A10C3D018}"/>
                  </a:ext>
                </a:extLst>
              </p:cNvPr>
              <p:cNvSpPr/>
              <p:nvPr/>
            </p:nvSpPr>
            <p:spPr>
              <a:xfrm>
                <a:off x="2416075" y="2822609"/>
                <a:ext cx="243084" cy="302569"/>
              </a:xfrm>
              <a:custGeom>
                <a:avLst/>
                <a:gdLst/>
                <a:ahLst/>
                <a:cxnLst/>
                <a:rect l="l" t="t" r="r" b="b"/>
                <a:pathLst>
                  <a:path w="8312" h="10346" extrusionOk="0">
                    <a:moveTo>
                      <a:pt x="7517" y="1"/>
                    </a:moveTo>
                    <a:cubicBezTo>
                      <a:pt x="6854" y="1"/>
                      <a:pt x="5774" y="1400"/>
                      <a:pt x="3679" y="2603"/>
                    </a:cubicBezTo>
                    <a:cubicBezTo>
                      <a:pt x="0" y="4712"/>
                      <a:pt x="216" y="10345"/>
                      <a:pt x="216" y="10345"/>
                    </a:cubicBezTo>
                    <a:cubicBezTo>
                      <a:pt x="216" y="10345"/>
                      <a:pt x="4156" y="7713"/>
                      <a:pt x="5218" y="6297"/>
                    </a:cubicBezTo>
                    <a:cubicBezTo>
                      <a:pt x="6264" y="4866"/>
                      <a:pt x="8311" y="310"/>
                      <a:pt x="7680" y="33"/>
                    </a:cubicBezTo>
                    <a:cubicBezTo>
                      <a:pt x="7629" y="11"/>
                      <a:pt x="7574" y="1"/>
                      <a:pt x="7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66;p95">
                <a:extLst>
                  <a:ext uri="{FF2B5EF4-FFF2-40B4-BE49-F238E27FC236}">
                    <a16:creationId xmlns:a16="http://schemas.microsoft.com/office/drawing/2014/main" id="{BD35ED25-F1A5-42DC-947B-243C9857F26E}"/>
                  </a:ext>
                </a:extLst>
              </p:cNvPr>
              <p:cNvSpPr/>
              <p:nvPr/>
            </p:nvSpPr>
            <p:spPr>
              <a:xfrm>
                <a:off x="2227912" y="3426548"/>
                <a:ext cx="324122" cy="345091"/>
              </a:xfrm>
              <a:custGeom>
                <a:avLst/>
                <a:gdLst/>
                <a:ahLst/>
                <a:cxnLst/>
                <a:rect l="l" t="t" r="r" b="b"/>
                <a:pathLst>
                  <a:path w="11083" h="11800" extrusionOk="0">
                    <a:moveTo>
                      <a:pt x="7829" y="1"/>
                    </a:moveTo>
                    <a:cubicBezTo>
                      <a:pt x="4986" y="1"/>
                      <a:pt x="1240" y="328"/>
                      <a:pt x="770" y="591"/>
                    </a:cubicBezTo>
                    <a:cubicBezTo>
                      <a:pt x="1" y="1037"/>
                      <a:pt x="2063" y="11549"/>
                      <a:pt x="2063" y="11549"/>
                    </a:cubicBezTo>
                    <a:cubicBezTo>
                      <a:pt x="2343" y="11740"/>
                      <a:pt x="3398" y="11800"/>
                      <a:pt x="4662" y="11800"/>
                    </a:cubicBezTo>
                    <a:cubicBezTo>
                      <a:pt x="6815" y="11800"/>
                      <a:pt x="9577" y="11626"/>
                      <a:pt x="10163" y="11626"/>
                    </a:cubicBezTo>
                    <a:cubicBezTo>
                      <a:pt x="10178" y="11626"/>
                      <a:pt x="10192" y="11626"/>
                      <a:pt x="10205" y="11626"/>
                    </a:cubicBezTo>
                    <a:cubicBezTo>
                      <a:pt x="10974" y="11626"/>
                      <a:pt x="11067" y="1437"/>
                      <a:pt x="11082" y="498"/>
                    </a:cubicBezTo>
                    <a:cubicBezTo>
                      <a:pt x="11082" y="133"/>
                      <a:pt x="9638" y="1"/>
                      <a:pt x="7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67;p95">
                <a:extLst>
                  <a:ext uri="{FF2B5EF4-FFF2-40B4-BE49-F238E27FC236}">
                    <a16:creationId xmlns:a16="http://schemas.microsoft.com/office/drawing/2014/main" id="{79867DE8-08C9-4361-89D1-19EBB06CD417}"/>
                  </a:ext>
                </a:extLst>
              </p:cNvPr>
              <p:cNvSpPr/>
              <p:nvPr/>
            </p:nvSpPr>
            <p:spPr>
              <a:xfrm>
                <a:off x="2443068" y="3100846"/>
                <a:ext cx="300492" cy="147658"/>
              </a:xfrm>
              <a:custGeom>
                <a:avLst/>
                <a:gdLst/>
                <a:ahLst/>
                <a:cxnLst/>
                <a:rect l="l" t="t" r="r" b="b"/>
                <a:pathLst>
                  <a:path w="10275" h="5049" extrusionOk="0">
                    <a:moveTo>
                      <a:pt x="4070" y="1"/>
                    </a:moveTo>
                    <a:cubicBezTo>
                      <a:pt x="3814" y="1"/>
                      <a:pt x="3555" y="15"/>
                      <a:pt x="3294" y="46"/>
                    </a:cubicBezTo>
                    <a:cubicBezTo>
                      <a:pt x="47" y="431"/>
                      <a:pt x="1" y="5048"/>
                      <a:pt x="1" y="5048"/>
                    </a:cubicBezTo>
                    <a:cubicBezTo>
                      <a:pt x="1" y="5048"/>
                      <a:pt x="2786" y="4294"/>
                      <a:pt x="4695" y="3263"/>
                    </a:cubicBezTo>
                    <a:cubicBezTo>
                      <a:pt x="5026" y="3088"/>
                      <a:pt x="5421" y="3020"/>
                      <a:pt x="5845" y="3020"/>
                    </a:cubicBezTo>
                    <a:cubicBezTo>
                      <a:pt x="7300" y="3020"/>
                      <a:pt x="9098" y="3816"/>
                      <a:pt x="9844" y="3816"/>
                    </a:cubicBezTo>
                    <a:cubicBezTo>
                      <a:pt x="10145" y="3816"/>
                      <a:pt x="10275" y="3687"/>
                      <a:pt x="10143" y="3324"/>
                    </a:cubicBezTo>
                    <a:cubicBezTo>
                      <a:pt x="9619" y="1923"/>
                      <a:pt x="7012" y="1"/>
                      <a:pt x="40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68;p95">
                <a:extLst>
                  <a:ext uri="{FF2B5EF4-FFF2-40B4-BE49-F238E27FC236}">
                    <a16:creationId xmlns:a16="http://schemas.microsoft.com/office/drawing/2014/main" id="{3A9BF92C-8672-41EC-81A4-126FF8AE07B2}"/>
                  </a:ext>
                </a:extLst>
              </p:cNvPr>
              <p:cNvSpPr/>
              <p:nvPr/>
            </p:nvSpPr>
            <p:spPr>
              <a:xfrm>
                <a:off x="2025829" y="3160915"/>
                <a:ext cx="333539" cy="191613"/>
              </a:xfrm>
              <a:custGeom>
                <a:avLst/>
                <a:gdLst/>
                <a:ahLst/>
                <a:cxnLst/>
                <a:rect l="l" t="t" r="r" b="b"/>
                <a:pathLst>
                  <a:path w="11405" h="6552" extrusionOk="0">
                    <a:moveTo>
                      <a:pt x="6184" y="1"/>
                    </a:moveTo>
                    <a:cubicBezTo>
                      <a:pt x="5751" y="1"/>
                      <a:pt x="5286" y="41"/>
                      <a:pt x="4787" y="131"/>
                    </a:cubicBezTo>
                    <a:cubicBezTo>
                      <a:pt x="1570" y="732"/>
                      <a:pt x="0" y="4579"/>
                      <a:pt x="216" y="6180"/>
                    </a:cubicBezTo>
                    <a:cubicBezTo>
                      <a:pt x="248" y="6442"/>
                      <a:pt x="339" y="6551"/>
                      <a:pt x="478" y="6551"/>
                    </a:cubicBezTo>
                    <a:cubicBezTo>
                      <a:pt x="1193" y="6551"/>
                      <a:pt x="3181" y="3640"/>
                      <a:pt x="4994" y="3640"/>
                    </a:cubicBezTo>
                    <a:cubicBezTo>
                      <a:pt x="5002" y="3640"/>
                      <a:pt x="5010" y="3640"/>
                      <a:pt x="5018" y="3641"/>
                    </a:cubicBezTo>
                    <a:cubicBezTo>
                      <a:pt x="5157" y="3644"/>
                      <a:pt x="5305" y="3645"/>
                      <a:pt x="5459" y="3645"/>
                    </a:cubicBezTo>
                    <a:cubicBezTo>
                      <a:pt x="7722" y="3645"/>
                      <a:pt x="11405" y="3348"/>
                      <a:pt x="11405" y="3348"/>
                    </a:cubicBezTo>
                    <a:cubicBezTo>
                      <a:pt x="11405" y="3348"/>
                      <a:pt x="10118" y="1"/>
                      <a:pt x="6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69;p95">
                <a:extLst>
                  <a:ext uri="{FF2B5EF4-FFF2-40B4-BE49-F238E27FC236}">
                    <a16:creationId xmlns:a16="http://schemas.microsoft.com/office/drawing/2014/main" id="{76802B68-E7F8-41D7-8D68-5EB16928F299}"/>
                  </a:ext>
                </a:extLst>
              </p:cNvPr>
              <p:cNvSpPr/>
              <p:nvPr/>
            </p:nvSpPr>
            <p:spPr>
              <a:xfrm>
                <a:off x="2073148" y="3048995"/>
                <a:ext cx="317279" cy="151343"/>
              </a:xfrm>
              <a:custGeom>
                <a:avLst/>
                <a:gdLst/>
                <a:ahLst/>
                <a:cxnLst/>
                <a:rect l="l" t="t" r="r" b="b"/>
                <a:pathLst>
                  <a:path w="10849" h="5175" extrusionOk="0">
                    <a:moveTo>
                      <a:pt x="5621" y="1"/>
                    </a:moveTo>
                    <a:cubicBezTo>
                      <a:pt x="3140" y="1"/>
                      <a:pt x="883" y="1258"/>
                      <a:pt x="244" y="2389"/>
                    </a:cubicBezTo>
                    <a:cubicBezTo>
                      <a:pt x="1" y="2819"/>
                      <a:pt x="245" y="2942"/>
                      <a:pt x="750" y="2942"/>
                    </a:cubicBezTo>
                    <a:cubicBezTo>
                      <a:pt x="1423" y="2942"/>
                      <a:pt x="2561" y="2724"/>
                      <a:pt x="3629" y="2724"/>
                    </a:cubicBezTo>
                    <a:cubicBezTo>
                      <a:pt x="4392" y="2724"/>
                      <a:pt x="5120" y="2836"/>
                      <a:pt x="5616" y="3220"/>
                    </a:cubicBezTo>
                    <a:cubicBezTo>
                      <a:pt x="7340" y="4559"/>
                      <a:pt x="10849" y="5174"/>
                      <a:pt x="10849" y="5174"/>
                    </a:cubicBezTo>
                    <a:cubicBezTo>
                      <a:pt x="10849" y="5174"/>
                      <a:pt x="10679" y="1188"/>
                      <a:pt x="7524" y="265"/>
                    </a:cubicBezTo>
                    <a:cubicBezTo>
                      <a:pt x="6890" y="81"/>
                      <a:pt x="6249" y="1"/>
                      <a:pt x="5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70;p95">
                <a:extLst>
                  <a:ext uri="{FF2B5EF4-FFF2-40B4-BE49-F238E27FC236}">
                    <a16:creationId xmlns:a16="http://schemas.microsoft.com/office/drawing/2014/main" id="{7ED2AFAA-97AF-42C2-9431-40865B9802E1}"/>
                  </a:ext>
                </a:extLst>
              </p:cNvPr>
              <p:cNvSpPr/>
              <p:nvPr/>
            </p:nvSpPr>
            <p:spPr>
              <a:xfrm>
                <a:off x="2488076" y="3270993"/>
                <a:ext cx="222935" cy="190356"/>
              </a:xfrm>
              <a:custGeom>
                <a:avLst/>
                <a:gdLst/>
                <a:ahLst/>
                <a:cxnLst/>
                <a:rect l="l" t="t" r="r" b="b"/>
                <a:pathLst>
                  <a:path w="7623" h="6509" extrusionOk="0">
                    <a:moveTo>
                      <a:pt x="3052" y="1"/>
                    </a:moveTo>
                    <a:cubicBezTo>
                      <a:pt x="1420" y="1"/>
                      <a:pt x="1" y="1169"/>
                      <a:pt x="1" y="1169"/>
                    </a:cubicBezTo>
                    <a:cubicBezTo>
                      <a:pt x="1" y="1169"/>
                      <a:pt x="970" y="2231"/>
                      <a:pt x="1971" y="2585"/>
                    </a:cubicBezTo>
                    <a:cubicBezTo>
                      <a:pt x="2971" y="2955"/>
                      <a:pt x="2940" y="4863"/>
                      <a:pt x="4587" y="5925"/>
                    </a:cubicBezTo>
                    <a:cubicBezTo>
                      <a:pt x="5217" y="6337"/>
                      <a:pt x="5858" y="6508"/>
                      <a:pt x="6361" y="6508"/>
                    </a:cubicBezTo>
                    <a:cubicBezTo>
                      <a:pt x="7172" y="6508"/>
                      <a:pt x="7622" y="6062"/>
                      <a:pt x="7081" y="5463"/>
                    </a:cubicBezTo>
                    <a:cubicBezTo>
                      <a:pt x="6219" y="4509"/>
                      <a:pt x="6880" y="1847"/>
                      <a:pt x="4710" y="477"/>
                    </a:cubicBezTo>
                    <a:cubicBezTo>
                      <a:pt x="4164" y="131"/>
                      <a:pt x="3596" y="1"/>
                      <a:pt x="3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71;p95">
                <a:extLst>
                  <a:ext uri="{FF2B5EF4-FFF2-40B4-BE49-F238E27FC236}">
                    <a16:creationId xmlns:a16="http://schemas.microsoft.com/office/drawing/2014/main" id="{0362312F-794C-4E1B-A102-48FEE664DA08}"/>
                  </a:ext>
                </a:extLst>
              </p:cNvPr>
              <p:cNvSpPr/>
              <p:nvPr/>
            </p:nvSpPr>
            <p:spPr>
              <a:xfrm>
                <a:off x="2103855" y="3284417"/>
                <a:ext cx="186203" cy="230334"/>
              </a:xfrm>
              <a:custGeom>
                <a:avLst/>
                <a:gdLst/>
                <a:ahLst/>
                <a:cxnLst/>
                <a:rect l="l" t="t" r="r" b="b"/>
                <a:pathLst>
                  <a:path w="6367" h="7876" extrusionOk="0">
                    <a:moveTo>
                      <a:pt x="3515" y="0"/>
                    </a:moveTo>
                    <a:cubicBezTo>
                      <a:pt x="2972" y="0"/>
                      <a:pt x="2418" y="178"/>
                      <a:pt x="1919" y="664"/>
                    </a:cubicBezTo>
                    <a:cubicBezTo>
                      <a:pt x="87" y="2465"/>
                      <a:pt x="980" y="5836"/>
                      <a:pt x="333" y="6959"/>
                    </a:cubicBezTo>
                    <a:cubicBezTo>
                      <a:pt x="0" y="7538"/>
                      <a:pt x="317" y="7876"/>
                      <a:pt x="893" y="7876"/>
                    </a:cubicBezTo>
                    <a:cubicBezTo>
                      <a:pt x="1436" y="7876"/>
                      <a:pt x="2209" y="7577"/>
                      <a:pt x="2888" y="6898"/>
                    </a:cubicBezTo>
                    <a:cubicBezTo>
                      <a:pt x="4273" y="5497"/>
                      <a:pt x="3427" y="2911"/>
                      <a:pt x="4335" y="2342"/>
                    </a:cubicBezTo>
                    <a:cubicBezTo>
                      <a:pt x="4981" y="1942"/>
                      <a:pt x="5659" y="1588"/>
                      <a:pt x="6367" y="1295"/>
                    </a:cubicBezTo>
                    <a:cubicBezTo>
                      <a:pt x="6367" y="1295"/>
                      <a:pt x="4981" y="0"/>
                      <a:pt x="35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72;p95">
                <a:extLst>
                  <a:ext uri="{FF2B5EF4-FFF2-40B4-BE49-F238E27FC236}">
                    <a16:creationId xmlns:a16="http://schemas.microsoft.com/office/drawing/2014/main" id="{BF38D662-F256-43D7-9B9D-AFD7DC3AFA81}"/>
                  </a:ext>
                </a:extLst>
              </p:cNvPr>
              <p:cNvSpPr/>
              <p:nvPr/>
            </p:nvSpPr>
            <p:spPr>
              <a:xfrm>
                <a:off x="2256719" y="3336912"/>
                <a:ext cx="109873" cy="294000"/>
              </a:xfrm>
              <a:custGeom>
                <a:avLst/>
                <a:gdLst/>
                <a:ahLst/>
                <a:cxnLst/>
                <a:rect l="l" t="t" r="r" b="b"/>
                <a:pathLst>
                  <a:path w="3757" h="10053" extrusionOk="0">
                    <a:moveTo>
                      <a:pt x="2406" y="0"/>
                    </a:moveTo>
                    <a:cubicBezTo>
                      <a:pt x="1676" y="0"/>
                      <a:pt x="866" y="362"/>
                      <a:pt x="570" y="1824"/>
                    </a:cubicBezTo>
                    <a:cubicBezTo>
                      <a:pt x="1" y="4718"/>
                      <a:pt x="939" y="8950"/>
                      <a:pt x="401" y="9735"/>
                    </a:cubicBezTo>
                    <a:cubicBezTo>
                      <a:pt x="253" y="9948"/>
                      <a:pt x="350" y="10052"/>
                      <a:pt x="578" y="10052"/>
                    </a:cubicBezTo>
                    <a:cubicBezTo>
                      <a:pt x="1207" y="10052"/>
                      <a:pt x="2830" y="9264"/>
                      <a:pt x="3079" y="7796"/>
                    </a:cubicBezTo>
                    <a:cubicBezTo>
                      <a:pt x="3417" y="5811"/>
                      <a:pt x="3248" y="978"/>
                      <a:pt x="3756" y="347"/>
                    </a:cubicBezTo>
                    <a:cubicBezTo>
                      <a:pt x="3756" y="347"/>
                      <a:pt x="3120" y="0"/>
                      <a:pt x="2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73;p95">
                <a:extLst>
                  <a:ext uri="{FF2B5EF4-FFF2-40B4-BE49-F238E27FC236}">
                    <a16:creationId xmlns:a16="http://schemas.microsoft.com/office/drawing/2014/main" id="{2032CA8F-95F5-4B50-A2BB-AC7D3542E499}"/>
                  </a:ext>
                </a:extLst>
              </p:cNvPr>
              <p:cNvSpPr/>
              <p:nvPr/>
            </p:nvSpPr>
            <p:spPr>
              <a:xfrm>
                <a:off x="2165357" y="2982462"/>
                <a:ext cx="477132" cy="458240"/>
              </a:xfrm>
              <a:custGeom>
                <a:avLst/>
                <a:gdLst/>
                <a:ahLst/>
                <a:cxnLst/>
                <a:rect l="l" t="t" r="r" b="b"/>
                <a:pathLst>
                  <a:path w="16315" h="15669" extrusionOk="0">
                    <a:moveTo>
                      <a:pt x="8450" y="12482"/>
                    </a:moveTo>
                    <a:lnTo>
                      <a:pt x="8450" y="12482"/>
                    </a:lnTo>
                    <a:cubicBezTo>
                      <a:pt x="8435" y="12575"/>
                      <a:pt x="8435" y="12682"/>
                      <a:pt x="8419" y="12759"/>
                    </a:cubicBezTo>
                    <a:cubicBezTo>
                      <a:pt x="8404" y="12667"/>
                      <a:pt x="8373" y="12590"/>
                      <a:pt x="8342" y="12498"/>
                    </a:cubicBezTo>
                    <a:lnTo>
                      <a:pt x="8450" y="12482"/>
                    </a:lnTo>
                    <a:close/>
                    <a:moveTo>
                      <a:pt x="7219" y="12097"/>
                    </a:moveTo>
                    <a:lnTo>
                      <a:pt x="7219" y="12097"/>
                    </a:lnTo>
                    <a:cubicBezTo>
                      <a:pt x="7280" y="12113"/>
                      <a:pt x="7342" y="12128"/>
                      <a:pt x="7403" y="12159"/>
                    </a:cubicBezTo>
                    <a:cubicBezTo>
                      <a:pt x="7865" y="12421"/>
                      <a:pt x="8096" y="13113"/>
                      <a:pt x="8219" y="13775"/>
                    </a:cubicBezTo>
                    <a:cubicBezTo>
                      <a:pt x="8004" y="13144"/>
                      <a:pt x="7665" y="12575"/>
                      <a:pt x="7219" y="12097"/>
                    </a:cubicBezTo>
                    <a:close/>
                    <a:moveTo>
                      <a:pt x="11636" y="0"/>
                    </a:moveTo>
                    <a:cubicBezTo>
                      <a:pt x="11590" y="46"/>
                      <a:pt x="10528" y="877"/>
                      <a:pt x="9573" y="2847"/>
                    </a:cubicBezTo>
                    <a:cubicBezTo>
                      <a:pt x="8942" y="4171"/>
                      <a:pt x="8281" y="6187"/>
                      <a:pt x="8173" y="8988"/>
                    </a:cubicBezTo>
                    <a:cubicBezTo>
                      <a:pt x="7006" y="4147"/>
                      <a:pt x="4626" y="3741"/>
                      <a:pt x="3903" y="3741"/>
                    </a:cubicBezTo>
                    <a:cubicBezTo>
                      <a:pt x="3787" y="3741"/>
                      <a:pt x="3713" y="3751"/>
                      <a:pt x="3694" y="3756"/>
                    </a:cubicBezTo>
                    <a:lnTo>
                      <a:pt x="3725" y="3940"/>
                    </a:lnTo>
                    <a:cubicBezTo>
                      <a:pt x="3725" y="3940"/>
                      <a:pt x="3773" y="3934"/>
                      <a:pt x="3860" y="3934"/>
                    </a:cubicBezTo>
                    <a:cubicBezTo>
                      <a:pt x="4126" y="3934"/>
                      <a:pt x="4756" y="3995"/>
                      <a:pt x="5464" y="4494"/>
                    </a:cubicBezTo>
                    <a:cubicBezTo>
                      <a:pt x="6341" y="5110"/>
                      <a:pt x="7511" y="6541"/>
                      <a:pt x="8157" y="9804"/>
                    </a:cubicBezTo>
                    <a:cubicBezTo>
                      <a:pt x="8157" y="10666"/>
                      <a:pt x="8219" y="11528"/>
                      <a:pt x="8311" y="12374"/>
                    </a:cubicBezTo>
                    <a:cubicBezTo>
                      <a:pt x="7727" y="10558"/>
                      <a:pt x="6772" y="9265"/>
                      <a:pt x="5418" y="8527"/>
                    </a:cubicBezTo>
                    <a:cubicBezTo>
                      <a:pt x="4464" y="8011"/>
                      <a:pt x="3440" y="7853"/>
                      <a:pt x="2544" y="7853"/>
                    </a:cubicBezTo>
                    <a:cubicBezTo>
                      <a:pt x="1140" y="7853"/>
                      <a:pt x="50" y="8240"/>
                      <a:pt x="31" y="8250"/>
                    </a:cubicBezTo>
                    <a:lnTo>
                      <a:pt x="108" y="8419"/>
                    </a:lnTo>
                    <a:cubicBezTo>
                      <a:pt x="117" y="8419"/>
                      <a:pt x="1170" y="8046"/>
                      <a:pt x="2532" y="8046"/>
                    </a:cubicBezTo>
                    <a:cubicBezTo>
                      <a:pt x="3401" y="8046"/>
                      <a:pt x="4396" y="8198"/>
                      <a:pt x="5326" y="8696"/>
                    </a:cubicBezTo>
                    <a:cubicBezTo>
                      <a:pt x="6803" y="9496"/>
                      <a:pt x="7804" y="10989"/>
                      <a:pt x="8327" y="13129"/>
                    </a:cubicBezTo>
                    <a:lnTo>
                      <a:pt x="8388" y="13113"/>
                    </a:lnTo>
                    <a:lnTo>
                      <a:pt x="8388" y="13113"/>
                    </a:lnTo>
                    <a:cubicBezTo>
                      <a:pt x="8388" y="13236"/>
                      <a:pt x="8373" y="13344"/>
                      <a:pt x="8358" y="13452"/>
                    </a:cubicBezTo>
                    <a:cubicBezTo>
                      <a:pt x="8219" y="12836"/>
                      <a:pt x="7957" y="12236"/>
                      <a:pt x="7511" y="11990"/>
                    </a:cubicBezTo>
                    <a:cubicBezTo>
                      <a:pt x="7357" y="11897"/>
                      <a:pt x="7172" y="11867"/>
                      <a:pt x="6988" y="11867"/>
                    </a:cubicBezTo>
                    <a:cubicBezTo>
                      <a:pt x="6341" y="11297"/>
                      <a:pt x="5387" y="10882"/>
                      <a:pt x="4017" y="10866"/>
                    </a:cubicBezTo>
                    <a:cubicBezTo>
                      <a:pt x="3991" y="10866"/>
                      <a:pt x="3965" y="10866"/>
                      <a:pt x="3939" y="10866"/>
                    </a:cubicBezTo>
                    <a:cubicBezTo>
                      <a:pt x="2608" y="10866"/>
                      <a:pt x="1604" y="11250"/>
                      <a:pt x="970" y="11990"/>
                    </a:cubicBezTo>
                    <a:cubicBezTo>
                      <a:pt x="0" y="13129"/>
                      <a:pt x="231" y="14683"/>
                      <a:pt x="231" y="14745"/>
                    </a:cubicBezTo>
                    <a:lnTo>
                      <a:pt x="431" y="14714"/>
                    </a:lnTo>
                    <a:cubicBezTo>
                      <a:pt x="431" y="14698"/>
                      <a:pt x="200" y="13175"/>
                      <a:pt x="1124" y="12113"/>
                    </a:cubicBezTo>
                    <a:cubicBezTo>
                      <a:pt x="1712" y="11420"/>
                      <a:pt x="2668" y="11066"/>
                      <a:pt x="3936" y="11066"/>
                    </a:cubicBezTo>
                    <a:cubicBezTo>
                      <a:pt x="3963" y="11066"/>
                      <a:pt x="3990" y="11066"/>
                      <a:pt x="4017" y="11066"/>
                    </a:cubicBezTo>
                    <a:cubicBezTo>
                      <a:pt x="5249" y="11066"/>
                      <a:pt x="6126" y="11420"/>
                      <a:pt x="6757" y="11897"/>
                    </a:cubicBezTo>
                    <a:cubicBezTo>
                      <a:pt x="6511" y="11959"/>
                      <a:pt x="6264" y="12067"/>
                      <a:pt x="6064" y="12205"/>
                    </a:cubicBezTo>
                    <a:cubicBezTo>
                      <a:pt x="4848" y="12990"/>
                      <a:pt x="4956" y="15545"/>
                      <a:pt x="4972" y="15668"/>
                    </a:cubicBezTo>
                    <a:lnTo>
                      <a:pt x="5156" y="15653"/>
                    </a:lnTo>
                    <a:cubicBezTo>
                      <a:pt x="5156" y="15622"/>
                      <a:pt x="5033" y="13098"/>
                      <a:pt x="6157" y="12374"/>
                    </a:cubicBezTo>
                    <a:cubicBezTo>
                      <a:pt x="6403" y="12221"/>
                      <a:pt x="6665" y="12113"/>
                      <a:pt x="6942" y="12067"/>
                    </a:cubicBezTo>
                    <a:cubicBezTo>
                      <a:pt x="8219" y="13221"/>
                      <a:pt x="8296" y="14960"/>
                      <a:pt x="8296" y="15068"/>
                    </a:cubicBezTo>
                    <a:lnTo>
                      <a:pt x="8342" y="15068"/>
                    </a:lnTo>
                    <a:lnTo>
                      <a:pt x="8342" y="15176"/>
                    </a:lnTo>
                    <a:lnTo>
                      <a:pt x="8511" y="15176"/>
                    </a:lnTo>
                    <a:cubicBezTo>
                      <a:pt x="8511" y="15191"/>
                      <a:pt x="8511" y="15206"/>
                      <a:pt x="8496" y="15222"/>
                    </a:cubicBezTo>
                    <a:lnTo>
                      <a:pt x="8696" y="15253"/>
                    </a:lnTo>
                    <a:cubicBezTo>
                      <a:pt x="9019" y="13067"/>
                      <a:pt x="9804" y="11728"/>
                      <a:pt x="11005" y="11282"/>
                    </a:cubicBezTo>
                    <a:cubicBezTo>
                      <a:pt x="11317" y="11164"/>
                      <a:pt x="11645" y="11113"/>
                      <a:pt x="11978" y="11113"/>
                    </a:cubicBezTo>
                    <a:cubicBezTo>
                      <a:pt x="13986" y="11113"/>
                      <a:pt x="16165" y="12961"/>
                      <a:pt x="16192" y="12975"/>
                    </a:cubicBezTo>
                    <a:lnTo>
                      <a:pt x="16315" y="12836"/>
                    </a:lnTo>
                    <a:cubicBezTo>
                      <a:pt x="15761" y="12374"/>
                      <a:pt x="15145" y="11974"/>
                      <a:pt x="14499" y="11651"/>
                    </a:cubicBezTo>
                    <a:cubicBezTo>
                      <a:pt x="13579" y="11165"/>
                      <a:pt x="12715" y="10923"/>
                      <a:pt x="11957" y="10923"/>
                    </a:cubicBezTo>
                    <a:cubicBezTo>
                      <a:pt x="11587" y="10923"/>
                      <a:pt x="11241" y="10981"/>
                      <a:pt x="10928" y="11097"/>
                    </a:cubicBezTo>
                    <a:cubicBezTo>
                      <a:pt x="9697" y="11559"/>
                      <a:pt x="8896" y="12882"/>
                      <a:pt x="8527" y="15052"/>
                    </a:cubicBezTo>
                    <a:cubicBezTo>
                      <a:pt x="8527" y="14929"/>
                      <a:pt x="8527" y="14760"/>
                      <a:pt x="8511" y="14545"/>
                    </a:cubicBezTo>
                    <a:cubicBezTo>
                      <a:pt x="8496" y="12790"/>
                      <a:pt x="8819" y="7757"/>
                      <a:pt x="12913" y="6110"/>
                    </a:cubicBezTo>
                    <a:lnTo>
                      <a:pt x="12836" y="5926"/>
                    </a:lnTo>
                    <a:cubicBezTo>
                      <a:pt x="9881" y="7126"/>
                      <a:pt x="8835" y="10035"/>
                      <a:pt x="8481" y="12282"/>
                    </a:cubicBezTo>
                    <a:cubicBezTo>
                      <a:pt x="7542" y="3540"/>
                      <a:pt x="11713" y="185"/>
                      <a:pt x="11759" y="154"/>
                    </a:cubicBezTo>
                    <a:lnTo>
                      <a:pt x="116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74;p95">
                <a:extLst>
                  <a:ext uri="{FF2B5EF4-FFF2-40B4-BE49-F238E27FC236}">
                    <a16:creationId xmlns:a16="http://schemas.microsoft.com/office/drawing/2014/main" id="{CD958C15-61CD-4F9D-8947-FB0CF5807E2C}"/>
                  </a:ext>
                </a:extLst>
              </p:cNvPr>
              <p:cNvSpPr/>
              <p:nvPr/>
            </p:nvSpPr>
            <p:spPr>
              <a:xfrm>
                <a:off x="2385601" y="3298308"/>
                <a:ext cx="137159" cy="275195"/>
              </a:xfrm>
              <a:custGeom>
                <a:avLst/>
                <a:gdLst/>
                <a:ahLst/>
                <a:cxnLst/>
                <a:rect l="l" t="t" r="r" b="b"/>
                <a:pathLst>
                  <a:path w="4690" h="9410" extrusionOk="0">
                    <a:moveTo>
                      <a:pt x="1645" y="1"/>
                    </a:moveTo>
                    <a:cubicBezTo>
                      <a:pt x="913" y="1"/>
                      <a:pt x="380" y="713"/>
                      <a:pt x="380" y="713"/>
                    </a:cubicBezTo>
                    <a:cubicBezTo>
                      <a:pt x="380" y="711"/>
                      <a:pt x="380" y="711"/>
                      <a:pt x="380" y="711"/>
                    </a:cubicBezTo>
                    <a:lnTo>
                      <a:pt x="380" y="711"/>
                    </a:lnTo>
                    <a:cubicBezTo>
                      <a:pt x="372" y="711"/>
                      <a:pt x="0" y="5322"/>
                      <a:pt x="426" y="7284"/>
                    </a:cubicBezTo>
                    <a:cubicBezTo>
                      <a:pt x="736" y="8701"/>
                      <a:pt x="2328" y="9409"/>
                      <a:pt x="2985" y="9409"/>
                    </a:cubicBezTo>
                    <a:cubicBezTo>
                      <a:pt x="3242" y="9409"/>
                      <a:pt x="3357" y="9301"/>
                      <a:pt x="3197" y="9085"/>
                    </a:cubicBezTo>
                    <a:cubicBezTo>
                      <a:pt x="2612" y="8316"/>
                      <a:pt x="4690" y="4068"/>
                      <a:pt x="3320" y="1451"/>
                    </a:cubicBezTo>
                    <a:cubicBezTo>
                      <a:pt x="2739" y="333"/>
                      <a:pt x="2145" y="1"/>
                      <a:pt x="1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75;p95">
                <a:extLst>
                  <a:ext uri="{FF2B5EF4-FFF2-40B4-BE49-F238E27FC236}">
                    <a16:creationId xmlns:a16="http://schemas.microsoft.com/office/drawing/2014/main" id="{32CBDA62-106F-47B9-B574-50187F03E934}"/>
                  </a:ext>
                </a:extLst>
              </p:cNvPr>
              <p:cNvSpPr/>
              <p:nvPr/>
            </p:nvSpPr>
            <p:spPr>
              <a:xfrm>
                <a:off x="2394463" y="3304567"/>
                <a:ext cx="53138" cy="100106"/>
              </a:xfrm>
              <a:custGeom>
                <a:avLst/>
                <a:gdLst/>
                <a:ahLst/>
                <a:cxnLst/>
                <a:rect l="l" t="t" r="r" b="b"/>
                <a:pathLst>
                  <a:path w="1817" h="3423" extrusionOk="0">
                    <a:moveTo>
                      <a:pt x="666" y="1"/>
                    </a:moveTo>
                    <a:cubicBezTo>
                      <a:pt x="455" y="1"/>
                      <a:pt x="228" y="146"/>
                      <a:pt x="0" y="437"/>
                    </a:cubicBezTo>
                    <a:lnTo>
                      <a:pt x="154" y="560"/>
                    </a:lnTo>
                    <a:cubicBezTo>
                      <a:pt x="353" y="321"/>
                      <a:pt x="518" y="197"/>
                      <a:pt x="668" y="197"/>
                    </a:cubicBezTo>
                    <a:cubicBezTo>
                      <a:pt x="692" y="197"/>
                      <a:pt x="716" y="200"/>
                      <a:pt x="739" y="206"/>
                    </a:cubicBezTo>
                    <a:cubicBezTo>
                      <a:pt x="1324" y="406"/>
                      <a:pt x="1570" y="2592"/>
                      <a:pt x="1616" y="3423"/>
                    </a:cubicBezTo>
                    <a:lnTo>
                      <a:pt x="1816" y="3407"/>
                    </a:lnTo>
                    <a:cubicBezTo>
                      <a:pt x="1801" y="3100"/>
                      <a:pt x="1632" y="298"/>
                      <a:pt x="801" y="21"/>
                    </a:cubicBezTo>
                    <a:cubicBezTo>
                      <a:pt x="757" y="8"/>
                      <a:pt x="712" y="1"/>
                      <a:pt x="6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76;p95">
                <a:extLst>
                  <a:ext uri="{FF2B5EF4-FFF2-40B4-BE49-F238E27FC236}">
                    <a16:creationId xmlns:a16="http://schemas.microsoft.com/office/drawing/2014/main" id="{3868DE95-7264-4E19-B8CB-8158C78D6967}"/>
                  </a:ext>
                </a:extLst>
              </p:cNvPr>
              <p:cNvSpPr/>
              <p:nvPr/>
            </p:nvSpPr>
            <p:spPr>
              <a:xfrm>
                <a:off x="2627165" y="3427600"/>
                <a:ext cx="126514" cy="310202"/>
              </a:xfrm>
              <a:custGeom>
                <a:avLst/>
                <a:gdLst/>
                <a:ahLst/>
                <a:cxnLst/>
                <a:rect l="l" t="t" r="r" b="b"/>
                <a:pathLst>
                  <a:path w="4326" h="10607" extrusionOk="0">
                    <a:moveTo>
                      <a:pt x="1324" y="1"/>
                    </a:moveTo>
                    <a:cubicBezTo>
                      <a:pt x="1324" y="1"/>
                      <a:pt x="0" y="10451"/>
                      <a:pt x="1124" y="10605"/>
                    </a:cubicBezTo>
                    <a:cubicBezTo>
                      <a:pt x="1132" y="10606"/>
                      <a:pt x="1140" y="10607"/>
                      <a:pt x="1148" y="10607"/>
                    </a:cubicBezTo>
                    <a:cubicBezTo>
                      <a:pt x="2292" y="10607"/>
                      <a:pt x="4325" y="1047"/>
                      <a:pt x="4325" y="1047"/>
                    </a:cubicBezTo>
                    <a:lnTo>
                      <a:pt x="13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77;p95">
                <a:extLst>
                  <a:ext uri="{FF2B5EF4-FFF2-40B4-BE49-F238E27FC236}">
                    <a16:creationId xmlns:a16="http://schemas.microsoft.com/office/drawing/2014/main" id="{F438A19F-79D9-48B1-8CC1-407C540EFBE6}"/>
                  </a:ext>
                </a:extLst>
              </p:cNvPr>
              <p:cNvSpPr/>
              <p:nvPr/>
            </p:nvSpPr>
            <p:spPr>
              <a:xfrm>
                <a:off x="4227744" y="3427600"/>
                <a:ext cx="126514" cy="310202"/>
              </a:xfrm>
              <a:custGeom>
                <a:avLst/>
                <a:gdLst/>
                <a:ahLst/>
                <a:cxnLst/>
                <a:rect l="l" t="t" r="r" b="b"/>
                <a:pathLst>
                  <a:path w="4326" h="10607" extrusionOk="0">
                    <a:moveTo>
                      <a:pt x="2987" y="1"/>
                    </a:moveTo>
                    <a:lnTo>
                      <a:pt x="1" y="1047"/>
                    </a:lnTo>
                    <a:cubicBezTo>
                      <a:pt x="1" y="1047"/>
                      <a:pt x="2019" y="10607"/>
                      <a:pt x="3163" y="10607"/>
                    </a:cubicBezTo>
                    <a:cubicBezTo>
                      <a:pt x="3171" y="10607"/>
                      <a:pt x="3179" y="10606"/>
                      <a:pt x="3187" y="10605"/>
                    </a:cubicBezTo>
                    <a:cubicBezTo>
                      <a:pt x="4326" y="10451"/>
                      <a:pt x="2987" y="1"/>
                      <a:pt x="29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78;p95">
                <a:extLst>
                  <a:ext uri="{FF2B5EF4-FFF2-40B4-BE49-F238E27FC236}">
                    <a16:creationId xmlns:a16="http://schemas.microsoft.com/office/drawing/2014/main" id="{361C480A-3D36-45FA-9324-9BF859716AD6}"/>
                  </a:ext>
                </a:extLst>
              </p:cNvPr>
              <p:cNvSpPr/>
              <p:nvPr/>
            </p:nvSpPr>
            <p:spPr>
              <a:xfrm>
                <a:off x="2447572" y="2760931"/>
                <a:ext cx="1973774" cy="805787"/>
              </a:xfrm>
              <a:custGeom>
                <a:avLst/>
                <a:gdLst/>
                <a:ahLst/>
                <a:cxnLst/>
                <a:rect l="l" t="t" r="r" b="b"/>
                <a:pathLst>
                  <a:path w="67491" h="27553" extrusionOk="0">
                    <a:moveTo>
                      <a:pt x="33614" y="1"/>
                    </a:moveTo>
                    <a:cubicBezTo>
                      <a:pt x="24965" y="1"/>
                      <a:pt x="16434" y="343"/>
                      <a:pt x="13129" y="603"/>
                    </a:cubicBezTo>
                    <a:cubicBezTo>
                      <a:pt x="5895" y="1173"/>
                      <a:pt x="6342" y="16748"/>
                      <a:pt x="6342" y="16748"/>
                    </a:cubicBezTo>
                    <a:cubicBezTo>
                      <a:pt x="0" y="19934"/>
                      <a:pt x="1447" y="25352"/>
                      <a:pt x="6280" y="26429"/>
                    </a:cubicBezTo>
                    <a:cubicBezTo>
                      <a:pt x="9148" y="27059"/>
                      <a:pt x="18231" y="27353"/>
                      <a:pt x="28066" y="27353"/>
                    </a:cubicBezTo>
                    <a:cubicBezTo>
                      <a:pt x="34807" y="27353"/>
                      <a:pt x="41900" y="27215"/>
                      <a:pt x="47590" y="26952"/>
                    </a:cubicBezTo>
                    <a:cubicBezTo>
                      <a:pt x="58502" y="26460"/>
                      <a:pt x="67490" y="27553"/>
                      <a:pt x="66721" y="21766"/>
                    </a:cubicBezTo>
                    <a:cubicBezTo>
                      <a:pt x="66120" y="17256"/>
                      <a:pt x="64227" y="16410"/>
                      <a:pt x="59841" y="16240"/>
                    </a:cubicBezTo>
                    <a:cubicBezTo>
                      <a:pt x="59841" y="16240"/>
                      <a:pt x="60025" y="5328"/>
                      <a:pt x="56393" y="2188"/>
                    </a:cubicBezTo>
                    <a:cubicBezTo>
                      <a:pt x="54417" y="489"/>
                      <a:pt x="43932" y="1"/>
                      <a:pt x="336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79;p95">
                <a:extLst>
                  <a:ext uri="{FF2B5EF4-FFF2-40B4-BE49-F238E27FC236}">
                    <a16:creationId xmlns:a16="http://schemas.microsoft.com/office/drawing/2014/main" id="{F625BD87-F0A7-4082-A0D2-D4E37F6FA3B8}"/>
                  </a:ext>
                </a:extLst>
              </p:cNvPr>
              <p:cNvSpPr/>
              <p:nvPr/>
            </p:nvSpPr>
            <p:spPr>
              <a:xfrm>
                <a:off x="2303979" y="3179135"/>
                <a:ext cx="2486439" cy="219104"/>
              </a:xfrm>
              <a:custGeom>
                <a:avLst/>
                <a:gdLst/>
                <a:ahLst/>
                <a:cxnLst/>
                <a:rect l="l" t="t" r="r" b="b"/>
                <a:pathLst>
                  <a:path w="85021" h="7492" extrusionOk="0">
                    <a:moveTo>
                      <a:pt x="37462" y="1"/>
                    </a:moveTo>
                    <a:cubicBezTo>
                      <a:pt x="1" y="2110"/>
                      <a:pt x="16792" y="5850"/>
                      <a:pt x="19978" y="6665"/>
                    </a:cubicBezTo>
                    <a:cubicBezTo>
                      <a:pt x="21769" y="7122"/>
                      <a:pt x="29032" y="7491"/>
                      <a:pt x="36507" y="7491"/>
                    </a:cubicBezTo>
                    <a:cubicBezTo>
                      <a:pt x="42393" y="7491"/>
                      <a:pt x="48411" y="7262"/>
                      <a:pt x="51992" y="6665"/>
                    </a:cubicBezTo>
                    <a:cubicBezTo>
                      <a:pt x="85021" y="1155"/>
                      <a:pt x="37462" y="1"/>
                      <a:pt x="374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80;p95">
                <a:extLst>
                  <a:ext uri="{FF2B5EF4-FFF2-40B4-BE49-F238E27FC236}">
                    <a16:creationId xmlns:a16="http://schemas.microsoft.com/office/drawing/2014/main" id="{CAE9F3D0-F470-4F62-B9DD-EA004D818EC0}"/>
                  </a:ext>
                </a:extLst>
              </p:cNvPr>
              <p:cNvSpPr/>
              <p:nvPr/>
            </p:nvSpPr>
            <p:spPr>
              <a:xfrm>
                <a:off x="5282377" y="3427600"/>
                <a:ext cx="126514" cy="310202"/>
              </a:xfrm>
              <a:custGeom>
                <a:avLst/>
                <a:gdLst/>
                <a:ahLst/>
                <a:cxnLst/>
                <a:rect l="l" t="t" r="r" b="b"/>
                <a:pathLst>
                  <a:path w="4326" h="10607" extrusionOk="0">
                    <a:moveTo>
                      <a:pt x="3001" y="1"/>
                    </a:moveTo>
                    <a:lnTo>
                      <a:pt x="0" y="1047"/>
                    </a:lnTo>
                    <a:cubicBezTo>
                      <a:pt x="0" y="1047"/>
                      <a:pt x="2018" y="10607"/>
                      <a:pt x="3162" y="10607"/>
                    </a:cubicBezTo>
                    <a:cubicBezTo>
                      <a:pt x="3170" y="10607"/>
                      <a:pt x="3178" y="10606"/>
                      <a:pt x="3186" y="10605"/>
                    </a:cubicBezTo>
                    <a:cubicBezTo>
                      <a:pt x="4325" y="10451"/>
                      <a:pt x="3001" y="1"/>
                      <a:pt x="30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481;p95">
                <a:extLst>
                  <a:ext uri="{FF2B5EF4-FFF2-40B4-BE49-F238E27FC236}">
                    <a16:creationId xmlns:a16="http://schemas.microsoft.com/office/drawing/2014/main" id="{4942A403-425F-4333-93F8-8B05C8CB2C0A}"/>
                  </a:ext>
                </a:extLst>
              </p:cNvPr>
              <p:cNvSpPr/>
              <p:nvPr/>
            </p:nvSpPr>
            <p:spPr>
              <a:xfrm>
                <a:off x="4594593" y="3427600"/>
                <a:ext cx="126514" cy="310202"/>
              </a:xfrm>
              <a:custGeom>
                <a:avLst/>
                <a:gdLst/>
                <a:ahLst/>
                <a:cxnLst/>
                <a:rect l="l" t="t" r="r" b="b"/>
                <a:pathLst>
                  <a:path w="4326" h="10607" extrusionOk="0">
                    <a:moveTo>
                      <a:pt x="1324" y="1"/>
                    </a:moveTo>
                    <a:cubicBezTo>
                      <a:pt x="1324" y="1"/>
                      <a:pt x="1" y="10451"/>
                      <a:pt x="1140" y="10605"/>
                    </a:cubicBezTo>
                    <a:cubicBezTo>
                      <a:pt x="1148" y="10606"/>
                      <a:pt x="1156" y="10607"/>
                      <a:pt x="1164" y="10607"/>
                    </a:cubicBezTo>
                    <a:cubicBezTo>
                      <a:pt x="2292" y="10607"/>
                      <a:pt x="4326" y="1047"/>
                      <a:pt x="4326" y="1047"/>
                    </a:cubicBezTo>
                    <a:lnTo>
                      <a:pt x="13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482;p95">
                <a:extLst>
                  <a:ext uri="{FF2B5EF4-FFF2-40B4-BE49-F238E27FC236}">
                    <a16:creationId xmlns:a16="http://schemas.microsoft.com/office/drawing/2014/main" id="{2BA93686-15C6-4A34-B628-D0FD4F584B42}"/>
                  </a:ext>
                </a:extLst>
              </p:cNvPr>
              <p:cNvSpPr/>
              <p:nvPr/>
            </p:nvSpPr>
            <p:spPr>
              <a:xfrm>
                <a:off x="4558593" y="2760931"/>
                <a:ext cx="972279" cy="805787"/>
              </a:xfrm>
              <a:custGeom>
                <a:avLst/>
                <a:gdLst/>
                <a:ahLst/>
                <a:cxnLst/>
                <a:rect l="l" t="t" r="r" b="b"/>
                <a:pathLst>
                  <a:path w="33246" h="27553" extrusionOk="0">
                    <a:moveTo>
                      <a:pt x="16687" y="1"/>
                    </a:moveTo>
                    <a:cubicBezTo>
                      <a:pt x="11602" y="1"/>
                      <a:pt x="6435" y="489"/>
                      <a:pt x="5464" y="2188"/>
                    </a:cubicBezTo>
                    <a:cubicBezTo>
                      <a:pt x="3679" y="5328"/>
                      <a:pt x="3771" y="16240"/>
                      <a:pt x="3771" y="16240"/>
                    </a:cubicBezTo>
                    <a:cubicBezTo>
                      <a:pt x="1601" y="16410"/>
                      <a:pt x="678" y="17256"/>
                      <a:pt x="385" y="21766"/>
                    </a:cubicBezTo>
                    <a:cubicBezTo>
                      <a:pt x="0" y="27553"/>
                      <a:pt x="4418" y="26460"/>
                      <a:pt x="9804" y="26952"/>
                    </a:cubicBezTo>
                    <a:cubicBezTo>
                      <a:pt x="12602" y="27215"/>
                      <a:pt x="16094" y="27353"/>
                      <a:pt x="19414" y="27353"/>
                    </a:cubicBezTo>
                    <a:cubicBezTo>
                      <a:pt x="24259" y="27353"/>
                      <a:pt x="28736" y="27059"/>
                      <a:pt x="30151" y="26429"/>
                    </a:cubicBezTo>
                    <a:cubicBezTo>
                      <a:pt x="32522" y="25352"/>
                      <a:pt x="33245" y="19934"/>
                      <a:pt x="30121" y="16748"/>
                    </a:cubicBezTo>
                    <a:cubicBezTo>
                      <a:pt x="30121" y="16748"/>
                      <a:pt x="30336" y="1173"/>
                      <a:pt x="26781" y="603"/>
                    </a:cubicBezTo>
                    <a:cubicBezTo>
                      <a:pt x="25153" y="343"/>
                      <a:pt x="20948" y="1"/>
                      <a:pt x="16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483;p95">
                <a:extLst>
                  <a:ext uri="{FF2B5EF4-FFF2-40B4-BE49-F238E27FC236}">
                    <a16:creationId xmlns:a16="http://schemas.microsoft.com/office/drawing/2014/main" id="{5FEEB3C8-1BAE-4FD2-B240-3E3D416C1454}"/>
                  </a:ext>
                </a:extLst>
              </p:cNvPr>
              <p:cNvSpPr/>
              <p:nvPr/>
            </p:nvSpPr>
            <p:spPr>
              <a:xfrm>
                <a:off x="4424007" y="3179135"/>
                <a:ext cx="1291401" cy="219104"/>
              </a:xfrm>
              <a:custGeom>
                <a:avLst/>
                <a:gdLst/>
                <a:ahLst/>
                <a:cxnLst/>
                <a:rect l="l" t="t" r="r" b="b"/>
                <a:pathLst>
                  <a:path w="44158" h="7492" extrusionOk="0">
                    <a:moveTo>
                      <a:pt x="19455" y="1"/>
                    </a:moveTo>
                    <a:cubicBezTo>
                      <a:pt x="0" y="2110"/>
                      <a:pt x="8712" y="5850"/>
                      <a:pt x="10374" y="6665"/>
                    </a:cubicBezTo>
                    <a:cubicBezTo>
                      <a:pt x="11304" y="7122"/>
                      <a:pt x="15076" y="7491"/>
                      <a:pt x="18960" y="7491"/>
                    </a:cubicBezTo>
                    <a:cubicBezTo>
                      <a:pt x="22019" y="7491"/>
                      <a:pt x="25147" y="7262"/>
                      <a:pt x="27012" y="6665"/>
                    </a:cubicBezTo>
                    <a:cubicBezTo>
                      <a:pt x="44157" y="1155"/>
                      <a:pt x="19455" y="1"/>
                      <a:pt x="19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484;p95">
                <a:extLst>
                  <a:ext uri="{FF2B5EF4-FFF2-40B4-BE49-F238E27FC236}">
                    <a16:creationId xmlns:a16="http://schemas.microsoft.com/office/drawing/2014/main" id="{2A0AB005-23BF-400D-84B1-B08C5EFA68EB}"/>
                  </a:ext>
                </a:extLst>
              </p:cNvPr>
              <p:cNvSpPr/>
              <p:nvPr/>
            </p:nvSpPr>
            <p:spPr>
              <a:xfrm>
                <a:off x="2445320" y="2297661"/>
                <a:ext cx="465902" cy="361030"/>
              </a:xfrm>
              <a:custGeom>
                <a:avLst/>
                <a:gdLst/>
                <a:ahLst/>
                <a:cxnLst/>
                <a:rect l="l" t="t" r="r" b="b"/>
                <a:pathLst>
                  <a:path w="15931" h="12345" extrusionOk="0">
                    <a:moveTo>
                      <a:pt x="7990" y="1"/>
                    </a:moveTo>
                    <a:cubicBezTo>
                      <a:pt x="7314" y="1"/>
                      <a:pt x="6657" y="68"/>
                      <a:pt x="6049" y="207"/>
                    </a:cubicBezTo>
                    <a:cubicBezTo>
                      <a:pt x="2140" y="1084"/>
                      <a:pt x="0" y="7779"/>
                      <a:pt x="2679" y="10488"/>
                    </a:cubicBezTo>
                    <a:cubicBezTo>
                      <a:pt x="4075" y="11908"/>
                      <a:pt x="5504" y="12344"/>
                      <a:pt x="6731" y="12344"/>
                    </a:cubicBezTo>
                    <a:cubicBezTo>
                      <a:pt x="8683" y="12344"/>
                      <a:pt x="10128" y="11242"/>
                      <a:pt x="10128" y="11242"/>
                    </a:cubicBezTo>
                    <a:cubicBezTo>
                      <a:pt x="10128" y="11242"/>
                      <a:pt x="11938" y="11942"/>
                      <a:pt x="12748" y="11942"/>
                    </a:cubicBezTo>
                    <a:cubicBezTo>
                      <a:pt x="12853" y="11942"/>
                      <a:pt x="12941" y="11930"/>
                      <a:pt x="13006" y="11904"/>
                    </a:cubicBezTo>
                    <a:cubicBezTo>
                      <a:pt x="13560" y="11658"/>
                      <a:pt x="12021" y="11088"/>
                      <a:pt x="12452" y="10365"/>
                    </a:cubicBezTo>
                    <a:cubicBezTo>
                      <a:pt x="12867" y="9626"/>
                      <a:pt x="15930" y="9811"/>
                      <a:pt x="15930" y="5593"/>
                    </a:cubicBezTo>
                    <a:cubicBezTo>
                      <a:pt x="15930" y="2017"/>
                      <a:pt x="11676" y="1"/>
                      <a:pt x="7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485;p95">
                <a:extLst>
                  <a:ext uri="{FF2B5EF4-FFF2-40B4-BE49-F238E27FC236}">
                    <a16:creationId xmlns:a16="http://schemas.microsoft.com/office/drawing/2014/main" id="{3091AE24-AD3B-41A6-9F89-5788C4E5CE07}"/>
                  </a:ext>
                </a:extLst>
              </p:cNvPr>
              <p:cNvSpPr/>
              <p:nvPr/>
            </p:nvSpPr>
            <p:spPr>
              <a:xfrm>
                <a:off x="2555603" y="2346559"/>
                <a:ext cx="267387" cy="236329"/>
              </a:xfrm>
              <a:custGeom>
                <a:avLst/>
                <a:gdLst/>
                <a:ahLst/>
                <a:cxnLst/>
                <a:rect l="l" t="t" r="r" b="b"/>
                <a:pathLst>
                  <a:path w="9143" h="8081" extrusionOk="0">
                    <a:moveTo>
                      <a:pt x="4149" y="150"/>
                    </a:moveTo>
                    <a:cubicBezTo>
                      <a:pt x="4463" y="150"/>
                      <a:pt x="4856" y="388"/>
                      <a:pt x="5249" y="828"/>
                    </a:cubicBezTo>
                    <a:cubicBezTo>
                      <a:pt x="4695" y="1059"/>
                      <a:pt x="4187" y="1367"/>
                      <a:pt x="3710" y="1736"/>
                    </a:cubicBezTo>
                    <a:cubicBezTo>
                      <a:pt x="3571" y="1690"/>
                      <a:pt x="3417" y="1644"/>
                      <a:pt x="3263" y="1613"/>
                    </a:cubicBezTo>
                    <a:cubicBezTo>
                      <a:pt x="3294" y="905"/>
                      <a:pt x="3494" y="428"/>
                      <a:pt x="3894" y="212"/>
                    </a:cubicBezTo>
                    <a:cubicBezTo>
                      <a:pt x="3971" y="170"/>
                      <a:pt x="4057" y="150"/>
                      <a:pt x="4149" y="150"/>
                    </a:cubicBezTo>
                    <a:close/>
                    <a:moveTo>
                      <a:pt x="3263" y="1736"/>
                    </a:moveTo>
                    <a:cubicBezTo>
                      <a:pt x="3371" y="1767"/>
                      <a:pt x="3479" y="1798"/>
                      <a:pt x="3586" y="1844"/>
                    </a:cubicBezTo>
                    <a:cubicBezTo>
                      <a:pt x="3479" y="1936"/>
                      <a:pt x="3371" y="2028"/>
                      <a:pt x="3279" y="2136"/>
                    </a:cubicBezTo>
                    <a:cubicBezTo>
                      <a:pt x="3263" y="1998"/>
                      <a:pt x="3263" y="1875"/>
                      <a:pt x="3263" y="1751"/>
                    </a:cubicBezTo>
                    <a:lnTo>
                      <a:pt x="3263" y="1736"/>
                    </a:lnTo>
                    <a:close/>
                    <a:moveTo>
                      <a:pt x="6833" y="586"/>
                    </a:moveTo>
                    <a:cubicBezTo>
                      <a:pt x="6926" y="586"/>
                      <a:pt x="7019" y="589"/>
                      <a:pt x="7111" y="597"/>
                    </a:cubicBezTo>
                    <a:cubicBezTo>
                      <a:pt x="7419" y="643"/>
                      <a:pt x="7788" y="797"/>
                      <a:pt x="7850" y="1259"/>
                    </a:cubicBezTo>
                    <a:cubicBezTo>
                      <a:pt x="7880" y="1582"/>
                      <a:pt x="7773" y="2013"/>
                      <a:pt x="7542" y="2536"/>
                    </a:cubicBezTo>
                    <a:cubicBezTo>
                      <a:pt x="7357" y="2513"/>
                      <a:pt x="7173" y="2502"/>
                      <a:pt x="6988" y="2502"/>
                    </a:cubicBezTo>
                    <a:cubicBezTo>
                      <a:pt x="6803" y="2502"/>
                      <a:pt x="6618" y="2513"/>
                      <a:pt x="6434" y="2536"/>
                    </a:cubicBezTo>
                    <a:cubicBezTo>
                      <a:pt x="6203" y="1936"/>
                      <a:pt x="5880" y="1367"/>
                      <a:pt x="5479" y="874"/>
                    </a:cubicBezTo>
                    <a:cubicBezTo>
                      <a:pt x="5903" y="682"/>
                      <a:pt x="6369" y="586"/>
                      <a:pt x="6833" y="586"/>
                    </a:cubicBezTo>
                    <a:close/>
                    <a:moveTo>
                      <a:pt x="5356" y="936"/>
                    </a:moveTo>
                    <a:cubicBezTo>
                      <a:pt x="5757" y="1413"/>
                      <a:pt x="6064" y="1967"/>
                      <a:pt x="6295" y="2552"/>
                    </a:cubicBezTo>
                    <a:cubicBezTo>
                      <a:pt x="6095" y="2582"/>
                      <a:pt x="5895" y="2613"/>
                      <a:pt x="5710" y="2659"/>
                    </a:cubicBezTo>
                    <a:cubicBezTo>
                      <a:pt x="5125" y="2305"/>
                      <a:pt x="4510" y="2028"/>
                      <a:pt x="3863" y="1798"/>
                    </a:cubicBezTo>
                    <a:cubicBezTo>
                      <a:pt x="4325" y="1444"/>
                      <a:pt x="4818" y="1151"/>
                      <a:pt x="5356" y="936"/>
                    </a:cubicBezTo>
                    <a:close/>
                    <a:moveTo>
                      <a:pt x="3171" y="2413"/>
                    </a:moveTo>
                    <a:cubicBezTo>
                      <a:pt x="3202" y="2629"/>
                      <a:pt x="3232" y="2860"/>
                      <a:pt x="3279" y="3106"/>
                    </a:cubicBezTo>
                    <a:cubicBezTo>
                      <a:pt x="3109" y="3013"/>
                      <a:pt x="2955" y="2936"/>
                      <a:pt x="2786" y="2875"/>
                    </a:cubicBezTo>
                    <a:cubicBezTo>
                      <a:pt x="2909" y="2721"/>
                      <a:pt x="3032" y="2567"/>
                      <a:pt x="3171" y="2413"/>
                    </a:cubicBezTo>
                    <a:close/>
                    <a:moveTo>
                      <a:pt x="6341" y="2675"/>
                    </a:moveTo>
                    <a:cubicBezTo>
                      <a:pt x="6403" y="2844"/>
                      <a:pt x="6449" y="3013"/>
                      <a:pt x="6495" y="3167"/>
                    </a:cubicBezTo>
                    <a:cubicBezTo>
                      <a:pt x="6295" y="3029"/>
                      <a:pt x="6080" y="2890"/>
                      <a:pt x="5864" y="2752"/>
                    </a:cubicBezTo>
                    <a:cubicBezTo>
                      <a:pt x="6018" y="2721"/>
                      <a:pt x="6187" y="2706"/>
                      <a:pt x="6341" y="2675"/>
                    </a:cubicBezTo>
                    <a:close/>
                    <a:moveTo>
                      <a:pt x="3740" y="1890"/>
                    </a:moveTo>
                    <a:cubicBezTo>
                      <a:pt x="4356" y="2105"/>
                      <a:pt x="4956" y="2367"/>
                      <a:pt x="5510" y="2706"/>
                    </a:cubicBezTo>
                    <a:cubicBezTo>
                      <a:pt x="4910" y="2860"/>
                      <a:pt x="4325" y="3075"/>
                      <a:pt x="3771" y="3352"/>
                    </a:cubicBezTo>
                    <a:lnTo>
                      <a:pt x="3432" y="3183"/>
                    </a:lnTo>
                    <a:cubicBezTo>
                      <a:pt x="3371" y="2890"/>
                      <a:pt x="3325" y="2582"/>
                      <a:pt x="3294" y="2290"/>
                    </a:cubicBezTo>
                    <a:cubicBezTo>
                      <a:pt x="3432" y="2152"/>
                      <a:pt x="3586" y="2013"/>
                      <a:pt x="3740" y="1890"/>
                    </a:cubicBezTo>
                    <a:close/>
                    <a:moveTo>
                      <a:pt x="3479" y="3352"/>
                    </a:moveTo>
                    <a:lnTo>
                      <a:pt x="3633" y="3429"/>
                    </a:lnTo>
                    <a:lnTo>
                      <a:pt x="3509" y="3491"/>
                    </a:lnTo>
                    <a:lnTo>
                      <a:pt x="3479" y="3352"/>
                    </a:lnTo>
                    <a:close/>
                    <a:moveTo>
                      <a:pt x="6974" y="2636"/>
                    </a:moveTo>
                    <a:cubicBezTo>
                      <a:pt x="7142" y="2636"/>
                      <a:pt x="7311" y="2644"/>
                      <a:pt x="7480" y="2659"/>
                    </a:cubicBezTo>
                    <a:cubicBezTo>
                      <a:pt x="7326" y="2967"/>
                      <a:pt x="7157" y="3260"/>
                      <a:pt x="6972" y="3552"/>
                    </a:cubicBezTo>
                    <a:cubicBezTo>
                      <a:pt x="6865" y="3460"/>
                      <a:pt x="6757" y="3383"/>
                      <a:pt x="6665" y="3290"/>
                    </a:cubicBezTo>
                    <a:lnTo>
                      <a:pt x="6649" y="3306"/>
                    </a:lnTo>
                    <a:cubicBezTo>
                      <a:pt x="6603" y="3075"/>
                      <a:pt x="6541" y="2875"/>
                      <a:pt x="6480" y="2659"/>
                    </a:cubicBezTo>
                    <a:cubicBezTo>
                      <a:pt x="6642" y="2644"/>
                      <a:pt x="6807" y="2636"/>
                      <a:pt x="6974" y="2636"/>
                    </a:cubicBezTo>
                    <a:close/>
                    <a:moveTo>
                      <a:pt x="6697" y="3507"/>
                    </a:moveTo>
                    <a:cubicBezTo>
                      <a:pt x="6759" y="3553"/>
                      <a:pt x="6835" y="3599"/>
                      <a:pt x="6895" y="3660"/>
                    </a:cubicBezTo>
                    <a:cubicBezTo>
                      <a:pt x="6849" y="3721"/>
                      <a:pt x="6788" y="3798"/>
                      <a:pt x="6742" y="3875"/>
                    </a:cubicBezTo>
                    <a:cubicBezTo>
                      <a:pt x="6742" y="3757"/>
                      <a:pt x="6713" y="3639"/>
                      <a:pt x="6697" y="3507"/>
                    </a:cubicBezTo>
                    <a:close/>
                    <a:moveTo>
                      <a:pt x="1348" y="2623"/>
                    </a:moveTo>
                    <a:cubicBezTo>
                      <a:pt x="1423" y="2623"/>
                      <a:pt x="1507" y="2630"/>
                      <a:pt x="1601" y="2644"/>
                    </a:cubicBezTo>
                    <a:cubicBezTo>
                      <a:pt x="1940" y="2690"/>
                      <a:pt x="2263" y="2798"/>
                      <a:pt x="2586" y="2936"/>
                    </a:cubicBezTo>
                    <a:cubicBezTo>
                      <a:pt x="2432" y="3137"/>
                      <a:pt x="2309" y="3352"/>
                      <a:pt x="2217" y="3583"/>
                    </a:cubicBezTo>
                    <a:cubicBezTo>
                      <a:pt x="2140" y="3737"/>
                      <a:pt x="2078" y="3906"/>
                      <a:pt x="2047" y="4060"/>
                    </a:cubicBezTo>
                    <a:cubicBezTo>
                      <a:pt x="1247" y="3629"/>
                      <a:pt x="816" y="3060"/>
                      <a:pt x="893" y="2860"/>
                    </a:cubicBezTo>
                    <a:cubicBezTo>
                      <a:pt x="941" y="2704"/>
                      <a:pt x="1090" y="2623"/>
                      <a:pt x="1348" y="2623"/>
                    </a:cubicBezTo>
                    <a:close/>
                    <a:moveTo>
                      <a:pt x="2709" y="2983"/>
                    </a:moveTo>
                    <a:cubicBezTo>
                      <a:pt x="2909" y="3075"/>
                      <a:pt x="3109" y="3167"/>
                      <a:pt x="3325" y="3275"/>
                    </a:cubicBezTo>
                    <a:cubicBezTo>
                      <a:pt x="3340" y="3367"/>
                      <a:pt x="3371" y="3460"/>
                      <a:pt x="3386" y="3552"/>
                    </a:cubicBezTo>
                    <a:cubicBezTo>
                      <a:pt x="3032" y="3752"/>
                      <a:pt x="2678" y="3968"/>
                      <a:pt x="2340" y="4214"/>
                    </a:cubicBezTo>
                    <a:cubicBezTo>
                      <a:pt x="2294" y="4183"/>
                      <a:pt x="2232" y="4152"/>
                      <a:pt x="2170" y="4137"/>
                    </a:cubicBezTo>
                    <a:cubicBezTo>
                      <a:pt x="2201" y="3968"/>
                      <a:pt x="2263" y="3798"/>
                      <a:pt x="2324" y="3644"/>
                    </a:cubicBezTo>
                    <a:cubicBezTo>
                      <a:pt x="2432" y="3414"/>
                      <a:pt x="2571" y="3198"/>
                      <a:pt x="2709" y="2983"/>
                    </a:cubicBezTo>
                    <a:close/>
                    <a:moveTo>
                      <a:pt x="7619" y="2675"/>
                    </a:moveTo>
                    <a:cubicBezTo>
                      <a:pt x="7834" y="2706"/>
                      <a:pt x="8034" y="2767"/>
                      <a:pt x="8250" y="2829"/>
                    </a:cubicBezTo>
                    <a:cubicBezTo>
                      <a:pt x="8742" y="3013"/>
                      <a:pt x="9004" y="3229"/>
                      <a:pt x="9004" y="3460"/>
                    </a:cubicBezTo>
                    <a:cubicBezTo>
                      <a:pt x="8989" y="3752"/>
                      <a:pt x="8527" y="4075"/>
                      <a:pt x="7757" y="4306"/>
                    </a:cubicBezTo>
                    <a:cubicBezTo>
                      <a:pt x="7544" y="4077"/>
                      <a:pt x="7315" y="3849"/>
                      <a:pt x="7071" y="3635"/>
                    </a:cubicBezTo>
                    <a:lnTo>
                      <a:pt x="7071" y="3635"/>
                    </a:lnTo>
                    <a:cubicBezTo>
                      <a:pt x="7269" y="3330"/>
                      <a:pt x="7451" y="3010"/>
                      <a:pt x="7619" y="2675"/>
                    </a:cubicBezTo>
                    <a:close/>
                    <a:moveTo>
                      <a:pt x="2140" y="4260"/>
                    </a:moveTo>
                    <a:lnTo>
                      <a:pt x="2140" y="4275"/>
                    </a:lnTo>
                    <a:cubicBezTo>
                      <a:pt x="2155" y="4275"/>
                      <a:pt x="2186" y="4291"/>
                      <a:pt x="2201" y="4306"/>
                    </a:cubicBezTo>
                    <a:lnTo>
                      <a:pt x="2124" y="4368"/>
                    </a:lnTo>
                    <a:cubicBezTo>
                      <a:pt x="2140" y="4337"/>
                      <a:pt x="2140" y="4306"/>
                      <a:pt x="2140" y="4260"/>
                    </a:cubicBezTo>
                    <a:close/>
                    <a:moveTo>
                      <a:pt x="6988" y="3737"/>
                    </a:moveTo>
                    <a:cubicBezTo>
                      <a:pt x="7219" y="3921"/>
                      <a:pt x="7419" y="4122"/>
                      <a:pt x="7619" y="4352"/>
                    </a:cubicBezTo>
                    <a:cubicBezTo>
                      <a:pt x="7326" y="4429"/>
                      <a:pt x="7034" y="4491"/>
                      <a:pt x="6742" y="4537"/>
                    </a:cubicBezTo>
                    <a:cubicBezTo>
                      <a:pt x="6757" y="4383"/>
                      <a:pt x="6757" y="4229"/>
                      <a:pt x="6757" y="4075"/>
                    </a:cubicBezTo>
                    <a:lnTo>
                      <a:pt x="6757" y="4091"/>
                    </a:lnTo>
                    <a:cubicBezTo>
                      <a:pt x="6834" y="3968"/>
                      <a:pt x="6911" y="3860"/>
                      <a:pt x="6988" y="3737"/>
                    </a:cubicBezTo>
                    <a:close/>
                    <a:moveTo>
                      <a:pt x="3417" y="3675"/>
                    </a:moveTo>
                    <a:cubicBezTo>
                      <a:pt x="3525" y="4075"/>
                      <a:pt x="3633" y="4399"/>
                      <a:pt x="3679" y="4553"/>
                    </a:cubicBezTo>
                    <a:cubicBezTo>
                      <a:pt x="3525" y="4522"/>
                      <a:pt x="3356" y="4506"/>
                      <a:pt x="3186" y="4476"/>
                    </a:cubicBezTo>
                    <a:cubicBezTo>
                      <a:pt x="2960" y="4430"/>
                      <a:pt x="2719" y="4356"/>
                      <a:pt x="2492" y="4266"/>
                    </a:cubicBezTo>
                    <a:lnTo>
                      <a:pt x="2492" y="4266"/>
                    </a:lnTo>
                    <a:cubicBezTo>
                      <a:pt x="2795" y="4054"/>
                      <a:pt x="3099" y="3857"/>
                      <a:pt x="3417" y="3675"/>
                    </a:cubicBezTo>
                    <a:close/>
                    <a:moveTo>
                      <a:pt x="6618" y="4260"/>
                    </a:moveTo>
                    <a:cubicBezTo>
                      <a:pt x="6618" y="4368"/>
                      <a:pt x="6603" y="4460"/>
                      <a:pt x="6603" y="4568"/>
                    </a:cubicBezTo>
                    <a:lnTo>
                      <a:pt x="6357" y="4583"/>
                    </a:lnTo>
                    <a:cubicBezTo>
                      <a:pt x="6449" y="4476"/>
                      <a:pt x="6541" y="4368"/>
                      <a:pt x="6618" y="4260"/>
                    </a:cubicBezTo>
                    <a:close/>
                    <a:moveTo>
                      <a:pt x="5680" y="2798"/>
                    </a:moveTo>
                    <a:cubicBezTo>
                      <a:pt x="5987" y="2967"/>
                      <a:pt x="6264" y="3167"/>
                      <a:pt x="6541" y="3367"/>
                    </a:cubicBezTo>
                    <a:cubicBezTo>
                      <a:pt x="6588" y="3583"/>
                      <a:pt x="6618" y="3814"/>
                      <a:pt x="6618" y="4029"/>
                    </a:cubicBezTo>
                    <a:cubicBezTo>
                      <a:pt x="6480" y="4229"/>
                      <a:pt x="6326" y="4414"/>
                      <a:pt x="6172" y="4614"/>
                    </a:cubicBezTo>
                    <a:cubicBezTo>
                      <a:pt x="6034" y="4629"/>
                      <a:pt x="5895" y="4645"/>
                      <a:pt x="5757" y="4645"/>
                    </a:cubicBezTo>
                    <a:cubicBezTo>
                      <a:pt x="5172" y="4199"/>
                      <a:pt x="4556" y="3798"/>
                      <a:pt x="3925" y="3429"/>
                    </a:cubicBezTo>
                    <a:lnTo>
                      <a:pt x="3910" y="3429"/>
                    </a:lnTo>
                    <a:cubicBezTo>
                      <a:pt x="4479" y="3152"/>
                      <a:pt x="5079" y="2936"/>
                      <a:pt x="5680" y="2798"/>
                    </a:cubicBezTo>
                    <a:close/>
                    <a:moveTo>
                      <a:pt x="3756" y="3506"/>
                    </a:moveTo>
                    <a:cubicBezTo>
                      <a:pt x="4371" y="3845"/>
                      <a:pt x="4972" y="4229"/>
                      <a:pt x="5541" y="4645"/>
                    </a:cubicBezTo>
                    <a:cubicBezTo>
                      <a:pt x="5443" y="4648"/>
                      <a:pt x="5346" y="4649"/>
                      <a:pt x="5248" y="4649"/>
                    </a:cubicBezTo>
                    <a:cubicBezTo>
                      <a:pt x="4776" y="4649"/>
                      <a:pt x="4304" y="4619"/>
                      <a:pt x="3833" y="4568"/>
                    </a:cubicBezTo>
                    <a:cubicBezTo>
                      <a:pt x="3786" y="4460"/>
                      <a:pt x="3663" y="4091"/>
                      <a:pt x="3540" y="3614"/>
                    </a:cubicBezTo>
                    <a:lnTo>
                      <a:pt x="3756" y="3506"/>
                    </a:lnTo>
                    <a:close/>
                    <a:moveTo>
                      <a:pt x="1761" y="1524"/>
                    </a:moveTo>
                    <a:cubicBezTo>
                      <a:pt x="1999" y="1524"/>
                      <a:pt x="2236" y="1545"/>
                      <a:pt x="2478" y="1582"/>
                    </a:cubicBezTo>
                    <a:cubicBezTo>
                      <a:pt x="2694" y="1613"/>
                      <a:pt x="2909" y="1659"/>
                      <a:pt x="3125" y="1705"/>
                    </a:cubicBezTo>
                    <a:cubicBezTo>
                      <a:pt x="3125" y="1890"/>
                      <a:pt x="3140" y="2059"/>
                      <a:pt x="3155" y="2244"/>
                    </a:cubicBezTo>
                    <a:cubicBezTo>
                      <a:pt x="2971" y="2429"/>
                      <a:pt x="2801" y="2613"/>
                      <a:pt x="2663" y="2829"/>
                    </a:cubicBezTo>
                    <a:cubicBezTo>
                      <a:pt x="2324" y="2675"/>
                      <a:pt x="1970" y="2567"/>
                      <a:pt x="1616" y="2506"/>
                    </a:cubicBezTo>
                    <a:cubicBezTo>
                      <a:pt x="1518" y="2490"/>
                      <a:pt x="1430" y="2484"/>
                      <a:pt x="1352" y="2484"/>
                    </a:cubicBezTo>
                    <a:cubicBezTo>
                      <a:pt x="954" y="2484"/>
                      <a:pt x="806" y="2662"/>
                      <a:pt x="754" y="2829"/>
                    </a:cubicBezTo>
                    <a:cubicBezTo>
                      <a:pt x="647" y="3152"/>
                      <a:pt x="1247" y="3798"/>
                      <a:pt x="2017" y="4199"/>
                    </a:cubicBezTo>
                    <a:cubicBezTo>
                      <a:pt x="2001" y="4291"/>
                      <a:pt x="1986" y="4383"/>
                      <a:pt x="1986" y="4476"/>
                    </a:cubicBezTo>
                    <a:cubicBezTo>
                      <a:pt x="1863" y="4583"/>
                      <a:pt x="1739" y="4676"/>
                      <a:pt x="1632" y="4768"/>
                    </a:cubicBezTo>
                    <a:cubicBezTo>
                      <a:pt x="647" y="3814"/>
                      <a:pt x="123" y="2767"/>
                      <a:pt x="339" y="2152"/>
                    </a:cubicBezTo>
                    <a:cubicBezTo>
                      <a:pt x="431" y="1813"/>
                      <a:pt x="770" y="1613"/>
                      <a:pt x="1293" y="1551"/>
                    </a:cubicBezTo>
                    <a:cubicBezTo>
                      <a:pt x="1451" y="1533"/>
                      <a:pt x="1606" y="1524"/>
                      <a:pt x="1761" y="1524"/>
                    </a:cubicBezTo>
                    <a:close/>
                    <a:moveTo>
                      <a:pt x="6034" y="4753"/>
                    </a:moveTo>
                    <a:cubicBezTo>
                      <a:pt x="6018" y="4768"/>
                      <a:pt x="6003" y="4783"/>
                      <a:pt x="5987" y="4814"/>
                    </a:cubicBezTo>
                    <a:lnTo>
                      <a:pt x="5910" y="4753"/>
                    </a:lnTo>
                    <a:close/>
                    <a:moveTo>
                      <a:pt x="1970" y="4645"/>
                    </a:moveTo>
                    <a:cubicBezTo>
                      <a:pt x="1970" y="4814"/>
                      <a:pt x="2001" y="4983"/>
                      <a:pt x="2032" y="5137"/>
                    </a:cubicBezTo>
                    <a:cubicBezTo>
                      <a:pt x="1924" y="5060"/>
                      <a:pt x="1816" y="4968"/>
                      <a:pt x="1724" y="4860"/>
                    </a:cubicBezTo>
                    <a:cubicBezTo>
                      <a:pt x="1816" y="4799"/>
                      <a:pt x="1893" y="4722"/>
                      <a:pt x="1970" y="4645"/>
                    </a:cubicBezTo>
                    <a:close/>
                    <a:moveTo>
                      <a:pt x="6572" y="4691"/>
                    </a:moveTo>
                    <a:cubicBezTo>
                      <a:pt x="6541" y="4860"/>
                      <a:pt x="6495" y="5030"/>
                      <a:pt x="6418" y="5184"/>
                    </a:cubicBezTo>
                    <a:cubicBezTo>
                      <a:pt x="6311" y="5091"/>
                      <a:pt x="6203" y="4999"/>
                      <a:pt x="6080" y="4891"/>
                    </a:cubicBezTo>
                    <a:lnTo>
                      <a:pt x="6234" y="4737"/>
                    </a:lnTo>
                    <a:cubicBezTo>
                      <a:pt x="6341" y="4722"/>
                      <a:pt x="6465" y="4706"/>
                      <a:pt x="6572" y="4691"/>
                    </a:cubicBezTo>
                    <a:close/>
                    <a:moveTo>
                      <a:pt x="3910" y="4722"/>
                    </a:moveTo>
                    <a:cubicBezTo>
                      <a:pt x="4310" y="4763"/>
                      <a:pt x="4710" y="4783"/>
                      <a:pt x="5110" y="4783"/>
                    </a:cubicBezTo>
                    <a:cubicBezTo>
                      <a:pt x="5310" y="4783"/>
                      <a:pt x="5510" y="4778"/>
                      <a:pt x="5710" y="4768"/>
                    </a:cubicBezTo>
                    <a:lnTo>
                      <a:pt x="5895" y="4922"/>
                    </a:lnTo>
                    <a:cubicBezTo>
                      <a:pt x="5495" y="5353"/>
                      <a:pt x="5049" y="5768"/>
                      <a:pt x="4587" y="6138"/>
                    </a:cubicBezTo>
                    <a:cubicBezTo>
                      <a:pt x="4325" y="5676"/>
                      <a:pt x="4094" y="5199"/>
                      <a:pt x="3879" y="4722"/>
                    </a:cubicBezTo>
                    <a:close/>
                    <a:moveTo>
                      <a:pt x="2370" y="4368"/>
                    </a:moveTo>
                    <a:cubicBezTo>
                      <a:pt x="2632" y="4476"/>
                      <a:pt x="2894" y="4553"/>
                      <a:pt x="3186" y="4614"/>
                    </a:cubicBezTo>
                    <a:cubicBezTo>
                      <a:pt x="3371" y="4645"/>
                      <a:pt x="3556" y="4676"/>
                      <a:pt x="3740" y="4691"/>
                    </a:cubicBezTo>
                    <a:cubicBezTo>
                      <a:pt x="3956" y="5214"/>
                      <a:pt x="4202" y="5722"/>
                      <a:pt x="4479" y="6215"/>
                    </a:cubicBezTo>
                    <a:cubicBezTo>
                      <a:pt x="4433" y="6261"/>
                      <a:pt x="4387" y="6292"/>
                      <a:pt x="4341" y="6322"/>
                    </a:cubicBezTo>
                    <a:cubicBezTo>
                      <a:pt x="3694" y="6230"/>
                      <a:pt x="2940" y="5876"/>
                      <a:pt x="2217" y="5291"/>
                    </a:cubicBezTo>
                    <a:cubicBezTo>
                      <a:pt x="2140" y="5045"/>
                      <a:pt x="2109" y="4799"/>
                      <a:pt x="2124" y="4553"/>
                    </a:cubicBezTo>
                    <a:cubicBezTo>
                      <a:pt x="2201" y="4491"/>
                      <a:pt x="2278" y="4429"/>
                      <a:pt x="2370" y="4368"/>
                    </a:cubicBezTo>
                    <a:close/>
                    <a:moveTo>
                      <a:pt x="6003" y="4999"/>
                    </a:moveTo>
                    <a:cubicBezTo>
                      <a:pt x="6126" y="5107"/>
                      <a:pt x="6249" y="5199"/>
                      <a:pt x="6372" y="5307"/>
                    </a:cubicBezTo>
                    <a:cubicBezTo>
                      <a:pt x="6141" y="5753"/>
                      <a:pt x="5741" y="6092"/>
                      <a:pt x="5279" y="6246"/>
                    </a:cubicBezTo>
                    <a:cubicBezTo>
                      <a:pt x="5095" y="6322"/>
                      <a:pt x="4910" y="6353"/>
                      <a:pt x="4710" y="6353"/>
                    </a:cubicBezTo>
                    <a:cubicBezTo>
                      <a:pt x="4695" y="6322"/>
                      <a:pt x="4679" y="6292"/>
                      <a:pt x="4648" y="6261"/>
                    </a:cubicBezTo>
                    <a:cubicBezTo>
                      <a:pt x="5141" y="5876"/>
                      <a:pt x="5587" y="5461"/>
                      <a:pt x="6003" y="4999"/>
                    </a:cubicBezTo>
                    <a:close/>
                    <a:moveTo>
                      <a:pt x="7696" y="4460"/>
                    </a:moveTo>
                    <a:cubicBezTo>
                      <a:pt x="8111" y="4968"/>
                      <a:pt x="8296" y="5430"/>
                      <a:pt x="8265" y="5799"/>
                    </a:cubicBezTo>
                    <a:cubicBezTo>
                      <a:pt x="8234" y="6030"/>
                      <a:pt x="8111" y="6246"/>
                      <a:pt x="7927" y="6384"/>
                    </a:cubicBezTo>
                    <a:cubicBezTo>
                      <a:pt x="7834" y="6446"/>
                      <a:pt x="7757" y="6507"/>
                      <a:pt x="7680" y="6553"/>
                    </a:cubicBezTo>
                    <a:cubicBezTo>
                      <a:pt x="7357" y="6076"/>
                      <a:pt x="6972" y="5645"/>
                      <a:pt x="6526" y="5276"/>
                    </a:cubicBezTo>
                    <a:cubicBezTo>
                      <a:pt x="6618" y="5076"/>
                      <a:pt x="6680" y="4876"/>
                      <a:pt x="6711" y="4676"/>
                    </a:cubicBezTo>
                    <a:cubicBezTo>
                      <a:pt x="7049" y="4629"/>
                      <a:pt x="7373" y="4553"/>
                      <a:pt x="7696" y="4460"/>
                    </a:cubicBezTo>
                    <a:close/>
                    <a:moveTo>
                      <a:pt x="2309" y="5538"/>
                    </a:moveTo>
                    <a:lnTo>
                      <a:pt x="2309" y="5538"/>
                    </a:lnTo>
                    <a:cubicBezTo>
                      <a:pt x="2863" y="5968"/>
                      <a:pt x="3494" y="6276"/>
                      <a:pt x="4187" y="6446"/>
                    </a:cubicBezTo>
                    <a:cubicBezTo>
                      <a:pt x="3971" y="6584"/>
                      <a:pt x="3756" y="6707"/>
                      <a:pt x="3540" y="6830"/>
                    </a:cubicBezTo>
                    <a:cubicBezTo>
                      <a:pt x="3002" y="6523"/>
                      <a:pt x="2571" y="6076"/>
                      <a:pt x="2309" y="5538"/>
                    </a:cubicBezTo>
                    <a:close/>
                    <a:moveTo>
                      <a:pt x="4371" y="6461"/>
                    </a:moveTo>
                    <a:cubicBezTo>
                      <a:pt x="4464" y="6476"/>
                      <a:pt x="4556" y="6492"/>
                      <a:pt x="4648" y="6492"/>
                    </a:cubicBezTo>
                    <a:cubicBezTo>
                      <a:pt x="4818" y="6769"/>
                      <a:pt x="5033" y="7046"/>
                      <a:pt x="5249" y="7307"/>
                    </a:cubicBezTo>
                    <a:cubicBezTo>
                      <a:pt x="4710" y="7292"/>
                      <a:pt x="4156" y="7154"/>
                      <a:pt x="3679" y="6907"/>
                    </a:cubicBezTo>
                    <a:cubicBezTo>
                      <a:pt x="3910" y="6769"/>
                      <a:pt x="4140" y="6630"/>
                      <a:pt x="4371" y="6461"/>
                    </a:cubicBezTo>
                    <a:close/>
                    <a:moveTo>
                      <a:pt x="6480" y="5399"/>
                    </a:moveTo>
                    <a:cubicBezTo>
                      <a:pt x="6895" y="5753"/>
                      <a:pt x="7265" y="6169"/>
                      <a:pt x="7573" y="6630"/>
                    </a:cubicBezTo>
                    <a:cubicBezTo>
                      <a:pt x="6942" y="7046"/>
                      <a:pt x="6203" y="7277"/>
                      <a:pt x="5433" y="7307"/>
                    </a:cubicBezTo>
                    <a:cubicBezTo>
                      <a:pt x="5202" y="7046"/>
                      <a:pt x="4987" y="6784"/>
                      <a:pt x="4802" y="6492"/>
                    </a:cubicBezTo>
                    <a:cubicBezTo>
                      <a:pt x="4972" y="6476"/>
                      <a:pt x="5156" y="6446"/>
                      <a:pt x="5326" y="6369"/>
                    </a:cubicBezTo>
                    <a:cubicBezTo>
                      <a:pt x="5818" y="6199"/>
                      <a:pt x="6218" y="5861"/>
                      <a:pt x="6480" y="5399"/>
                    </a:cubicBezTo>
                    <a:close/>
                    <a:moveTo>
                      <a:pt x="1632" y="4953"/>
                    </a:moveTo>
                    <a:cubicBezTo>
                      <a:pt x="1786" y="5107"/>
                      <a:pt x="1940" y="5245"/>
                      <a:pt x="2109" y="5368"/>
                    </a:cubicBezTo>
                    <a:cubicBezTo>
                      <a:pt x="2340" y="6015"/>
                      <a:pt x="2801" y="6553"/>
                      <a:pt x="3386" y="6892"/>
                    </a:cubicBezTo>
                    <a:cubicBezTo>
                      <a:pt x="2832" y="7169"/>
                      <a:pt x="2310" y="7310"/>
                      <a:pt x="1825" y="7310"/>
                    </a:cubicBezTo>
                    <a:cubicBezTo>
                      <a:pt x="1637" y="7310"/>
                      <a:pt x="1454" y="7289"/>
                      <a:pt x="1278" y="7246"/>
                    </a:cubicBezTo>
                    <a:cubicBezTo>
                      <a:pt x="878" y="7169"/>
                      <a:pt x="662" y="7000"/>
                      <a:pt x="585" y="6753"/>
                    </a:cubicBezTo>
                    <a:cubicBezTo>
                      <a:pt x="477" y="6322"/>
                      <a:pt x="862" y="5661"/>
                      <a:pt x="1632" y="4953"/>
                    </a:cubicBezTo>
                    <a:close/>
                    <a:moveTo>
                      <a:pt x="7619" y="6753"/>
                    </a:moveTo>
                    <a:cubicBezTo>
                      <a:pt x="7742" y="6938"/>
                      <a:pt x="7788" y="7169"/>
                      <a:pt x="7727" y="7384"/>
                    </a:cubicBezTo>
                    <a:cubicBezTo>
                      <a:pt x="7680" y="7538"/>
                      <a:pt x="7557" y="7661"/>
                      <a:pt x="7403" y="7723"/>
                    </a:cubicBezTo>
                    <a:lnTo>
                      <a:pt x="7388" y="7738"/>
                    </a:lnTo>
                    <a:cubicBezTo>
                      <a:pt x="7188" y="7888"/>
                      <a:pt x="6949" y="7967"/>
                      <a:pt x="6709" y="7967"/>
                    </a:cubicBezTo>
                    <a:cubicBezTo>
                      <a:pt x="6653" y="7967"/>
                      <a:pt x="6597" y="7963"/>
                      <a:pt x="6541" y="7954"/>
                    </a:cubicBezTo>
                    <a:cubicBezTo>
                      <a:pt x="6172" y="7877"/>
                      <a:pt x="5833" y="7692"/>
                      <a:pt x="5572" y="7431"/>
                    </a:cubicBezTo>
                    <a:cubicBezTo>
                      <a:pt x="6311" y="7384"/>
                      <a:pt x="7003" y="7154"/>
                      <a:pt x="7619" y="6753"/>
                    </a:cubicBezTo>
                    <a:close/>
                    <a:moveTo>
                      <a:pt x="4158" y="0"/>
                    </a:moveTo>
                    <a:cubicBezTo>
                      <a:pt x="4041" y="0"/>
                      <a:pt x="3924" y="32"/>
                      <a:pt x="3833" y="89"/>
                    </a:cubicBezTo>
                    <a:cubicBezTo>
                      <a:pt x="3402" y="335"/>
                      <a:pt x="3155" y="828"/>
                      <a:pt x="3125" y="1567"/>
                    </a:cubicBezTo>
                    <a:cubicBezTo>
                      <a:pt x="2679" y="1453"/>
                      <a:pt x="2226" y="1389"/>
                      <a:pt x="1764" y="1389"/>
                    </a:cubicBezTo>
                    <a:cubicBezTo>
                      <a:pt x="1603" y="1389"/>
                      <a:pt x="1441" y="1397"/>
                      <a:pt x="1278" y="1413"/>
                    </a:cubicBezTo>
                    <a:cubicBezTo>
                      <a:pt x="693" y="1490"/>
                      <a:pt x="339" y="1736"/>
                      <a:pt x="200" y="2121"/>
                    </a:cubicBezTo>
                    <a:cubicBezTo>
                      <a:pt x="0" y="2783"/>
                      <a:pt x="508" y="3845"/>
                      <a:pt x="1539" y="4860"/>
                    </a:cubicBezTo>
                    <a:cubicBezTo>
                      <a:pt x="724" y="5599"/>
                      <a:pt x="339" y="6307"/>
                      <a:pt x="462" y="6784"/>
                    </a:cubicBezTo>
                    <a:cubicBezTo>
                      <a:pt x="539" y="7077"/>
                      <a:pt x="801" y="7292"/>
                      <a:pt x="1247" y="7384"/>
                    </a:cubicBezTo>
                    <a:cubicBezTo>
                      <a:pt x="1309" y="7400"/>
                      <a:pt x="1370" y="7415"/>
                      <a:pt x="1416" y="7415"/>
                    </a:cubicBezTo>
                    <a:cubicBezTo>
                      <a:pt x="1543" y="7433"/>
                      <a:pt x="1672" y="7443"/>
                      <a:pt x="1804" y="7443"/>
                    </a:cubicBezTo>
                    <a:cubicBezTo>
                      <a:pt x="2343" y="7443"/>
                      <a:pt x="2922" y="7288"/>
                      <a:pt x="3540" y="6954"/>
                    </a:cubicBezTo>
                    <a:cubicBezTo>
                      <a:pt x="4086" y="7248"/>
                      <a:pt x="4688" y="7416"/>
                      <a:pt x="5306" y="7416"/>
                    </a:cubicBezTo>
                    <a:cubicBezTo>
                      <a:pt x="5333" y="7416"/>
                      <a:pt x="5360" y="7416"/>
                      <a:pt x="5387" y="7415"/>
                    </a:cubicBezTo>
                    <a:cubicBezTo>
                      <a:pt x="5695" y="7754"/>
                      <a:pt x="6095" y="7969"/>
                      <a:pt x="6526" y="8062"/>
                    </a:cubicBezTo>
                    <a:cubicBezTo>
                      <a:pt x="6596" y="8074"/>
                      <a:pt x="6666" y="8081"/>
                      <a:pt x="6735" y="8081"/>
                    </a:cubicBezTo>
                    <a:cubicBezTo>
                      <a:pt x="7002" y="8081"/>
                      <a:pt x="7260" y="7990"/>
                      <a:pt x="7480" y="7831"/>
                    </a:cubicBezTo>
                    <a:cubicBezTo>
                      <a:pt x="7665" y="7754"/>
                      <a:pt x="7804" y="7600"/>
                      <a:pt x="7880" y="7415"/>
                    </a:cubicBezTo>
                    <a:cubicBezTo>
                      <a:pt x="7942" y="7154"/>
                      <a:pt x="7896" y="6892"/>
                      <a:pt x="7757" y="6661"/>
                    </a:cubicBezTo>
                    <a:cubicBezTo>
                      <a:pt x="7850" y="6600"/>
                      <a:pt x="7927" y="6538"/>
                      <a:pt x="8019" y="6461"/>
                    </a:cubicBezTo>
                    <a:cubicBezTo>
                      <a:pt x="8234" y="6307"/>
                      <a:pt x="8373" y="6061"/>
                      <a:pt x="8404" y="5799"/>
                    </a:cubicBezTo>
                    <a:cubicBezTo>
                      <a:pt x="8450" y="5399"/>
                      <a:pt x="8250" y="4922"/>
                      <a:pt x="7850" y="4414"/>
                    </a:cubicBezTo>
                    <a:cubicBezTo>
                      <a:pt x="8650" y="4152"/>
                      <a:pt x="9127" y="3814"/>
                      <a:pt x="9143" y="3444"/>
                    </a:cubicBezTo>
                    <a:cubicBezTo>
                      <a:pt x="9143" y="3244"/>
                      <a:pt x="9004" y="2952"/>
                      <a:pt x="8296" y="2706"/>
                    </a:cubicBezTo>
                    <a:cubicBezTo>
                      <a:pt x="8096" y="2629"/>
                      <a:pt x="7880" y="2582"/>
                      <a:pt x="7665" y="2552"/>
                    </a:cubicBezTo>
                    <a:cubicBezTo>
                      <a:pt x="7911" y="2013"/>
                      <a:pt x="8019" y="1551"/>
                      <a:pt x="7973" y="1228"/>
                    </a:cubicBezTo>
                    <a:cubicBezTo>
                      <a:pt x="7927" y="813"/>
                      <a:pt x="7634" y="535"/>
                      <a:pt x="7126" y="459"/>
                    </a:cubicBezTo>
                    <a:cubicBezTo>
                      <a:pt x="7036" y="452"/>
                      <a:pt x="6945" y="448"/>
                      <a:pt x="6854" y="448"/>
                    </a:cubicBezTo>
                    <a:cubicBezTo>
                      <a:pt x="6346" y="448"/>
                      <a:pt x="5844" y="557"/>
                      <a:pt x="5387" y="766"/>
                    </a:cubicBezTo>
                    <a:cubicBezTo>
                      <a:pt x="5002" y="335"/>
                      <a:pt x="4602" y="58"/>
                      <a:pt x="4279" y="12"/>
                    </a:cubicBezTo>
                    <a:cubicBezTo>
                      <a:pt x="4239" y="4"/>
                      <a:pt x="4198" y="0"/>
                      <a:pt x="4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486;p95">
                <a:extLst>
                  <a:ext uri="{FF2B5EF4-FFF2-40B4-BE49-F238E27FC236}">
                    <a16:creationId xmlns:a16="http://schemas.microsoft.com/office/drawing/2014/main" id="{DB7F7DDC-CC3F-4EBB-BEE8-02FCB6FE455F}"/>
                  </a:ext>
                </a:extLst>
              </p:cNvPr>
              <p:cNvSpPr/>
              <p:nvPr/>
            </p:nvSpPr>
            <p:spPr>
              <a:xfrm>
                <a:off x="4542391" y="2237095"/>
                <a:ext cx="402353" cy="314998"/>
              </a:xfrm>
              <a:custGeom>
                <a:avLst/>
                <a:gdLst/>
                <a:ahLst/>
                <a:cxnLst/>
                <a:rect l="l" t="t" r="r" b="b"/>
                <a:pathLst>
                  <a:path w="13758" h="10771" extrusionOk="0">
                    <a:moveTo>
                      <a:pt x="4171" y="4424"/>
                    </a:moveTo>
                    <a:cubicBezTo>
                      <a:pt x="4587" y="4424"/>
                      <a:pt x="4987" y="4744"/>
                      <a:pt x="4987" y="5233"/>
                    </a:cubicBezTo>
                    <a:cubicBezTo>
                      <a:pt x="4987" y="5679"/>
                      <a:pt x="4618" y="6048"/>
                      <a:pt x="4187" y="6048"/>
                    </a:cubicBezTo>
                    <a:cubicBezTo>
                      <a:pt x="3463" y="6048"/>
                      <a:pt x="3094" y="5171"/>
                      <a:pt x="3602" y="4663"/>
                    </a:cubicBezTo>
                    <a:cubicBezTo>
                      <a:pt x="3767" y="4498"/>
                      <a:pt x="3971" y="4424"/>
                      <a:pt x="4171" y="4424"/>
                    </a:cubicBezTo>
                    <a:close/>
                    <a:moveTo>
                      <a:pt x="7518" y="4424"/>
                    </a:moveTo>
                    <a:cubicBezTo>
                      <a:pt x="7934" y="4424"/>
                      <a:pt x="8327" y="4744"/>
                      <a:pt x="8327" y="5233"/>
                    </a:cubicBezTo>
                    <a:cubicBezTo>
                      <a:pt x="8327" y="5679"/>
                      <a:pt x="7973" y="6048"/>
                      <a:pt x="7527" y="6048"/>
                    </a:cubicBezTo>
                    <a:cubicBezTo>
                      <a:pt x="6803" y="6048"/>
                      <a:pt x="6434" y="5171"/>
                      <a:pt x="6942" y="4663"/>
                    </a:cubicBezTo>
                    <a:cubicBezTo>
                      <a:pt x="7112" y="4498"/>
                      <a:pt x="7317" y="4424"/>
                      <a:pt x="7518" y="4424"/>
                    </a:cubicBezTo>
                    <a:close/>
                    <a:moveTo>
                      <a:pt x="11128" y="4417"/>
                    </a:moveTo>
                    <a:lnTo>
                      <a:pt x="11128" y="4432"/>
                    </a:lnTo>
                    <a:cubicBezTo>
                      <a:pt x="11851" y="4432"/>
                      <a:pt x="12221" y="5294"/>
                      <a:pt x="11698" y="5818"/>
                    </a:cubicBezTo>
                    <a:cubicBezTo>
                      <a:pt x="11535" y="5980"/>
                      <a:pt x="11335" y="6053"/>
                      <a:pt x="11137" y="6053"/>
                    </a:cubicBezTo>
                    <a:cubicBezTo>
                      <a:pt x="10718" y="6053"/>
                      <a:pt x="10312" y="5725"/>
                      <a:pt x="10312" y="5233"/>
                    </a:cubicBezTo>
                    <a:cubicBezTo>
                      <a:pt x="10312" y="4786"/>
                      <a:pt x="10682" y="4417"/>
                      <a:pt x="11128" y="4417"/>
                    </a:cubicBezTo>
                    <a:close/>
                    <a:moveTo>
                      <a:pt x="6933" y="0"/>
                    </a:moveTo>
                    <a:cubicBezTo>
                      <a:pt x="6634" y="0"/>
                      <a:pt x="6339" y="11"/>
                      <a:pt x="6049" y="31"/>
                    </a:cubicBezTo>
                    <a:cubicBezTo>
                      <a:pt x="1278" y="369"/>
                      <a:pt x="0" y="5679"/>
                      <a:pt x="1940" y="8311"/>
                    </a:cubicBezTo>
                    <a:cubicBezTo>
                      <a:pt x="3163" y="9968"/>
                      <a:pt x="4604" y="10407"/>
                      <a:pt x="5787" y="10407"/>
                    </a:cubicBezTo>
                    <a:cubicBezTo>
                      <a:pt x="7120" y="10407"/>
                      <a:pt x="8127" y="9850"/>
                      <a:pt x="8127" y="9850"/>
                    </a:cubicBezTo>
                    <a:cubicBezTo>
                      <a:pt x="8127" y="9850"/>
                      <a:pt x="9752" y="10771"/>
                      <a:pt x="10360" y="10771"/>
                    </a:cubicBezTo>
                    <a:cubicBezTo>
                      <a:pt x="10400" y="10771"/>
                      <a:pt x="10436" y="10767"/>
                      <a:pt x="10466" y="10758"/>
                    </a:cubicBezTo>
                    <a:cubicBezTo>
                      <a:pt x="10974" y="10620"/>
                      <a:pt x="9743" y="9958"/>
                      <a:pt x="10189" y="9388"/>
                    </a:cubicBezTo>
                    <a:cubicBezTo>
                      <a:pt x="10636" y="8834"/>
                      <a:pt x="13698" y="9388"/>
                      <a:pt x="13729" y="5802"/>
                    </a:cubicBezTo>
                    <a:cubicBezTo>
                      <a:pt x="13757" y="1238"/>
                      <a:pt x="10163" y="0"/>
                      <a:pt x="6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487;p95">
                <a:extLst>
                  <a:ext uri="{FF2B5EF4-FFF2-40B4-BE49-F238E27FC236}">
                    <a16:creationId xmlns:a16="http://schemas.microsoft.com/office/drawing/2014/main" id="{86228834-C3B0-4C0F-9F23-38A9FDDFA71E}"/>
                  </a:ext>
                </a:extLst>
              </p:cNvPr>
              <p:cNvSpPr/>
              <p:nvPr/>
            </p:nvSpPr>
            <p:spPr>
              <a:xfrm>
                <a:off x="4478929" y="2662463"/>
                <a:ext cx="464996" cy="381910"/>
              </a:xfrm>
              <a:custGeom>
                <a:avLst/>
                <a:gdLst/>
                <a:ahLst/>
                <a:cxnLst/>
                <a:rect l="l" t="t" r="r" b="b"/>
                <a:pathLst>
                  <a:path w="15900" h="13059" extrusionOk="0">
                    <a:moveTo>
                      <a:pt x="896" y="0"/>
                    </a:moveTo>
                    <a:cubicBezTo>
                      <a:pt x="868" y="0"/>
                      <a:pt x="850" y="19"/>
                      <a:pt x="847" y="61"/>
                    </a:cubicBezTo>
                    <a:cubicBezTo>
                      <a:pt x="816" y="399"/>
                      <a:pt x="1401" y="1307"/>
                      <a:pt x="1401" y="1307"/>
                    </a:cubicBezTo>
                    <a:cubicBezTo>
                      <a:pt x="1401" y="1307"/>
                      <a:pt x="697" y="349"/>
                      <a:pt x="486" y="349"/>
                    </a:cubicBezTo>
                    <a:cubicBezTo>
                      <a:pt x="459" y="349"/>
                      <a:pt x="440" y="365"/>
                      <a:pt x="431" y="399"/>
                    </a:cubicBezTo>
                    <a:cubicBezTo>
                      <a:pt x="354" y="692"/>
                      <a:pt x="847" y="1554"/>
                      <a:pt x="847" y="1554"/>
                    </a:cubicBezTo>
                    <a:cubicBezTo>
                      <a:pt x="847" y="1554"/>
                      <a:pt x="290" y="1098"/>
                      <a:pt x="80" y="1098"/>
                    </a:cubicBezTo>
                    <a:cubicBezTo>
                      <a:pt x="30" y="1098"/>
                      <a:pt x="0" y="1123"/>
                      <a:pt x="0" y="1184"/>
                    </a:cubicBezTo>
                    <a:cubicBezTo>
                      <a:pt x="0" y="1508"/>
                      <a:pt x="816" y="2046"/>
                      <a:pt x="1062" y="2539"/>
                    </a:cubicBezTo>
                    <a:cubicBezTo>
                      <a:pt x="1308" y="3031"/>
                      <a:pt x="4479" y="12096"/>
                      <a:pt x="7249" y="12974"/>
                    </a:cubicBezTo>
                    <a:cubicBezTo>
                      <a:pt x="7433" y="13031"/>
                      <a:pt x="7627" y="13058"/>
                      <a:pt x="7830" y="13058"/>
                    </a:cubicBezTo>
                    <a:cubicBezTo>
                      <a:pt x="10679" y="13058"/>
                      <a:pt x="15259" y="7771"/>
                      <a:pt x="15561" y="7110"/>
                    </a:cubicBezTo>
                    <a:cubicBezTo>
                      <a:pt x="15899" y="6417"/>
                      <a:pt x="13083" y="3985"/>
                      <a:pt x="13083" y="3985"/>
                    </a:cubicBezTo>
                    <a:cubicBezTo>
                      <a:pt x="13083" y="3985"/>
                      <a:pt x="9611" y="8624"/>
                      <a:pt x="8746" y="8624"/>
                    </a:cubicBezTo>
                    <a:cubicBezTo>
                      <a:pt x="8729" y="8624"/>
                      <a:pt x="8712" y="8622"/>
                      <a:pt x="8696" y="8618"/>
                    </a:cubicBezTo>
                    <a:cubicBezTo>
                      <a:pt x="7935" y="8435"/>
                      <a:pt x="2021" y="58"/>
                      <a:pt x="1702" y="58"/>
                    </a:cubicBezTo>
                    <a:cubicBezTo>
                      <a:pt x="1698" y="58"/>
                      <a:pt x="1695" y="59"/>
                      <a:pt x="1693" y="61"/>
                    </a:cubicBezTo>
                    <a:cubicBezTo>
                      <a:pt x="1478" y="245"/>
                      <a:pt x="1893" y="1015"/>
                      <a:pt x="1893" y="1015"/>
                    </a:cubicBezTo>
                    <a:cubicBezTo>
                      <a:pt x="1893" y="1015"/>
                      <a:pt x="1105" y="0"/>
                      <a:pt x="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488;p95">
                <a:extLst>
                  <a:ext uri="{FF2B5EF4-FFF2-40B4-BE49-F238E27FC236}">
                    <a16:creationId xmlns:a16="http://schemas.microsoft.com/office/drawing/2014/main" id="{B186F8F1-37E0-4593-97E3-B3EFFD50FD4F}"/>
                  </a:ext>
                </a:extLst>
              </p:cNvPr>
              <p:cNvSpPr/>
              <p:nvPr/>
            </p:nvSpPr>
            <p:spPr>
              <a:xfrm>
                <a:off x="4502764" y="2688667"/>
                <a:ext cx="514507" cy="406213"/>
              </a:xfrm>
              <a:custGeom>
                <a:avLst/>
                <a:gdLst/>
                <a:ahLst/>
                <a:cxnLst/>
                <a:rect l="l" t="t" r="r" b="b"/>
                <a:pathLst>
                  <a:path w="17593" h="13890" extrusionOk="0">
                    <a:moveTo>
                      <a:pt x="16322" y="1"/>
                    </a:moveTo>
                    <a:cubicBezTo>
                      <a:pt x="13055" y="1"/>
                      <a:pt x="8455" y="7126"/>
                      <a:pt x="8127" y="7245"/>
                    </a:cubicBezTo>
                    <a:cubicBezTo>
                      <a:pt x="8127" y="7245"/>
                      <a:pt x="4372" y="1904"/>
                      <a:pt x="3464" y="1674"/>
                    </a:cubicBezTo>
                    <a:cubicBezTo>
                      <a:pt x="3413" y="1660"/>
                      <a:pt x="3358" y="1653"/>
                      <a:pt x="3300" y="1653"/>
                    </a:cubicBezTo>
                    <a:cubicBezTo>
                      <a:pt x="2330" y="1653"/>
                      <a:pt x="493" y="3490"/>
                      <a:pt x="493" y="3490"/>
                    </a:cubicBezTo>
                    <a:cubicBezTo>
                      <a:pt x="1" y="3951"/>
                      <a:pt x="6173" y="13201"/>
                      <a:pt x="7158" y="13802"/>
                    </a:cubicBezTo>
                    <a:cubicBezTo>
                      <a:pt x="7257" y="13861"/>
                      <a:pt x="7376" y="13889"/>
                      <a:pt x="7512" y="13889"/>
                    </a:cubicBezTo>
                    <a:cubicBezTo>
                      <a:pt x="9704" y="13889"/>
                      <a:pt x="16368" y="6639"/>
                      <a:pt x="16962" y="6045"/>
                    </a:cubicBezTo>
                    <a:cubicBezTo>
                      <a:pt x="17593" y="5413"/>
                      <a:pt x="17408" y="150"/>
                      <a:pt x="16654" y="27"/>
                    </a:cubicBezTo>
                    <a:cubicBezTo>
                      <a:pt x="16545" y="9"/>
                      <a:pt x="16435" y="1"/>
                      <a:pt x="16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89;p95">
                <a:extLst>
                  <a:ext uri="{FF2B5EF4-FFF2-40B4-BE49-F238E27FC236}">
                    <a16:creationId xmlns:a16="http://schemas.microsoft.com/office/drawing/2014/main" id="{25DBFA61-A8E6-4737-AF35-1CB2CFF8BC72}"/>
                  </a:ext>
                </a:extLst>
              </p:cNvPr>
              <p:cNvSpPr/>
              <p:nvPr/>
            </p:nvSpPr>
            <p:spPr>
              <a:xfrm>
                <a:off x="4974954" y="2583648"/>
                <a:ext cx="261158" cy="195591"/>
              </a:xfrm>
              <a:custGeom>
                <a:avLst/>
                <a:gdLst/>
                <a:ahLst/>
                <a:cxnLst/>
                <a:rect l="l" t="t" r="r" b="b"/>
                <a:pathLst>
                  <a:path w="8930" h="6688" extrusionOk="0">
                    <a:moveTo>
                      <a:pt x="4710" y="1"/>
                    </a:moveTo>
                    <a:cubicBezTo>
                      <a:pt x="4556" y="93"/>
                      <a:pt x="2493" y="1478"/>
                      <a:pt x="2493" y="1478"/>
                    </a:cubicBezTo>
                    <a:cubicBezTo>
                      <a:pt x="2493" y="1478"/>
                      <a:pt x="2509" y="2125"/>
                      <a:pt x="2524" y="2817"/>
                    </a:cubicBezTo>
                    <a:cubicBezTo>
                      <a:pt x="2555" y="3525"/>
                      <a:pt x="1924" y="3772"/>
                      <a:pt x="954" y="3772"/>
                    </a:cubicBezTo>
                    <a:cubicBezTo>
                      <a:pt x="0" y="3787"/>
                      <a:pt x="1385" y="6588"/>
                      <a:pt x="2740" y="6680"/>
                    </a:cubicBezTo>
                    <a:cubicBezTo>
                      <a:pt x="2818" y="6685"/>
                      <a:pt x="2900" y="6688"/>
                      <a:pt x="2985" y="6688"/>
                    </a:cubicBezTo>
                    <a:cubicBezTo>
                      <a:pt x="5101" y="6688"/>
                      <a:pt x="8930" y="5252"/>
                      <a:pt x="8234" y="4557"/>
                    </a:cubicBezTo>
                    <a:cubicBezTo>
                      <a:pt x="7496" y="3818"/>
                      <a:pt x="4525" y="3741"/>
                      <a:pt x="4494" y="3356"/>
                    </a:cubicBezTo>
                    <a:cubicBezTo>
                      <a:pt x="4464" y="2971"/>
                      <a:pt x="4710" y="1"/>
                      <a:pt x="4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90;p95">
                <a:extLst>
                  <a:ext uri="{FF2B5EF4-FFF2-40B4-BE49-F238E27FC236}">
                    <a16:creationId xmlns:a16="http://schemas.microsoft.com/office/drawing/2014/main" id="{C3683057-D9A9-4A5B-B25F-15AADA4DD1B0}"/>
                  </a:ext>
                </a:extLst>
              </p:cNvPr>
              <p:cNvSpPr/>
              <p:nvPr/>
            </p:nvSpPr>
            <p:spPr>
              <a:xfrm>
                <a:off x="4989576" y="2505301"/>
                <a:ext cx="155993" cy="149588"/>
              </a:xfrm>
              <a:custGeom>
                <a:avLst/>
                <a:gdLst/>
                <a:ahLst/>
                <a:cxnLst/>
                <a:rect l="l" t="t" r="r" b="b"/>
                <a:pathLst>
                  <a:path w="5334" h="5115" extrusionOk="0">
                    <a:moveTo>
                      <a:pt x="2330" y="0"/>
                    </a:moveTo>
                    <a:cubicBezTo>
                      <a:pt x="1474" y="0"/>
                      <a:pt x="668" y="330"/>
                      <a:pt x="439" y="1033"/>
                    </a:cubicBezTo>
                    <a:cubicBezTo>
                      <a:pt x="1" y="2332"/>
                      <a:pt x="734" y="5115"/>
                      <a:pt x="2334" y="5115"/>
                    </a:cubicBezTo>
                    <a:cubicBezTo>
                      <a:pt x="2364" y="5115"/>
                      <a:pt x="2394" y="5114"/>
                      <a:pt x="2424" y="5112"/>
                    </a:cubicBezTo>
                    <a:cubicBezTo>
                      <a:pt x="5333" y="4911"/>
                      <a:pt x="4348" y="741"/>
                      <a:pt x="4348" y="741"/>
                    </a:cubicBezTo>
                    <a:cubicBezTo>
                      <a:pt x="3879" y="257"/>
                      <a:pt x="3085" y="0"/>
                      <a:pt x="2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91;p95">
                <a:extLst>
                  <a:ext uri="{FF2B5EF4-FFF2-40B4-BE49-F238E27FC236}">
                    <a16:creationId xmlns:a16="http://schemas.microsoft.com/office/drawing/2014/main" id="{67854B6B-E88E-4D2D-8AFD-358D4DB227B4}"/>
                  </a:ext>
                </a:extLst>
              </p:cNvPr>
              <p:cNvSpPr/>
              <p:nvPr/>
            </p:nvSpPr>
            <p:spPr>
              <a:xfrm>
                <a:off x="5039761" y="2581396"/>
                <a:ext cx="14418" cy="26584"/>
              </a:xfrm>
              <a:custGeom>
                <a:avLst/>
                <a:gdLst/>
                <a:ahLst/>
                <a:cxnLst/>
                <a:rect l="l" t="t" r="r" b="b"/>
                <a:pathLst>
                  <a:path w="493" h="909" extrusionOk="0">
                    <a:moveTo>
                      <a:pt x="293" y="1"/>
                    </a:moveTo>
                    <a:cubicBezTo>
                      <a:pt x="262" y="62"/>
                      <a:pt x="31" y="586"/>
                      <a:pt x="16" y="709"/>
                    </a:cubicBezTo>
                    <a:cubicBezTo>
                      <a:pt x="0" y="740"/>
                      <a:pt x="16" y="770"/>
                      <a:pt x="31" y="801"/>
                    </a:cubicBezTo>
                    <a:cubicBezTo>
                      <a:pt x="108" y="878"/>
                      <a:pt x="324" y="909"/>
                      <a:pt x="447" y="909"/>
                    </a:cubicBezTo>
                    <a:lnTo>
                      <a:pt x="493" y="909"/>
                    </a:lnTo>
                    <a:lnTo>
                      <a:pt x="493" y="755"/>
                    </a:lnTo>
                    <a:cubicBezTo>
                      <a:pt x="466" y="759"/>
                      <a:pt x="438" y="761"/>
                      <a:pt x="410" y="761"/>
                    </a:cubicBezTo>
                    <a:cubicBezTo>
                      <a:pt x="325" y="761"/>
                      <a:pt x="235" y="743"/>
                      <a:pt x="154" y="709"/>
                    </a:cubicBezTo>
                    <a:cubicBezTo>
                      <a:pt x="185" y="617"/>
                      <a:pt x="324" y="278"/>
                      <a:pt x="416" y="62"/>
                    </a:cubicBezTo>
                    <a:lnTo>
                      <a:pt x="293" y="1"/>
                    </a:lnTo>
                    <a:close/>
                  </a:path>
                </a:pathLst>
              </a:custGeom>
              <a:solidFill>
                <a:srgbClr val="25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492;p95">
                <a:extLst>
                  <a:ext uri="{FF2B5EF4-FFF2-40B4-BE49-F238E27FC236}">
                    <a16:creationId xmlns:a16="http://schemas.microsoft.com/office/drawing/2014/main" id="{8FEC28A4-3A2F-4BB1-B96C-F336E01331C7}"/>
                  </a:ext>
                </a:extLst>
              </p:cNvPr>
              <p:cNvSpPr/>
              <p:nvPr/>
            </p:nvSpPr>
            <p:spPr>
              <a:xfrm>
                <a:off x="5081610" y="2593562"/>
                <a:ext cx="25238" cy="25677"/>
              </a:xfrm>
              <a:custGeom>
                <a:avLst/>
                <a:gdLst/>
                <a:ahLst/>
                <a:cxnLst/>
                <a:rect l="l" t="t" r="r" b="b"/>
                <a:pathLst>
                  <a:path w="863" h="878" extrusionOk="0">
                    <a:moveTo>
                      <a:pt x="432" y="0"/>
                    </a:moveTo>
                    <a:cubicBezTo>
                      <a:pt x="185" y="0"/>
                      <a:pt x="1" y="201"/>
                      <a:pt x="1" y="431"/>
                    </a:cubicBezTo>
                    <a:cubicBezTo>
                      <a:pt x="1" y="678"/>
                      <a:pt x="185" y="878"/>
                      <a:pt x="432" y="878"/>
                    </a:cubicBezTo>
                    <a:cubicBezTo>
                      <a:pt x="663" y="878"/>
                      <a:pt x="863" y="678"/>
                      <a:pt x="863" y="431"/>
                    </a:cubicBezTo>
                    <a:cubicBezTo>
                      <a:pt x="863" y="201"/>
                      <a:pt x="663" y="0"/>
                      <a:pt x="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93;p95">
                <a:extLst>
                  <a:ext uri="{FF2B5EF4-FFF2-40B4-BE49-F238E27FC236}">
                    <a16:creationId xmlns:a16="http://schemas.microsoft.com/office/drawing/2014/main" id="{2E8FA786-1228-44B1-BCE6-73F1864C67BA}"/>
                  </a:ext>
                </a:extLst>
              </p:cNvPr>
              <p:cNvSpPr/>
              <p:nvPr/>
            </p:nvSpPr>
            <p:spPr>
              <a:xfrm>
                <a:off x="5009141" y="2589965"/>
                <a:ext cx="25706" cy="25238"/>
              </a:xfrm>
              <a:custGeom>
                <a:avLst/>
                <a:gdLst/>
                <a:ahLst/>
                <a:cxnLst/>
                <a:rect l="l" t="t" r="r" b="b"/>
                <a:pathLst>
                  <a:path w="879" h="863" extrusionOk="0">
                    <a:moveTo>
                      <a:pt x="432" y="0"/>
                    </a:moveTo>
                    <a:cubicBezTo>
                      <a:pt x="201" y="0"/>
                      <a:pt x="1" y="200"/>
                      <a:pt x="1" y="431"/>
                    </a:cubicBezTo>
                    <a:cubicBezTo>
                      <a:pt x="1" y="677"/>
                      <a:pt x="201" y="862"/>
                      <a:pt x="432" y="862"/>
                    </a:cubicBezTo>
                    <a:cubicBezTo>
                      <a:pt x="678" y="862"/>
                      <a:pt x="878" y="677"/>
                      <a:pt x="878" y="431"/>
                    </a:cubicBezTo>
                    <a:cubicBezTo>
                      <a:pt x="878" y="200"/>
                      <a:pt x="678" y="0"/>
                      <a:pt x="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94;p95">
                <a:extLst>
                  <a:ext uri="{FF2B5EF4-FFF2-40B4-BE49-F238E27FC236}">
                    <a16:creationId xmlns:a16="http://schemas.microsoft.com/office/drawing/2014/main" id="{F6652419-8A9D-4BDF-B8FF-AB9EFBDDA214}"/>
                  </a:ext>
                </a:extLst>
              </p:cNvPr>
              <p:cNvSpPr/>
              <p:nvPr/>
            </p:nvSpPr>
            <p:spPr>
              <a:xfrm>
                <a:off x="5048768" y="2611109"/>
                <a:ext cx="30181" cy="14447"/>
              </a:xfrm>
              <a:custGeom>
                <a:avLst/>
                <a:gdLst/>
                <a:ahLst/>
                <a:cxnLst/>
                <a:rect l="l" t="t" r="r" b="b"/>
                <a:pathLst>
                  <a:path w="1032" h="494" extrusionOk="0">
                    <a:moveTo>
                      <a:pt x="908" y="1"/>
                    </a:moveTo>
                    <a:cubicBezTo>
                      <a:pt x="816" y="170"/>
                      <a:pt x="662" y="293"/>
                      <a:pt x="493" y="339"/>
                    </a:cubicBezTo>
                    <a:cubicBezTo>
                      <a:pt x="475" y="341"/>
                      <a:pt x="458" y="342"/>
                      <a:pt x="440" y="342"/>
                    </a:cubicBezTo>
                    <a:cubicBezTo>
                      <a:pt x="320" y="342"/>
                      <a:pt x="202" y="297"/>
                      <a:pt x="108" y="216"/>
                    </a:cubicBezTo>
                    <a:lnTo>
                      <a:pt x="0" y="324"/>
                    </a:lnTo>
                    <a:cubicBezTo>
                      <a:pt x="123" y="416"/>
                      <a:pt x="262" y="478"/>
                      <a:pt x="416" y="493"/>
                    </a:cubicBezTo>
                    <a:cubicBezTo>
                      <a:pt x="447" y="493"/>
                      <a:pt x="477" y="493"/>
                      <a:pt x="508" y="478"/>
                    </a:cubicBezTo>
                    <a:cubicBezTo>
                      <a:pt x="724" y="432"/>
                      <a:pt x="924" y="278"/>
                      <a:pt x="1031" y="78"/>
                    </a:cubicBezTo>
                    <a:lnTo>
                      <a:pt x="908" y="1"/>
                    </a:lnTo>
                    <a:close/>
                  </a:path>
                </a:pathLst>
              </a:custGeom>
              <a:solidFill>
                <a:srgbClr val="25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95;p95">
                <a:extLst>
                  <a:ext uri="{FF2B5EF4-FFF2-40B4-BE49-F238E27FC236}">
                    <a16:creationId xmlns:a16="http://schemas.microsoft.com/office/drawing/2014/main" id="{9172D990-5FE7-457F-B9FA-0CC42FF5AE72}"/>
                  </a:ext>
                </a:extLst>
              </p:cNvPr>
              <p:cNvSpPr/>
              <p:nvPr/>
            </p:nvSpPr>
            <p:spPr>
              <a:xfrm>
                <a:off x="5023998" y="2571512"/>
                <a:ext cx="11727" cy="14418"/>
              </a:xfrm>
              <a:custGeom>
                <a:avLst/>
                <a:gdLst/>
                <a:ahLst/>
                <a:cxnLst/>
                <a:rect l="l" t="t" r="r" b="b"/>
                <a:pathLst>
                  <a:path w="401" h="493" extrusionOk="0">
                    <a:moveTo>
                      <a:pt x="201" y="0"/>
                    </a:moveTo>
                    <a:cubicBezTo>
                      <a:pt x="93" y="0"/>
                      <a:pt x="1" y="108"/>
                      <a:pt x="1" y="247"/>
                    </a:cubicBezTo>
                    <a:cubicBezTo>
                      <a:pt x="1" y="385"/>
                      <a:pt x="78" y="493"/>
                      <a:pt x="185" y="493"/>
                    </a:cubicBezTo>
                    <a:cubicBezTo>
                      <a:pt x="293" y="493"/>
                      <a:pt x="386" y="385"/>
                      <a:pt x="386" y="247"/>
                    </a:cubicBezTo>
                    <a:cubicBezTo>
                      <a:pt x="401" y="108"/>
                      <a:pt x="309" y="0"/>
                      <a:pt x="201" y="0"/>
                    </a:cubicBezTo>
                    <a:close/>
                  </a:path>
                </a:pathLst>
              </a:custGeom>
              <a:solidFill>
                <a:srgbClr val="25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96;p95">
                <a:extLst>
                  <a:ext uri="{FF2B5EF4-FFF2-40B4-BE49-F238E27FC236}">
                    <a16:creationId xmlns:a16="http://schemas.microsoft.com/office/drawing/2014/main" id="{0DF43179-F387-4CEB-86F6-8E8C78512A55}"/>
                  </a:ext>
                </a:extLst>
              </p:cNvPr>
              <p:cNvSpPr/>
              <p:nvPr/>
            </p:nvSpPr>
            <p:spPr>
              <a:xfrm>
                <a:off x="5077574" y="2572418"/>
                <a:ext cx="11727" cy="14418"/>
              </a:xfrm>
              <a:custGeom>
                <a:avLst/>
                <a:gdLst/>
                <a:ahLst/>
                <a:cxnLst/>
                <a:rect l="l" t="t" r="r" b="b"/>
                <a:pathLst>
                  <a:path w="401" h="493" extrusionOk="0">
                    <a:moveTo>
                      <a:pt x="200" y="0"/>
                    </a:moveTo>
                    <a:cubicBezTo>
                      <a:pt x="93" y="0"/>
                      <a:pt x="0" y="108"/>
                      <a:pt x="0" y="246"/>
                    </a:cubicBezTo>
                    <a:cubicBezTo>
                      <a:pt x="0" y="385"/>
                      <a:pt x="77" y="493"/>
                      <a:pt x="185" y="493"/>
                    </a:cubicBezTo>
                    <a:cubicBezTo>
                      <a:pt x="308" y="493"/>
                      <a:pt x="385" y="385"/>
                      <a:pt x="400" y="246"/>
                    </a:cubicBezTo>
                    <a:cubicBezTo>
                      <a:pt x="400" y="108"/>
                      <a:pt x="308" y="0"/>
                      <a:pt x="200" y="0"/>
                    </a:cubicBezTo>
                    <a:close/>
                  </a:path>
                </a:pathLst>
              </a:custGeom>
              <a:solidFill>
                <a:srgbClr val="25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497;p95">
                <a:extLst>
                  <a:ext uri="{FF2B5EF4-FFF2-40B4-BE49-F238E27FC236}">
                    <a16:creationId xmlns:a16="http://schemas.microsoft.com/office/drawing/2014/main" id="{8722BBB5-28AE-43F4-AA8D-82748A58CD62}"/>
                  </a:ext>
                </a:extLst>
              </p:cNvPr>
              <p:cNvSpPr/>
              <p:nvPr/>
            </p:nvSpPr>
            <p:spPr>
              <a:xfrm>
                <a:off x="4983932" y="2461843"/>
                <a:ext cx="194479" cy="166433"/>
              </a:xfrm>
              <a:custGeom>
                <a:avLst/>
                <a:gdLst/>
                <a:ahLst/>
                <a:cxnLst/>
                <a:rect l="l" t="t" r="r" b="b"/>
                <a:pathLst>
                  <a:path w="6650" h="5691" extrusionOk="0">
                    <a:moveTo>
                      <a:pt x="3936" y="1"/>
                    </a:moveTo>
                    <a:cubicBezTo>
                      <a:pt x="2713" y="1"/>
                      <a:pt x="1228" y="439"/>
                      <a:pt x="940" y="1041"/>
                    </a:cubicBezTo>
                    <a:cubicBezTo>
                      <a:pt x="940" y="1041"/>
                      <a:pt x="1" y="2581"/>
                      <a:pt x="370" y="3012"/>
                    </a:cubicBezTo>
                    <a:cubicBezTo>
                      <a:pt x="605" y="3286"/>
                      <a:pt x="2018" y="3466"/>
                      <a:pt x="3015" y="3466"/>
                    </a:cubicBezTo>
                    <a:cubicBezTo>
                      <a:pt x="3584" y="3466"/>
                      <a:pt x="4018" y="3407"/>
                      <a:pt x="4018" y="3273"/>
                    </a:cubicBezTo>
                    <a:cubicBezTo>
                      <a:pt x="4018" y="2945"/>
                      <a:pt x="4079" y="1927"/>
                      <a:pt x="4210" y="1927"/>
                    </a:cubicBezTo>
                    <a:cubicBezTo>
                      <a:pt x="4227" y="1927"/>
                      <a:pt x="4245" y="1944"/>
                      <a:pt x="4264" y="1980"/>
                    </a:cubicBezTo>
                    <a:cubicBezTo>
                      <a:pt x="5237" y="3850"/>
                      <a:pt x="4018" y="5690"/>
                      <a:pt x="4240" y="5690"/>
                    </a:cubicBezTo>
                    <a:cubicBezTo>
                      <a:pt x="4243" y="5690"/>
                      <a:pt x="4246" y="5690"/>
                      <a:pt x="4249" y="5690"/>
                    </a:cubicBezTo>
                    <a:cubicBezTo>
                      <a:pt x="4741" y="5613"/>
                      <a:pt x="6311" y="5259"/>
                      <a:pt x="6481" y="3827"/>
                    </a:cubicBezTo>
                    <a:cubicBezTo>
                      <a:pt x="6650" y="2411"/>
                      <a:pt x="5988" y="333"/>
                      <a:pt x="4711" y="72"/>
                    </a:cubicBezTo>
                    <a:cubicBezTo>
                      <a:pt x="4477" y="23"/>
                      <a:pt x="4213" y="1"/>
                      <a:pt x="39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498;p95">
                <a:extLst>
                  <a:ext uri="{FF2B5EF4-FFF2-40B4-BE49-F238E27FC236}">
                    <a16:creationId xmlns:a16="http://schemas.microsoft.com/office/drawing/2014/main" id="{7840D7BE-549E-4DE9-88EB-C800B5595D49}"/>
                  </a:ext>
                </a:extLst>
              </p:cNvPr>
              <p:cNvSpPr/>
              <p:nvPr/>
            </p:nvSpPr>
            <p:spPr>
              <a:xfrm>
                <a:off x="5103661" y="2411278"/>
                <a:ext cx="72498" cy="72498"/>
              </a:xfrm>
              <a:custGeom>
                <a:avLst/>
                <a:gdLst/>
                <a:ahLst/>
                <a:cxnLst/>
                <a:rect l="l" t="t" r="r" b="b"/>
                <a:pathLst>
                  <a:path w="2479" h="2479" extrusionOk="0">
                    <a:moveTo>
                      <a:pt x="1232" y="0"/>
                    </a:moveTo>
                    <a:cubicBezTo>
                      <a:pt x="555" y="0"/>
                      <a:pt x="1" y="554"/>
                      <a:pt x="1" y="1231"/>
                    </a:cubicBezTo>
                    <a:cubicBezTo>
                      <a:pt x="1" y="1924"/>
                      <a:pt x="555" y="2478"/>
                      <a:pt x="1232" y="2478"/>
                    </a:cubicBezTo>
                    <a:cubicBezTo>
                      <a:pt x="1925" y="2478"/>
                      <a:pt x="2479" y="1924"/>
                      <a:pt x="2479" y="1231"/>
                    </a:cubicBezTo>
                    <a:cubicBezTo>
                      <a:pt x="2479" y="554"/>
                      <a:pt x="1925" y="0"/>
                      <a:pt x="12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499;p95">
                <a:extLst>
                  <a:ext uri="{FF2B5EF4-FFF2-40B4-BE49-F238E27FC236}">
                    <a16:creationId xmlns:a16="http://schemas.microsoft.com/office/drawing/2014/main" id="{9B77B73D-FF2E-42EE-AB01-55885403DB83}"/>
                  </a:ext>
                </a:extLst>
              </p:cNvPr>
              <p:cNvSpPr/>
              <p:nvPr/>
            </p:nvSpPr>
            <p:spPr>
              <a:xfrm>
                <a:off x="5103807" y="2572945"/>
                <a:ext cx="33661" cy="40007"/>
              </a:xfrm>
              <a:custGeom>
                <a:avLst/>
                <a:gdLst/>
                <a:ahLst/>
                <a:cxnLst/>
                <a:rect l="l" t="t" r="r" b="b"/>
                <a:pathLst>
                  <a:path w="1151" h="1368" extrusionOk="0">
                    <a:moveTo>
                      <a:pt x="602" y="1"/>
                    </a:moveTo>
                    <a:cubicBezTo>
                      <a:pt x="380" y="1"/>
                      <a:pt x="319" y="490"/>
                      <a:pt x="319" y="490"/>
                    </a:cubicBezTo>
                    <a:cubicBezTo>
                      <a:pt x="182" y="809"/>
                      <a:pt x="1" y="1368"/>
                      <a:pt x="321" y="1368"/>
                    </a:cubicBezTo>
                    <a:cubicBezTo>
                      <a:pt x="326" y="1368"/>
                      <a:pt x="330" y="1367"/>
                      <a:pt x="335" y="1367"/>
                    </a:cubicBezTo>
                    <a:cubicBezTo>
                      <a:pt x="689" y="1367"/>
                      <a:pt x="1150" y="428"/>
                      <a:pt x="781" y="90"/>
                    </a:cubicBezTo>
                    <a:cubicBezTo>
                      <a:pt x="712" y="27"/>
                      <a:pt x="653" y="1"/>
                      <a:pt x="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500;p95">
                <a:extLst>
                  <a:ext uri="{FF2B5EF4-FFF2-40B4-BE49-F238E27FC236}">
                    <a16:creationId xmlns:a16="http://schemas.microsoft.com/office/drawing/2014/main" id="{31704575-5F0C-4971-A81F-776430FF395F}"/>
                  </a:ext>
                </a:extLst>
              </p:cNvPr>
              <p:cNvSpPr/>
              <p:nvPr/>
            </p:nvSpPr>
            <p:spPr>
              <a:xfrm>
                <a:off x="4799835" y="2688872"/>
                <a:ext cx="527112" cy="608354"/>
              </a:xfrm>
              <a:custGeom>
                <a:avLst/>
                <a:gdLst/>
                <a:ahLst/>
                <a:cxnLst/>
                <a:rect l="l" t="t" r="r" b="b"/>
                <a:pathLst>
                  <a:path w="18024" h="20802" extrusionOk="0">
                    <a:moveTo>
                      <a:pt x="6928" y="0"/>
                    </a:moveTo>
                    <a:cubicBezTo>
                      <a:pt x="5180" y="0"/>
                      <a:pt x="3685" y="1255"/>
                      <a:pt x="3418" y="1282"/>
                    </a:cubicBezTo>
                    <a:cubicBezTo>
                      <a:pt x="3125" y="1328"/>
                      <a:pt x="1" y="16965"/>
                      <a:pt x="463" y="17057"/>
                    </a:cubicBezTo>
                    <a:cubicBezTo>
                      <a:pt x="916" y="17163"/>
                      <a:pt x="13717" y="20801"/>
                      <a:pt x="15097" y="20801"/>
                    </a:cubicBezTo>
                    <a:cubicBezTo>
                      <a:pt x="15122" y="20801"/>
                      <a:pt x="15144" y="20800"/>
                      <a:pt x="15161" y="20797"/>
                    </a:cubicBezTo>
                    <a:cubicBezTo>
                      <a:pt x="16131" y="20643"/>
                      <a:pt x="18024" y="3406"/>
                      <a:pt x="17116" y="2267"/>
                    </a:cubicBezTo>
                    <a:cubicBezTo>
                      <a:pt x="16192" y="1143"/>
                      <a:pt x="12422" y="589"/>
                      <a:pt x="11421" y="204"/>
                    </a:cubicBezTo>
                    <a:cubicBezTo>
                      <a:pt x="11414" y="202"/>
                      <a:pt x="11407" y="200"/>
                      <a:pt x="11398" y="200"/>
                    </a:cubicBezTo>
                    <a:cubicBezTo>
                      <a:pt x="11065" y="200"/>
                      <a:pt x="9480" y="2243"/>
                      <a:pt x="8372" y="2243"/>
                    </a:cubicBezTo>
                    <a:cubicBezTo>
                      <a:pt x="8236" y="2243"/>
                      <a:pt x="8107" y="2213"/>
                      <a:pt x="7989" y="2144"/>
                    </a:cubicBezTo>
                    <a:cubicBezTo>
                      <a:pt x="6758" y="1451"/>
                      <a:pt x="7743" y="97"/>
                      <a:pt x="7743" y="97"/>
                    </a:cubicBezTo>
                    <a:cubicBezTo>
                      <a:pt x="7468" y="29"/>
                      <a:pt x="7195" y="0"/>
                      <a:pt x="69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501;p95">
                <a:extLst>
                  <a:ext uri="{FF2B5EF4-FFF2-40B4-BE49-F238E27FC236}">
                    <a16:creationId xmlns:a16="http://schemas.microsoft.com/office/drawing/2014/main" id="{17532598-D2C0-4640-9E71-6056E8C66CE9}"/>
                  </a:ext>
                </a:extLst>
              </p:cNvPr>
              <p:cNvSpPr/>
              <p:nvPr/>
            </p:nvSpPr>
            <p:spPr>
              <a:xfrm>
                <a:off x="5046516" y="2637664"/>
                <a:ext cx="48196" cy="19419"/>
              </a:xfrm>
              <a:custGeom>
                <a:avLst/>
                <a:gdLst/>
                <a:ahLst/>
                <a:cxnLst/>
                <a:rect l="l" t="t" r="r" b="b"/>
                <a:pathLst>
                  <a:path w="1648" h="664" extrusionOk="0">
                    <a:moveTo>
                      <a:pt x="1555" y="1"/>
                    </a:moveTo>
                    <a:cubicBezTo>
                      <a:pt x="1065" y="429"/>
                      <a:pt x="656" y="525"/>
                      <a:pt x="390" y="525"/>
                    </a:cubicBezTo>
                    <a:cubicBezTo>
                      <a:pt x="187" y="525"/>
                      <a:pt x="69" y="469"/>
                      <a:pt x="62" y="462"/>
                    </a:cubicBezTo>
                    <a:lnTo>
                      <a:pt x="0" y="586"/>
                    </a:lnTo>
                    <a:cubicBezTo>
                      <a:pt x="108" y="647"/>
                      <a:pt x="231" y="663"/>
                      <a:pt x="370" y="663"/>
                    </a:cubicBezTo>
                    <a:cubicBezTo>
                      <a:pt x="387" y="663"/>
                      <a:pt x="405" y="664"/>
                      <a:pt x="423" y="664"/>
                    </a:cubicBezTo>
                    <a:cubicBezTo>
                      <a:pt x="715" y="664"/>
                      <a:pt x="1140" y="543"/>
                      <a:pt x="1647" y="108"/>
                    </a:cubicBezTo>
                    <a:lnTo>
                      <a:pt x="1555" y="1"/>
                    </a:lnTo>
                    <a:close/>
                  </a:path>
                </a:pathLst>
              </a:custGeom>
              <a:solidFill>
                <a:srgbClr val="25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502;p95">
                <a:extLst>
                  <a:ext uri="{FF2B5EF4-FFF2-40B4-BE49-F238E27FC236}">
                    <a16:creationId xmlns:a16="http://schemas.microsoft.com/office/drawing/2014/main" id="{117F9F36-1EA7-4D07-8199-86CBD36FAE20}"/>
                  </a:ext>
                </a:extLst>
              </p:cNvPr>
              <p:cNvSpPr/>
              <p:nvPr/>
            </p:nvSpPr>
            <p:spPr>
              <a:xfrm>
                <a:off x="4763834" y="3706685"/>
                <a:ext cx="207084" cy="101539"/>
              </a:xfrm>
              <a:custGeom>
                <a:avLst/>
                <a:gdLst/>
                <a:ahLst/>
                <a:cxnLst/>
                <a:rect l="l" t="t" r="r" b="b"/>
                <a:pathLst>
                  <a:path w="7081" h="3472" extrusionOk="0">
                    <a:moveTo>
                      <a:pt x="4710" y="0"/>
                    </a:moveTo>
                    <a:cubicBezTo>
                      <a:pt x="4527" y="0"/>
                      <a:pt x="4387" y="80"/>
                      <a:pt x="4341" y="293"/>
                    </a:cubicBezTo>
                    <a:cubicBezTo>
                      <a:pt x="4156" y="1124"/>
                      <a:pt x="1" y="2694"/>
                      <a:pt x="724" y="3217"/>
                    </a:cubicBezTo>
                    <a:cubicBezTo>
                      <a:pt x="987" y="3407"/>
                      <a:pt x="1469" y="3471"/>
                      <a:pt x="2053" y="3471"/>
                    </a:cubicBezTo>
                    <a:cubicBezTo>
                      <a:pt x="3075" y="3471"/>
                      <a:pt x="4411" y="3276"/>
                      <a:pt x="5449" y="3217"/>
                    </a:cubicBezTo>
                    <a:cubicBezTo>
                      <a:pt x="7081" y="3109"/>
                      <a:pt x="6188" y="708"/>
                      <a:pt x="6188" y="708"/>
                    </a:cubicBezTo>
                    <a:cubicBezTo>
                      <a:pt x="6188" y="708"/>
                      <a:pt x="5256" y="0"/>
                      <a:pt x="4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503;p95">
                <a:extLst>
                  <a:ext uri="{FF2B5EF4-FFF2-40B4-BE49-F238E27FC236}">
                    <a16:creationId xmlns:a16="http://schemas.microsoft.com/office/drawing/2014/main" id="{208018BC-C38E-4055-8B38-5887F95582F2}"/>
                  </a:ext>
                </a:extLst>
              </p:cNvPr>
              <p:cNvSpPr/>
              <p:nvPr/>
            </p:nvSpPr>
            <p:spPr>
              <a:xfrm>
                <a:off x="4479368" y="3574674"/>
                <a:ext cx="188192" cy="98380"/>
              </a:xfrm>
              <a:custGeom>
                <a:avLst/>
                <a:gdLst/>
                <a:ahLst/>
                <a:cxnLst/>
                <a:rect l="l" t="t" r="r" b="b"/>
                <a:pathLst>
                  <a:path w="6435" h="3364" extrusionOk="0">
                    <a:moveTo>
                      <a:pt x="5223" y="1"/>
                    </a:moveTo>
                    <a:cubicBezTo>
                      <a:pt x="5128" y="1"/>
                      <a:pt x="5038" y="43"/>
                      <a:pt x="4956" y="143"/>
                    </a:cubicBezTo>
                    <a:cubicBezTo>
                      <a:pt x="4418" y="820"/>
                      <a:pt x="1" y="359"/>
                      <a:pt x="416" y="1144"/>
                    </a:cubicBezTo>
                    <a:cubicBezTo>
                      <a:pt x="832" y="1944"/>
                      <a:pt x="3140" y="2636"/>
                      <a:pt x="4649" y="3267"/>
                    </a:cubicBezTo>
                    <a:cubicBezTo>
                      <a:pt x="4810" y="3334"/>
                      <a:pt x="4957" y="3364"/>
                      <a:pt x="5092" y="3364"/>
                    </a:cubicBezTo>
                    <a:cubicBezTo>
                      <a:pt x="6201" y="3364"/>
                      <a:pt x="6434" y="1344"/>
                      <a:pt x="6434" y="1344"/>
                    </a:cubicBezTo>
                    <a:cubicBezTo>
                      <a:pt x="6434" y="1344"/>
                      <a:pt x="5757" y="1"/>
                      <a:pt x="5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504;p95">
                <a:extLst>
                  <a:ext uri="{FF2B5EF4-FFF2-40B4-BE49-F238E27FC236}">
                    <a16:creationId xmlns:a16="http://schemas.microsoft.com/office/drawing/2014/main" id="{AC3105D0-7922-4C82-B1DB-5C221EF0F6FE}"/>
                  </a:ext>
                </a:extLst>
              </p:cNvPr>
              <p:cNvSpPr/>
              <p:nvPr/>
            </p:nvSpPr>
            <p:spPr>
              <a:xfrm>
                <a:off x="4728272" y="3106666"/>
                <a:ext cx="563463" cy="643829"/>
              </a:xfrm>
              <a:custGeom>
                <a:avLst/>
                <a:gdLst/>
                <a:ahLst/>
                <a:cxnLst/>
                <a:rect l="l" t="t" r="r" b="b"/>
                <a:pathLst>
                  <a:path w="19267" h="22015" extrusionOk="0">
                    <a:moveTo>
                      <a:pt x="9909" y="0"/>
                    </a:moveTo>
                    <a:cubicBezTo>
                      <a:pt x="8738" y="0"/>
                      <a:pt x="7417" y="67"/>
                      <a:pt x="5926" y="217"/>
                    </a:cubicBezTo>
                    <a:cubicBezTo>
                      <a:pt x="1" y="817"/>
                      <a:pt x="616" y="21579"/>
                      <a:pt x="1863" y="21579"/>
                    </a:cubicBezTo>
                    <a:cubicBezTo>
                      <a:pt x="2628" y="21579"/>
                      <a:pt x="4881" y="22015"/>
                      <a:pt x="6582" y="22015"/>
                    </a:cubicBezTo>
                    <a:cubicBezTo>
                      <a:pt x="7686" y="22015"/>
                      <a:pt x="8556" y="21831"/>
                      <a:pt x="8635" y="21225"/>
                    </a:cubicBezTo>
                    <a:cubicBezTo>
                      <a:pt x="8835" y="19686"/>
                      <a:pt x="8774" y="8835"/>
                      <a:pt x="9943" y="8481"/>
                    </a:cubicBezTo>
                    <a:cubicBezTo>
                      <a:pt x="10181" y="8410"/>
                      <a:pt x="10558" y="8392"/>
                      <a:pt x="11027" y="8392"/>
                    </a:cubicBezTo>
                    <a:cubicBezTo>
                      <a:pt x="11504" y="8392"/>
                      <a:pt x="12075" y="8411"/>
                      <a:pt x="12690" y="8411"/>
                    </a:cubicBezTo>
                    <a:cubicBezTo>
                      <a:pt x="15516" y="8411"/>
                      <a:pt x="19267" y="8019"/>
                      <a:pt x="19009" y="3633"/>
                    </a:cubicBezTo>
                    <a:cubicBezTo>
                      <a:pt x="19009" y="3633"/>
                      <a:pt x="18590" y="0"/>
                      <a:pt x="99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505;p95">
                <a:extLst>
                  <a:ext uri="{FF2B5EF4-FFF2-40B4-BE49-F238E27FC236}">
                    <a16:creationId xmlns:a16="http://schemas.microsoft.com/office/drawing/2014/main" id="{F647E8FC-62A9-42DE-A01F-035F5F629D48}"/>
                  </a:ext>
                </a:extLst>
              </p:cNvPr>
              <p:cNvSpPr/>
              <p:nvPr/>
            </p:nvSpPr>
            <p:spPr>
              <a:xfrm>
                <a:off x="5054149" y="2693580"/>
                <a:ext cx="321432" cy="471400"/>
              </a:xfrm>
              <a:custGeom>
                <a:avLst/>
                <a:gdLst/>
                <a:ahLst/>
                <a:cxnLst/>
                <a:rect l="l" t="t" r="r" b="b"/>
                <a:pathLst>
                  <a:path w="10991" h="16119" extrusionOk="0">
                    <a:moveTo>
                      <a:pt x="3386" y="1"/>
                    </a:moveTo>
                    <a:cubicBezTo>
                      <a:pt x="3161" y="1"/>
                      <a:pt x="2940" y="15"/>
                      <a:pt x="2725" y="43"/>
                    </a:cubicBezTo>
                    <a:cubicBezTo>
                      <a:pt x="1617" y="182"/>
                      <a:pt x="5973" y="10602"/>
                      <a:pt x="5557" y="11079"/>
                    </a:cubicBezTo>
                    <a:cubicBezTo>
                      <a:pt x="5455" y="11200"/>
                      <a:pt x="5221" y="11245"/>
                      <a:pt x="4911" y="11245"/>
                    </a:cubicBezTo>
                    <a:cubicBezTo>
                      <a:pt x="4040" y="11245"/>
                      <a:pt x="2569" y="10892"/>
                      <a:pt x="1740" y="10892"/>
                    </a:cubicBezTo>
                    <a:cubicBezTo>
                      <a:pt x="1703" y="10892"/>
                      <a:pt x="1667" y="10892"/>
                      <a:pt x="1632" y="10894"/>
                    </a:cubicBezTo>
                    <a:cubicBezTo>
                      <a:pt x="555" y="10956"/>
                      <a:pt x="1" y="13572"/>
                      <a:pt x="1" y="13572"/>
                    </a:cubicBezTo>
                    <a:cubicBezTo>
                      <a:pt x="1" y="14511"/>
                      <a:pt x="5171" y="16119"/>
                      <a:pt x="7998" y="16119"/>
                    </a:cubicBezTo>
                    <a:cubicBezTo>
                      <a:pt x="8785" y="16119"/>
                      <a:pt x="9390" y="15994"/>
                      <a:pt x="9651" y="15696"/>
                    </a:cubicBezTo>
                    <a:cubicBezTo>
                      <a:pt x="10990" y="14126"/>
                      <a:pt x="10282" y="4999"/>
                      <a:pt x="8882" y="2768"/>
                    </a:cubicBezTo>
                    <a:cubicBezTo>
                      <a:pt x="7868" y="1171"/>
                      <a:pt x="5453" y="1"/>
                      <a:pt x="33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506;p95">
                <a:extLst>
                  <a:ext uri="{FF2B5EF4-FFF2-40B4-BE49-F238E27FC236}">
                    <a16:creationId xmlns:a16="http://schemas.microsoft.com/office/drawing/2014/main" id="{4FED851D-3FE2-4F10-B622-79BA09491A52}"/>
                  </a:ext>
                </a:extLst>
              </p:cNvPr>
              <p:cNvSpPr/>
              <p:nvPr/>
            </p:nvSpPr>
            <p:spPr>
              <a:xfrm>
                <a:off x="4529318" y="2691679"/>
                <a:ext cx="13102" cy="30649"/>
              </a:xfrm>
              <a:custGeom>
                <a:avLst/>
                <a:gdLst/>
                <a:ahLst/>
                <a:cxnLst/>
                <a:rect l="l" t="t" r="r" b="b"/>
                <a:pathLst>
                  <a:path w="448" h="1048" extrusionOk="0">
                    <a:moveTo>
                      <a:pt x="309" y="1"/>
                    </a:moveTo>
                    <a:cubicBezTo>
                      <a:pt x="293" y="16"/>
                      <a:pt x="1" y="339"/>
                      <a:pt x="47" y="662"/>
                    </a:cubicBezTo>
                    <a:cubicBezTo>
                      <a:pt x="78" y="832"/>
                      <a:pt x="170" y="970"/>
                      <a:pt x="324" y="1047"/>
                    </a:cubicBezTo>
                    <a:lnTo>
                      <a:pt x="432" y="893"/>
                    </a:lnTo>
                    <a:cubicBezTo>
                      <a:pt x="324" y="847"/>
                      <a:pt x="263" y="755"/>
                      <a:pt x="232" y="647"/>
                    </a:cubicBezTo>
                    <a:cubicBezTo>
                      <a:pt x="247" y="447"/>
                      <a:pt x="309" y="278"/>
                      <a:pt x="447" y="139"/>
                    </a:cubicBezTo>
                    <a:lnTo>
                      <a:pt x="30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507;p95">
                <a:extLst>
                  <a:ext uri="{FF2B5EF4-FFF2-40B4-BE49-F238E27FC236}">
                    <a16:creationId xmlns:a16="http://schemas.microsoft.com/office/drawing/2014/main" id="{5E4BF461-3FBF-4745-8580-514E0063B287}"/>
                  </a:ext>
                </a:extLst>
              </p:cNvPr>
              <p:cNvSpPr/>
              <p:nvPr/>
            </p:nvSpPr>
            <p:spPr>
              <a:xfrm>
                <a:off x="5101409" y="2816351"/>
                <a:ext cx="87823" cy="207727"/>
              </a:xfrm>
              <a:custGeom>
                <a:avLst/>
                <a:gdLst/>
                <a:ahLst/>
                <a:cxnLst/>
                <a:rect l="l" t="t" r="r" b="b"/>
                <a:pathLst>
                  <a:path w="3003" h="7103" extrusionOk="0">
                    <a:moveTo>
                      <a:pt x="2402" y="1"/>
                    </a:moveTo>
                    <a:cubicBezTo>
                      <a:pt x="2279" y="524"/>
                      <a:pt x="2387" y="1771"/>
                      <a:pt x="2510" y="3079"/>
                    </a:cubicBezTo>
                    <a:cubicBezTo>
                      <a:pt x="2633" y="4634"/>
                      <a:pt x="2818" y="6742"/>
                      <a:pt x="2464" y="6896"/>
                    </a:cubicBezTo>
                    <a:cubicBezTo>
                      <a:pt x="2432" y="6907"/>
                      <a:pt x="2377" y="6912"/>
                      <a:pt x="2303" y="6912"/>
                    </a:cubicBezTo>
                    <a:cubicBezTo>
                      <a:pt x="1861" y="6912"/>
                      <a:pt x="745" y="6735"/>
                      <a:pt x="47" y="6604"/>
                    </a:cubicBezTo>
                    <a:lnTo>
                      <a:pt x="1" y="6804"/>
                    </a:lnTo>
                    <a:cubicBezTo>
                      <a:pt x="309" y="6850"/>
                      <a:pt x="1663" y="7096"/>
                      <a:pt x="2279" y="7096"/>
                    </a:cubicBezTo>
                    <a:cubicBezTo>
                      <a:pt x="2301" y="7101"/>
                      <a:pt x="2325" y="7102"/>
                      <a:pt x="2350" y="7102"/>
                    </a:cubicBezTo>
                    <a:cubicBezTo>
                      <a:pt x="2410" y="7102"/>
                      <a:pt x="2475" y="7092"/>
                      <a:pt x="2541" y="7081"/>
                    </a:cubicBezTo>
                    <a:cubicBezTo>
                      <a:pt x="3002" y="6896"/>
                      <a:pt x="2910" y="5449"/>
                      <a:pt x="2694" y="3079"/>
                    </a:cubicBezTo>
                    <a:cubicBezTo>
                      <a:pt x="2602" y="1771"/>
                      <a:pt x="2479" y="540"/>
                      <a:pt x="2602" y="47"/>
                    </a:cubicBezTo>
                    <a:lnTo>
                      <a:pt x="24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508;p95">
                <a:extLst>
                  <a:ext uri="{FF2B5EF4-FFF2-40B4-BE49-F238E27FC236}">
                    <a16:creationId xmlns:a16="http://schemas.microsoft.com/office/drawing/2014/main" id="{C7B3BA73-6E0E-4711-AFD4-975D1FBE0A58}"/>
                  </a:ext>
                </a:extLst>
              </p:cNvPr>
              <p:cNvSpPr/>
              <p:nvPr/>
            </p:nvSpPr>
            <p:spPr>
              <a:xfrm>
                <a:off x="4884908" y="2783947"/>
                <a:ext cx="33339" cy="58110"/>
              </a:xfrm>
              <a:custGeom>
                <a:avLst/>
                <a:gdLst/>
                <a:ahLst/>
                <a:cxnLst/>
                <a:rect l="l" t="t" r="r" b="b"/>
                <a:pathLst>
                  <a:path w="1140" h="1987" extrusionOk="0">
                    <a:moveTo>
                      <a:pt x="955" y="1"/>
                    </a:moveTo>
                    <a:cubicBezTo>
                      <a:pt x="955" y="16"/>
                      <a:pt x="540" y="1232"/>
                      <a:pt x="1" y="1863"/>
                    </a:cubicBezTo>
                    <a:lnTo>
                      <a:pt x="139" y="1986"/>
                    </a:lnTo>
                    <a:cubicBezTo>
                      <a:pt x="709" y="1340"/>
                      <a:pt x="1124" y="109"/>
                      <a:pt x="1140" y="62"/>
                    </a:cubicBezTo>
                    <a:lnTo>
                      <a:pt x="9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509;p95">
                <a:extLst>
                  <a:ext uri="{FF2B5EF4-FFF2-40B4-BE49-F238E27FC236}">
                    <a16:creationId xmlns:a16="http://schemas.microsoft.com/office/drawing/2014/main" id="{1AEDA95B-8943-4433-A1A7-130D0AFC0606}"/>
                  </a:ext>
                </a:extLst>
              </p:cNvPr>
              <p:cNvSpPr/>
              <p:nvPr/>
            </p:nvSpPr>
            <p:spPr>
              <a:xfrm>
                <a:off x="4785007" y="2809156"/>
                <a:ext cx="259725" cy="307014"/>
              </a:xfrm>
              <a:custGeom>
                <a:avLst/>
                <a:gdLst/>
                <a:ahLst/>
                <a:cxnLst/>
                <a:rect l="l" t="t" r="r" b="b"/>
                <a:pathLst>
                  <a:path w="8881" h="10498" extrusionOk="0">
                    <a:moveTo>
                      <a:pt x="446" y="1"/>
                    </a:moveTo>
                    <a:lnTo>
                      <a:pt x="0" y="10128"/>
                    </a:lnTo>
                    <a:lnTo>
                      <a:pt x="8419" y="10497"/>
                    </a:lnTo>
                    <a:lnTo>
                      <a:pt x="8881" y="370"/>
                    </a:lnTo>
                    <a:lnTo>
                      <a:pt x="4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510;p95">
                <a:extLst>
                  <a:ext uri="{FF2B5EF4-FFF2-40B4-BE49-F238E27FC236}">
                    <a16:creationId xmlns:a16="http://schemas.microsoft.com/office/drawing/2014/main" id="{78C92412-10FF-4AA3-969A-354ED78BBBF7}"/>
                  </a:ext>
                </a:extLst>
              </p:cNvPr>
              <p:cNvSpPr/>
              <p:nvPr/>
            </p:nvSpPr>
            <p:spPr>
              <a:xfrm>
                <a:off x="4491066" y="2987346"/>
                <a:ext cx="630493" cy="637775"/>
              </a:xfrm>
              <a:custGeom>
                <a:avLst/>
                <a:gdLst/>
                <a:ahLst/>
                <a:cxnLst/>
                <a:rect l="l" t="t" r="r" b="b"/>
                <a:pathLst>
                  <a:path w="21559" h="21808" extrusionOk="0">
                    <a:moveTo>
                      <a:pt x="12707" y="0"/>
                    </a:moveTo>
                    <a:cubicBezTo>
                      <a:pt x="12449" y="0"/>
                      <a:pt x="12194" y="26"/>
                      <a:pt x="11944" y="79"/>
                    </a:cubicBezTo>
                    <a:cubicBezTo>
                      <a:pt x="7850" y="972"/>
                      <a:pt x="1" y="18087"/>
                      <a:pt x="1478" y="19272"/>
                    </a:cubicBezTo>
                    <a:cubicBezTo>
                      <a:pt x="3577" y="20932"/>
                      <a:pt x="4960" y="21808"/>
                      <a:pt x="6141" y="21808"/>
                    </a:cubicBezTo>
                    <a:cubicBezTo>
                      <a:pt x="6450" y="21808"/>
                      <a:pt x="6744" y="21748"/>
                      <a:pt x="7034" y="21627"/>
                    </a:cubicBezTo>
                    <a:cubicBezTo>
                      <a:pt x="8404" y="21040"/>
                      <a:pt x="15119" y="6229"/>
                      <a:pt x="15917" y="6229"/>
                    </a:cubicBezTo>
                    <a:cubicBezTo>
                      <a:pt x="15935" y="6229"/>
                      <a:pt x="15949" y="6236"/>
                      <a:pt x="15961" y="6251"/>
                    </a:cubicBezTo>
                    <a:cubicBezTo>
                      <a:pt x="16263" y="6651"/>
                      <a:pt x="18114" y="7281"/>
                      <a:pt x="19592" y="7281"/>
                    </a:cubicBezTo>
                    <a:cubicBezTo>
                      <a:pt x="20675" y="7281"/>
                      <a:pt x="21558" y="6943"/>
                      <a:pt x="21487" y="5928"/>
                    </a:cubicBezTo>
                    <a:cubicBezTo>
                      <a:pt x="21487" y="5928"/>
                      <a:pt x="16671" y="0"/>
                      <a:pt x="127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511;p95">
                <a:extLst>
                  <a:ext uri="{FF2B5EF4-FFF2-40B4-BE49-F238E27FC236}">
                    <a16:creationId xmlns:a16="http://schemas.microsoft.com/office/drawing/2014/main" id="{D3302638-B08B-482D-89E3-57EF2D297C17}"/>
                  </a:ext>
                </a:extLst>
              </p:cNvPr>
              <p:cNvSpPr/>
              <p:nvPr/>
            </p:nvSpPr>
            <p:spPr>
              <a:xfrm>
                <a:off x="4761582" y="3194225"/>
                <a:ext cx="305201" cy="323888"/>
              </a:xfrm>
              <a:custGeom>
                <a:avLst/>
                <a:gdLst/>
                <a:ahLst/>
                <a:cxnLst/>
                <a:rect l="l" t="t" r="r" b="b"/>
                <a:pathLst>
                  <a:path w="10436" h="11075" extrusionOk="0">
                    <a:moveTo>
                      <a:pt x="4537" y="0"/>
                    </a:moveTo>
                    <a:cubicBezTo>
                      <a:pt x="4233" y="0"/>
                      <a:pt x="3912" y="65"/>
                      <a:pt x="3571" y="208"/>
                    </a:cubicBezTo>
                    <a:cubicBezTo>
                      <a:pt x="2156" y="793"/>
                      <a:pt x="1124" y="2809"/>
                      <a:pt x="509" y="6195"/>
                    </a:cubicBezTo>
                    <a:cubicBezTo>
                      <a:pt x="232" y="7811"/>
                      <a:pt x="62" y="9443"/>
                      <a:pt x="1" y="11074"/>
                    </a:cubicBezTo>
                    <a:lnTo>
                      <a:pt x="201" y="11074"/>
                    </a:lnTo>
                    <a:cubicBezTo>
                      <a:pt x="201" y="10982"/>
                      <a:pt x="416" y="1732"/>
                      <a:pt x="3648" y="378"/>
                    </a:cubicBezTo>
                    <a:cubicBezTo>
                      <a:pt x="3950" y="253"/>
                      <a:pt x="4237" y="196"/>
                      <a:pt x="4510" y="196"/>
                    </a:cubicBezTo>
                    <a:cubicBezTo>
                      <a:pt x="5950" y="196"/>
                      <a:pt x="7018" y="1771"/>
                      <a:pt x="7989" y="3194"/>
                    </a:cubicBezTo>
                    <a:cubicBezTo>
                      <a:pt x="8835" y="4441"/>
                      <a:pt x="9559" y="5503"/>
                      <a:pt x="10436" y="5503"/>
                    </a:cubicBezTo>
                    <a:lnTo>
                      <a:pt x="10436" y="5318"/>
                    </a:lnTo>
                    <a:cubicBezTo>
                      <a:pt x="9651" y="5318"/>
                      <a:pt x="8912" y="4241"/>
                      <a:pt x="8143" y="3086"/>
                    </a:cubicBezTo>
                    <a:cubicBezTo>
                      <a:pt x="7155" y="1624"/>
                      <a:pt x="6060" y="0"/>
                      <a:pt x="4537" y="0"/>
                    </a:cubicBezTo>
                    <a:close/>
                  </a:path>
                </a:pathLst>
              </a:custGeom>
              <a:solidFill>
                <a:srgbClr val="FF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512;p95">
                <a:extLst>
                  <a:ext uri="{FF2B5EF4-FFF2-40B4-BE49-F238E27FC236}">
                    <a16:creationId xmlns:a16="http://schemas.microsoft.com/office/drawing/2014/main" id="{535517FE-1B02-421B-AABA-6B1D5B917F6A}"/>
                  </a:ext>
                </a:extLst>
              </p:cNvPr>
              <p:cNvSpPr/>
              <p:nvPr/>
            </p:nvSpPr>
            <p:spPr>
              <a:xfrm>
                <a:off x="4988436" y="3009426"/>
                <a:ext cx="88700" cy="82617"/>
              </a:xfrm>
              <a:custGeom>
                <a:avLst/>
                <a:gdLst/>
                <a:ahLst/>
                <a:cxnLst/>
                <a:rect l="l" t="t" r="r" b="b"/>
                <a:pathLst>
                  <a:path w="3033" h="2825" extrusionOk="0">
                    <a:moveTo>
                      <a:pt x="1633" y="0"/>
                    </a:moveTo>
                    <a:cubicBezTo>
                      <a:pt x="1633" y="0"/>
                      <a:pt x="1632" y="1"/>
                      <a:pt x="1632" y="2"/>
                    </a:cubicBezTo>
                    <a:lnTo>
                      <a:pt x="1602" y="925"/>
                    </a:lnTo>
                    <a:cubicBezTo>
                      <a:pt x="1602" y="925"/>
                      <a:pt x="576" y="139"/>
                      <a:pt x="206" y="139"/>
                    </a:cubicBezTo>
                    <a:cubicBezTo>
                      <a:pt x="136" y="139"/>
                      <a:pt x="90" y="167"/>
                      <a:pt x="78" y="232"/>
                    </a:cubicBezTo>
                    <a:cubicBezTo>
                      <a:pt x="1" y="663"/>
                      <a:pt x="1" y="1664"/>
                      <a:pt x="632" y="2049"/>
                    </a:cubicBezTo>
                    <a:cubicBezTo>
                      <a:pt x="1177" y="2360"/>
                      <a:pt x="1765" y="2824"/>
                      <a:pt x="2094" y="2824"/>
                    </a:cubicBezTo>
                    <a:cubicBezTo>
                      <a:pt x="2155" y="2824"/>
                      <a:pt x="2207" y="2808"/>
                      <a:pt x="2248" y="2772"/>
                    </a:cubicBezTo>
                    <a:cubicBezTo>
                      <a:pt x="2510" y="2556"/>
                      <a:pt x="3033" y="1648"/>
                      <a:pt x="2325" y="956"/>
                    </a:cubicBezTo>
                    <a:cubicBezTo>
                      <a:pt x="2325" y="956"/>
                      <a:pt x="1663" y="0"/>
                      <a:pt x="1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513;p95">
                <a:extLst>
                  <a:ext uri="{FF2B5EF4-FFF2-40B4-BE49-F238E27FC236}">
                    <a16:creationId xmlns:a16="http://schemas.microsoft.com/office/drawing/2014/main" id="{16E7142C-BC11-4968-8BE2-85CD82D274A1}"/>
                  </a:ext>
                </a:extLst>
              </p:cNvPr>
              <p:cNvSpPr/>
              <p:nvPr/>
            </p:nvSpPr>
            <p:spPr>
              <a:xfrm>
                <a:off x="3757367" y="2165474"/>
                <a:ext cx="474910" cy="370095"/>
              </a:xfrm>
              <a:custGeom>
                <a:avLst/>
                <a:gdLst/>
                <a:ahLst/>
                <a:cxnLst/>
                <a:rect l="l" t="t" r="r" b="b"/>
                <a:pathLst>
                  <a:path w="16239" h="12655" extrusionOk="0">
                    <a:moveTo>
                      <a:pt x="7925" y="0"/>
                    </a:moveTo>
                    <a:cubicBezTo>
                      <a:pt x="2969" y="0"/>
                      <a:pt x="1" y="4257"/>
                      <a:pt x="1263" y="7897"/>
                    </a:cubicBezTo>
                    <a:cubicBezTo>
                      <a:pt x="2556" y="11683"/>
                      <a:pt x="5265" y="10591"/>
                      <a:pt x="5865" y="11114"/>
                    </a:cubicBezTo>
                    <a:cubicBezTo>
                      <a:pt x="6466" y="11622"/>
                      <a:pt x="5265" y="12607"/>
                      <a:pt x="5835" y="12653"/>
                    </a:cubicBezTo>
                    <a:cubicBezTo>
                      <a:pt x="5843" y="12654"/>
                      <a:pt x="5852" y="12654"/>
                      <a:pt x="5861" y="12654"/>
                    </a:cubicBezTo>
                    <a:cubicBezTo>
                      <a:pt x="6458" y="12654"/>
                      <a:pt x="8220" y="11175"/>
                      <a:pt x="8220" y="11175"/>
                    </a:cubicBezTo>
                    <a:cubicBezTo>
                      <a:pt x="8220" y="11175"/>
                      <a:pt x="8892" y="11399"/>
                      <a:pt x="9836" y="11399"/>
                    </a:cubicBezTo>
                    <a:cubicBezTo>
                      <a:pt x="11283" y="11399"/>
                      <a:pt x="13368" y="10875"/>
                      <a:pt x="14654" y="8220"/>
                    </a:cubicBezTo>
                    <a:cubicBezTo>
                      <a:pt x="16239" y="4942"/>
                      <a:pt x="13607" y="325"/>
                      <a:pt x="8466" y="17"/>
                    </a:cubicBezTo>
                    <a:cubicBezTo>
                      <a:pt x="8283" y="6"/>
                      <a:pt x="8103" y="0"/>
                      <a:pt x="7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514;p95">
                <a:extLst>
                  <a:ext uri="{FF2B5EF4-FFF2-40B4-BE49-F238E27FC236}">
                    <a16:creationId xmlns:a16="http://schemas.microsoft.com/office/drawing/2014/main" id="{7DA4FCAC-BEFF-4BB4-B61A-817C46B169E8}"/>
                  </a:ext>
                </a:extLst>
              </p:cNvPr>
              <p:cNvSpPr/>
              <p:nvPr/>
            </p:nvSpPr>
            <p:spPr>
              <a:xfrm>
                <a:off x="3878471" y="2219753"/>
                <a:ext cx="299352" cy="204159"/>
              </a:xfrm>
              <a:custGeom>
                <a:avLst/>
                <a:gdLst/>
                <a:ahLst/>
                <a:cxnLst/>
                <a:rect l="l" t="t" r="r" b="b"/>
                <a:pathLst>
                  <a:path w="10236" h="6981" extrusionOk="0">
                    <a:moveTo>
                      <a:pt x="5743" y="1"/>
                    </a:moveTo>
                    <a:cubicBezTo>
                      <a:pt x="4907" y="1"/>
                      <a:pt x="4456" y="794"/>
                      <a:pt x="4218" y="1486"/>
                    </a:cubicBezTo>
                    <a:lnTo>
                      <a:pt x="3971" y="2994"/>
                    </a:lnTo>
                    <a:cubicBezTo>
                      <a:pt x="5387" y="3255"/>
                      <a:pt x="5403" y="3317"/>
                      <a:pt x="5418" y="3394"/>
                    </a:cubicBezTo>
                    <a:lnTo>
                      <a:pt x="5434" y="3471"/>
                    </a:lnTo>
                    <a:lnTo>
                      <a:pt x="5372" y="3532"/>
                    </a:lnTo>
                    <a:cubicBezTo>
                      <a:pt x="5310" y="3563"/>
                      <a:pt x="4479" y="4210"/>
                      <a:pt x="3925" y="4641"/>
                    </a:cubicBezTo>
                    <a:lnTo>
                      <a:pt x="4756" y="4918"/>
                    </a:lnTo>
                    <a:lnTo>
                      <a:pt x="4372" y="6134"/>
                    </a:lnTo>
                    <a:lnTo>
                      <a:pt x="4156" y="6057"/>
                    </a:lnTo>
                    <a:lnTo>
                      <a:pt x="4479" y="5072"/>
                    </a:lnTo>
                    <a:lnTo>
                      <a:pt x="3448" y="4733"/>
                    </a:lnTo>
                    <a:lnTo>
                      <a:pt x="3617" y="4594"/>
                    </a:lnTo>
                    <a:lnTo>
                      <a:pt x="5080" y="3456"/>
                    </a:lnTo>
                    <a:cubicBezTo>
                      <a:pt x="4818" y="3394"/>
                      <a:pt x="4310" y="3286"/>
                      <a:pt x="3833" y="3194"/>
                    </a:cubicBezTo>
                    <a:lnTo>
                      <a:pt x="3710" y="3179"/>
                    </a:lnTo>
                    <a:lnTo>
                      <a:pt x="3879" y="2147"/>
                    </a:lnTo>
                    <a:cubicBezTo>
                      <a:pt x="3420" y="763"/>
                      <a:pt x="2707" y="249"/>
                      <a:pt x="2020" y="249"/>
                    </a:cubicBezTo>
                    <a:cubicBezTo>
                      <a:pt x="981" y="249"/>
                      <a:pt x="0" y="1426"/>
                      <a:pt x="47" y="2547"/>
                    </a:cubicBezTo>
                    <a:cubicBezTo>
                      <a:pt x="124" y="4471"/>
                      <a:pt x="4279" y="6980"/>
                      <a:pt x="4279" y="6980"/>
                    </a:cubicBezTo>
                    <a:cubicBezTo>
                      <a:pt x="4279" y="6980"/>
                      <a:pt x="10236" y="2055"/>
                      <a:pt x="6573" y="223"/>
                    </a:cubicBezTo>
                    <a:cubicBezTo>
                      <a:pt x="6261" y="68"/>
                      <a:pt x="5985" y="1"/>
                      <a:pt x="5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515;p95">
                <a:extLst>
                  <a:ext uri="{FF2B5EF4-FFF2-40B4-BE49-F238E27FC236}">
                    <a16:creationId xmlns:a16="http://schemas.microsoft.com/office/drawing/2014/main" id="{E40E9F88-35A7-465E-A696-11A4C2BBF49A}"/>
                  </a:ext>
                </a:extLst>
              </p:cNvPr>
              <p:cNvSpPr/>
              <p:nvPr/>
            </p:nvSpPr>
            <p:spPr>
              <a:xfrm>
                <a:off x="2961143" y="2511179"/>
                <a:ext cx="89460" cy="111219"/>
              </a:xfrm>
              <a:custGeom>
                <a:avLst/>
                <a:gdLst/>
                <a:ahLst/>
                <a:cxnLst/>
                <a:rect l="l" t="t" r="r" b="b"/>
                <a:pathLst>
                  <a:path w="3059" h="3803" extrusionOk="0">
                    <a:moveTo>
                      <a:pt x="2106" y="0"/>
                    </a:moveTo>
                    <a:cubicBezTo>
                      <a:pt x="1511" y="0"/>
                      <a:pt x="1271" y="276"/>
                      <a:pt x="1001" y="786"/>
                    </a:cubicBezTo>
                    <a:cubicBezTo>
                      <a:pt x="724" y="1309"/>
                      <a:pt x="1186" y="1586"/>
                      <a:pt x="724" y="2109"/>
                    </a:cubicBezTo>
                    <a:cubicBezTo>
                      <a:pt x="1" y="2941"/>
                      <a:pt x="1601" y="3787"/>
                      <a:pt x="1601" y="3787"/>
                    </a:cubicBezTo>
                    <a:cubicBezTo>
                      <a:pt x="1652" y="3797"/>
                      <a:pt x="1701" y="3802"/>
                      <a:pt x="1748" y="3802"/>
                    </a:cubicBezTo>
                    <a:cubicBezTo>
                      <a:pt x="3058" y="3802"/>
                      <a:pt x="2765" y="1"/>
                      <a:pt x="2155" y="1"/>
                    </a:cubicBezTo>
                    <a:cubicBezTo>
                      <a:pt x="2139" y="0"/>
                      <a:pt x="2122" y="0"/>
                      <a:pt x="21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16;p95">
                <a:extLst>
                  <a:ext uri="{FF2B5EF4-FFF2-40B4-BE49-F238E27FC236}">
                    <a16:creationId xmlns:a16="http://schemas.microsoft.com/office/drawing/2014/main" id="{03C23CFA-926F-4E24-BA07-D23076BF33CE}"/>
                  </a:ext>
                </a:extLst>
              </p:cNvPr>
              <p:cNvSpPr/>
              <p:nvPr/>
            </p:nvSpPr>
            <p:spPr>
              <a:xfrm>
                <a:off x="2997144" y="2474857"/>
                <a:ext cx="182343" cy="167837"/>
              </a:xfrm>
              <a:custGeom>
                <a:avLst/>
                <a:gdLst/>
                <a:ahLst/>
                <a:cxnLst/>
                <a:rect l="l" t="t" r="r" b="b"/>
                <a:pathLst>
                  <a:path w="6235" h="5739" extrusionOk="0">
                    <a:moveTo>
                      <a:pt x="2510" y="0"/>
                    </a:moveTo>
                    <a:cubicBezTo>
                      <a:pt x="1880" y="0"/>
                      <a:pt x="953" y="324"/>
                      <a:pt x="740" y="843"/>
                    </a:cubicBezTo>
                    <a:cubicBezTo>
                      <a:pt x="555" y="1274"/>
                      <a:pt x="386" y="1474"/>
                      <a:pt x="186" y="2028"/>
                    </a:cubicBezTo>
                    <a:cubicBezTo>
                      <a:pt x="1" y="2582"/>
                      <a:pt x="570" y="3090"/>
                      <a:pt x="570" y="3090"/>
                    </a:cubicBezTo>
                    <a:cubicBezTo>
                      <a:pt x="540" y="3470"/>
                      <a:pt x="3388" y="5738"/>
                      <a:pt x="4631" y="5738"/>
                    </a:cubicBezTo>
                    <a:cubicBezTo>
                      <a:pt x="4648" y="5738"/>
                      <a:pt x="4664" y="5738"/>
                      <a:pt x="4680" y="5737"/>
                    </a:cubicBezTo>
                    <a:cubicBezTo>
                      <a:pt x="5896" y="5691"/>
                      <a:pt x="6111" y="4475"/>
                      <a:pt x="5834" y="4152"/>
                    </a:cubicBezTo>
                    <a:cubicBezTo>
                      <a:pt x="5557" y="3829"/>
                      <a:pt x="6034" y="3752"/>
                      <a:pt x="6142" y="2997"/>
                    </a:cubicBezTo>
                    <a:cubicBezTo>
                      <a:pt x="6234" y="2259"/>
                      <a:pt x="5788" y="1935"/>
                      <a:pt x="5403" y="1843"/>
                    </a:cubicBezTo>
                    <a:cubicBezTo>
                      <a:pt x="5018" y="1766"/>
                      <a:pt x="5634" y="1243"/>
                      <a:pt x="4541" y="596"/>
                    </a:cubicBezTo>
                    <a:cubicBezTo>
                      <a:pt x="4365" y="491"/>
                      <a:pt x="4183" y="461"/>
                      <a:pt x="4011" y="461"/>
                    </a:cubicBezTo>
                    <a:cubicBezTo>
                      <a:pt x="3776" y="461"/>
                      <a:pt x="3558" y="518"/>
                      <a:pt x="3395" y="518"/>
                    </a:cubicBezTo>
                    <a:cubicBezTo>
                      <a:pt x="3242" y="518"/>
                      <a:pt x="3137" y="468"/>
                      <a:pt x="3110" y="273"/>
                    </a:cubicBezTo>
                    <a:cubicBezTo>
                      <a:pt x="3079" y="85"/>
                      <a:pt x="2833" y="0"/>
                      <a:pt x="2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17;p95">
                <a:extLst>
                  <a:ext uri="{FF2B5EF4-FFF2-40B4-BE49-F238E27FC236}">
                    <a16:creationId xmlns:a16="http://schemas.microsoft.com/office/drawing/2014/main" id="{CEEBC44A-B630-4ADA-A47B-48666B4AEC55}"/>
                  </a:ext>
                </a:extLst>
              </p:cNvPr>
              <p:cNvSpPr/>
              <p:nvPr/>
            </p:nvSpPr>
            <p:spPr>
              <a:xfrm>
                <a:off x="2973631" y="2612922"/>
                <a:ext cx="250396" cy="228053"/>
              </a:xfrm>
              <a:custGeom>
                <a:avLst/>
                <a:gdLst/>
                <a:ahLst/>
                <a:cxnLst/>
                <a:rect l="l" t="t" r="r" b="b"/>
                <a:pathLst>
                  <a:path w="8562" h="7798" extrusionOk="0">
                    <a:moveTo>
                      <a:pt x="4591" y="0"/>
                    </a:moveTo>
                    <a:cubicBezTo>
                      <a:pt x="4453" y="108"/>
                      <a:pt x="2729" y="1462"/>
                      <a:pt x="2729" y="1462"/>
                    </a:cubicBezTo>
                    <a:cubicBezTo>
                      <a:pt x="2729" y="1462"/>
                      <a:pt x="2744" y="2109"/>
                      <a:pt x="2790" y="2817"/>
                    </a:cubicBezTo>
                    <a:cubicBezTo>
                      <a:pt x="2837" y="3525"/>
                      <a:pt x="1097" y="3910"/>
                      <a:pt x="143" y="3986"/>
                    </a:cubicBezTo>
                    <a:cubicBezTo>
                      <a:pt x="0" y="3986"/>
                      <a:pt x="2831" y="7797"/>
                      <a:pt x="4185" y="7797"/>
                    </a:cubicBezTo>
                    <a:cubicBezTo>
                      <a:pt x="4289" y="7797"/>
                      <a:pt x="4384" y="7775"/>
                      <a:pt x="4468" y="7726"/>
                    </a:cubicBezTo>
                    <a:cubicBezTo>
                      <a:pt x="6007" y="6849"/>
                      <a:pt x="8562" y="4802"/>
                      <a:pt x="7808" y="4094"/>
                    </a:cubicBezTo>
                    <a:cubicBezTo>
                      <a:pt x="7069" y="3371"/>
                      <a:pt x="4591" y="3540"/>
                      <a:pt x="4560" y="3155"/>
                    </a:cubicBezTo>
                    <a:cubicBezTo>
                      <a:pt x="4514" y="2771"/>
                      <a:pt x="4591" y="0"/>
                      <a:pt x="45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18;p95">
                <a:extLst>
                  <a:ext uri="{FF2B5EF4-FFF2-40B4-BE49-F238E27FC236}">
                    <a16:creationId xmlns:a16="http://schemas.microsoft.com/office/drawing/2014/main" id="{35D44F57-6BD2-4DAD-ABE2-7EA5EE6A2911}"/>
                  </a:ext>
                </a:extLst>
              </p:cNvPr>
              <p:cNvSpPr/>
              <p:nvPr/>
            </p:nvSpPr>
            <p:spPr>
              <a:xfrm>
                <a:off x="3002261" y="2534019"/>
                <a:ext cx="143008" cy="149647"/>
              </a:xfrm>
              <a:custGeom>
                <a:avLst/>
                <a:gdLst/>
                <a:ahLst/>
                <a:cxnLst/>
                <a:rect l="l" t="t" r="r" b="b"/>
                <a:pathLst>
                  <a:path w="4890" h="5117" extrusionOk="0">
                    <a:moveTo>
                      <a:pt x="2325" y="1"/>
                    </a:moveTo>
                    <a:cubicBezTo>
                      <a:pt x="1449" y="1"/>
                      <a:pt x="620" y="342"/>
                      <a:pt x="395" y="1067"/>
                    </a:cubicBezTo>
                    <a:cubicBezTo>
                      <a:pt x="1" y="2403"/>
                      <a:pt x="789" y="5116"/>
                      <a:pt x="2406" y="5116"/>
                    </a:cubicBezTo>
                    <a:cubicBezTo>
                      <a:pt x="2428" y="5116"/>
                      <a:pt x="2450" y="5116"/>
                      <a:pt x="2473" y="5115"/>
                    </a:cubicBezTo>
                    <a:cubicBezTo>
                      <a:pt x="4890" y="4976"/>
                      <a:pt x="4320" y="713"/>
                      <a:pt x="4320" y="713"/>
                    </a:cubicBezTo>
                    <a:cubicBezTo>
                      <a:pt x="3847" y="247"/>
                      <a:pt x="3069" y="1"/>
                      <a:pt x="2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19;p95">
                <a:extLst>
                  <a:ext uri="{FF2B5EF4-FFF2-40B4-BE49-F238E27FC236}">
                    <a16:creationId xmlns:a16="http://schemas.microsoft.com/office/drawing/2014/main" id="{39937C23-B485-445D-A16A-CA8DFBF7C25E}"/>
                  </a:ext>
                </a:extLst>
              </p:cNvPr>
              <p:cNvSpPr/>
              <p:nvPr/>
            </p:nvSpPr>
            <p:spPr>
              <a:xfrm>
                <a:off x="3117019" y="2600610"/>
                <a:ext cx="42668" cy="40241"/>
              </a:xfrm>
              <a:custGeom>
                <a:avLst/>
                <a:gdLst/>
                <a:ahLst/>
                <a:cxnLst/>
                <a:rect l="l" t="t" r="r" b="b"/>
                <a:pathLst>
                  <a:path w="1459" h="1376" extrusionOk="0">
                    <a:moveTo>
                      <a:pt x="587" y="1"/>
                    </a:moveTo>
                    <a:cubicBezTo>
                      <a:pt x="356" y="1"/>
                      <a:pt x="304" y="498"/>
                      <a:pt x="304" y="498"/>
                    </a:cubicBezTo>
                    <a:cubicBezTo>
                      <a:pt x="167" y="817"/>
                      <a:pt x="0" y="1376"/>
                      <a:pt x="321" y="1376"/>
                    </a:cubicBezTo>
                    <a:cubicBezTo>
                      <a:pt x="326" y="1376"/>
                      <a:pt x="330" y="1376"/>
                      <a:pt x="335" y="1375"/>
                    </a:cubicBezTo>
                    <a:cubicBezTo>
                      <a:pt x="673" y="1360"/>
                      <a:pt x="1458" y="683"/>
                      <a:pt x="765" y="83"/>
                    </a:cubicBezTo>
                    <a:cubicBezTo>
                      <a:pt x="696" y="25"/>
                      <a:pt x="637" y="1"/>
                      <a:pt x="5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20;p95">
                <a:extLst>
                  <a:ext uri="{FF2B5EF4-FFF2-40B4-BE49-F238E27FC236}">
                    <a16:creationId xmlns:a16="http://schemas.microsoft.com/office/drawing/2014/main" id="{4C768D22-8413-4045-BD7E-59295917FC6D}"/>
                  </a:ext>
                </a:extLst>
              </p:cNvPr>
              <p:cNvSpPr/>
              <p:nvPr/>
            </p:nvSpPr>
            <p:spPr>
              <a:xfrm>
                <a:off x="2788305" y="2713291"/>
                <a:ext cx="529042" cy="513221"/>
              </a:xfrm>
              <a:custGeom>
                <a:avLst/>
                <a:gdLst/>
                <a:ahLst/>
                <a:cxnLst/>
                <a:rect l="l" t="t" r="r" b="b"/>
                <a:pathLst>
                  <a:path w="18090" h="17549" extrusionOk="0">
                    <a:moveTo>
                      <a:pt x="11759" y="0"/>
                    </a:moveTo>
                    <a:cubicBezTo>
                      <a:pt x="11759" y="0"/>
                      <a:pt x="11887" y="1825"/>
                      <a:pt x="9894" y="1825"/>
                    </a:cubicBezTo>
                    <a:cubicBezTo>
                      <a:pt x="9816" y="1825"/>
                      <a:pt x="9735" y="1822"/>
                      <a:pt x="9651" y="1817"/>
                    </a:cubicBezTo>
                    <a:cubicBezTo>
                      <a:pt x="7573" y="1693"/>
                      <a:pt x="8219" y="185"/>
                      <a:pt x="8219" y="185"/>
                    </a:cubicBezTo>
                    <a:lnTo>
                      <a:pt x="8219" y="185"/>
                    </a:lnTo>
                    <a:cubicBezTo>
                      <a:pt x="7327" y="416"/>
                      <a:pt x="4018" y="508"/>
                      <a:pt x="3233" y="2725"/>
                    </a:cubicBezTo>
                    <a:cubicBezTo>
                      <a:pt x="2432" y="4925"/>
                      <a:pt x="0" y="16730"/>
                      <a:pt x="1570" y="17454"/>
                    </a:cubicBezTo>
                    <a:cubicBezTo>
                      <a:pt x="1710" y="17519"/>
                      <a:pt x="1861" y="17548"/>
                      <a:pt x="2021" y="17548"/>
                    </a:cubicBezTo>
                    <a:cubicBezTo>
                      <a:pt x="3612" y="17548"/>
                      <a:pt x="6204" y="14649"/>
                      <a:pt x="9548" y="14649"/>
                    </a:cubicBezTo>
                    <a:cubicBezTo>
                      <a:pt x="9618" y="14649"/>
                      <a:pt x="9688" y="14650"/>
                      <a:pt x="9758" y="14653"/>
                    </a:cubicBezTo>
                    <a:cubicBezTo>
                      <a:pt x="12258" y="14754"/>
                      <a:pt x="15216" y="15620"/>
                      <a:pt x="16805" y="15620"/>
                    </a:cubicBezTo>
                    <a:cubicBezTo>
                      <a:pt x="17633" y="15620"/>
                      <a:pt x="18090" y="15385"/>
                      <a:pt x="17916" y="14683"/>
                    </a:cubicBezTo>
                    <a:cubicBezTo>
                      <a:pt x="17084" y="11328"/>
                      <a:pt x="17531" y="1955"/>
                      <a:pt x="16130" y="1047"/>
                    </a:cubicBezTo>
                    <a:cubicBezTo>
                      <a:pt x="14714" y="154"/>
                      <a:pt x="11759" y="0"/>
                      <a:pt x="11759" y="0"/>
                    </a:cubicBezTo>
                    <a:close/>
                  </a:path>
                </a:pathLst>
              </a:custGeom>
              <a:solidFill>
                <a:srgbClr val="49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21;p95">
                <a:extLst>
                  <a:ext uri="{FF2B5EF4-FFF2-40B4-BE49-F238E27FC236}">
                    <a16:creationId xmlns:a16="http://schemas.microsoft.com/office/drawing/2014/main" id="{D4CC2993-A966-4BB9-B5C4-51D7B9381185}"/>
                  </a:ext>
                </a:extLst>
              </p:cNvPr>
              <p:cNvSpPr/>
              <p:nvPr/>
            </p:nvSpPr>
            <p:spPr>
              <a:xfrm>
                <a:off x="3220985" y="2731043"/>
                <a:ext cx="146634" cy="257853"/>
              </a:xfrm>
              <a:custGeom>
                <a:avLst/>
                <a:gdLst/>
                <a:ahLst/>
                <a:cxnLst/>
                <a:rect l="l" t="t" r="r" b="b"/>
                <a:pathLst>
                  <a:path w="5014" h="8817" extrusionOk="0">
                    <a:moveTo>
                      <a:pt x="435" y="0"/>
                    </a:moveTo>
                    <a:cubicBezTo>
                      <a:pt x="92" y="0"/>
                      <a:pt x="0" y="1067"/>
                      <a:pt x="150" y="2579"/>
                    </a:cubicBezTo>
                    <a:cubicBezTo>
                      <a:pt x="304" y="4288"/>
                      <a:pt x="904" y="8613"/>
                      <a:pt x="2120" y="8797"/>
                    </a:cubicBezTo>
                    <a:cubicBezTo>
                      <a:pt x="2198" y="8810"/>
                      <a:pt x="2278" y="8816"/>
                      <a:pt x="2359" y="8816"/>
                    </a:cubicBezTo>
                    <a:cubicBezTo>
                      <a:pt x="3544" y="8816"/>
                      <a:pt x="5014" y="7535"/>
                      <a:pt x="5014" y="7535"/>
                    </a:cubicBezTo>
                    <a:cubicBezTo>
                      <a:pt x="3582" y="378"/>
                      <a:pt x="1027" y="394"/>
                      <a:pt x="581" y="55"/>
                    </a:cubicBezTo>
                    <a:cubicBezTo>
                      <a:pt x="528" y="18"/>
                      <a:pt x="480" y="0"/>
                      <a:pt x="435" y="0"/>
                    </a:cubicBezTo>
                    <a:close/>
                  </a:path>
                </a:pathLst>
              </a:custGeom>
              <a:solidFill>
                <a:srgbClr val="49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22;p95">
                <a:extLst>
                  <a:ext uri="{FF2B5EF4-FFF2-40B4-BE49-F238E27FC236}">
                    <a16:creationId xmlns:a16="http://schemas.microsoft.com/office/drawing/2014/main" id="{BA427628-2A75-4D04-9604-72DAEFB91534}"/>
                  </a:ext>
                </a:extLst>
              </p:cNvPr>
              <p:cNvSpPr/>
              <p:nvPr/>
            </p:nvSpPr>
            <p:spPr>
              <a:xfrm>
                <a:off x="2812608" y="2731365"/>
                <a:ext cx="158186" cy="257531"/>
              </a:xfrm>
              <a:custGeom>
                <a:avLst/>
                <a:gdLst/>
                <a:ahLst/>
                <a:cxnLst/>
                <a:rect l="l" t="t" r="r" b="b"/>
                <a:pathLst>
                  <a:path w="5409" h="8806" extrusionOk="0">
                    <a:moveTo>
                      <a:pt x="5304" y="1"/>
                    </a:moveTo>
                    <a:cubicBezTo>
                      <a:pt x="4674" y="1"/>
                      <a:pt x="911" y="878"/>
                      <a:pt x="1" y="7524"/>
                    </a:cubicBezTo>
                    <a:cubicBezTo>
                      <a:pt x="1" y="7524"/>
                      <a:pt x="1457" y="8805"/>
                      <a:pt x="2640" y="8805"/>
                    </a:cubicBezTo>
                    <a:cubicBezTo>
                      <a:pt x="2721" y="8805"/>
                      <a:pt x="2801" y="8799"/>
                      <a:pt x="2879" y="8786"/>
                    </a:cubicBezTo>
                    <a:cubicBezTo>
                      <a:pt x="4095" y="8602"/>
                      <a:pt x="4695" y="4277"/>
                      <a:pt x="4849" y="2568"/>
                    </a:cubicBezTo>
                    <a:cubicBezTo>
                      <a:pt x="5018" y="860"/>
                      <a:pt x="4956" y="383"/>
                      <a:pt x="5387" y="29"/>
                    </a:cubicBezTo>
                    <a:cubicBezTo>
                      <a:pt x="5408" y="13"/>
                      <a:pt x="5377" y="1"/>
                      <a:pt x="5304" y="1"/>
                    </a:cubicBezTo>
                    <a:close/>
                  </a:path>
                </a:pathLst>
              </a:custGeom>
              <a:solidFill>
                <a:srgbClr val="49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523;p95">
                <a:extLst>
                  <a:ext uri="{FF2B5EF4-FFF2-40B4-BE49-F238E27FC236}">
                    <a16:creationId xmlns:a16="http://schemas.microsoft.com/office/drawing/2014/main" id="{96565130-4770-418A-A67C-4F8E403069A4}"/>
                  </a:ext>
                </a:extLst>
              </p:cNvPr>
              <p:cNvSpPr/>
              <p:nvPr/>
            </p:nvSpPr>
            <p:spPr>
              <a:xfrm>
                <a:off x="3052972" y="2677729"/>
                <a:ext cx="35123" cy="9943"/>
              </a:xfrm>
              <a:custGeom>
                <a:avLst/>
                <a:gdLst/>
                <a:ahLst/>
                <a:cxnLst/>
                <a:rect l="l" t="t" r="r" b="b"/>
                <a:pathLst>
                  <a:path w="1201" h="340" extrusionOk="0">
                    <a:moveTo>
                      <a:pt x="93" y="1"/>
                    </a:moveTo>
                    <a:lnTo>
                      <a:pt x="0" y="108"/>
                    </a:lnTo>
                    <a:cubicBezTo>
                      <a:pt x="185" y="247"/>
                      <a:pt x="401" y="339"/>
                      <a:pt x="647" y="339"/>
                    </a:cubicBezTo>
                    <a:cubicBezTo>
                      <a:pt x="831" y="339"/>
                      <a:pt x="1032" y="278"/>
                      <a:pt x="1201" y="185"/>
                    </a:cubicBezTo>
                    <a:lnTo>
                      <a:pt x="1124" y="62"/>
                    </a:lnTo>
                    <a:cubicBezTo>
                      <a:pt x="980" y="151"/>
                      <a:pt x="817" y="195"/>
                      <a:pt x="655" y="195"/>
                    </a:cubicBezTo>
                    <a:cubicBezTo>
                      <a:pt x="454" y="195"/>
                      <a:pt x="255" y="128"/>
                      <a:pt x="93" y="1"/>
                    </a:cubicBezTo>
                    <a:close/>
                  </a:path>
                </a:pathLst>
              </a:custGeom>
              <a:solidFill>
                <a:srgbClr val="25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524;p95">
                <a:extLst>
                  <a:ext uri="{FF2B5EF4-FFF2-40B4-BE49-F238E27FC236}">
                    <a16:creationId xmlns:a16="http://schemas.microsoft.com/office/drawing/2014/main" id="{2E3B24DE-CF39-41AB-979A-1781CB409E69}"/>
                  </a:ext>
                </a:extLst>
              </p:cNvPr>
              <p:cNvSpPr/>
              <p:nvPr/>
            </p:nvSpPr>
            <p:spPr>
              <a:xfrm>
                <a:off x="2803922" y="3098623"/>
                <a:ext cx="531031" cy="669038"/>
              </a:xfrm>
              <a:custGeom>
                <a:avLst/>
                <a:gdLst/>
                <a:ahLst/>
                <a:cxnLst/>
                <a:rect l="l" t="t" r="r" b="b"/>
                <a:pathLst>
                  <a:path w="18158" h="22877" extrusionOk="0">
                    <a:moveTo>
                      <a:pt x="12697" y="0"/>
                    </a:moveTo>
                    <a:cubicBezTo>
                      <a:pt x="12618" y="0"/>
                      <a:pt x="12538" y="5"/>
                      <a:pt x="12456" y="14"/>
                    </a:cubicBezTo>
                    <a:cubicBezTo>
                      <a:pt x="3083" y="1092"/>
                      <a:pt x="298" y="3185"/>
                      <a:pt x="298" y="3185"/>
                    </a:cubicBezTo>
                    <a:cubicBezTo>
                      <a:pt x="1" y="7692"/>
                      <a:pt x="2673" y="8344"/>
                      <a:pt x="5125" y="8344"/>
                    </a:cubicBezTo>
                    <a:cubicBezTo>
                      <a:pt x="6123" y="8344"/>
                      <a:pt x="7086" y="8235"/>
                      <a:pt x="7796" y="8235"/>
                    </a:cubicBezTo>
                    <a:cubicBezTo>
                      <a:pt x="8148" y="8235"/>
                      <a:pt x="8437" y="8262"/>
                      <a:pt x="8640" y="8341"/>
                    </a:cubicBezTo>
                    <a:cubicBezTo>
                      <a:pt x="8640" y="8341"/>
                      <a:pt x="9086" y="21054"/>
                      <a:pt x="10286" y="22608"/>
                    </a:cubicBezTo>
                    <a:cubicBezTo>
                      <a:pt x="10435" y="22804"/>
                      <a:pt x="11138" y="22876"/>
                      <a:pt x="12019" y="22876"/>
                    </a:cubicBezTo>
                    <a:cubicBezTo>
                      <a:pt x="13425" y="22876"/>
                      <a:pt x="15282" y="22692"/>
                      <a:pt x="16058" y="22531"/>
                    </a:cubicBezTo>
                    <a:cubicBezTo>
                      <a:pt x="17302" y="22273"/>
                      <a:pt x="18157" y="0"/>
                      <a:pt x="12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525;p95">
                <a:extLst>
                  <a:ext uri="{FF2B5EF4-FFF2-40B4-BE49-F238E27FC236}">
                    <a16:creationId xmlns:a16="http://schemas.microsoft.com/office/drawing/2014/main" id="{298462B1-195D-4425-AF5C-B4EA140196B8}"/>
                  </a:ext>
                </a:extLst>
              </p:cNvPr>
              <p:cNvSpPr/>
              <p:nvPr/>
            </p:nvSpPr>
            <p:spPr>
              <a:xfrm>
                <a:off x="3107426" y="3106432"/>
                <a:ext cx="485262" cy="650994"/>
              </a:xfrm>
              <a:custGeom>
                <a:avLst/>
                <a:gdLst/>
                <a:ahLst/>
                <a:cxnLst/>
                <a:rect l="l" t="t" r="r" b="b"/>
                <a:pathLst>
                  <a:path w="16593" h="22260" extrusionOk="0">
                    <a:moveTo>
                      <a:pt x="8629" y="0"/>
                    </a:moveTo>
                    <a:cubicBezTo>
                      <a:pt x="6123" y="0"/>
                      <a:pt x="2910" y="932"/>
                      <a:pt x="2910" y="932"/>
                    </a:cubicBezTo>
                    <a:cubicBezTo>
                      <a:pt x="1" y="3118"/>
                      <a:pt x="3448" y="6827"/>
                      <a:pt x="5726" y="7858"/>
                    </a:cubicBezTo>
                    <a:cubicBezTo>
                      <a:pt x="8004" y="8874"/>
                      <a:pt x="8851" y="21572"/>
                      <a:pt x="10005" y="22095"/>
                    </a:cubicBezTo>
                    <a:cubicBezTo>
                      <a:pt x="10275" y="22214"/>
                      <a:pt x="10761" y="22259"/>
                      <a:pt x="11347" y="22259"/>
                    </a:cubicBezTo>
                    <a:cubicBezTo>
                      <a:pt x="13265" y="22259"/>
                      <a:pt x="16254" y="21772"/>
                      <a:pt x="16254" y="21772"/>
                    </a:cubicBezTo>
                    <a:cubicBezTo>
                      <a:pt x="16592" y="21710"/>
                      <a:pt x="12852" y="2148"/>
                      <a:pt x="11098" y="609"/>
                    </a:cubicBezTo>
                    <a:cubicBezTo>
                      <a:pt x="10580" y="159"/>
                      <a:pt x="9665" y="0"/>
                      <a:pt x="86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526;p95">
                <a:extLst>
                  <a:ext uri="{FF2B5EF4-FFF2-40B4-BE49-F238E27FC236}">
                    <a16:creationId xmlns:a16="http://schemas.microsoft.com/office/drawing/2014/main" id="{9B78C09F-EDFA-43ED-B5F9-69964201CADA}"/>
                  </a:ext>
                </a:extLst>
              </p:cNvPr>
              <p:cNvSpPr/>
              <p:nvPr/>
            </p:nvSpPr>
            <p:spPr>
              <a:xfrm>
                <a:off x="3413066" y="3727011"/>
                <a:ext cx="207084" cy="101568"/>
              </a:xfrm>
              <a:custGeom>
                <a:avLst/>
                <a:gdLst/>
                <a:ahLst/>
                <a:cxnLst/>
                <a:rect l="l" t="t" r="r" b="b"/>
                <a:pathLst>
                  <a:path w="7081" h="3473" extrusionOk="0">
                    <a:moveTo>
                      <a:pt x="2369" y="0"/>
                    </a:moveTo>
                    <a:cubicBezTo>
                      <a:pt x="1831" y="0"/>
                      <a:pt x="893" y="721"/>
                      <a:pt x="893" y="721"/>
                    </a:cubicBezTo>
                    <a:cubicBezTo>
                      <a:pt x="893" y="721"/>
                      <a:pt x="0" y="3122"/>
                      <a:pt x="1632" y="3214"/>
                    </a:cubicBezTo>
                    <a:cubicBezTo>
                      <a:pt x="2661" y="3282"/>
                      <a:pt x="3984" y="3473"/>
                      <a:pt x="5002" y="3473"/>
                    </a:cubicBezTo>
                    <a:cubicBezTo>
                      <a:pt x="5598" y="3473"/>
                      <a:pt x="6090" y="3408"/>
                      <a:pt x="6357" y="3214"/>
                    </a:cubicBezTo>
                    <a:cubicBezTo>
                      <a:pt x="7080" y="2691"/>
                      <a:pt x="2909" y="1121"/>
                      <a:pt x="2724" y="290"/>
                    </a:cubicBezTo>
                    <a:cubicBezTo>
                      <a:pt x="2682" y="79"/>
                      <a:pt x="2548"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527;p95">
                <a:extLst>
                  <a:ext uri="{FF2B5EF4-FFF2-40B4-BE49-F238E27FC236}">
                    <a16:creationId xmlns:a16="http://schemas.microsoft.com/office/drawing/2014/main" id="{03A65794-0076-4111-9611-FF6284068172}"/>
                  </a:ext>
                </a:extLst>
              </p:cNvPr>
              <p:cNvSpPr/>
              <p:nvPr/>
            </p:nvSpPr>
            <p:spPr>
              <a:xfrm>
                <a:off x="3124096" y="3727186"/>
                <a:ext cx="207084" cy="101392"/>
              </a:xfrm>
              <a:custGeom>
                <a:avLst/>
                <a:gdLst/>
                <a:ahLst/>
                <a:cxnLst/>
                <a:rect l="l" t="t" r="r" b="b"/>
                <a:pathLst>
                  <a:path w="7081" h="3467" extrusionOk="0">
                    <a:moveTo>
                      <a:pt x="2385" y="1"/>
                    </a:moveTo>
                    <a:cubicBezTo>
                      <a:pt x="1842" y="1"/>
                      <a:pt x="893" y="715"/>
                      <a:pt x="893" y="715"/>
                    </a:cubicBezTo>
                    <a:cubicBezTo>
                      <a:pt x="893" y="715"/>
                      <a:pt x="0" y="3116"/>
                      <a:pt x="1632" y="3208"/>
                    </a:cubicBezTo>
                    <a:cubicBezTo>
                      <a:pt x="2661" y="3276"/>
                      <a:pt x="3984" y="3467"/>
                      <a:pt x="5002" y="3467"/>
                    </a:cubicBezTo>
                    <a:cubicBezTo>
                      <a:pt x="5598" y="3467"/>
                      <a:pt x="6090" y="3402"/>
                      <a:pt x="6357" y="3208"/>
                    </a:cubicBezTo>
                    <a:cubicBezTo>
                      <a:pt x="7080" y="2685"/>
                      <a:pt x="2909" y="1131"/>
                      <a:pt x="2740" y="284"/>
                    </a:cubicBezTo>
                    <a:cubicBezTo>
                      <a:pt x="2698" y="78"/>
                      <a:pt x="2563" y="1"/>
                      <a:pt x="23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528;p95">
                <a:extLst>
                  <a:ext uri="{FF2B5EF4-FFF2-40B4-BE49-F238E27FC236}">
                    <a16:creationId xmlns:a16="http://schemas.microsoft.com/office/drawing/2014/main" id="{6C5D07FC-64BB-4E9A-97F9-D7E0A4CC1C5B}"/>
                  </a:ext>
                </a:extLst>
              </p:cNvPr>
              <p:cNvSpPr/>
              <p:nvPr/>
            </p:nvSpPr>
            <p:spPr>
              <a:xfrm>
                <a:off x="2725282" y="2830768"/>
                <a:ext cx="578993" cy="293474"/>
              </a:xfrm>
              <a:custGeom>
                <a:avLst/>
                <a:gdLst/>
                <a:ahLst/>
                <a:cxnLst/>
                <a:rect l="l" t="t" r="r" b="b"/>
                <a:pathLst>
                  <a:path w="19798" h="10035" extrusionOk="0">
                    <a:moveTo>
                      <a:pt x="4172" y="0"/>
                    </a:moveTo>
                    <a:cubicBezTo>
                      <a:pt x="4172" y="0"/>
                      <a:pt x="1" y="5403"/>
                      <a:pt x="2509" y="9466"/>
                    </a:cubicBezTo>
                    <a:cubicBezTo>
                      <a:pt x="2757" y="9869"/>
                      <a:pt x="3333" y="10035"/>
                      <a:pt x="4125" y="10035"/>
                    </a:cubicBezTo>
                    <a:cubicBezTo>
                      <a:pt x="7796" y="10035"/>
                      <a:pt x="16122" y="6474"/>
                      <a:pt x="18065" y="6474"/>
                    </a:cubicBezTo>
                    <a:cubicBezTo>
                      <a:pt x="18152" y="6474"/>
                      <a:pt x="18225" y="6481"/>
                      <a:pt x="18285" y="6495"/>
                    </a:cubicBezTo>
                    <a:cubicBezTo>
                      <a:pt x="18419" y="6528"/>
                      <a:pt x="18535" y="6543"/>
                      <a:pt x="18635" y="6543"/>
                    </a:cubicBezTo>
                    <a:cubicBezTo>
                      <a:pt x="19797" y="6543"/>
                      <a:pt x="18722" y="4481"/>
                      <a:pt x="17177" y="4325"/>
                    </a:cubicBezTo>
                    <a:cubicBezTo>
                      <a:pt x="16241" y="4228"/>
                      <a:pt x="15372" y="4186"/>
                      <a:pt x="14570" y="4186"/>
                    </a:cubicBezTo>
                    <a:cubicBezTo>
                      <a:pt x="9970" y="4186"/>
                      <a:pt x="7561" y="5550"/>
                      <a:pt x="7139" y="5550"/>
                    </a:cubicBezTo>
                    <a:cubicBezTo>
                      <a:pt x="7053" y="5550"/>
                      <a:pt x="7049" y="5493"/>
                      <a:pt x="7127" y="5356"/>
                    </a:cubicBezTo>
                    <a:cubicBezTo>
                      <a:pt x="7650" y="4448"/>
                      <a:pt x="7819" y="2832"/>
                      <a:pt x="8620" y="2017"/>
                    </a:cubicBezTo>
                    <a:cubicBezTo>
                      <a:pt x="9882" y="755"/>
                      <a:pt x="4172" y="0"/>
                      <a:pt x="4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529;p95">
                <a:extLst>
                  <a:ext uri="{FF2B5EF4-FFF2-40B4-BE49-F238E27FC236}">
                    <a16:creationId xmlns:a16="http://schemas.microsoft.com/office/drawing/2014/main" id="{D85B45C5-F50C-436E-8A40-A5952F6319BA}"/>
                  </a:ext>
                </a:extLst>
              </p:cNvPr>
              <p:cNvSpPr/>
              <p:nvPr/>
            </p:nvSpPr>
            <p:spPr>
              <a:xfrm>
                <a:off x="2879345" y="2911046"/>
                <a:ext cx="548139" cy="192081"/>
              </a:xfrm>
              <a:custGeom>
                <a:avLst/>
                <a:gdLst/>
                <a:ahLst/>
                <a:cxnLst/>
                <a:rect l="l" t="t" r="r" b="b"/>
                <a:pathLst>
                  <a:path w="18743" h="6568" extrusionOk="0">
                    <a:moveTo>
                      <a:pt x="15200" y="1"/>
                    </a:moveTo>
                    <a:cubicBezTo>
                      <a:pt x="14419" y="1"/>
                      <a:pt x="13537" y="132"/>
                      <a:pt x="13494" y="718"/>
                    </a:cubicBezTo>
                    <a:cubicBezTo>
                      <a:pt x="13469" y="1155"/>
                      <a:pt x="12304" y="1265"/>
                      <a:pt x="10787" y="1265"/>
                    </a:cubicBezTo>
                    <a:cubicBezTo>
                      <a:pt x="9243" y="1265"/>
                      <a:pt x="7335" y="1151"/>
                      <a:pt x="5891" y="1151"/>
                    </a:cubicBezTo>
                    <a:cubicBezTo>
                      <a:pt x="5350" y="1151"/>
                      <a:pt x="4873" y="1167"/>
                      <a:pt x="4506" y="1211"/>
                    </a:cubicBezTo>
                    <a:cubicBezTo>
                      <a:pt x="2399" y="1462"/>
                      <a:pt x="0" y="5041"/>
                      <a:pt x="2073" y="5041"/>
                    </a:cubicBezTo>
                    <a:cubicBezTo>
                      <a:pt x="2286" y="5041"/>
                      <a:pt x="2546" y="5003"/>
                      <a:pt x="2859" y="4920"/>
                    </a:cubicBezTo>
                    <a:cubicBezTo>
                      <a:pt x="3349" y="4789"/>
                      <a:pt x="3899" y="4733"/>
                      <a:pt x="4486" y="4733"/>
                    </a:cubicBezTo>
                    <a:cubicBezTo>
                      <a:pt x="7851" y="4733"/>
                      <a:pt x="12439" y="6568"/>
                      <a:pt x="14000" y="6568"/>
                    </a:cubicBezTo>
                    <a:cubicBezTo>
                      <a:pt x="14022" y="6568"/>
                      <a:pt x="14043" y="6568"/>
                      <a:pt x="14064" y="6567"/>
                    </a:cubicBezTo>
                    <a:cubicBezTo>
                      <a:pt x="18743" y="6428"/>
                      <a:pt x="16403" y="87"/>
                      <a:pt x="16403" y="87"/>
                    </a:cubicBezTo>
                    <a:cubicBezTo>
                      <a:pt x="16403" y="87"/>
                      <a:pt x="15835" y="1"/>
                      <a:pt x="15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530;p95">
                <a:extLst>
                  <a:ext uri="{FF2B5EF4-FFF2-40B4-BE49-F238E27FC236}">
                    <a16:creationId xmlns:a16="http://schemas.microsoft.com/office/drawing/2014/main" id="{42F8F261-EC6A-4DD5-BD40-05DD2B6C36CC}"/>
                  </a:ext>
                </a:extLst>
              </p:cNvPr>
              <p:cNvSpPr/>
              <p:nvPr/>
            </p:nvSpPr>
            <p:spPr>
              <a:xfrm>
                <a:off x="3006151" y="2518988"/>
                <a:ext cx="140025" cy="182196"/>
              </a:xfrm>
              <a:custGeom>
                <a:avLst/>
                <a:gdLst/>
                <a:ahLst/>
                <a:cxnLst/>
                <a:rect l="l" t="t" r="r" b="b"/>
                <a:pathLst>
                  <a:path w="4788" h="6230" extrusionOk="0">
                    <a:moveTo>
                      <a:pt x="2150" y="1"/>
                    </a:moveTo>
                    <a:cubicBezTo>
                      <a:pt x="507" y="1"/>
                      <a:pt x="203" y="1584"/>
                      <a:pt x="257" y="1584"/>
                    </a:cubicBezTo>
                    <a:cubicBezTo>
                      <a:pt x="259" y="1584"/>
                      <a:pt x="260" y="1583"/>
                      <a:pt x="262" y="1581"/>
                    </a:cubicBezTo>
                    <a:cubicBezTo>
                      <a:pt x="354" y="1490"/>
                      <a:pt x="437" y="1455"/>
                      <a:pt x="517" y="1455"/>
                    </a:cubicBezTo>
                    <a:cubicBezTo>
                      <a:pt x="770" y="1455"/>
                      <a:pt x="989" y="1802"/>
                      <a:pt x="1323" y="1802"/>
                    </a:cubicBezTo>
                    <a:cubicBezTo>
                      <a:pt x="1471" y="1802"/>
                      <a:pt x="1642" y="1733"/>
                      <a:pt x="1848" y="1535"/>
                    </a:cubicBezTo>
                    <a:cubicBezTo>
                      <a:pt x="2235" y="1167"/>
                      <a:pt x="2706" y="915"/>
                      <a:pt x="3070" y="915"/>
                    </a:cubicBezTo>
                    <a:cubicBezTo>
                      <a:pt x="3270" y="915"/>
                      <a:pt x="3437" y="991"/>
                      <a:pt x="3541" y="1165"/>
                    </a:cubicBezTo>
                    <a:cubicBezTo>
                      <a:pt x="3833" y="1673"/>
                      <a:pt x="3464" y="2181"/>
                      <a:pt x="3802" y="2597"/>
                    </a:cubicBezTo>
                    <a:cubicBezTo>
                      <a:pt x="4137" y="3008"/>
                      <a:pt x="3870" y="4444"/>
                      <a:pt x="3342" y="4444"/>
                    </a:cubicBezTo>
                    <a:cubicBezTo>
                      <a:pt x="3336" y="4444"/>
                      <a:pt x="3331" y="4444"/>
                      <a:pt x="3325" y="4443"/>
                    </a:cubicBezTo>
                    <a:cubicBezTo>
                      <a:pt x="2848" y="4416"/>
                      <a:pt x="3096" y="3990"/>
                      <a:pt x="2483" y="3990"/>
                    </a:cubicBezTo>
                    <a:cubicBezTo>
                      <a:pt x="2404" y="3990"/>
                      <a:pt x="2312" y="3997"/>
                      <a:pt x="2202" y="4013"/>
                    </a:cubicBezTo>
                    <a:cubicBezTo>
                      <a:pt x="1306" y="4126"/>
                      <a:pt x="1356" y="4686"/>
                      <a:pt x="1150" y="4686"/>
                    </a:cubicBezTo>
                    <a:cubicBezTo>
                      <a:pt x="1133" y="4686"/>
                      <a:pt x="1115" y="4683"/>
                      <a:pt x="1093" y="4674"/>
                    </a:cubicBezTo>
                    <a:cubicBezTo>
                      <a:pt x="267" y="4422"/>
                      <a:pt x="295" y="2808"/>
                      <a:pt x="191" y="2808"/>
                    </a:cubicBezTo>
                    <a:cubicBezTo>
                      <a:pt x="180" y="2808"/>
                      <a:pt x="169" y="2823"/>
                      <a:pt x="155" y="2858"/>
                    </a:cubicBezTo>
                    <a:cubicBezTo>
                      <a:pt x="16" y="3258"/>
                      <a:pt x="1" y="4305"/>
                      <a:pt x="416" y="4628"/>
                    </a:cubicBezTo>
                    <a:cubicBezTo>
                      <a:pt x="812" y="4963"/>
                      <a:pt x="756" y="6229"/>
                      <a:pt x="2047" y="6229"/>
                    </a:cubicBezTo>
                    <a:cubicBezTo>
                      <a:pt x="2063" y="6229"/>
                      <a:pt x="2078" y="6229"/>
                      <a:pt x="2094" y="6229"/>
                    </a:cubicBezTo>
                    <a:cubicBezTo>
                      <a:pt x="4495" y="6183"/>
                      <a:pt x="3910" y="4551"/>
                      <a:pt x="4249" y="4290"/>
                    </a:cubicBezTo>
                    <a:cubicBezTo>
                      <a:pt x="4572" y="4043"/>
                      <a:pt x="3756" y="3643"/>
                      <a:pt x="4479" y="2550"/>
                    </a:cubicBezTo>
                    <a:cubicBezTo>
                      <a:pt x="4787" y="2058"/>
                      <a:pt x="4726" y="780"/>
                      <a:pt x="3618" y="334"/>
                    </a:cubicBezTo>
                    <a:cubicBezTo>
                      <a:pt x="3038" y="96"/>
                      <a:pt x="2554" y="1"/>
                      <a:pt x="2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531;p95">
                <a:extLst>
                  <a:ext uri="{FF2B5EF4-FFF2-40B4-BE49-F238E27FC236}">
                    <a16:creationId xmlns:a16="http://schemas.microsoft.com/office/drawing/2014/main" id="{F6CD106D-8C27-4A5E-B180-7ABB4FA24DD6}"/>
                  </a:ext>
                </a:extLst>
              </p:cNvPr>
              <p:cNvSpPr/>
              <p:nvPr/>
            </p:nvSpPr>
            <p:spPr>
              <a:xfrm>
                <a:off x="3052972" y="2610671"/>
                <a:ext cx="14418" cy="26116"/>
              </a:xfrm>
              <a:custGeom>
                <a:avLst/>
                <a:gdLst/>
                <a:ahLst/>
                <a:cxnLst/>
                <a:rect l="l" t="t" r="r" b="b"/>
                <a:pathLst>
                  <a:path w="493" h="893" extrusionOk="0">
                    <a:moveTo>
                      <a:pt x="277" y="0"/>
                    </a:moveTo>
                    <a:cubicBezTo>
                      <a:pt x="247" y="62"/>
                      <a:pt x="31" y="585"/>
                      <a:pt x="0" y="708"/>
                    </a:cubicBezTo>
                    <a:cubicBezTo>
                      <a:pt x="0" y="739"/>
                      <a:pt x="0" y="770"/>
                      <a:pt x="31" y="801"/>
                    </a:cubicBezTo>
                    <a:cubicBezTo>
                      <a:pt x="93" y="878"/>
                      <a:pt x="324" y="893"/>
                      <a:pt x="447" y="893"/>
                    </a:cubicBezTo>
                    <a:lnTo>
                      <a:pt x="493" y="893"/>
                    </a:lnTo>
                    <a:lnTo>
                      <a:pt x="493" y="754"/>
                    </a:lnTo>
                    <a:cubicBezTo>
                      <a:pt x="370" y="754"/>
                      <a:pt x="262" y="739"/>
                      <a:pt x="154" y="708"/>
                    </a:cubicBezTo>
                    <a:cubicBezTo>
                      <a:pt x="185" y="601"/>
                      <a:pt x="308" y="262"/>
                      <a:pt x="401" y="46"/>
                    </a:cubicBezTo>
                    <a:lnTo>
                      <a:pt x="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532;p95">
                <a:extLst>
                  <a:ext uri="{FF2B5EF4-FFF2-40B4-BE49-F238E27FC236}">
                    <a16:creationId xmlns:a16="http://schemas.microsoft.com/office/drawing/2014/main" id="{1063A868-E0F3-4DFA-BF29-69B956FCFF08}"/>
                  </a:ext>
                </a:extLst>
              </p:cNvPr>
              <p:cNvSpPr/>
              <p:nvPr/>
            </p:nvSpPr>
            <p:spPr>
              <a:xfrm>
                <a:off x="2798658" y="2729844"/>
                <a:ext cx="235422" cy="227438"/>
              </a:xfrm>
              <a:custGeom>
                <a:avLst/>
                <a:gdLst/>
                <a:ahLst/>
                <a:cxnLst/>
                <a:rect l="l" t="t" r="r" b="b"/>
                <a:pathLst>
                  <a:path w="8050" h="7777" extrusionOk="0">
                    <a:moveTo>
                      <a:pt x="5967" y="1"/>
                    </a:moveTo>
                    <a:cubicBezTo>
                      <a:pt x="4253" y="1"/>
                      <a:pt x="1755" y="1540"/>
                      <a:pt x="0" y="6191"/>
                    </a:cubicBezTo>
                    <a:cubicBezTo>
                      <a:pt x="0" y="6191"/>
                      <a:pt x="3634" y="7776"/>
                      <a:pt x="5282" y="7776"/>
                    </a:cubicBezTo>
                    <a:cubicBezTo>
                      <a:pt x="5535" y="7776"/>
                      <a:pt x="5741" y="7739"/>
                      <a:pt x="5880" y="7653"/>
                    </a:cubicBezTo>
                    <a:cubicBezTo>
                      <a:pt x="6926" y="7007"/>
                      <a:pt x="8050" y="373"/>
                      <a:pt x="6480" y="50"/>
                    </a:cubicBezTo>
                    <a:cubicBezTo>
                      <a:pt x="6319" y="18"/>
                      <a:pt x="6147" y="1"/>
                      <a:pt x="5967" y="1"/>
                    </a:cubicBezTo>
                    <a:close/>
                  </a:path>
                </a:pathLst>
              </a:custGeom>
              <a:solidFill>
                <a:srgbClr val="49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533;p95">
                <a:extLst>
                  <a:ext uri="{FF2B5EF4-FFF2-40B4-BE49-F238E27FC236}">
                    <a16:creationId xmlns:a16="http://schemas.microsoft.com/office/drawing/2014/main" id="{208078FA-1209-423A-AC84-E573BB7E8075}"/>
                  </a:ext>
                </a:extLst>
              </p:cNvPr>
              <p:cNvSpPr/>
              <p:nvPr/>
            </p:nvSpPr>
            <p:spPr>
              <a:xfrm>
                <a:off x="3247422" y="2945116"/>
                <a:ext cx="86887" cy="17547"/>
              </a:xfrm>
              <a:custGeom>
                <a:avLst/>
                <a:gdLst/>
                <a:ahLst/>
                <a:cxnLst/>
                <a:rect l="l" t="t" r="r" b="b"/>
                <a:pathLst>
                  <a:path w="2971" h="600" extrusionOk="0">
                    <a:moveTo>
                      <a:pt x="354" y="1"/>
                    </a:moveTo>
                    <a:cubicBezTo>
                      <a:pt x="237" y="1"/>
                      <a:pt x="119" y="5"/>
                      <a:pt x="0" y="15"/>
                    </a:cubicBezTo>
                    <a:lnTo>
                      <a:pt x="2971" y="600"/>
                    </a:lnTo>
                    <a:cubicBezTo>
                      <a:pt x="2971" y="600"/>
                      <a:pt x="1707" y="1"/>
                      <a:pt x="354" y="1"/>
                    </a:cubicBezTo>
                    <a:close/>
                  </a:path>
                </a:pathLst>
              </a:custGeom>
              <a:solidFill>
                <a:srgbClr val="ED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534;p95">
                <a:extLst>
                  <a:ext uri="{FF2B5EF4-FFF2-40B4-BE49-F238E27FC236}">
                    <a16:creationId xmlns:a16="http://schemas.microsoft.com/office/drawing/2014/main" id="{AEA2D018-3E63-4930-A7DA-8A07D7659F63}"/>
                  </a:ext>
                </a:extLst>
              </p:cNvPr>
              <p:cNvSpPr/>
              <p:nvPr/>
            </p:nvSpPr>
            <p:spPr>
              <a:xfrm>
                <a:off x="3247422" y="2942426"/>
                <a:ext cx="87793" cy="22957"/>
              </a:xfrm>
              <a:custGeom>
                <a:avLst/>
                <a:gdLst/>
                <a:ahLst/>
                <a:cxnLst/>
                <a:rect l="l" t="t" r="r" b="b"/>
                <a:pathLst>
                  <a:path w="3002" h="785" extrusionOk="0">
                    <a:moveTo>
                      <a:pt x="360" y="0"/>
                    </a:moveTo>
                    <a:cubicBezTo>
                      <a:pt x="241" y="0"/>
                      <a:pt x="121" y="5"/>
                      <a:pt x="0" y="15"/>
                    </a:cubicBezTo>
                    <a:lnTo>
                      <a:pt x="0" y="199"/>
                    </a:lnTo>
                    <a:cubicBezTo>
                      <a:pt x="104" y="192"/>
                      <a:pt x="207" y="188"/>
                      <a:pt x="310" y="188"/>
                    </a:cubicBezTo>
                    <a:cubicBezTo>
                      <a:pt x="1637" y="188"/>
                      <a:pt x="2910" y="784"/>
                      <a:pt x="2925" y="784"/>
                    </a:cubicBezTo>
                    <a:lnTo>
                      <a:pt x="3002" y="615"/>
                    </a:lnTo>
                    <a:cubicBezTo>
                      <a:pt x="2945" y="587"/>
                      <a:pt x="1707" y="0"/>
                      <a:pt x="3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535;p95">
                <a:extLst>
                  <a:ext uri="{FF2B5EF4-FFF2-40B4-BE49-F238E27FC236}">
                    <a16:creationId xmlns:a16="http://schemas.microsoft.com/office/drawing/2014/main" id="{AB3B42DE-5D40-42C8-92AE-E3542C785696}"/>
                  </a:ext>
                </a:extLst>
              </p:cNvPr>
              <p:cNvSpPr/>
              <p:nvPr/>
            </p:nvSpPr>
            <p:spPr>
              <a:xfrm>
                <a:off x="3062857" y="2644536"/>
                <a:ext cx="24800" cy="5761"/>
              </a:xfrm>
              <a:custGeom>
                <a:avLst/>
                <a:gdLst/>
                <a:ahLst/>
                <a:cxnLst/>
                <a:rect l="l" t="t" r="r" b="b"/>
                <a:pathLst>
                  <a:path w="848" h="197" extrusionOk="0">
                    <a:moveTo>
                      <a:pt x="424" y="0"/>
                    </a:moveTo>
                    <a:cubicBezTo>
                      <a:pt x="282" y="0"/>
                      <a:pt x="139" y="20"/>
                      <a:pt x="1" y="58"/>
                    </a:cubicBezTo>
                    <a:lnTo>
                      <a:pt x="47" y="197"/>
                    </a:lnTo>
                    <a:cubicBezTo>
                      <a:pt x="170" y="158"/>
                      <a:pt x="297" y="139"/>
                      <a:pt x="426" y="139"/>
                    </a:cubicBezTo>
                    <a:cubicBezTo>
                      <a:pt x="555" y="139"/>
                      <a:pt x="686" y="158"/>
                      <a:pt x="817" y="197"/>
                    </a:cubicBezTo>
                    <a:lnTo>
                      <a:pt x="847" y="58"/>
                    </a:lnTo>
                    <a:cubicBezTo>
                      <a:pt x="709" y="20"/>
                      <a:pt x="567"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536;p95">
                <a:extLst>
                  <a:ext uri="{FF2B5EF4-FFF2-40B4-BE49-F238E27FC236}">
                    <a16:creationId xmlns:a16="http://schemas.microsoft.com/office/drawing/2014/main" id="{6DD5F560-E023-4A1A-B1F5-7794E9FC3214}"/>
                  </a:ext>
                </a:extLst>
              </p:cNvPr>
              <p:cNvSpPr/>
              <p:nvPr/>
            </p:nvSpPr>
            <p:spPr>
              <a:xfrm>
                <a:off x="3024166" y="2604354"/>
                <a:ext cx="21173" cy="4094"/>
              </a:xfrm>
              <a:custGeom>
                <a:avLst/>
                <a:gdLst/>
                <a:ahLst/>
                <a:cxnLst/>
                <a:rect l="l" t="t" r="r" b="b"/>
                <a:pathLst>
                  <a:path w="724" h="140" extrusionOk="0">
                    <a:moveTo>
                      <a:pt x="0" y="1"/>
                    </a:moveTo>
                    <a:cubicBezTo>
                      <a:pt x="231" y="62"/>
                      <a:pt x="477" y="109"/>
                      <a:pt x="724" y="139"/>
                    </a:cubicBezTo>
                    <a:lnTo>
                      <a:pt x="0" y="1"/>
                    </a:lnTo>
                    <a:close/>
                  </a:path>
                </a:pathLst>
              </a:custGeom>
              <a:solidFill>
                <a:srgbClr val="25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537;p95">
                <a:extLst>
                  <a:ext uri="{FF2B5EF4-FFF2-40B4-BE49-F238E27FC236}">
                    <a16:creationId xmlns:a16="http://schemas.microsoft.com/office/drawing/2014/main" id="{28ECDAEC-B185-4B6A-B22C-A30407C0FC7F}"/>
                  </a:ext>
                </a:extLst>
              </p:cNvPr>
              <p:cNvSpPr/>
              <p:nvPr/>
            </p:nvSpPr>
            <p:spPr>
              <a:xfrm>
                <a:off x="3023698" y="2601224"/>
                <a:ext cx="21641" cy="9914"/>
              </a:xfrm>
              <a:custGeom>
                <a:avLst/>
                <a:gdLst/>
                <a:ahLst/>
                <a:cxnLst/>
                <a:rect l="l" t="t" r="r" b="b"/>
                <a:pathLst>
                  <a:path w="740" h="339" extrusionOk="0">
                    <a:moveTo>
                      <a:pt x="47" y="0"/>
                    </a:moveTo>
                    <a:lnTo>
                      <a:pt x="1" y="200"/>
                    </a:lnTo>
                    <a:cubicBezTo>
                      <a:pt x="247" y="262"/>
                      <a:pt x="493" y="308"/>
                      <a:pt x="740" y="339"/>
                    </a:cubicBezTo>
                    <a:lnTo>
                      <a:pt x="740" y="139"/>
                    </a:lnTo>
                    <a:cubicBezTo>
                      <a:pt x="509" y="108"/>
                      <a:pt x="278" y="77"/>
                      <a:pt x="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538;p95">
                <a:extLst>
                  <a:ext uri="{FF2B5EF4-FFF2-40B4-BE49-F238E27FC236}">
                    <a16:creationId xmlns:a16="http://schemas.microsoft.com/office/drawing/2014/main" id="{7EE1DDD8-DBEA-4B72-B0AE-6ED6582DF59D}"/>
                  </a:ext>
                </a:extLst>
              </p:cNvPr>
              <p:cNvSpPr/>
              <p:nvPr/>
            </p:nvSpPr>
            <p:spPr>
              <a:xfrm>
                <a:off x="3080433" y="2600757"/>
                <a:ext cx="20267" cy="7224"/>
              </a:xfrm>
              <a:custGeom>
                <a:avLst/>
                <a:gdLst/>
                <a:ahLst/>
                <a:cxnLst/>
                <a:rect l="l" t="t" r="r" b="b"/>
                <a:pathLst>
                  <a:path w="693" h="247" extrusionOk="0">
                    <a:moveTo>
                      <a:pt x="693" y="1"/>
                    </a:moveTo>
                    <a:lnTo>
                      <a:pt x="0" y="247"/>
                    </a:lnTo>
                    <a:cubicBezTo>
                      <a:pt x="231" y="185"/>
                      <a:pt x="462" y="93"/>
                      <a:pt x="693" y="1"/>
                    </a:cubicBezTo>
                    <a:close/>
                  </a:path>
                </a:pathLst>
              </a:custGeom>
              <a:solidFill>
                <a:srgbClr val="25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539;p95">
                <a:extLst>
                  <a:ext uri="{FF2B5EF4-FFF2-40B4-BE49-F238E27FC236}">
                    <a16:creationId xmlns:a16="http://schemas.microsoft.com/office/drawing/2014/main" id="{0A4E4D4B-FEF3-40A3-B5F2-998BAE8AC34F}"/>
                  </a:ext>
                </a:extLst>
              </p:cNvPr>
              <p:cNvSpPr/>
              <p:nvPr/>
            </p:nvSpPr>
            <p:spPr>
              <a:xfrm>
                <a:off x="3079527" y="2598066"/>
                <a:ext cx="22519" cy="12634"/>
              </a:xfrm>
              <a:custGeom>
                <a:avLst/>
                <a:gdLst/>
                <a:ahLst/>
                <a:cxnLst/>
                <a:rect l="l" t="t" r="r" b="b"/>
                <a:pathLst>
                  <a:path w="770" h="432" extrusionOk="0">
                    <a:moveTo>
                      <a:pt x="678" y="0"/>
                    </a:moveTo>
                    <a:cubicBezTo>
                      <a:pt x="447" y="93"/>
                      <a:pt x="231" y="170"/>
                      <a:pt x="0" y="231"/>
                    </a:cubicBezTo>
                    <a:lnTo>
                      <a:pt x="47" y="431"/>
                    </a:lnTo>
                    <a:cubicBezTo>
                      <a:pt x="293" y="370"/>
                      <a:pt x="539" y="277"/>
                      <a:pt x="770" y="170"/>
                    </a:cubicBezTo>
                    <a:lnTo>
                      <a:pt x="6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540;p95">
                <a:extLst>
                  <a:ext uri="{FF2B5EF4-FFF2-40B4-BE49-F238E27FC236}">
                    <a16:creationId xmlns:a16="http://schemas.microsoft.com/office/drawing/2014/main" id="{525085E9-6B1B-416B-B6FD-3ACD42F58D6B}"/>
                  </a:ext>
                </a:extLst>
              </p:cNvPr>
              <p:cNvSpPr/>
              <p:nvPr/>
            </p:nvSpPr>
            <p:spPr>
              <a:xfrm>
                <a:off x="2873847" y="2935115"/>
                <a:ext cx="225450" cy="66679"/>
              </a:xfrm>
              <a:custGeom>
                <a:avLst/>
                <a:gdLst/>
                <a:ahLst/>
                <a:cxnLst/>
                <a:rect l="l" t="t" r="r" b="b"/>
                <a:pathLst>
                  <a:path w="7709" h="2280" extrusionOk="0">
                    <a:moveTo>
                      <a:pt x="3172" y="1"/>
                    </a:moveTo>
                    <a:cubicBezTo>
                      <a:pt x="2722" y="1"/>
                      <a:pt x="2290" y="56"/>
                      <a:pt x="1908" y="188"/>
                    </a:cubicBezTo>
                    <a:cubicBezTo>
                      <a:pt x="231" y="773"/>
                      <a:pt x="138" y="1788"/>
                      <a:pt x="138" y="1788"/>
                    </a:cubicBezTo>
                    <a:cubicBezTo>
                      <a:pt x="0" y="2148"/>
                      <a:pt x="693" y="2279"/>
                      <a:pt x="1705" y="2279"/>
                    </a:cubicBezTo>
                    <a:cubicBezTo>
                      <a:pt x="3851" y="2279"/>
                      <a:pt x="7431" y="1690"/>
                      <a:pt x="7557" y="1450"/>
                    </a:cubicBezTo>
                    <a:cubicBezTo>
                      <a:pt x="7708" y="1172"/>
                      <a:pt x="5243" y="1"/>
                      <a:pt x="3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541;p95">
                <a:extLst>
                  <a:ext uri="{FF2B5EF4-FFF2-40B4-BE49-F238E27FC236}">
                    <a16:creationId xmlns:a16="http://schemas.microsoft.com/office/drawing/2014/main" id="{5472D32A-3DAC-4A57-BA1C-16A3AAC18232}"/>
                  </a:ext>
                </a:extLst>
              </p:cNvPr>
              <p:cNvSpPr/>
              <p:nvPr/>
            </p:nvSpPr>
            <p:spPr>
              <a:xfrm>
                <a:off x="2898588" y="2957253"/>
                <a:ext cx="392058" cy="145845"/>
              </a:xfrm>
              <a:custGeom>
                <a:avLst/>
                <a:gdLst/>
                <a:ahLst/>
                <a:cxnLst/>
                <a:rect l="l" t="t" r="r" b="b"/>
                <a:pathLst>
                  <a:path w="13406" h="4987" extrusionOk="0">
                    <a:moveTo>
                      <a:pt x="0" y="0"/>
                    </a:moveTo>
                    <a:lnTo>
                      <a:pt x="3434" y="1278"/>
                    </a:lnTo>
                    <a:lnTo>
                      <a:pt x="3434" y="1278"/>
                    </a:lnTo>
                    <a:cubicBezTo>
                      <a:pt x="2361" y="668"/>
                      <a:pt x="1199" y="232"/>
                      <a:pt x="0" y="0"/>
                    </a:cubicBezTo>
                    <a:close/>
                    <a:moveTo>
                      <a:pt x="3434" y="1278"/>
                    </a:moveTo>
                    <a:cubicBezTo>
                      <a:pt x="3574" y="1357"/>
                      <a:pt x="3712" y="1439"/>
                      <a:pt x="3848" y="1524"/>
                    </a:cubicBezTo>
                    <a:cubicBezTo>
                      <a:pt x="8435" y="4510"/>
                      <a:pt x="13406" y="4987"/>
                      <a:pt x="13406" y="4987"/>
                    </a:cubicBezTo>
                    <a:lnTo>
                      <a:pt x="3434" y="127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542;p95">
                <a:extLst>
                  <a:ext uri="{FF2B5EF4-FFF2-40B4-BE49-F238E27FC236}">
                    <a16:creationId xmlns:a16="http://schemas.microsoft.com/office/drawing/2014/main" id="{33A228EE-F780-4171-A16E-704144FA2767}"/>
                  </a:ext>
                </a:extLst>
              </p:cNvPr>
              <p:cNvSpPr/>
              <p:nvPr/>
            </p:nvSpPr>
            <p:spPr>
              <a:xfrm>
                <a:off x="2897681" y="2954095"/>
                <a:ext cx="392965" cy="152162"/>
              </a:xfrm>
              <a:custGeom>
                <a:avLst/>
                <a:gdLst/>
                <a:ahLst/>
                <a:cxnLst/>
                <a:rect l="l" t="t" r="r" b="b"/>
                <a:pathLst>
                  <a:path w="13437" h="5203" extrusionOk="0">
                    <a:moveTo>
                      <a:pt x="31" y="1"/>
                    </a:moveTo>
                    <a:lnTo>
                      <a:pt x="0" y="201"/>
                    </a:lnTo>
                    <a:cubicBezTo>
                      <a:pt x="1355" y="462"/>
                      <a:pt x="2648" y="970"/>
                      <a:pt x="3817" y="1709"/>
                    </a:cubicBezTo>
                    <a:cubicBezTo>
                      <a:pt x="8373" y="4679"/>
                      <a:pt x="13375" y="5203"/>
                      <a:pt x="13437" y="5203"/>
                    </a:cubicBezTo>
                    <a:lnTo>
                      <a:pt x="13437" y="5003"/>
                    </a:lnTo>
                    <a:cubicBezTo>
                      <a:pt x="13391" y="4987"/>
                      <a:pt x="8435" y="4495"/>
                      <a:pt x="3910" y="1540"/>
                    </a:cubicBezTo>
                    <a:cubicBezTo>
                      <a:pt x="2725" y="801"/>
                      <a:pt x="1401" y="278"/>
                      <a:pt x="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543;p95">
                <a:extLst>
                  <a:ext uri="{FF2B5EF4-FFF2-40B4-BE49-F238E27FC236}">
                    <a16:creationId xmlns:a16="http://schemas.microsoft.com/office/drawing/2014/main" id="{5426A82C-3D97-4650-8BB0-46D917191721}"/>
                  </a:ext>
                </a:extLst>
              </p:cNvPr>
              <p:cNvSpPr/>
              <p:nvPr/>
            </p:nvSpPr>
            <p:spPr>
              <a:xfrm>
                <a:off x="3226249" y="3122429"/>
                <a:ext cx="73873" cy="238142"/>
              </a:xfrm>
              <a:custGeom>
                <a:avLst/>
                <a:gdLst/>
                <a:ahLst/>
                <a:cxnLst/>
                <a:rect l="l" t="t" r="r" b="b"/>
                <a:pathLst>
                  <a:path w="2526" h="8143" extrusionOk="0">
                    <a:moveTo>
                      <a:pt x="109" y="1"/>
                    </a:moveTo>
                    <a:lnTo>
                      <a:pt x="1" y="155"/>
                    </a:lnTo>
                    <a:cubicBezTo>
                      <a:pt x="2171" y="1540"/>
                      <a:pt x="2325" y="8081"/>
                      <a:pt x="2325" y="8143"/>
                    </a:cubicBezTo>
                    <a:lnTo>
                      <a:pt x="2525" y="8143"/>
                    </a:lnTo>
                    <a:cubicBezTo>
                      <a:pt x="2525" y="7865"/>
                      <a:pt x="2371" y="1432"/>
                      <a:pt x="109" y="1"/>
                    </a:cubicBezTo>
                    <a:close/>
                  </a:path>
                </a:pathLst>
              </a:custGeom>
              <a:solidFill>
                <a:srgbClr val="FF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44;p95">
                <a:extLst>
                  <a:ext uri="{FF2B5EF4-FFF2-40B4-BE49-F238E27FC236}">
                    <a16:creationId xmlns:a16="http://schemas.microsoft.com/office/drawing/2014/main" id="{2A4F3DDC-3609-4684-9805-2FC503FDD7D6}"/>
                  </a:ext>
                </a:extLst>
              </p:cNvPr>
              <p:cNvSpPr/>
              <p:nvPr/>
            </p:nvSpPr>
            <p:spPr>
              <a:xfrm>
                <a:off x="3234350" y="2874870"/>
                <a:ext cx="13102" cy="57203"/>
              </a:xfrm>
              <a:custGeom>
                <a:avLst/>
                <a:gdLst/>
                <a:ahLst/>
                <a:cxnLst/>
                <a:rect l="l" t="t" r="r" b="b"/>
                <a:pathLst>
                  <a:path w="448" h="1956" extrusionOk="0">
                    <a:moveTo>
                      <a:pt x="1" y="1"/>
                    </a:moveTo>
                    <a:cubicBezTo>
                      <a:pt x="1" y="3"/>
                      <a:pt x="417" y="1863"/>
                      <a:pt x="447" y="1955"/>
                    </a:cubicBezTo>
                    <a:lnTo>
                      <a:pt x="1" y="1"/>
                    </a:lnTo>
                    <a:close/>
                  </a:path>
                </a:pathLst>
              </a:custGeom>
              <a:solidFill>
                <a:srgbClr val="ED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45;p95">
                <a:extLst>
                  <a:ext uri="{FF2B5EF4-FFF2-40B4-BE49-F238E27FC236}">
                    <a16:creationId xmlns:a16="http://schemas.microsoft.com/office/drawing/2014/main" id="{EC1FBC94-9DD7-4013-8EBE-23B1EB8C4308}"/>
                  </a:ext>
                </a:extLst>
              </p:cNvPr>
              <p:cNvSpPr/>
              <p:nvPr/>
            </p:nvSpPr>
            <p:spPr>
              <a:xfrm>
                <a:off x="3231659" y="2873963"/>
                <a:ext cx="18483" cy="58548"/>
              </a:xfrm>
              <a:custGeom>
                <a:avLst/>
                <a:gdLst/>
                <a:ahLst/>
                <a:cxnLst/>
                <a:rect l="l" t="t" r="r" b="b"/>
                <a:pathLst>
                  <a:path w="632" h="2002" extrusionOk="0">
                    <a:moveTo>
                      <a:pt x="201" y="1"/>
                    </a:moveTo>
                    <a:lnTo>
                      <a:pt x="1" y="47"/>
                    </a:lnTo>
                    <a:cubicBezTo>
                      <a:pt x="47" y="232"/>
                      <a:pt x="416" y="1925"/>
                      <a:pt x="447" y="2002"/>
                    </a:cubicBezTo>
                    <a:lnTo>
                      <a:pt x="632" y="1956"/>
                    </a:lnTo>
                    <a:cubicBezTo>
                      <a:pt x="616" y="1894"/>
                      <a:pt x="355" y="755"/>
                      <a:pt x="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46;p95">
                <a:extLst>
                  <a:ext uri="{FF2B5EF4-FFF2-40B4-BE49-F238E27FC236}">
                    <a16:creationId xmlns:a16="http://schemas.microsoft.com/office/drawing/2014/main" id="{8BD719CA-6BF7-4337-8023-60176988141B}"/>
                  </a:ext>
                </a:extLst>
              </p:cNvPr>
              <p:cNvSpPr/>
              <p:nvPr/>
            </p:nvSpPr>
            <p:spPr>
              <a:xfrm>
                <a:off x="2934150" y="2860013"/>
                <a:ext cx="15324" cy="65743"/>
              </a:xfrm>
              <a:custGeom>
                <a:avLst/>
                <a:gdLst/>
                <a:ahLst/>
                <a:cxnLst/>
                <a:rect l="l" t="t" r="r" b="b"/>
                <a:pathLst>
                  <a:path w="524" h="2248" extrusionOk="0">
                    <a:moveTo>
                      <a:pt x="462" y="1"/>
                    </a:moveTo>
                    <a:lnTo>
                      <a:pt x="0" y="2248"/>
                    </a:lnTo>
                    <a:cubicBezTo>
                      <a:pt x="0" y="2248"/>
                      <a:pt x="523" y="416"/>
                      <a:pt x="462" y="1"/>
                    </a:cubicBezTo>
                    <a:close/>
                  </a:path>
                </a:pathLst>
              </a:custGeom>
              <a:solidFill>
                <a:srgbClr val="ED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547;p95">
                <a:extLst>
                  <a:ext uri="{FF2B5EF4-FFF2-40B4-BE49-F238E27FC236}">
                    <a16:creationId xmlns:a16="http://schemas.microsoft.com/office/drawing/2014/main" id="{21808458-1387-46B4-9321-3182BAAF00F0}"/>
                  </a:ext>
                </a:extLst>
              </p:cNvPr>
              <p:cNvSpPr/>
              <p:nvPr/>
            </p:nvSpPr>
            <p:spPr>
              <a:xfrm>
                <a:off x="2930991" y="2859575"/>
                <a:ext cx="21173" cy="67088"/>
              </a:xfrm>
              <a:custGeom>
                <a:avLst/>
                <a:gdLst/>
                <a:ahLst/>
                <a:cxnLst/>
                <a:rect l="l" t="t" r="r" b="b"/>
                <a:pathLst>
                  <a:path w="724" h="2294" extrusionOk="0">
                    <a:moveTo>
                      <a:pt x="662" y="0"/>
                    </a:moveTo>
                    <a:lnTo>
                      <a:pt x="462" y="31"/>
                    </a:lnTo>
                    <a:cubicBezTo>
                      <a:pt x="508" y="354"/>
                      <a:pt x="154" y="1740"/>
                      <a:pt x="0" y="2232"/>
                    </a:cubicBezTo>
                    <a:lnTo>
                      <a:pt x="200" y="2294"/>
                    </a:lnTo>
                    <a:cubicBezTo>
                      <a:pt x="247" y="2094"/>
                      <a:pt x="724" y="431"/>
                      <a:pt x="6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548;p95">
                <a:extLst>
                  <a:ext uri="{FF2B5EF4-FFF2-40B4-BE49-F238E27FC236}">
                    <a16:creationId xmlns:a16="http://schemas.microsoft.com/office/drawing/2014/main" id="{8594D588-EDDC-4566-90D4-593C2A4C2A07}"/>
                  </a:ext>
                </a:extLst>
              </p:cNvPr>
              <p:cNvSpPr/>
              <p:nvPr/>
            </p:nvSpPr>
            <p:spPr>
              <a:xfrm>
                <a:off x="3630473" y="2612922"/>
                <a:ext cx="250454" cy="228053"/>
              </a:xfrm>
              <a:custGeom>
                <a:avLst/>
                <a:gdLst/>
                <a:ahLst/>
                <a:cxnLst/>
                <a:rect l="l" t="t" r="r" b="b"/>
                <a:pathLst>
                  <a:path w="8564" h="7798" extrusionOk="0">
                    <a:moveTo>
                      <a:pt x="3971" y="0"/>
                    </a:moveTo>
                    <a:cubicBezTo>
                      <a:pt x="3971" y="0"/>
                      <a:pt x="4048" y="2771"/>
                      <a:pt x="4017" y="3155"/>
                    </a:cubicBezTo>
                    <a:cubicBezTo>
                      <a:pt x="3971" y="3540"/>
                      <a:pt x="1493" y="3371"/>
                      <a:pt x="754" y="4094"/>
                    </a:cubicBezTo>
                    <a:cubicBezTo>
                      <a:pt x="0" y="4802"/>
                      <a:pt x="2555" y="6849"/>
                      <a:pt x="4094" y="7726"/>
                    </a:cubicBezTo>
                    <a:cubicBezTo>
                      <a:pt x="4178" y="7775"/>
                      <a:pt x="4274" y="7797"/>
                      <a:pt x="4377" y="7797"/>
                    </a:cubicBezTo>
                    <a:cubicBezTo>
                      <a:pt x="5731" y="7797"/>
                      <a:pt x="8563" y="3986"/>
                      <a:pt x="8434" y="3986"/>
                    </a:cubicBezTo>
                    <a:cubicBezTo>
                      <a:pt x="7465" y="3910"/>
                      <a:pt x="5741" y="3525"/>
                      <a:pt x="5772" y="2817"/>
                    </a:cubicBezTo>
                    <a:cubicBezTo>
                      <a:pt x="5818" y="2109"/>
                      <a:pt x="5833" y="1462"/>
                      <a:pt x="5833" y="1462"/>
                    </a:cubicBezTo>
                    <a:cubicBezTo>
                      <a:pt x="5833" y="1462"/>
                      <a:pt x="4125" y="108"/>
                      <a:pt x="39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549;p95">
                <a:extLst>
                  <a:ext uri="{FF2B5EF4-FFF2-40B4-BE49-F238E27FC236}">
                    <a16:creationId xmlns:a16="http://schemas.microsoft.com/office/drawing/2014/main" id="{884058BE-857B-488E-895C-37713F1E6500}"/>
                  </a:ext>
                </a:extLst>
              </p:cNvPr>
              <p:cNvSpPr/>
              <p:nvPr/>
            </p:nvSpPr>
            <p:spPr>
              <a:xfrm>
                <a:off x="3709230" y="2534019"/>
                <a:ext cx="143008" cy="149647"/>
              </a:xfrm>
              <a:custGeom>
                <a:avLst/>
                <a:gdLst/>
                <a:ahLst/>
                <a:cxnLst/>
                <a:rect l="l" t="t" r="r" b="b"/>
                <a:pathLst>
                  <a:path w="4890" h="5117" extrusionOk="0">
                    <a:moveTo>
                      <a:pt x="2567" y="1"/>
                    </a:moveTo>
                    <a:cubicBezTo>
                      <a:pt x="1826" y="1"/>
                      <a:pt x="1052" y="247"/>
                      <a:pt x="585" y="713"/>
                    </a:cubicBezTo>
                    <a:cubicBezTo>
                      <a:pt x="585" y="713"/>
                      <a:pt x="1" y="4976"/>
                      <a:pt x="2417" y="5115"/>
                    </a:cubicBezTo>
                    <a:cubicBezTo>
                      <a:pt x="2440" y="5116"/>
                      <a:pt x="2462" y="5116"/>
                      <a:pt x="2485" y="5116"/>
                    </a:cubicBezTo>
                    <a:cubicBezTo>
                      <a:pt x="4101" y="5116"/>
                      <a:pt x="4889" y="2403"/>
                      <a:pt x="4495" y="1067"/>
                    </a:cubicBezTo>
                    <a:cubicBezTo>
                      <a:pt x="4270" y="342"/>
                      <a:pt x="3441" y="1"/>
                      <a:pt x="2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550;p95">
                <a:extLst>
                  <a:ext uri="{FF2B5EF4-FFF2-40B4-BE49-F238E27FC236}">
                    <a16:creationId xmlns:a16="http://schemas.microsoft.com/office/drawing/2014/main" id="{F1AE99AE-8DA3-46AB-94A8-CAAAB5BE1050}"/>
                  </a:ext>
                </a:extLst>
              </p:cNvPr>
              <p:cNvSpPr/>
              <p:nvPr/>
            </p:nvSpPr>
            <p:spPr>
              <a:xfrm>
                <a:off x="3787110" y="2610671"/>
                <a:ext cx="14418" cy="26116"/>
              </a:xfrm>
              <a:custGeom>
                <a:avLst/>
                <a:gdLst/>
                <a:ahLst/>
                <a:cxnLst/>
                <a:rect l="l" t="t" r="r" b="b"/>
                <a:pathLst>
                  <a:path w="493" h="893" extrusionOk="0">
                    <a:moveTo>
                      <a:pt x="231" y="0"/>
                    </a:moveTo>
                    <a:lnTo>
                      <a:pt x="93" y="46"/>
                    </a:lnTo>
                    <a:cubicBezTo>
                      <a:pt x="185" y="262"/>
                      <a:pt x="323" y="601"/>
                      <a:pt x="354" y="708"/>
                    </a:cubicBezTo>
                    <a:cubicBezTo>
                      <a:pt x="231" y="739"/>
                      <a:pt x="123" y="754"/>
                      <a:pt x="0" y="754"/>
                    </a:cubicBezTo>
                    <a:lnTo>
                      <a:pt x="0" y="893"/>
                    </a:lnTo>
                    <a:lnTo>
                      <a:pt x="46" y="893"/>
                    </a:lnTo>
                    <a:cubicBezTo>
                      <a:pt x="185" y="893"/>
                      <a:pt x="400" y="878"/>
                      <a:pt x="462" y="801"/>
                    </a:cubicBezTo>
                    <a:cubicBezTo>
                      <a:pt x="493" y="770"/>
                      <a:pt x="493" y="739"/>
                      <a:pt x="493" y="708"/>
                    </a:cubicBezTo>
                    <a:cubicBezTo>
                      <a:pt x="477" y="585"/>
                      <a:pt x="246" y="62"/>
                      <a:pt x="2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551;p95">
                <a:extLst>
                  <a:ext uri="{FF2B5EF4-FFF2-40B4-BE49-F238E27FC236}">
                    <a16:creationId xmlns:a16="http://schemas.microsoft.com/office/drawing/2014/main" id="{D6DD18F6-C0DB-46F9-8C21-956BD810E56C}"/>
                  </a:ext>
                </a:extLst>
              </p:cNvPr>
              <p:cNvSpPr/>
              <p:nvPr/>
            </p:nvSpPr>
            <p:spPr>
              <a:xfrm>
                <a:off x="3737598" y="2619210"/>
                <a:ext cx="25238" cy="25677"/>
              </a:xfrm>
              <a:custGeom>
                <a:avLst/>
                <a:gdLst/>
                <a:ahLst/>
                <a:cxnLst/>
                <a:rect l="l" t="t" r="r" b="b"/>
                <a:pathLst>
                  <a:path w="863" h="878" extrusionOk="0">
                    <a:moveTo>
                      <a:pt x="431" y="1"/>
                    </a:moveTo>
                    <a:cubicBezTo>
                      <a:pt x="185" y="1"/>
                      <a:pt x="0" y="201"/>
                      <a:pt x="0" y="447"/>
                    </a:cubicBezTo>
                    <a:cubicBezTo>
                      <a:pt x="0" y="678"/>
                      <a:pt x="185" y="878"/>
                      <a:pt x="431" y="878"/>
                    </a:cubicBezTo>
                    <a:cubicBezTo>
                      <a:pt x="662" y="878"/>
                      <a:pt x="862" y="678"/>
                      <a:pt x="862" y="447"/>
                    </a:cubicBezTo>
                    <a:cubicBezTo>
                      <a:pt x="862" y="201"/>
                      <a:pt x="662" y="1"/>
                      <a:pt x="4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552;p95">
                <a:extLst>
                  <a:ext uri="{FF2B5EF4-FFF2-40B4-BE49-F238E27FC236}">
                    <a16:creationId xmlns:a16="http://schemas.microsoft.com/office/drawing/2014/main" id="{0902C979-1D46-454C-B2FC-BBD7131AB172}"/>
                  </a:ext>
                </a:extLst>
              </p:cNvPr>
              <p:cNvSpPr/>
              <p:nvPr/>
            </p:nvSpPr>
            <p:spPr>
              <a:xfrm>
                <a:off x="3806908" y="2619210"/>
                <a:ext cx="25677" cy="25677"/>
              </a:xfrm>
              <a:custGeom>
                <a:avLst/>
                <a:gdLst/>
                <a:ahLst/>
                <a:cxnLst/>
                <a:rect l="l" t="t" r="r" b="b"/>
                <a:pathLst>
                  <a:path w="878" h="878" extrusionOk="0">
                    <a:moveTo>
                      <a:pt x="431" y="1"/>
                    </a:moveTo>
                    <a:cubicBezTo>
                      <a:pt x="200" y="1"/>
                      <a:pt x="0" y="201"/>
                      <a:pt x="0" y="447"/>
                    </a:cubicBezTo>
                    <a:cubicBezTo>
                      <a:pt x="0" y="678"/>
                      <a:pt x="200" y="878"/>
                      <a:pt x="431" y="878"/>
                    </a:cubicBezTo>
                    <a:cubicBezTo>
                      <a:pt x="678" y="878"/>
                      <a:pt x="878" y="678"/>
                      <a:pt x="878" y="447"/>
                    </a:cubicBezTo>
                    <a:cubicBezTo>
                      <a:pt x="878" y="201"/>
                      <a:pt x="678" y="1"/>
                      <a:pt x="4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553;p95">
                <a:extLst>
                  <a:ext uri="{FF2B5EF4-FFF2-40B4-BE49-F238E27FC236}">
                    <a16:creationId xmlns:a16="http://schemas.microsoft.com/office/drawing/2014/main" id="{ABC439F9-EC40-475F-88C9-61FBD3D1D844}"/>
                  </a:ext>
                </a:extLst>
              </p:cNvPr>
              <p:cNvSpPr/>
              <p:nvPr/>
            </p:nvSpPr>
            <p:spPr>
              <a:xfrm>
                <a:off x="3766843" y="2644536"/>
                <a:ext cx="24800" cy="5761"/>
              </a:xfrm>
              <a:custGeom>
                <a:avLst/>
                <a:gdLst/>
                <a:ahLst/>
                <a:cxnLst/>
                <a:rect l="l" t="t" r="r" b="b"/>
                <a:pathLst>
                  <a:path w="848" h="197" extrusionOk="0">
                    <a:moveTo>
                      <a:pt x="424" y="0"/>
                    </a:moveTo>
                    <a:cubicBezTo>
                      <a:pt x="281" y="0"/>
                      <a:pt x="139" y="20"/>
                      <a:pt x="1" y="58"/>
                    </a:cubicBezTo>
                    <a:lnTo>
                      <a:pt x="47" y="197"/>
                    </a:lnTo>
                    <a:cubicBezTo>
                      <a:pt x="170" y="158"/>
                      <a:pt x="297" y="139"/>
                      <a:pt x="426" y="139"/>
                    </a:cubicBezTo>
                    <a:cubicBezTo>
                      <a:pt x="555" y="139"/>
                      <a:pt x="685" y="158"/>
                      <a:pt x="816" y="197"/>
                    </a:cubicBezTo>
                    <a:lnTo>
                      <a:pt x="847" y="58"/>
                    </a:lnTo>
                    <a:cubicBezTo>
                      <a:pt x="709" y="20"/>
                      <a:pt x="566" y="0"/>
                      <a:pt x="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554;p95">
                <a:extLst>
                  <a:ext uri="{FF2B5EF4-FFF2-40B4-BE49-F238E27FC236}">
                    <a16:creationId xmlns:a16="http://schemas.microsoft.com/office/drawing/2014/main" id="{BA2DFF4F-C284-45D3-B4DB-72F8C72C732E}"/>
                  </a:ext>
                </a:extLst>
              </p:cNvPr>
              <p:cNvSpPr/>
              <p:nvPr/>
            </p:nvSpPr>
            <p:spPr>
              <a:xfrm>
                <a:off x="3490039" y="2721392"/>
                <a:ext cx="534306" cy="528194"/>
              </a:xfrm>
              <a:custGeom>
                <a:avLst/>
                <a:gdLst/>
                <a:ahLst/>
                <a:cxnLst/>
                <a:rect l="l" t="t" r="r" b="b"/>
                <a:pathLst>
                  <a:path w="18270" h="18061" extrusionOk="0">
                    <a:moveTo>
                      <a:pt x="12005" y="0"/>
                    </a:moveTo>
                    <a:cubicBezTo>
                      <a:pt x="12005" y="0"/>
                      <a:pt x="11851" y="2309"/>
                      <a:pt x="9773" y="2448"/>
                    </a:cubicBezTo>
                    <a:cubicBezTo>
                      <a:pt x="9711" y="2451"/>
                      <a:pt x="9649" y="2453"/>
                      <a:pt x="9587" y="2453"/>
                    </a:cubicBezTo>
                    <a:cubicBezTo>
                      <a:pt x="7448" y="2453"/>
                      <a:pt x="6095" y="170"/>
                      <a:pt x="6095" y="170"/>
                    </a:cubicBezTo>
                    <a:cubicBezTo>
                      <a:pt x="6095" y="170"/>
                      <a:pt x="5929" y="128"/>
                      <a:pt x="5644" y="128"/>
                    </a:cubicBezTo>
                    <a:cubicBezTo>
                      <a:pt x="5193" y="128"/>
                      <a:pt x="4445" y="232"/>
                      <a:pt x="3586" y="770"/>
                    </a:cubicBezTo>
                    <a:cubicBezTo>
                      <a:pt x="2170" y="1663"/>
                      <a:pt x="0" y="17546"/>
                      <a:pt x="2062" y="18023"/>
                    </a:cubicBezTo>
                    <a:cubicBezTo>
                      <a:pt x="2176" y="18049"/>
                      <a:pt x="2290" y="18061"/>
                      <a:pt x="2403" y="18061"/>
                    </a:cubicBezTo>
                    <a:cubicBezTo>
                      <a:pt x="4354" y="18061"/>
                      <a:pt x="6365" y="14521"/>
                      <a:pt x="9943" y="14376"/>
                    </a:cubicBezTo>
                    <a:cubicBezTo>
                      <a:pt x="13729" y="14237"/>
                      <a:pt x="15129" y="14160"/>
                      <a:pt x="16699" y="13437"/>
                    </a:cubicBezTo>
                    <a:cubicBezTo>
                      <a:pt x="18269" y="12713"/>
                      <a:pt x="17269" y="4648"/>
                      <a:pt x="16468" y="2448"/>
                    </a:cubicBezTo>
                    <a:cubicBezTo>
                      <a:pt x="15684" y="231"/>
                      <a:pt x="12898" y="231"/>
                      <a:pt x="12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555;p95">
                <a:extLst>
                  <a:ext uri="{FF2B5EF4-FFF2-40B4-BE49-F238E27FC236}">
                    <a16:creationId xmlns:a16="http://schemas.microsoft.com/office/drawing/2014/main" id="{63A63480-A79F-444B-8DE8-4E1FE799B7B5}"/>
                  </a:ext>
                </a:extLst>
              </p:cNvPr>
              <p:cNvSpPr/>
              <p:nvPr/>
            </p:nvSpPr>
            <p:spPr>
              <a:xfrm>
                <a:off x="3883706" y="2731365"/>
                <a:ext cx="158625" cy="257531"/>
              </a:xfrm>
              <a:custGeom>
                <a:avLst/>
                <a:gdLst/>
                <a:ahLst/>
                <a:cxnLst/>
                <a:rect l="l" t="t" r="r" b="b"/>
                <a:pathLst>
                  <a:path w="5424" h="8806" extrusionOk="0">
                    <a:moveTo>
                      <a:pt x="105" y="1"/>
                    </a:moveTo>
                    <a:cubicBezTo>
                      <a:pt x="32" y="1"/>
                      <a:pt x="1" y="13"/>
                      <a:pt x="22" y="29"/>
                    </a:cubicBezTo>
                    <a:cubicBezTo>
                      <a:pt x="453" y="383"/>
                      <a:pt x="391" y="860"/>
                      <a:pt x="560" y="2568"/>
                    </a:cubicBezTo>
                    <a:cubicBezTo>
                      <a:pt x="714" y="4277"/>
                      <a:pt x="1314" y="8602"/>
                      <a:pt x="2530" y="8786"/>
                    </a:cubicBezTo>
                    <a:cubicBezTo>
                      <a:pt x="2608" y="8799"/>
                      <a:pt x="2688" y="8805"/>
                      <a:pt x="2769" y="8805"/>
                    </a:cubicBezTo>
                    <a:cubicBezTo>
                      <a:pt x="3954" y="8805"/>
                      <a:pt x="5424" y="7524"/>
                      <a:pt x="5424" y="7524"/>
                    </a:cubicBezTo>
                    <a:cubicBezTo>
                      <a:pt x="4500" y="878"/>
                      <a:pt x="735"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556;p95">
                <a:extLst>
                  <a:ext uri="{FF2B5EF4-FFF2-40B4-BE49-F238E27FC236}">
                    <a16:creationId xmlns:a16="http://schemas.microsoft.com/office/drawing/2014/main" id="{DA483D6F-7B88-4266-AE92-F69157044D7A}"/>
                  </a:ext>
                </a:extLst>
              </p:cNvPr>
              <p:cNvSpPr/>
              <p:nvPr/>
            </p:nvSpPr>
            <p:spPr>
              <a:xfrm>
                <a:off x="3766404" y="2677729"/>
                <a:ext cx="35123" cy="9943"/>
              </a:xfrm>
              <a:custGeom>
                <a:avLst/>
                <a:gdLst/>
                <a:ahLst/>
                <a:cxnLst/>
                <a:rect l="l" t="t" r="r" b="b"/>
                <a:pathLst>
                  <a:path w="1201" h="340" extrusionOk="0">
                    <a:moveTo>
                      <a:pt x="1108" y="1"/>
                    </a:moveTo>
                    <a:cubicBezTo>
                      <a:pt x="947" y="128"/>
                      <a:pt x="747" y="195"/>
                      <a:pt x="546" y="195"/>
                    </a:cubicBezTo>
                    <a:cubicBezTo>
                      <a:pt x="384" y="195"/>
                      <a:pt x="221" y="151"/>
                      <a:pt x="77" y="62"/>
                    </a:cubicBezTo>
                    <a:lnTo>
                      <a:pt x="0" y="185"/>
                    </a:lnTo>
                    <a:cubicBezTo>
                      <a:pt x="169" y="278"/>
                      <a:pt x="370" y="339"/>
                      <a:pt x="570" y="339"/>
                    </a:cubicBezTo>
                    <a:cubicBezTo>
                      <a:pt x="801" y="339"/>
                      <a:pt x="1016" y="247"/>
                      <a:pt x="1201" y="108"/>
                    </a:cubicBezTo>
                    <a:lnTo>
                      <a:pt x="11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557;p95">
                <a:extLst>
                  <a:ext uri="{FF2B5EF4-FFF2-40B4-BE49-F238E27FC236}">
                    <a16:creationId xmlns:a16="http://schemas.microsoft.com/office/drawing/2014/main" id="{DB91D743-6280-4062-B1D2-48659CDD38D6}"/>
                  </a:ext>
                </a:extLst>
              </p:cNvPr>
              <p:cNvSpPr/>
              <p:nvPr/>
            </p:nvSpPr>
            <p:spPr>
              <a:xfrm>
                <a:off x="3512411" y="3090055"/>
                <a:ext cx="567733" cy="675179"/>
              </a:xfrm>
              <a:custGeom>
                <a:avLst/>
                <a:gdLst/>
                <a:ahLst/>
                <a:cxnLst/>
                <a:rect l="l" t="t" r="r" b="b"/>
                <a:pathLst>
                  <a:path w="19413" h="23087" extrusionOk="0">
                    <a:moveTo>
                      <a:pt x="10571" y="1"/>
                    </a:moveTo>
                    <a:cubicBezTo>
                      <a:pt x="5637" y="1"/>
                      <a:pt x="451" y="3047"/>
                      <a:pt x="451" y="3047"/>
                    </a:cubicBezTo>
                    <a:cubicBezTo>
                      <a:pt x="1" y="8117"/>
                      <a:pt x="1824" y="9190"/>
                      <a:pt x="4052" y="9190"/>
                    </a:cubicBezTo>
                    <a:cubicBezTo>
                      <a:pt x="5687" y="9190"/>
                      <a:pt x="7540" y="8613"/>
                      <a:pt x="8875" y="8613"/>
                    </a:cubicBezTo>
                    <a:cubicBezTo>
                      <a:pt x="9018" y="8613"/>
                      <a:pt x="9155" y="8619"/>
                      <a:pt x="9285" y="8634"/>
                    </a:cubicBezTo>
                    <a:cubicBezTo>
                      <a:pt x="9285" y="8634"/>
                      <a:pt x="11117" y="20793"/>
                      <a:pt x="11332" y="22332"/>
                    </a:cubicBezTo>
                    <a:cubicBezTo>
                      <a:pt x="11407" y="22906"/>
                      <a:pt x="12107" y="23086"/>
                      <a:pt x="13022" y="23086"/>
                    </a:cubicBezTo>
                    <a:cubicBezTo>
                      <a:pt x="14558" y="23086"/>
                      <a:pt x="16698" y="22578"/>
                      <a:pt x="17489" y="22578"/>
                    </a:cubicBezTo>
                    <a:cubicBezTo>
                      <a:pt x="18736" y="22578"/>
                      <a:pt x="19413" y="2678"/>
                      <a:pt x="13857" y="554"/>
                    </a:cubicBezTo>
                    <a:cubicBezTo>
                      <a:pt x="12818" y="161"/>
                      <a:pt x="11701" y="1"/>
                      <a:pt x="10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558;p95">
                <a:extLst>
                  <a:ext uri="{FF2B5EF4-FFF2-40B4-BE49-F238E27FC236}">
                    <a16:creationId xmlns:a16="http://schemas.microsoft.com/office/drawing/2014/main" id="{7C06BA28-0415-482E-8ABA-04D5C10D5798}"/>
                  </a:ext>
                </a:extLst>
              </p:cNvPr>
              <p:cNvSpPr/>
              <p:nvPr/>
            </p:nvSpPr>
            <p:spPr>
              <a:xfrm>
                <a:off x="3728883" y="3103303"/>
                <a:ext cx="500265" cy="649356"/>
              </a:xfrm>
              <a:custGeom>
                <a:avLst/>
                <a:gdLst/>
                <a:ahLst/>
                <a:cxnLst/>
                <a:rect l="l" t="t" r="r" b="b"/>
                <a:pathLst>
                  <a:path w="17106" h="22204" extrusionOk="0">
                    <a:moveTo>
                      <a:pt x="9142" y="0"/>
                    </a:moveTo>
                    <a:cubicBezTo>
                      <a:pt x="5422" y="0"/>
                      <a:pt x="837" y="1963"/>
                      <a:pt x="837" y="1963"/>
                    </a:cubicBezTo>
                    <a:cubicBezTo>
                      <a:pt x="0" y="3393"/>
                      <a:pt x="2064" y="3817"/>
                      <a:pt x="3689" y="3817"/>
                    </a:cubicBezTo>
                    <a:cubicBezTo>
                      <a:pt x="4425" y="3817"/>
                      <a:pt x="5071" y="3730"/>
                      <a:pt x="5316" y="3610"/>
                    </a:cubicBezTo>
                    <a:cubicBezTo>
                      <a:pt x="5324" y="3606"/>
                      <a:pt x="5333" y="3603"/>
                      <a:pt x="5341" y="3603"/>
                    </a:cubicBezTo>
                    <a:cubicBezTo>
                      <a:pt x="6105" y="3603"/>
                      <a:pt x="7004" y="20476"/>
                      <a:pt x="7978" y="21633"/>
                    </a:cubicBezTo>
                    <a:cubicBezTo>
                      <a:pt x="8355" y="22068"/>
                      <a:pt x="8785" y="22203"/>
                      <a:pt x="9355" y="22203"/>
                    </a:cubicBezTo>
                    <a:cubicBezTo>
                      <a:pt x="10298" y="22203"/>
                      <a:pt x="11625" y="21833"/>
                      <a:pt x="13735" y="21833"/>
                    </a:cubicBezTo>
                    <a:cubicBezTo>
                      <a:pt x="17105" y="21833"/>
                      <a:pt x="15828" y="3533"/>
                      <a:pt x="12549" y="932"/>
                    </a:cubicBezTo>
                    <a:cubicBezTo>
                      <a:pt x="11690" y="251"/>
                      <a:pt x="10471" y="0"/>
                      <a:pt x="9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559;p95">
                <a:extLst>
                  <a:ext uri="{FF2B5EF4-FFF2-40B4-BE49-F238E27FC236}">
                    <a16:creationId xmlns:a16="http://schemas.microsoft.com/office/drawing/2014/main" id="{2BBDC979-21B4-4B15-BC6F-E155EAB1EE8F}"/>
                  </a:ext>
                </a:extLst>
              </p:cNvPr>
              <p:cNvSpPr/>
              <p:nvPr/>
            </p:nvSpPr>
            <p:spPr>
              <a:xfrm>
                <a:off x="3882536" y="3727011"/>
                <a:ext cx="207055" cy="101568"/>
              </a:xfrm>
              <a:custGeom>
                <a:avLst/>
                <a:gdLst/>
                <a:ahLst/>
                <a:cxnLst/>
                <a:rect l="l" t="t" r="r" b="b"/>
                <a:pathLst>
                  <a:path w="7080" h="3473" extrusionOk="0">
                    <a:moveTo>
                      <a:pt x="2369" y="0"/>
                    </a:moveTo>
                    <a:cubicBezTo>
                      <a:pt x="1831" y="0"/>
                      <a:pt x="893" y="721"/>
                      <a:pt x="893" y="721"/>
                    </a:cubicBezTo>
                    <a:cubicBezTo>
                      <a:pt x="893" y="721"/>
                      <a:pt x="0" y="3122"/>
                      <a:pt x="1632" y="3214"/>
                    </a:cubicBezTo>
                    <a:cubicBezTo>
                      <a:pt x="2661" y="3282"/>
                      <a:pt x="3984" y="3473"/>
                      <a:pt x="5002" y="3473"/>
                    </a:cubicBezTo>
                    <a:cubicBezTo>
                      <a:pt x="5598" y="3473"/>
                      <a:pt x="6090" y="3408"/>
                      <a:pt x="6357" y="3214"/>
                    </a:cubicBezTo>
                    <a:cubicBezTo>
                      <a:pt x="7080" y="2691"/>
                      <a:pt x="2909" y="1121"/>
                      <a:pt x="2724" y="290"/>
                    </a:cubicBezTo>
                    <a:cubicBezTo>
                      <a:pt x="2682" y="79"/>
                      <a:pt x="2548"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560;p95">
                <a:extLst>
                  <a:ext uri="{FF2B5EF4-FFF2-40B4-BE49-F238E27FC236}">
                    <a16:creationId xmlns:a16="http://schemas.microsoft.com/office/drawing/2014/main" id="{09C83154-1FF9-4429-A4A3-F4F8318E9AAB}"/>
                  </a:ext>
                </a:extLst>
              </p:cNvPr>
              <p:cNvSpPr/>
              <p:nvPr/>
            </p:nvSpPr>
            <p:spPr>
              <a:xfrm>
                <a:off x="4027006" y="3727011"/>
                <a:ext cx="206645" cy="101568"/>
              </a:xfrm>
              <a:custGeom>
                <a:avLst/>
                <a:gdLst/>
                <a:ahLst/>
                <a:cxnLst/>
                <a:rect l="l" t="t" r="r" b="b"/>
                <a:pathLst>
                  <a:path w="7066" h="3473" extrusionOk="0">
                    <a:moveTo>
                      <a:pt x="2361" y="0"/>
                    </a:moveTo>
                    <a:cubicBezTo>
                      <a:pt x="1816" y="0"/>
                      <a:pt x="878" y="721"/>
                      <a:pt x="878" y="721"/>
                    </a:cubicBezTo>
                    <a:cubicBezTo>
                      <a:pt x="878" y="721"/>
                      <a:pt x="1" y="3122"/>
                      <a:pt x="1617" y="3214"/>
                    </a:cubicBezTo>
                    <a:cubicBezTo>
                      <a:pt x="2646" y="3282"/>
                      <a:pt x="3969" y="3473"/>
                      <a:pt x="4987" y="3473"/>
                    </a:cubicBezTo>
                    <a:cubicBezTo>
                      <a:pt x="5583" y="3473"/>
                      <a:pt x="6075" y="3408"/>
                      <a:pt x="6342" y="3214"/>
                    </a:cubicBezTo>
                    <a:cubicBezTo>
                      <a:pt x="7065" y="2691"/>
                      <a:pt x="2909" y="1121"/>
                      <a:pt x="2725" y="290"/>
                    </a:cubicBezTo>
                    <a:cubicBezTo>
                      <a:pt x="2679" y="79"/>
                      <a:pt x="2541" y="0"/>
                      <a:pt x="2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561;p95">
                <a:extLst>
                  <a:ext uri="{FF2B5EF4-FFF2-40B4-BE49-F238E27FC236}">
                    <a16:creationId xmlns:a16="http://schemas.microsoft.com/office/drawing/2014/main" id="{EA0ED9A9-1903-4103-A571-CB57C772AEDC}"/>
                  </a:ext>
                </a:extLst>
              </p:cNvPr>
              <p:cNvSpPr/>
              <p:nvPr/>
            </p:nvSpPr>
            <p:spPr>
              <a:xfrm>
                <a:off x="3521097" y="2731511"/>
                <a:ext cx="199860" cy="245132"/>
              </a:xfrm>
              <a:custGeom>
                <a:avLst/>
                <a:gdLst/>
                <a:ahLst/>
                <a:cxnLst/>
                <a:rect l="l" t="t" r="r" b="b"/>
                <a:pathLst>
                  <a:path w="6834" h="8382" extrusionOk="0">
                    <a:moveTo>
                      <a:pt x="3400" y="0"/>
                    </a:moveTo>
                    <a:cubicBezTo>
                      <a:pt x="3346" y="0"/>
                      <a:pt x="3299" y="13"/>
                      <a:pt x="3263" y="39"/>
                    </a:cubicBezTo>
                    <a:cubicBezTo>
                      <a:pt x="2817" y="378"/>
                      <a:pt x="0" y="1532"/>
                      <a:pt x="354" y="8381"/>
                    </a:cubicBezTo>
                    <a:cubicBezTo>
                      <a:pt x="354" y="8381"/>
                      <a:pt x="4417" y="8350"/>
                      <a:pt x="5618" y="8150"/>
                    </a:cubicBezTo>
                    <a:cubicBezTo>
                      <a:pt x="6834" y="7966"/>
                      <a:pt x="5279" y="4887"/>
                      <a:pt x="5448" y="3164"/>
                    </a:cubicBezTo>
                    <a:cubicBezTo>
                      <a:pt x="5590" y="1595"/>
                      <a:pt x="4005" y="0"/>
                      <a:pt x="34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562;p95">
                <a:extLst>
                  <a:ext uri="{FF2B5EF4-FFF2-40B4-BE49-F238E27FC236}">
                    <a16:creationId xmlns:a16="http://schemas.microsoft.com/office/drawing/2014/main" id="{CB38B0C3-3108-475C-9503-D20E1B1D52B9}"/>
                  </a:ext>
                </a:extLst>
              </p:cNvPr>
              <p:cNvSpPr/>
              <p:nvPr/>
            </p:nvSpPr>
            <p:spPr>
              <a:xfrm>
                <a:off x="3497672" y="2492404"/>
                <a:ext cx="373166" cy="319355"/>
              </a:xfrm>
              <a:custGeom>
                <a:avLst/>
                <a:gdLst/>
                <a:ahLst/>
                <a:cxnLst/>
                <a:rect l="l" t="t" r="r" b="b"/>
                <a:pathLst>
                  <a:path w="12760" h="10920" extrusionOk="0">
                    <a:moveTo>
                      <a:pt x="9155" y="1"/>
                    </a:moveTo>
                    <a:cubicBezTo>
                      <a:pt x="8034" y="1"/>
                      <a:pt x="7098" y="340"/>
                      <a:pt x="6419" y="905"/>
                    </a:cubicBezTo>
                    <a:cubicBezTo>
                      <a:pt x="5618" y="1582"/>
                      <a:pt x="5403" y="2967"/>
                      <a:pt x="4680" y="3598"/>
                    </a:cubicBezTo>
                    <a:cubicBezTo>
                      <a:pt x="3956" y="4214"/>
                      <a:pt x="2525" y="4383"/>
                      <a:pt x="2048" y="5352"/>
                    </a:cubicBezTo>
                    <a:cubicBezTo>
                      <a:pt x="1586" y="6307"/>
                      <a:pt x="2509" y="7199"/>
                      <a:pt x="1786" y="7753"/>
                    </a:cubicBezTo>
                    <a:cubicBezTo>
                      <a:pt x="1063" y="8308"/>
                      <a:pt x="1" y="9139"/>
                      <a:pt x="940" y="10355"/>
                    </a:cubicBezTo>
                    <a:cubicBezTo>
                      <a:pt x="1090" y="10549"/>
                      <a:pt x="1248" y="10632"/>
                      <a:pt x="1414" y="10632"/>
                    </a:cubicBezTo>
                    <a:cubicBezTo>
                      <a:pt x="2279" y="10632"/>
                      <a:pt x="3335" y="8373"/>
                      <a:pt x="4433" y="8231"/>
                    </a:cubicBezTo>
                    <a:cubicBezTo>
                      <a:pt x="4433" y="8231"/>
                      <a:pt x="4607" y="8098"/>
                      <a:pt x="4906" y="8098"/>
                    </a:cubicBezTo>
                    <a:cubicBezTo>
                      <a:pt x="5421" y="8098"/>
                      <a:pt x="6308" y="8493"/>
                      <a:pt x="7311" y="10647"/>
                    </a:cubicBezTo>
                    <a:cubicBezTo>
                      <a:pt x="7396" y="10834"/>
                      <a:pt x="7529" y="10919"/>
                      <a:pt x="7685" y="10919"/>
                    </a:cubicBezTo>
                    <a:cubicBezTo>
                      <a:pt x="8490" y="10919"/>
                      <a:pt x="9936" y="8664"/>
                      <a:pt x="8866" y="6615"/>
                    </a:cubicBezTo>
                    <a:cubicBezTo>
                      <a:pt x="8389" y="5691"/>
                      <a:pt x="7388" y="4506"/>
                      <a:pt x="8050" y="3521"/>
                    </a:cubicBezTo>
                    <a:cubicBezTo>
                      <a:pt x="8292" y="3167"/>
                      <a:pt x="8721" y="3094"/>
                      <a:pt x="9216" y="3094"/>
                    </a:cubicBezTo>
                    <a:cubicBezTo>
                      <a:pt x="9562" y="3094"/>
                      <a:pt x="9940" y="3129"/>
                      <a:pt x="10310" y="3129"/>
                    </a:cubicBezTo>
                    <a:cubicBezTo>
                      <a:pt x="10862" y="3129"/>
                      <a:pt x="11395" y="3051"/>
                      <a:pt x="11775" y="2659"/>
                    </a:cubicBezTo>
                    <a:cubicBezTo>
                      <a:pt x="12760" y="1643"/>
                      <a:pt x="11267" y="212"/>
                      <a:pt x="9851" y="43"/>
                    </a:cubicBezTo>
                    <a:cubicBezTo>
                      <a:pt x="9612" y="14"/>
                      <a:pt x="9379" y="1"/>
                      <a:pt x="9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563;p95">
                <a:extLst>
                  <a:ext uri="{FF2B5EF4-FFF2-40B4-BE49-F238E27FC236}">
                    <a16:creationId xmlns:a16="http://schemas.microsoft.com/office/drawing/2014/main" id="{63F23312-9939-4634-96E2-5895CEF88802}"/>
                  </a:ext>
                </a:extLst>
              </p:cNvPr>
              <p:cNvSpPr/>
              <p:nvPr/>
            </p:nvSpPr>
            <p:spPr>
              <a:xfrm>
                <a:off x="3530075" y="2951960"/>
                <a:ext cx="492369" cy="142833"/>
              </a:xfrm>
              <a:custGeom>
                <a:avLst/>
                <a:gdLst/>
                <a:ahLst/>
                <a:cxnLst/>
                <a:rect l="l" t="t" r="r" b="b"/>
                <a:pathLst>
                  <a:path w="16836" h="4884" extrusionOk="0">
                    <a:moveTo>
                      <a:pt x="12145" y="1"/>
                    </a:moveTo>
                    <a:cubicBezTo>
                      <a:pt x="9605" y="1"/>
                      <a:pt x="6164" y="441"/>
                      <a:pt x="5329" y="441"/>
                    </a:cubicBezTo>
                    <a:cubicBezTo>
                      <a:pt x="5211" y="441"/>
                      <a:pt x="5145" y="432"/>
                      <a:pt x="5141" y="412"/>
                    </a:cubicBezTo>
                    <a:cubicBezTo>
                      <a:pt x="5080" y="166"/>
                      <a:pt x="3587" y="58"/>
                      <a:pt x="3587" y="58"/>
                    </a:cubicBezTo>
                    <a:lnTo>
                      <a:pt x="32" y="412"/>
                    </a:lnTo>
                    <a:cubicBezTo>
                      <a:pt x="32" y="412"/>
                      <a:pt x="1" y="3767"/>
                      <a:pt x="1817" y="4583"/>
                    </a:cubicBezTo>
                    <a:cubicBezTo>
                      <a:pt x="2285" y="4793"/>
                      <a:pt x="2808" y="4883"/>
                      <a:pt x="3368" y="4883"/>
                    </a:cubicBezTo>
                    <a:cubicBezTo>
                      <a:pt x="6702" y="4883"/>
                      <a:pt x="11381" y="1699"/>
                      <a:pt x="13966" y="1699"/>
                    </a:cubicBezTo>
                    <a:cubicBezTo>
                      <a:pt x="14032" y="1699"/>
                      <a:pt x="14097" y="1701"/>
                      <a:pt x="14161" y="1705"/>
                    </a:cubicBezTo>
                    <a:cubicBezTo>
                      <a:pt x="14587" y="1732"/>
                      <a:pt x="14933" y="1745"/>
                      <a:pt x="15207" y="1745"/>
                    </a:cubicBezTo>
                    <a:cubicBezTo>
                      <a:pt x="16836" y="1745"/>
                      <a:pt x="15979" y="1281"/>
                      <a:pt x="14807" y="412"/>
                    </a:cubicBezTo>
                    <a:cubicBezTo>
                      <a:pt x="14398" y="105"/>
                      <a:pt x="13378" y="1"/>
                      <a:pt x="121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564;p95">
                <a:extLst>
                  <a:ext uri="{FF2B5EF4-FFF2-40B4-BE49-F238E27FC236}">
                    <a16:creationId xmlns:a16="http://schemas.microsoft.com/office/drawing/2014/main" id="{F0C5DEC9-ABC9-4E8E-AA66-3F358A79B26D}"/>
                  </a:ext>
                </a:extLst>
              </p:cNvPr>
              <p:cNvSpPr/>
              <p:nvPr/>
            </p:nvSpPr>
            <p:spPr>
              <a:xfrm>
                <a:off x="3550781" y="2908063"/>
                <a:ext cx="527580" cy="172721"/>
              </a:xfrm>
              <a:custGeom>
                <a:avLst/>
                <a:gdLst/>
                <a:ahLst/>
                <a:cxnLst/>
                <a:rect l="l" t="t" r="r" b="b"/>
                <a:pathLst>
                  <a:path w="18040" h="5906" extrusionOk="0">
                    <a:moveTo>
                      <a:pt x="11754" y="1"/>
                    </a:moveTo>
                    <a:cubicBezTo>
                      <a:pt x="11367" y="1"/>
                      <a:pt x="10954" y="30"/>
                      <a:pt x="10513" y="97"/>
                    </a:cubicBezTo>
                    <a:cubicBezTo>
                      <a:pt x="6731" y="680"/>
                      <a:pt x="0" y="2904"/>
                      <a:pt x="1564" y="2904"/>
                    </a:cubicBezTo>
                    <a:cubicBezTo>
                      <a:pt x="1610" y="2904"/>
                      <a:pt x="1664" y="2902"/>
                      <a:pt x="1725" y="2898"/>
                    </a:cubicBezTo>
                    <a:cubicBezTo>
                      <a:pt x="1768" y="2895"/>
                      <a:pt x="1814" y="2894"/>
                      <a:pt x="1862" y="2894"/>
                    </a:cubicBezTo>
                    <a:cubicBezTo>
                      <a:pt x="4097" y="2894"/>
                      <a:pt x="11408" y="5906"/>
                      <a:pt x="14639" y="5906"/>
                    </a:cubicBezTo>
                    <a:cubicBezTo>
                      <a:pt x="14724" y="5906"/>
                      <a:pt x="14805" y="5904"/>
                      <a:pt x="14884" y="5899"/>
                    </a:cubicBezTo>
                    <a:cubicBezTo>
                      <a:pt x="18039" y="5730"/>
                      <a:pt x="16808" y="1482"/>
                      <a:pt x="16808" y="1482"/>
                    </a:cubicBezTo>
                    <a:lnTo>
                      <a:pt x="16808" y="1482"/>
                    </a:lnTo>
                    <a:cubicBezTo>
                      <a:pt x="16772" y="1491"/>
                      <a:pt x="16735" y="1495"/>
                      <a:pt x="16695" y="1495"/>
                    </a:cubicBezTo>
                    <a:cubicBezTo>
                      <a:pt x="15952" y="1495"/>
                      <a:pt x="14516" y="1"/>
                      <a:pt x="11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565;p95">
                <a:extLst>
                  <a:ext uri="{FF2B5EF4-FFF2-40B4-BE49-F238E27FC236}">
                    <a16:creationId xmlns:a16="http://schemas.microsoft.com/office/drawing/2014/main" id="{1A2C6DCC-6943-4D99-9D93-DF9EA267137E}"/>
                  </a:ext>
                </a:extLst>
              </p:cNvPr>
              <p:cNvSpPr/>
              <p:nvPr/>
            </p:nvSpPr>
            <p:spPr>
              <a:xfrm>
                <a:off x="3754238" y="2602570"/>
                <a:ext cx="21173" cy="4065"/>
              </a:xfrm>
              <a:custGeom>
                <a:avLst/>
                <a:gdLst/>
                <a:ahLst/>
                <a:cxnLst/>
                <a:rect l="l" t="t" r="r" b="b"/>
                <a:pathLst>
                  <a:path w="724" h="139" extrusionOk="0">
                    <a:moveTo>
                      <a:pt x="1" y="0"/>
                    </a:moveTo>
                    <a:lnTo>
                      <a:pt x="1" y="0"/>
                    </a:lnTo>
                    <a:cubicBezTo>
                      <a:pt x="247" y="62"/>
                      <a:pt x="478" y="108"/>
                      <a:pt x="724" y="139"/>
                    </a:cubicBezTo>
                    <a:lnTo>
                      <a:pt x="1" y="0"/>
                    </a:lnTo>
                    <a:close/>
                  </a:path>
                </a:pathLst>
              </a:custGeom>
              <a:solidFill>
                <a:srgbClr val="25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566;p95">
                <a:extLst>
                  <a:ext uri="{FF2B5EF4-FFF2-40B4-BE49-F238E27FC236}">
                    <a16:creationId xmlns:a16="http://schemas.microsoft.com/office/drawing/2014/main" id="{4A902285-684B-4323-9D11-7420E9E52833}"/>
                  </a:ext>
                </a:extLst>
              </p:cNvPr>
              <p:cNvSpPr/>
              <p:nvPr/>
            </p:nvSpPr>
            <p:spPr>
              <a:xfrm>
                <a:off x="3753799" y="2599411"/>
                <a:ext cx="21612" cy="9943"/>
              </a:xfrm>
              <a:custGeom>
                <a:avLst/>
                <a:gdLst/>
                <a:ahLst/>
                <a:cxnLst/>
                <a:rect l="l" t="t" r="r" b="b"/>
                <a:pathLst>
                  <a:path w="739" h="340" extrusionOk="0">
                    <a:moveTo>
                      <a:pt x="46" y="1"/>
                    </a:moveTo>
                    <a:lnTo>
                      <a:pt x="0" y="201"/>
                    </a:lnTo>
                    <a:cubicBezTo>
                      <a:pt x="246" y="262"/>
                      <a:pt x="493" y="308"/>
                      <a:pt x="739" y="339"/>
                    </a:cubicBezTo>
                    <a:lnTo>
                      <a:pt x="739" y="139"/>
                    </a:lnTo>
                    <a:cubicBezTo>
                      <a:pt x="508" y="108"/>
                      <a:pt x="277" y="77"/>
                      <a:pt x="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567;p95">
                <a:extLst>
                  <a:ext uri="{FF2B5EF4-FFF2-40B4-BE49-F238E27FC236}">
                    <a16:creationId xmlns:a16="http://schemas.microsoft.com/office/drawing/2014/main" id="{7952A9A7-5D53-4BA8-99A8-38A74CBF00C8}"/>
                  </a:ext>
                </a:extLst>
              </p:cNvPr>
              <p:cNvSpPr/>
              <p:nvPr/>
            </p:nvSpPr>
            <p:spPr>
              <a:xfrm>
                <a:off x="3809599" y="2603008"/>
                <a:ext cx="20296" cy="7224"/>
              </a:xfrm>
              <a:custGeom>
                <a:avLst/>
                <a:gdLst/>
                <a:ahLst/>
                <a:cxnLst/>
                <a:rect l="l" t="t" r="r" b="b"/>
                <a:pathLst>
                  <a:path w="694" h="247" extrusionOk="0">
                    <a:moveTo>
                      <a:pt x="693" y="1"/>
                    </a:moveTo>
                    <a:lnTo>
                      <a:pt x="1" y="247"/>
                    </a:lnTo>
                    <a:cubicBezTo>
                      <a:pt x="232" y="185"/>
                      <a:pt x="462" y="108"/>
                      <a:pt x="693" y="1"/>
                    </a:cubicBezTo>
                    <a:close/>
                  </a:path>
                </a:pathLst>
              </a:custGeom>
              <a:solidFill>
                <a:srgbClr val="25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568;p95">
                <a:extLst>
                  <a:ext uri="{FF2B5EF4-FFF2-40B4-BE49-F238E27FC236}">
                    <a16:creationId xmlns:a16="http://schemas.microsoft.com/office/drawing/2014/main" id="{86C88CD6-A503-478A-91A6-837DC0A7ACCD}"/>
                  </a:ext>
                </a:extLst>
              </p:cNvPr>
              <p:cNvSpPr/>
              <p:nvPr/>
            </p:nvSpPr>
            <p:spPr>
              <a:xfrm>
                <a:off x="3808692" y="2600318"/>
                <a:ext cx="22548" cy="12634"/>
              </a:xfrm>
              <a:custGeom>
                <a:avLst/>
                <a:gdLst/>
                <a:ahLst/>
                <a:cxnLst/>
                <a:rect l="l" t="t" r="r" b="b"/>
                <a:pathLst>
                  <a:path w="771" h="432" extrusionOk="0">
                    <a:moveTo>
                      <a:pt x="678" y="0"/>
                    </a:moveTo>
                    <a:cubicBezTo>
                      <a:pt x="463" y="108"/>
                      <a:pt x="232" y="185"/>
                      <a:pt x="1" y="247"/>
                    </a:cubicBezTo>
                    <a:lnTo>
                      <a:pt x="62" y="431"/>
                    </a:lnTo>
                    <a:cubicBezTo>
                      <a:pt x="293" y="370"/>
                      <a:pt x="540" y="277"/>
                      <a:pt x="770" y="170"/>
                    </a:cubicBezTo>
                    <a:lnTo>
                      <a:pt x="6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569;p95">
                <a:extLst>
                  <a:ext uri="{FF2B5EF4-FFF2-40B4-BE49-F238E27FC236}">
                    <a16:creationId xmlns:a16="http://schemas.microsoft.com/office/drawing/2014/main" id="{38B84A81-46DE-4F3C-9C61-579865C9ABE0}"/>
                  </a:ext>
                </a:extLst>
              </p:cNvPr>
              <p:cNvSpPr/>
              <p:nvPr/>
            </p:nvSpPr>
            <p:spPr>
              <a:xfrm>
                <a:off x="3783951" y="2926195"/>
                <a:ext cx="174212" cy="116600"/>
              </a:xfrm>
              <a:custGeom>
                <a:avLst/>
                <a:gdLst/>
                <a:ahLst/>
                <a:cxnLst/>
                <a:rect l="l" t="t" r="r" b="b"/>
                <a:pathLst>
                  <a:path w="5957" h="3987" extrusionOk="0">
                    <a:moveTo>
                      <a:pt x="5957" y="0"/>
                    </a:moveTo>
                    <a:cubicBezTo>
                      <a:pt x="5957" y="0"/>
                      <a:pt x="5402" y="201"/>
                      <a:pt x="4017" y="1262"/>
                    </a:cubicBezTo>
                    <a:cubicBezTo>
                      <a:pt x="3852" y="1388"/>
                      <a:pt x="3669" y="1522"/>
                      <a:pt x="3475" y="1661"/>
                    </a:cubicBezTo>
                    <a:lnTo>
                      <a:pt x="3475" y="1661"/>
                    </a:lnTo>
                    <a:lnTo>
                      <a:pt x="5957" y="0"/>
                    </a:lnTo>
                    <a:close/>
                    <a:moveTo>
                      <a:pt x="3475" y="1661"/>
                    </a:moveTo>
                    <a:lnTo>
                      <a:pt x="0" y="3987"/>
                    </a:lnTo>
                    <a:cubicBezTo>
                      <a:pt x="0" y="3987"/>
                      <a:pt x="2034" y="2695"/>
                      <a:pt x="3475" y="1661"/>
                    </a:cubicBezTo>
                    <a:close/>
                  </a:path>
                </a:pathLst>
              </a:custGeom>
              <a:solidFill>
                <a:srgbClr val="ED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570;p95">
                <a:extLst>
                  <a:ext uri="{FF2B5EF4-FFF2-40B4-BE49-F238E27FC236}">
                    <a16:creationId xmlns:a16="http://schemas.microsoft.com/office/drawing/2014/main" id="{EC37AC62-2085-43E2-80FC-4FE41D0108F7}"/>
                  </a:ext>
                </a:extLst>
              </p:cNvPr>
              <p:cNvSpPr/>
              <p:nvPr/>
            </p:nvSpPr>
            <p:spPr>
              <a:xfrm>
                <a:off x="3782606" y="2923036"/>
                <a:ext cx="176903" cy="121571"/>
              </a:xfrm>
              <a:custGeom>
                <a:avLst/>
                <a:gdLst/>
                <a:ahLst/>
                <a:cxnLst/>
                <a:rect l="l" t="t" r="r" b="b"/>
                <a:pathLst>
                  <a:path w="6049" h="4157" extrusionOk="0">
                    <a:moveTo>
                      <a:pt x="5987" y="1"/>
                    </a:moveTo>
                    <a:cubicBezTo>
                      <a:pt x="5957" y="16"/>
                      <a:pt x="5387" y="231"/>
                      <a:pt x="4002" y="1278"/>
                    </a:cubicBezTo>
                    <a:cubicBezTo>
                      <a:pt x="2632" y="2340"/>
                      <a:pt x="16" y="3987"/>
                      <a:pt x="0" y="4002"/>
                    </a:cubicBezTo>
                    <a:lnTo>
                      <a:pt x="93" y="4156"/>
                    </a:lnTo>
                    <a:cubicBezTo>
                      <a:pt x="123" y="4141"/>
                      <a:pt x="2786" y="2478"/>
                      <a:pt x="4125" y="1432"/>
                    </a:cubicBezTo>
                    <a:cubicBezTo>
                      <a:pt x="5479" y="401"/>
                      <a:pt x="6049" y="185"/>
                      <a:pt x="6049" y="185"/>
                    </a:cubicBezTo>
                    <a:lnTo>
                      <a:pt x="59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571;p95">
                <a:extLst>
                  <a:ext uri="{FF2B5EF4-FFF2-40B4-BE49-F238E27FC236}">
                    <a16:creationId xmlns:a16="http://schemas.microsoft.com/office/drawing/2014/main" id="{D2EBC6D3-6832-48AB-B4D0-9CA404027796}"/>
                  </a:ext>
                </a:extLst>
              </p:cNvPr>
              <p:cNvSpPr/>
              <p:nvPr/>
            </p:nvSpPr>
            <p:spPr>
              <a:xfrm>
                <a:off x="3648927" y="2945994"/>
                <a:ext cx="50418" cy="22548"/>
              </a:xfrm>
              <a:custGeom>
                <a:avLst/>
                <a:gdLst/>
                <a:ahLst/>
                <a:cxnLst/>
                <a:rect l="l" t="t" r="r" b="b"/>
                <a:pathLst>
                  <a:path w="1724" h="771" extrusionOk="0">
                    <a:moveTo>
                      <a:pt x="1724" y="0"/>
                    </a:moveTo>
                    <a:cubicBezTo>
                      <a:pt x="139" y="385"/>
                      <a:pt x="0" y="770"/>
                      <a:pt x="0" y="770"/>
                    </a:cubicBezTo>
                    <a:lnTo>
                      <a:pt x="1724" y="0"/>
                    </a:lnTo>
                    <a:close/>
                  </a:path>
                </a:pathLst>
              </a:custGeom>
              <a:solidFill>
                <a:srgbClr val="ED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572;p95">
                <a:extLst>
                  <a:ext uri="{FF2B5EF4-FFF2-40B4-BE49-F238E27FC236}">
                    <a16:creationId xmlns:a16="http://schemas.microsoft.com/office/drawing/2014/main" id="{ACAA9CA0-DD92-4D5B-8080-F7A36DCE282F}"/>
                  </a:ext>
                </a:extLst>
              </p:cNvPr>
              <p:cNvSpPr/>
              <p:nvPr/>
            </p:nvSpPr>
            <p:spPr>
              <a:xfrm>
                <a:off x="3645768" y="2942835"/>
                <a:ext cx="54045" cy="26584"/>
              </a:xfrm>
              <a:custGeom>
                <a:avLst/>
                <a:gdLst/>
                <a:ahLst/>
                <a:cxnLst/>
                <a:rect l="l" t="t" r="r" b="b"/>
                <a:pathLst>
                  <a:path w="1848" h="909" extrusionOk="0">
                    <a:moveTo>
                      <a:pt x="1801" y="1"/>
                    </a:moveTo>
                    <a:cubicBezTo>
                      <a:pt x="231" y="386"/>
                      <a:pt x="31" y="786"/>
                      <a:pt x="0" y="832"/>
                    </a:cubicBezTo>
                    <a:lnTo>
                      <a:pt x="185" y="909"/>
                    </a:lnTo>
                    <a:cubicBezTo>
                      <a:pt x="185" y="909"/>
                      <a:pt x="385" y="555"/>
                      <a:pt x="1847" y="201"/>
                    </a:cubicBezTo>
                    <a:lnTo>
                      <a:pt x="18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573;p95">
                <a:extLst>
                  <a:ext uri="{FF2B5EF4-FFF2-40B4-BE49-F238E27FC236}">
                    <a16:creationId xmlns:a16="http://schemas.microsoft.com/office/drawing/2014/main" id="{BEAC1847-86A5-4E32-A203-ACCF828BFB31}"/>
                  </a:ext>
                </a:extLst>
              </p:cNvPr>
              <p:cNvSpPr/>
              <p:nvPr/>
            </p:nvSpPr>
            <p:spPr>
              <a:xfrm>
                <a:off x="3938335" y="3115673"/>
                <a:ext cx="135521" cy="632452"/>
              </a:xfrm>
              <a:custGeom>
                <a:avLst/>
                <a:gdLst/>
                <a:ahLst/>
                <a:cxnLst/>
                <a:rect l="l" t="t" r="r" b="b"/>
                <a:pathLst>
                  <a:path w="4634" h="21626" extrusionOk="0">
                    <a:moveTo>
                      <a:pt x="16" y="1"/>
                    </a:moveTo>
                    <a:lnTo>
                      <a:pt x="1" y="186"/>
                    </a:lnTo>
                    <a:cubicBezTo>
                      <a:pt x="1586" y="463"/>
                      <a:pt x="2909" y="1555"/>
                      <a:pt x="3464" y="3079"/>
                    </a:cubicBezTo>
                    <a:cubicBezTo>
                      <a:pt x="4433" y="5680"/>
                      <a:pt x="3818" y="21471"/>
                      <a:pt x="3818" y="21625"/>
                    </a:cubicBezTo>
                    <a:lnTo>
                      <a:pt x="4018" y="21625"/>
                    </a:lnTo>
                    <a:cubicBezTo>
                      <a:pt x="4033" y="20979"/>
                      <a:pt x="4633" y="5649"/>
                      <a:pt x="3633" y="3017"/>
                    </a:cubicBezTo>
                    <a:cubicBezTo>
                      <a:pt x="3048" y="1432"/>
                      <a:pt x="1678" y="278"/>
                      <a:pt x="16" y="1"/>
                    </a:cubicBezTo>
                    <a:close/>
                  </a:path>
                </a:pathLst>
              </a:custGeom>
              <a:solidFill>
                <a:srgbClr val="FFF7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574;p95">
                <a:extLst>
                  <a:ext uri="{FF2B5EF4-FFF2-40B4-BE49-F238E27FC236}">
                    <a16:creationId xmlns:a16="http://schemas.microsoft.com/office/drawing/2014/main" id="{757B3007-7C9A-404F-8342-C7348ED4040B}"/>
                  </a:ext>
                </a:extLst>
              </p:cNvPr>
              <p:cNvSpPr/>
              <p:nvPr/>
            </p:nvSpPr>
            <p:spPr>
              <a:xfrm>
                <a:off x="3711482" y="2874870"/>
                <a:ext cx="13073" cy="57203"/>
              </a:xfrm>
              <a:custGeom>
                <a:avLst/>
                <a:gdLst/>
                <a:ahLst/>
                <a:cxnLst/>
                <a:rect l="l" t="t" r="r" b="b"/>
                <a:pathLst>
                  <a:path w="447" h="1956" extrusionOk="0">
                    <a:moveTo>
                      <a:pt x="0" y="1"/>
                    </a:moveTo>
                    <a:lnTo>
                      <a:pt x="447" y="1955"/>
                    </a:lnTo>
                    <a:cubicBezTo>
                      <a:pt x="385" y="1509"/>
                      <a:pt x="1" y="2"/>
                      <a:pt x="0" y="1"/>
                    </a:cubicBezTo>
                    <a:close/>
                  </a:path>
                </a:pathLst>
              </a:custGeom>
              <a:solidFill>
                <a:srgbClr val="ED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575;p95">
                <a:extLst>
                  <a:ext uri="{FF2B5EF4-FFF2-40B4-BE49-F238E27FC236}">
                    <a16:creationId xmlns:a16="http://schemas.microsoft.com/office/drawing/2014/main" id="{1A217E18-BB48-4563-B54D-67C9CDE0E535}"/>
                  </a:ext>
                </a:extLst>
              </p:cNvPr>
              <p:cNvSpPr/>
              <p:nvPr/>
            </p:nvSpPr>
            <p:spPr>
              <a:xfrm>
                <a:off x="3708791" y="2873963"/>
                <a:ext cx="18922" cy="58110"/>
              </a:xfrm>
              <a:custGeom>
                <a:avLst/>
                <a:gdLst/>
                <a:ahLst/>
                <a:cxnLst/>
                <a:rect l="l" t="t" r="r" b="b"/>
                <a:pathLst>
                  <a:path w="647" h="1987" extrusionOk="0">
                    <a:moveTo>
                      <a:pt x="185" y="1"/>
                    </a:moveTo>
                    <a:lnTo>
                      <a:pt x="0" y="47"/>
                    </a:lnTo>
                    <a:cubicBezTo>
                      <a:pt x="0" y="63"/>
                      <a:pt x="385" y="1571"/>
                      <a:pt x="446" y="1986"/>
                    </a:cubicBezTo>
                    <a:lnTo>
                      <a:pt x="647" y="1971"/>
                    </a:lnTo>
                    <a:cubicBezTo>
                      <a:pt x="570" y="1525"/>
                      <a:pt x="216" y="63"/>
                      <a:pt x="1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576;p95">
                <a:extLst>
                  <a:ext uri="{FF2B5EF4-FFF2-40B4-BE49-F238E27FC236}">
                    <a16:creationId xmlns:a16="http://schemas.microsoft.com/office/drawing/2014/main" id="{8586CEE6-1457-4EA4-A26A-5185E7715D04}"/>
                  </a:ext>
                </a:extLst>
              </p:cNvPr>
              <p:cNvSpPr/>
              <p:nvPr/>
            </p:nvSpPr>
            <p:spPr>
              <a:xfrm>
                <a:off x="3925731" y="2817725"/>
                <a:ext cx="54045" cy="94988"/>
              </a:xfrm>
              <a:custGeom>
                <a:avLst/>
                <a:gdLst/>
                <a:ahLst/>
                <a:cxnLst/>
                <a:rect l="l" t="t" r="r" b="b"/>
                <a:pathLst>
                  <a:path w="1848" h="3248" extrusionOk="0">
                    <a:moveTo>
                      <a:pt x="155" y="0"/>
                    </a:moveTo>
                    <a:lnTo>
                      <a:pt x="1" y="123"/>
                    </a:lnTo>
                    <a:cubicBezTo>
                      <a:pt x="16" y="139"/>
                      <a:pt x="1601" y="2047"/>
                      <a:pt x="801" y="3140"/>
                    </a:cubicBezTo>
                    <a:lnTo>
                      <a:pt x="955" y="3248"/>
                    </a:lnTo>
                    <a:cubicBezTo>
                      <a:pt x="1848" y="2047"/>
                      <a:pt x="216" y="77"/>
                      <a:pt x="1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560723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750"/>
                                        <p:tgtEl>
                                          <p:spTgt spid="10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wipe(left)">
                                      <p:cBhvr>
                                        <p:cTn id="10" dur="750"/>
                                        <p:tgtEl>
                                          <p:spTgt spid="10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750" fill="hold"/>
                                        <p:tgtEl>
                                          <p:spTgt spid="37"/>
                                        </p:tgtEl>
                                        <p:attrNameLst>
                                          <p:attrName>ppt_x</p:attrName>
                                        </p:attrNameLst>
                                      </p:cBhvr>
                                      <p:tavLst>
                                        <p:tav tm="0">
                                          <p:val>
                                            <p:strVal val="0-#ppt_w/2"/>
                                          </p:val>
                                        </p:tav>
                                        <p:tav tm="100000">
                                          <p:val>
                                            <p:strVal val="#ppt_x"/>
                                          </p:val>
                                        </p:tav>
                                      </p:tavLst>
                                    </p:anim>
                                    <p:anim calcmode="lin" valueType="num">
                                      <p:cBhvr additive="base">
                                        <p:cTn id="19" dur="750" fill="hold"/>
                                        <p:tgtEl>
                                          <p:spTgt spid="37"/>
                                        </p:tgtEl>
                                        <p:attrNameLst>
                                          <p:attrName>ppt_y</p:attrName>
                                        </p:attrNameLst>
                                      </p:cBhvr>
                                      <p:tavLst>
                                        <p:tav tm="0">
                                          <p:val>
                                            <p:strVal val="#ppt_y"/>
                                          </p:val>
                                        </p:tav>
                                        <p:tav tm="100000">
                                          <p:val>
                                            <p:strVal val="#ppt_y"/>
                                          </p:val>
                                        </p:tav>
                                      </p:tavLst>
                                    </p:anim>
                                  </p:childTnLst>
                                </p:cTn>
                              </p:par>
                            </p:childTnLst>
                          </p:cTn>
                        </p:par>
                        <p:par>
                          <p:cTn id="20" fill="hold">
                            <p:stCondLst>
                              <p:cond delay="75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childTnLst>
                          </p:cTn>
                        </p:par>
                        <p:par>
                          <p:cTn id="26" fill="hold">
                            <p:stCondLst>
                              <p:cond delay="1750"/>
                            </p:stCondLst>
                            <p:childTnLst>
                              <p:par>
                                <p:cTn id="27" presetID="42" presetClass="entr" presetSubtype="0" fill="hold"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fill="hold"/>
                                        <p:tgtEl>
                                          <p:spTgt spid="41"/>
                                        </p:tgtEl>
                                        <p:attrNameLst>
                                          <p:attrName>ppt_x</p:attrName>
                                        </p:attrNameLst>
                                      </p:cBhvr>
                                      <p:tavLst>
                                        <p:tav tm="0">
                                          <p:val>
                                            <p:strVal val="1+#ppt_w/2"/>
                                          </p:val>
                                        </p:tav>
                                        <p:tav tm="100000">
                                          <p:val>
                                            <p:strVal val="#ppt_x"/>
                                          </p:val>
                                        </p:tav>
                                      </p:tavLst>
                                    </p:anim>
                                    <p:anim calcmode="lin" valueType="num">
                                      <p:cBhvr additive="base">
                                        <p:cTn id="37" dur="500" fill="hold"/>
                                        <p:tgtEl>
                                          <p:spTgt spid="41"/>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1000"/>
                                        <p:tgtEl>
                                          <p:spTgt spid="43"/>
                                        </p:tgtEl>
                                      </p:cBhvr>
                                    </p:animEffect>
                                    <p:anim calcmode="lin" valueType="num">
                                      <p:cBhvr>
                                        <p:cTn id="42" dur="1000" fill="hold"/>
                                        <p:tgtEl>
                                          <p:spTgt spid="43"/>
                                        </p:tgtEl>
                                        <p:attrNameLst>
                                          <p:attrName>ppt_x</p:attrName>
                                        </p:attrNameLst>
                                      </p:cBhvr>
                                      <p:tavLst>
                                        <p:tav tm="0">
                                          <p:val>
                                            <p:strVal val="#ppt_x"/>
                                          </p:val>
                                        </p:tav>
                                        <p:tav tm="100000">
                                          <p:val>
                                            <p:strVal val="#ppt_x"/>
                                          </p:val>
                                        </p:tav>
                                      </p:tavLst>
                                    </p:anim>
                                    <p:anim calcmode="lin" valueType="num">
                                      <p:cBhvr>
                                        <p:cTn id="4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64" grpId="0"/>
      <p:bldP spid="37" grpId="0"/>
      <p:bldP spid="39" grpId="0"/>
      <p:bldP spid="41"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8"/>
        <p:cNvGrpSpPr/>
        <p:nvPr/>
      </p:nvGrpSpPr>
      <p:grpSpPr>
        <a:xfrm>
          <a:off x="0" y="0"/>
          <a:ext cx="0" cy="0"/>
          <a:chOff x="0" y="0"/>
          <a:chExt cx="0" cy="0"/>
        </a:xfrm>
      </p:grpSpPr>
      <p:grpSp>
        <p:nvGrpSpPr>
          <p:cNvPr id="107" name="Google Shape;962;p48">
            <a:extLst>
              <a:ext uri="{FF2B5EF4-FFF2-40B4-BE49-F238E27FC236}">
                <a16:creationId xmlns:a16="http://schemas.microsoft.com/office/drawing/2014/main" id="{99503526-9804-4155-83FC-1FD969C9179A}"/>
              </a:ext>
            </a:extLst>
          </p:cNvPr>
          <p:cNvGrpSpPr/>
          <p:nvPr/>
        </p:nvGrpSpPr>
        <p:grpSpPr>
          <a:xfrm>
            <a:off x="370697" y="117458"/>
            <a:ext cx="556718" cy="461665"/>
            <a:chOff x="3465302" y="1460090"/>
            <a:chExt cx="747414" cy="821381"/>
          </a:xfrm>
        </p:grpSpPr>
        <p:sp>
          <p:nvSpPr>
            <p:cNvPr id="109" name="Google Shape;963;p48">
              <a:extLst>
                <a:ext uri="{FF2B5EF4-FFF2-40B4-BE49-F238E27FC236}">
                  <a16:creationId xmlns:a16="http://schemas.microsoft.com/office/drawing/2014/main" id="{1B1AEA1B-194D-4FF3-ADC7-437E32C7066F}"/>
                </a:ext>
              </a:extLst>
            </p:cNvPr>
            <p:cNvSpPr/>
            <p:nvPr/>
          </p:nvSpPr>
          <p:spPr>
            <a:xfrm>
              <a:off x="3891544" y="1460705"/>
              <a:ext cx="321172" cy="806445"/>
            </a:xfrm>
            <a:custGeom>
              <a:avLst/>
              <a:gdLst/>
              <a:ahLst/>
              <a:cxnLst/>
              <a:rect l="l" t="t" r="r" b="b"/>
              <a:pathLst>
                <a:path w="29244" h="73430" extrusionOk="0">
                  <a:moveTo>
                    <a:pt x="16236" y="1"/>
                  </a:moveTo>
                  <a:cubicBezTo>
                    <a:pt x="12276" y="1"/>
                    <a:pt x="1" y="1581"/>
                    <a:pt x="183" y="2768"/>
                  </a:cubicBezTo>
                  <a:cubicBezTo>
                    <a:pt x="289" y="4142"/>
                    <a:pt x="9377" y="64798"/>
                    <a:pt x="10011" y="68391"/>
                  </a:cubicBezTo>
                  <a:cubicBezTo>
                    <a:pt x="10770" y="72388"/>
                    <a:pt x="13636" y="73430"/>
                    <a:pt x="16557" y="73430"/>
                  </a:cubicBezTo>
                  <a:cubicBezTo>
                    <a:pt x="19737" y="73430"/>
                    <a:pt x="22982" y="72195"/>
                    <a:pt x="23643" y="72195"/>
                  </a:cubicBezTo>
                  <a:cubicBezTo>
                    <a:pt x="29243" y="72090"/>
                    <a:pt x="28821" y="62896"/>
                    <a:pt x="28081" y="60571"/>
                  </a:cubicBezTo>
                  <a:cubicBezTo>
                    <a:pt x="27236" y="58141"/>
                    <a:pt x="19839" y="2979"/>
                    <a:pt x="19839" y="2979"/>
                  </a:cubicBezTo>
                  <a:cubicBezTo>
                    <a:pt x="19627" y="1606"/>
                    <a:pt x="18676" y="549"/>
                    <a:pt x="17408" y="126"/>
                  </a:cubicBezTo>
                  <a:cubicBezTo>
                    <a:pt x="17279" y="40"/>
                    <a:pt x="16861" y="1"/>
                    <a:pt x="16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4;p48">
              <a:extLst>
                <a:ext uri="{FF2B5EF4-FFF2-40B4-BE49-F238E27FC236}">
                  <a16:creationId xmlns:a16="http://schemas.microsoft.com/office/drawing/2014/main" id="{04CA8B76-9451-41D1-B276-57BDF5DF9002}"/>
                </a:ext>
              </a:extLst>
            </p:cNvPr>
            <p:cNvSpPr/>
            <p:nvPr/>
          </p:nvSpPr>
          <p:spPr>
            <a:xfrm>
              <a:off x="3979437" y="2052189"/>
              <a:ext cx="230962" cy="215411"/>
            </a:xfrm>
            <a:custGeom>
              <a:avLst/>
              <a:gdLst/>
              <a:ahLst/>
              <a:cxnLst/>
              <a:rect l="l" t="t" r="r" b="b"/>
              <a:pathLst>
                <a:path w="21030" h="19614" extrusionOk="0">
                  <a:moveTo>
                    <a:pt x="17979" y="1"/>
                  </a:moveTo>
                  <a:cubicBezTo>
                    <a:pt x="14819" y="1"/>
                    <a:pt x="0" y="2910"/>
                    <a:pt x="0" y="2910"/>
                  </a:cubicBezTo>
                  <a:cubicBezTo>
                    <a:pt x="0" y="2910"/>
                    <a:pt x="951" y="8194"/>
                    <a:pt x="1585" y="13583"/>
                  </a:cubicBezTo>
                  <a:cubicBezTo>
                    <a:pt x="2093" y="18513"/>
                    <a:pt x="5286" y="19613"/>
                    <a:pt x="8914" y="19613"/>
                  </a:cubicBezTo>
                  <a:cubicBezTo>
                    <a:pt x="10573" y="19613"/>
                    <a:pt x="12324" y="19383"/>
                    <a:pt x="13949" y="19184"/>
                  </a:cubicBezTo>
                  <a:cubicBezTo>
                    <a:pt x="19127" y="18444"/>
                    <a:pt x="21029" y="14428"/>
                    <a:pt x="20712" y="11364"/>
                  </a:cubicBezTo>
                  <a:cubicBezTo>
                    <a:pt x="20395" y="8299"/>
                    <a:pt x="19867" y="585"/>
                    <a:pt x="18493" y="57"/>
                  </a:cubicBezTo>
                  <a:cubicBezTo>
                    <a:pt x="18401" y="19"/>
                    <a:pt x="18225" y="1"/>
                    <a:pt x="179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5;p48">
              <a:extLst>
                <a:ext uri="{FF2B5EF4-FFF2-40B4-BE49-F238E27FC236}">
                  <a16:creationId xmlns:a16="http://schemas.microsoft.com/office/drawing/2014/main" id="{447449BB-DDF3-46C7-A80A-E321DF1BCF42}"/>
                </a:ext>
              </a:extLst>
            </p:cNvPr>
            <p:cNvSpPr/>
            <p:nvPr/>
          </p:nvSpPr>
          <p:spPr>
            <a:xfrm>
              <a:off x="3921460" y="1460090"/>
              <a:ext cx="245997" cy="762471"/>
            </a:xfrm>
            <a:custGeom>
              <a:avLst/>
              <a:gdLst/>
              <a:ahLst/>
              <a:cxnLst/>
              <a:rect l="l" t="t" r="r" b="b"/>
              <a:pathLst>
                <a:path w="22399" h="69426" extrusionOk="0">
                  <a:moveTo>
                    <a:pt x="9322" y="1"/>
                  </a:moveTo>
                  <a:cubicBezTo>
                    <a:pt x="5620" y="1"/>
                    <a:pt x="0" y="936"/>
                    <a:pt x="524" y="2507"/>
                  </a:cubicBezTo>
                  <a:cubicBezTo>
                    <a:pt x="524" y="2507"/>
                    <a:pt x="9717" y="67919"/>
                    <a:pt x="11091" y="69081"/>
                  </a:cubicBezTo>
                  <a:cubicBezTo>
                    <a:pt x="11429" y="69322"/>
                    <a:pt x="12173" y="69426"/>
                    <a:pt x="13123" y="69426"/>
                  </a:cubicBezTo>
                  <a:cubicBezTo>
                    <a:pt x="16340" y="69426"/>
                    <a:pt x="21918" y="68239"/>
                    <a:pt x="22081" y="67179"/>
                  </a:cubicBezTo>
                  <a:cubicBezTo>
                    <a:pt x="22398" y="64537"/>
                    <a:pt x="13310" y="1556"/>
                    <a:pt x="12359" y="499"/>
                  </a:cubicBezTo>
                  <a:cubicBezTo>
                    <a:pt x="12051" y="160"/>
                    <a:pt x="10850" y="1"/>
                    <a:pt x="9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66;p48">
              <a:extLst>
                <a:ext uri="{FF2B5EF4-FFF2-40B4-BE49-F238E27FC236}">
                  <a16:creationId xmlns:a16="http://schemas.microsoft.com/office/drawing/2014/main" id="{173EBE0B-BFCE-4A62-B2B0-147D338D8214}"/>
                </a:ext>
              </a:extLst>
            </p:cNvPr>
            <p:cNvSpPr/>
            <p:nvPr/>
          </p:nvSpPr>
          <p:spPr>
            <a:xfrm>
              <a:off x="3941130" y="1473686"/>
              <a:ext cx="132317" cy="752060"/>
            </a:xfrm>
            <a:custGeom>
              <a:avLst/>
              <a:gdLst/>
              <a:ahLst/>
              <a:cxnLst/>
              <a:rect l="l" t="t" r="r" b="b"/>
              <a:pathLst>
                <a:path w="12048" h="68478" extrusionOk="0">
                  <a:moveTo>
                    <a:pt x="1" y="1"/>
                  </a:moveTo>
                  <a:cubicBezTo>
                    <a:pt x="424" y="2748"/>
                    <a:pt x="10357" y="66469"/>
                    <a:pt x="11942" y="68477"/>
                  </a:cubicBezTo>
                  <a:lnTo>
                    <a:pt x="12048" y="68372"/>
                  </a:lnTo>
                  <a:cubicBezTo>
                    <a:pt x="10568" y="66469"/>
                    <a:pt x="318" y="741"/>
                    <a:pt x="2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7;p48">
              <a:extLst>
                <a:ext uri="{FF2B5EF4-FFF2-40B4-BE49-F238E27FC236}">
                  <a16:creationId xmlns:a16="http://schemas.microsoft.com/office/drawing/2014/main" id="{D19B2D3A-4056-4433-A929-9D67F4B309AE}"/>
                </a:ext>
              </a:extLst>
            </p:cNvPr>
            <p:cNvSpPr/>
            <p:nvPr/>
          </p:nvSpPr>
          <p:spPr>
            <a:xfrm>
              <a:off x="4014252" y="1464406"/>
              <a:ext cx="103301" cy="742768"/>
            </a:xfrm>
            <a:custGeom>
              <a:avLst/>
              <a:gdLst/>
              <a:ahLst/>
              <a:cxnLst/>
              <a:rect l="l" t="t" r="r" b="b"/>
              <a:pathLst>
                <a:path w="9406" h="67632" extrusionOk="0">
                  <a:moveTo>
                    <a:pt x="0" y="1"/>
                  </a:moveTo>
                  <a:cubicBezTo>
                    <a:pt x="1268" y="6869"/>
                    <a:pt x="9088" y="66997"/>
                    <a:pt x="9194" y="67631"/>
                  </a:cubicBezTo>
                  <a:lnTo>
                    <a:pt x="9405" y="67631"/>
                  </a:lnTo>
                  <a:cubicBezTo>
                    <a:pt x="9300" y="66997"/>
                    <a:pt x="1480" y="6869"/>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68;p48">
              <a:extLst>
                <a:ext uri="{FF2B5EF4-FFF2-40B4-BE49-F238E27FC236}">
                  <a16:creationId xmlns:a16="http://schemas.microsoft.com/office/drawing/2014/main" id="{51333F8D-7AF4-47D0-B693-92A691D38DA7}"/>
                </a:ext>
              </a:extLst>
            </p:cNvPr>
            <p:cNvSpPr/>
            <p:nvPr/>
          </p:nvSpPr>
          <p:spPr>
            <a:xfrm>
              <a:off x="4054865" y="1465570"/>
              <a:ext cx="90540" cy="750885"/>
            </a:xfrm>
            <a:custGeom>
              <a:avLst/>
              <a:gdLst/>
              <a:ahLst/>
              <a:cxnLst/>
              <a:rect l="l" t="t" r="r" b="b"/>
              <a:pathLst>
                <a:path w="8244" h="68371" extrusionOk="0">
                  <a:moveTo>
                    <a:pt x="1" y="0"/>
                  </a:moveTo>
                  <a:cubicBezTo>
                    <a:pt x="212" y="634"/>
                    <a:pt x="8138" y="64884"/>
                    <a:pt x="7926" y="68371"/>
                  </a:cubicBezTo>
                  <a:lnTo>
                    <a:pt x="8138" y="68371"/>
                  </a:lnTo>
                  <a:cubicBezTo>
                    <a:pt x="8243" y="64884"/>
                    <a:pt x="318" y="634"/>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9;p48">
              <a:extLst>
                <a:ext uri="{FF2B5EF4-FFF2-40B4-BE49-F238E27FC236}">
                  <a16:creationId xmlns:a16="http://schemas.microsoft.com/office/drawing/2014/main" id="{28110CEC-ED27-4901-86E7-5AF78CBD88C2}"/>
                </a:ext>
              </a:extLst>
            </p:cNvPr>
            <p:cNvSpPr/>
            <p:nvPr/>
          </p:nvSpPr>
          <p:spPr>
            <a:xfrm>
              <a:off x="3975956" y="1462089"/>
              <a:ext cx="128825" cy="753213"/>
            </a:xfrm>
            <a:custGeom>
              <a:avLst/>
              <a:gdLst/>
              <a:ahLst/>
              <a:cxnLst/>
              <a:rect l="l" t="t" r="r" b="b"/>
              <a:pathLst>
                <a:path w="11730" h="68583" extrusionOk="0">
                  <a:moveTo>
                    <a:pt x="211" y="0"/>
                  </a:moveTo>
                  <a:cubicBezTo>
                    <a:pt x="0" y="6024"/>
                    <a:pt x="11519" y="67948"/>
                    <a:pt x="11624" y="68582"/>
                  </a:cubicBezTo>
                  <a:lnTo>
                    <a:pt x="11730" y="68582"/>
                  </a:lnTo>
                  <a:cubicBezTo>
                    <a:pt x="11624" y="67948"/>
                    <a:pt x="106" y="6024"/>
                    <a:pt x="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70;p48">
              <a:extLst>
                <a:ext uri="{FF2B5EF4-FFF2-40B4-BE49-F238E27FC236}">
                  <a16:creationId xmlns:a16="http://schemas.microsoft.com/office/drawing/2014/main" id="{60B5B937-0A20-4344-BFBA-773D95196B07}"/>
                </a:ext>
              </a:extLst>
            </p:cNvPr>
            <p:cNvSpPr/>
            <p:nvPr/>
          </p:nvSpPr>
          <p:spPr>
            <a:xfrm>
              <a:off x="3703216" y="1475235"/>
              <a:ext cx="227349" cy="805424"/>
            </a:xfrm>
            <a:custGeom>
              <a:avLst/>
              <a:gdLst/>
              <a:ahLst/>
              <a:cxnLst/>
              <a:rect l="l" t="t" r="r" b="b"/>
              <a:pathLst>
                <a:path w="20701" h="73337" extrusionOk="0">
                  <a:moveTo>
                    <a:pt x="9433" y="0"/>
                  </a:moveTo>
                  <a:cubicBezTo>
                    <a:pt x="4846" y="0"/>
                    <a:pt x="1" y="280"/>
                    <a:pt x="1" y="1022"/>
                  </a:cubicBezTo>
                  <a:cubicBezTo>
                    <a:pt x="1" y="2396"/>
                    <a:pt x="1163" y="63792"/>
                    <a:pt x="1375" y="67385"/>
                  </a:cubicBezTo>
                  <a:cubicBezTo>
                    <a:pt x="1684" y="72337"/>
                    <a:pt x="5655" y="73337"/>
                    <a:pt x="9168" y="73337"/>
                  </a:cubicBezTo>
                  <a:cubicBezTo>
                    <a:pt x="11549" y="73337"/>
                    <a:pt x="13720" y="72877"/>
                    <a:pt x="14398" y="72877"/>
                  </a:cubicBezTo>
                  <a:cubicBezTo>
                    <a:pt x="14428" y="72877"/>
                    <a:pt x="14454" y="72878"/>
                    <a:pt x="14478" y="72880"/>
                  </a:cubicBezTo>
                  <a:cubicBezTo>
                    <a:pt x="14633" y="72895"/>
                    <a:pt x="14784" y="72902"/>
                    <a:pt x="14931" y="72902"/>
                  </a:cubicBezTo>
                  <a:cubicBezTo>
                    <a:pt x="20014" y="72902"/>
                    <a:pt x="20701" y="64252"/>
                    <a:pt x="20290" y="61890"/>
                  </a:cubicBezTo>
                  <a:cubicBezTo>
                    <a:pt x="19762" y="59460"/>
                    <a:pt x="19445" y="3770"/>
                    <a:pt x="19445" y="3770"/>
                  </a:cubicBezTo>
                  <a:cubicBezTo>
                    <a:pt x="19339" y="2396"/>
                    <a:pt x="18599" y="1128"/>
                    <a:pt x="17437" y="494"/>
                  </a:cubicBezTo>
                  <a:cubicBezTo>
                    <a:pt x="17049" y="203"/>
                    <a:pt x="13334" y="0"/>
                    <a:pt x="9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71;p48">
              <a:extLst>
                <a:ext uri="{FF2B5EF4-FFF2-40B4-BE49-F238E27FC236}">
                  <a16:creationId xmlns:a16="http://schemas.microsoft.com/office/drawing/2014/main" id="{86B5D5EC-2EFA-4071-AB0D-ABFF68D824F9}"/>
                </a:ext>
              </a:extLst>
            </p:cNvPr>
            <p:cNvSpPr/>
            <p:nvPr/>
          </p:nvSpPr>
          <p:spPr>
            <a:xfrm>
              <a:off x="3712507" y="2077954"/>
              <a:ext cx="219353" cy="203517"/>
            </a:xfrm>
            <a:custGeom>
              <a:avLst/>
              <a:gdLst/>
              <a:ahLst/>
              <a:cxnLst/>
              <a:rect l="l" t="t" r="r" b="b"/>
              <a:pathLst>
                <a:path w="19973" h="18531" extrusionOk="0">
                  <a:moveTo>
                    <a:pt x="15477" y="1"/>
                  </a:moveTo>
                  <a:cubicBezTo>
                    <a:pt x="10096" y="1"/>
                    <a:pt x="0" y="670"/>
                    <a:pt x="0" y="670"/>
                  </a:cubicBezTo>
                  <a:cubicBezTo>
                    <a:pt x="740" y="4263"/>
                    <a:pt x="1057" y="7855"/>
                    <a:pt x="740" y="11448"/>
                  </a:cubicBezTo>
                  <a:cubicBezTo>
                    <a:pt x="227" y="18429"/>
                    <a:pt x="6096" y="18529"/>
                    <a:pt x="11275" y="18529"/>
                  </a:cubicBezTo>
                  <a:cubicBezTo>
                    <a:pt x="11427" y="18529"/>
                    <a:pt x="11579" y="18528"/>
                    <a:pt x="11730" y="18528"/>
                  </a:cubicBezTo>
                  <a:cubicBezTo>
                    <a:pt x="11795" y="18530"/>
                    <a:pt x="11859" y="18531"/>
                    <a:pt x="11924" y="18531"/>
                  </a:cubicBezTo>
                  <a:cubicBezTo>
                    <a:pt x="15953" y="18531"/>
                    <a:pt x="19126" y="15295"/>
                    <a:pt x="19022" y="11343"/>
                  </a:cubicBezTo>
                  <a:cubicBezTo>
                    <a:pt x="19127" y="8278"/>
                    <a:pt x="19973" y="881"/>
                    <a:pt x="18704" y="247"/>
                  </a:cubicBezTo>
                  <a:cubicBezTo>
                    <a:pt x="18424" y="68"/>
                    <a:pt x="17189" y="1"/>
                    <a:pt x="15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72;p48">
              <a:extLst>
                <a:ext uri="{FF2B5EF4-FFF2-40B4-BE49-F238E27FC236}">
                  <a16:creationId xmlns:a16="http://schemas.microsoft.com/office/drawing/2014/main" id="{5F88ACE1-E9E5-4A80-8117-F07A05CF19B6}"/>
                </a:ext>
              </a:extLst>
            </p:cNvPr>
            <p:cNvSpPr/>
            <p:nvPr/>
          </p:nvSpPr>
          <p:spPr>
            <a:xfrm>
              <a:off x="3734560" y="1469919"/>
              <a:ext cx="154359" cy="765887"/>
            </a:xfrm>
            <a:custGeom>
              <a:avLst/>
              <a:gdLst/>
              <a:ahLst/>
              <a:cxnLst/>
              <a:rect l="l" t="t" r="r" b="b"/>
              <a:pathLst>
                <a:path w="14055" h="69737" extrusionOk="0">
                  <a:moveTo>
                    <a:pt x="5706" y="0"/>
                  </a:moveTo>
                  <a:cubicBezTo>
                    <a:pt x="2774" y="0"/>
                    <a:pt x="0" y="450"/>
                    <a:pt x="211" y="1612"/>
                  </a:cubicBezTo>
                  <a:cubicBezTo>
                    <a:pt x="211" y="1612"/>
                    <a:pt x="951" y="67658"/>
                    <a:pt x="2219" y="68926"/>
                  </a:cubicBezTo>
                  <a:cubicBezTo>
                    <a:pt x="2743" y="69494"/>
                    <a:pt x="4675" y="69736"/>
                    <a:pt x="6785" y="69736"/>
                  </a:cubicBezTo>
                  <a:cubicBezTo>
                    <a:pt x="9778" y="69736"/>
                    <a:pt x="13129" y="69247"/>
                    <a:pt x="13315" y="68503"/>
                  </a:cubicBezTo>
                  <a:cubicBezTo>
                    <a:pt x="14055" y="65861"/>
                    <a:pt x="12998" y="2246"/>
                    <a:pt x="12153" y="1084"/>
                  </a:cubicBezTo>
                  <a:cubicBezTo>
                    <a:pt x="11730" y="450"/>
                    <a:pt x="8639" y="0"/>
                    <a:pt x="5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73;p48">
              <a:extLst>
                <a:ext uri="{FF2B5EF4-FFF2-40B4-BE49-F238E27FC236}">
                  <a16:creationId xmlns:a16="http://schemas.microsoft.com/office/drawing/2014/main" id="{79D5325F-3656-4567-9BA1-7C8D296A7943}"/>
                </a:ext>
              </a:extLst>
            </p:cNvPr>
            <p:cNvSpPr/>
            <p:nvPr/>
          </p:nvSpPr>
          <p:spPr>
            <a:xfrm>
              <a:off x="3751968" y="1476014"/>
              <a:ext cx="35990" cy="762493"/>
            </a:xfrm>
            <a:custGeom>
              <a:avLst/>
              <a:gdLst/>
              <a:ahLst/>
              <a:cxnLst/>
              <a:rect l="l" t="t" r="r" b="b"/>
              <a:pathLst>
                <a:path w="3277" h="69428" extrusionOk="0">
                  <a:moveTo>
                    <a:pt x="0" y="0"/>
                  </a:moveTo>
                  <a:cubicBezTo>
                    <a:pt x="106" y="2748"/>
                    <a:pt x="1797" y="67208"/>
                    <a:pt x="3170" y="69428"/>
                  </a:cubicBezTo>
                  <a:lnTo>
                    <a:pt x="3276" y="69322"/>
                  </a:lnTo>
                  <a:cubicBezTo>
                    <a:pt x="2008" y="67208"/>
                    <a:pt x="212" y="74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74;p48">
              <a:extLst>
                <a:ext uri="{FF2B5EF4-FFF2-40B4-BE49-F238E27FC236}">
                  <a16:creationId xmlns:a16="http://schemas.microsoft.com/office/drawing/2014/main" id="{EDF49A11-C82B-4AEB-8376-28D2E0D03E9E}"/>
                </a:ext>
              </a:extLst>
            </p:cNvPr>
            <p:cNvSpPr/>
            <p:nvPr/>
          </p:nvSpPr>
          <p:spPr>
            <a:xfrm>
              <a:off x="3826242" y="1474850"/>
              <a:ext cx="8138" cy="749731"/>
            </a:xfrm>
            <a:custGeom>
              <a:avLst/>
              <a:gdLst/>
              <a:ahLst/>
              <a:cxnLst/>
              <a:rect l="l" t="t" r="r" b="b"/>
              <a:pathLst>
                <a:path w="741" h="68266" extrusionOk="0">
                  <a:moveTo>
                    <a:pt x="0" y="1"/>
                  </a:moveTo>
                  <a:cubicBezTo>
                    <a:pt x="423" y="6975"/>
                    <a:pt x="529" y="67631"/>
                    <a:pt x="529" y="68266"/>
                  </a:cubicBezTo>
                  <a:lnTo>
                    <a:pt x="740" y="68266"/>
                  </a:lnTo>
                  <a:cubicBezTo>
                    <a:pt x="740" y="67631"/>
                    <a:pt x="529" y="7081"/>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75;p48">
              <a:extLst>
                <a:ext uri="{FF2B5EF4-FFF2-40B4-BE49-F238E27FC236}">
                  <a16:creationId xmlns:a16="http://schemas.microsoft.com/office/drawing/2014/main" id="{6FAE3F18-7EA8-4BAF-9C12-FDF704713D82}"/>
                </a:ext>
              </a:extLst>
            </p:cNvPr>
            <p:cNvSpPr/>
            <p:nvPr/>
          </p:nvSpPr>
          <p:spPr>
            <a:xfrm>
              <a:off x="3857575" y="1481813"/>
              <a:ext cx="11619" cy="756694"/>
            </a:xfrm>
            <a:custGeom>
              <a:avLst/>
              <a:gdLst/>
              <a:ahLst/>
              <a:cxnLst/>
              <a:rect l="l" t="t" r="r" b="b"/>
              <a:pathLst>
                <a:path w="1058" h="68900" extrusionOk="0">
                  <a:moveTo>
                    <a:pt x="846" y="1"/>
                  </a:moveTo>
                  <a:cubicBezTo>
                    <a:pt x="846" y="635"/>
                    <a:pt x="635" y="65307"/>
                    <a:pt x="0" y="68900"/>
                  </a:cubicBezTo>
                  <a:lnTo>
                    <a:pt x="212" y="68900"/>
                  </a:lnTo>
                  <a:cubicBezTo>
                    <a:pt x="740" y="65307"/>
                    <a:pt x="1057" y="635"/>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76;p48">
              <a:extLst>
                <a:ext uri="{FF2B5EF4-FFF2-40B4-BE49-F238E27FC236}">
                  <a16:creationId xmlns:a16="http://schemas.microsoft.com/office/drawing/2014/main" id="{BA58A772-F012-4329-9955-51B6FDA912EE}"/>
                </a:ext>
              </a:extLst>
            </p:cNvPr>
            <p:cNvSpPr/>
            <p:nvPr/>
          </p:nvSpPr>
          <p:spPr>
            <a:xfrm>
              <a:off x="3779819" y="1469051"/>
              <a:ext cx="41788" cy="762493"/>
            </a:xfrm>
            <a:custGeom>
              <a:avLst/>
              <a:gdLst/>
              <a:ahLst/>
              <a:cxnLst/>
              <a:rect l="l" t="t" r="r" b="b"/>
              <a:pathLst>
                <a:path w="3805" h="69428" extrusionOk="0">
                  <a:moveTo>
                    <a:pt x="1057" y="0"/>
                  </a:moveTo>
                  <a:cubicBezTo>
                    <a:pt x="0" y="5918"/>
                    <a:pt x="3593" y="68794"/>
                    <a:pt x="3593" y="69428"/>
                  </a:cubicBezTo>
                  <a:lnTo>
                    <a:pt x="3805" y="69428"/>
                  </a:lnTo>
                  <a:cubicBezTo>
                    <a:pt x="3699" y="68794"/>
                    <a:pt x="212" y="5918"/>
                    <a:pt x="1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77;p48">
              <a:extLst>
                <a:ext uri="{FF2B5EF4-FFF2-40B4-BE49-F238E27FC236}">
                  <a16:creationId xmlns:a16="http://schemas.microsoft.com/office/drawing/2014/main" id="{4613BAF4-EF5A-4066-8A0D-C32134DCFF40}"/>
                </a:ext>
              </a:extLst>
            </p:cNvPr>
            <p:cNvSpPr/>
            <p:nvPr/>
          </p:nvSpPr>
          <p:spPr>
            <a:xfrm>
              <a:off x="3469421" y="1468382"/>
              <a:ext cx="262822" cy="809476"/>
            </a:xfrm>
            <a:custGeom>
              <a:avLst/>
              <a:gdLst/>
              <a:ahLst/>
              <a:cxnLst/>
              <a:rect l="l" t="t" r="r" b="b"/>
              <a:pathLst>
                <a:path w="23931" h="73706" extrusionOk="0">
                  <a:moveTo>
                    <a:pt x="8337" y="1"/>
                  </a:moveTo>
                  <a:cubicBezTo>
                    <a:pt x="3930" y="1"/>
                    <a:pt x="1" y="238"/>
                    <a:pt x="49" y="907"/>
                  </a:cubicBezTo>
                  <a:cubicBezTo>
                    <a:pt x="49" y="2280"/>
                    <a:pt x="471" y="68643"/>
                    <a:pt x="1739" y="72025"/>
                  </a:cubicBezTo>
                  <a:cubicBezTo>
                    <a:pt x="2171" y="73281"/>
                    <a:pt x="5024" y="73706"/>
                    <a:pt x="8499" y="73706"/>
                  </a:cubicBezTo>
                  <a:cubicBezTo>
                    <a:pt x="14378" y="73706"/>
                    <a:pt x="22038" y="72490"/>
                    <a:pt x="22768" y="72025"/>
                  </a:cubicBezTo>
                  <a:cubicBezTo>
                    <a:pt x="23931" y="71285"/>
                    <a:pt x="23402" y="65579"/>
                    <a:pt x="22874" y="63148"/>
                  </a:cubicBezTo>
                  <a:cubicBezTo>
                    <a:pt x="22240" y="60718"/>
                    <a:pt x="21712" y="2914"/>
                    <a:pt x="21712" y="2914"/>
                  </a:cubicBezTo>
                  <a:cubicBezTo>
                    <a:pt x="21289" y="695"/>
                    <a:pt x="21183" y="1329"/>
                    <a:pt x="20232" y="695"/>
                  </a:cubicBezTo>
                  <a:cubicBezTo>
                    <a:pt x="19711" y="348"/>
                    <a:pt x="13674" y="1"/>
                    <a:pt x="83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78;p48">
              <a:extLst>
                <a:ext uri="{FF2B5EF4-FFF2-40B4-BE49-F238E27FC236}">
                  <a16:creationId xmlns:a16="http://schemas.microsoft.com/office/drawing/2014/main" id="{67E71600-8E97-41EB-BBB6-94E9A1E896C0}"/>
                </a:ext>
              </a:extLst>
            </p:cNvPr>
            <p:cNvSpPr/>
            <p:nvPr/>
          </p:nvSpPr>
          <p:spPr>
            <a:xfrm>
              <a:off x="3465302" y="1524755"/>
              <a:ext cx="234443" cy="32376"/>
            </a:xfrm>
            <a:custGeom>
              <a:avLst/>
              <a:gdLst/>
              <a:ahLst/>
              <a:cxnLst/>
              <a:rect l="l" t="t" r="r" b="b"/>
              <a:pathLst>
                <a:path w="21347" h="2948" extrusionOk="0">
                  <a:moveTo>
                    <a:pt x="318" y="1"/>
                  </a:moveTo>
                  <a:cubicBezTo>
                    <a:pt x="318" y="1"/>
                    <a:pt x="1" y="2748"/>
                    <a:pt x="741" y="2854"/>
                  </a:cubicBezTo>
                  <a:cubicBezTo>
                    <a:pt x="952" y="2924"/>
                    <a:pt x="3277" y="2948"/>
                    <a:pt x="6290" y="2948"/>
                  </a:cubicBezTo>
                  <a:cubicBezTo>
                    <a:pt x="12318" y="2948"/>
                    <a:pt x="21100" y="2854"/>
                    <a:pt x="21241" y="2854"/>
                  </a:cubicBezTo>
                  <a:cubicBezTo>
                    <a:pt x="21347" y="1903"/>
                    <a:pt x="21347" y="952"/>
                    <a:pt x="21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79;p48">
              <a:extLst>
                <a:ext uri="{FF2B5EF4-FFF2-40B4-BE49-F238E27FC236}">
                  <a16:creationId xmlns:a16="http://schemas.microsoft.com/office/drawing/2014/main" id="{6357C493-AC9D-44E9-83BF-6C36D52D8B61}"/>
                </a:ext>
              </a:extLst>
            </p:cNvPr>
            <p:cNvSpPr/>
            <p:nvPr/>
          </p:nvSpPr>
          <p:spPr>
            <a:xfrm>
              <a:off x="3465302" y="1579305"/>
              <a:ext cx="234443" cy="32827"/>
            </a:xfrm>
            <a:custGeom>
              <a:avLst/>
              <a:gdLst/>
              <a:ahLst/>
              <a:cxnLst/>
              <a:rect l="l" t="t" r="r" b="b"/>
              <a:pathLst>
                <a:path w="21347" h="2989" extrusionOk="0">
                  <a:moveTo>
                    <a:pt x="318" y="0"/>
                  </a:moveTo>
                  <a:cubicBezTo>
                    <a:pt x="318" y="0"/>
                    <a:pt x="1" y="2748"/>
                    <a:pt x="741" y="2959"/>
                  </a:cubicBezTo>
                  <a:cubicBezTo>
                    <a:pt x="867" y="2980"/>
                    <a:pt x="1755" y="2989"/>
                    <a:pt x="3096" y="2989"/>
                  </a:cubicBezTo>
                  <a:cubicBezTo>
                    <a:pt x="8459" y="2989"/>
                    <a:pt x="21072" y="2853"/>
                    <a:pt x="21241" y="2853"/>
                  </a:cubicBezTo>
                  <a:cubicBezTo>
                    <a:pt x="21347" y="1902"/>
                    <a:pt x="21347" y="951"/>
                    <a:pt x="2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80;p48">
              <a:extLst>
                <a:ext uri="{FF2B5EF4-FFF2-40B4-BE49-F238E27FC236}">
                  <a16:creationId xmlns:a16="http://schemas.microsoft.com/office/drawing/2014/main" id="{30FCA172-2061-4267-9896-3EFCB6CEEC3F}"/>
                </a:ext>
              </a:extLst>
            </p:cNvPr>
            <p:cNvSpPr/>
            <p:nvPr/>
          </p:nvSpPr>
          <p:spPr>
            <a:xfrm>
              <a:off x="3534942" y="1670987"/>
              <a:ext cx="120709" cy="427757"/>
            </a:xfrm>
            <a:custGeom>
              <a:avLst/>
              <a:gdLst/>
              <a:ahLst/>
              <a:cxnLst/>
              <a:rect l="l" t="t" r="r" b="b"/>
              <a:pathLst>
                <a:path w="10991" h="38949" extrusionOk="0">
                  <a:moveTo>
                    <a:pt x="106" y="0"/>
                  </a:moveTo>
                  <a:cubicBezTo>
                    <a:pt x="106" y="0"/>
                    <a:pt x="0" y="35718"/>
                    <a:pt x="317" y="37726"/>
                  </a:cubicBezTo>
                  <a:cubicBezTo>
                    <a:pt x="461" y="38686"/>
                    <a:pt x="2636" y="38948"/>
                    <a:pt x="4975" y="38948"/>
                  </a:cubicBezTo>
                  <a:cubicBezTo>
                    <a:pt x="7783" y="38948"/>
                    <a:pt x="10827" y="38571"/>
                    <a:pt x="10885" y="38571"/>
                  </a:cubicBezTo>
                  <a:cubicBezTo>
                    <a:pt x="10990" y="38571"/>
                    <a:pt x="10673" y="0"/>
                    <a:pt x="10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401;p71">
            <a:extLst>
              <a:ext uri="{FF2B5EF4-FFF2-40B4-BE49-F238E27FC236}">
                <a16:creationId xmlns:a16="http://schemas.microsoft.com/office/drawing/2014/main" id="{CBE1A4B6-D7E2-4659-A7D6-33E9C3961A1C}"/>
              </a:ext>
            </a:extLst>
          </p:cNvPr>
          <p:cNvSpPr txBox="1"/>
          <p:nvPr/>
        </p:nvSpPr>
        <p:spPr>
          <a:xfrm>
            <a:off x="1017691" y="158098"/>
            <a:ext cx="2859602" cy="430539"/>
          </a:xfrm>
          <a:prstGeom prst="rect">
            <a:avLst/>
          </a:prstGeom>
          <a:noFill/>
          <a:ln>
            <a:noFill/>
          </a:ln>
        </p:spPr>
        <p:txBody>
          <a:bodyPr spcFirstLastPara="1" wrap="square" lIns="0" tIns="0" rIns="0" bIns="0" anchor="t" anchorCtr="0">
            <a:noAutofit/>
          </a:bodyPr>
          <a:lstStyle/>
          <a:p>
            <a:pPr marL="0" lvl="0" indent="0" algn="just" rtl="0">
              <a:spcBef>
                <a:spcPts val="0"/>
              </a:spcBef>
              <a:spcAft>
                <a:spcPts val="0"/>
              </a:spcAft>
              <a:buNone/>
            </a:pPr>
            <a:r>
              <a:rPr lang="en" sz="2400" b="1" dirty="0">
                <a:solidFill>
                  <a:schemeClr val="accent6">
                    <a:lumMod val="50000"/>
                  </a:schemeClr>
                </a:solidFill>
                <a:latin typeface="Cambria" panose="02040503050406030204" pitchFamily="18" charset="0"/>
                <a:ea typeface="Cambria" panose="02040503050406030204" pitchFamily="18" charset="0"/>
                <a:cs typeface="Paytone One"/>
                <a:sym typeface="Paytone One"/>
              </a:rPr>
              <a:t>II. Đọc hiểu văn bản</a:t>
            </a:r>
            <a:endParaRPr sz="2400" b="1" dirty="0">
              <a:solidFill>
                <a:schemeClr val="accent6">
                  <a:lumMod val="50000"/>
                </a:schemeClr>
              </a:solidFill>
              <a:latin typeface="Cambria" panose="02040503050406030204" pitchFamily="18" charset="0"/>
              <a:ea typeface="Cambria" panose="02040503050406030204" pitchFamily="18" charset="0"/>
              <a:cs typeface="Paytone One"/>
              <a:sym typeface="Paytone One"/>
            </a:endParaRPr>
          </a:p>
        </p:txBody>
      </p:sp>
      <p:sp>
        <p:nvSpPr>
          <p:cNvPr id="64" name="Hộp Văn bản 63">
            <a:extLst>
              <a:ext uri="{FF2B5EF4-FFF2-40B4-BE49-F238E27FC236}">
                <a16:creationId xmlns:a16="http://schemas.microsoft.com/office/drawing/2014/main" id="{5BF83F5C-8421-4DD6-B769-0C292437ACA2}"/>
              </a:ext>
            </a:extLst>
          </p:cNvPr>
          <p:cNvSpPr txBox="1"/>
          <p:nvPr/>
        </p:nvSpPr>
        <p:spPr>
          <a:xfrm>
            <a:off x="1163001" y="829123"/>
            <a:ext cx="3967672" cy="463397"/>
          </a:xfrm>
          <a:prstGeom prst="rect">
            <a:avLst/>
          </a:prstGeom>
          <a:noFill/>
        </p:spPr>
        <p:txBody>
          <a:bodyPr wrap="square">
            <a:spAutoFit/>
          </a:bodyPr>
          <a:lstStyle/>
          <a:p>
            <a:pPr marL="0" marR="0" algn="just">
              <a:lnSpc>
                <a:spcPct val="150000"/>
              </a:lnSpc>
              <a:spcBef>
                <a:spcPts val="0"/>
              </a:spcBef>
              <a:spcAft>
                <a:spcPts val="800"/>
              </a:spcAft>
            </a:pPr>
            <a:r>
              <a:rPr lang="en-US" sz="1800" b="1" i="1" dirty="0" err="1">
                <a:solidFill>
                  <a:schemeClr val="accent6">
                    <a:lumMod val="50000"/>
                  </a:schemeClr>
                </a:solidFill>
                <a:latin typeface="Cambria" panose="02040503050406030204" pitchFamily="18" charset="0"/>
                <a:ea typeface="Cambria" panose="02040503050406030204" pitchFamily="18" charset="0"/>
              </a:rPr>
              <a:t>Bài</a:t>
            </a:r>
            <a:r>
              <a:rPr lang="en-US" sz="1800" b="1" i="1" dirty="0">
                <a:solidFill>
                  <a:schemeClr val="accent6">
                    <a:lumMod val="50000"/>
                  </a:schemeClr>
                </a:solidFill>
                <a:latin typeface="Cambria" panose="02040503050406030204" pitchFamily="18" charset="0"/>
                <a:ea typeface="Cambria" panose="02040503050406030204" pitchFamily="18" charset="0"/>
              </a:rPr>
              <a:t> </a:t>
            </a:r>
            <a:r>
              <a:rPr lang="en-US" sz="1800" b="1" i="1" dirty="0" err="1">
                <a:solidFill>
                  <a:schemeClr val="accent6">
                    <a:lumMod val="50000"/>
                  </a:schemeClr>
                </a:solidFill>
                <a:latin typeface="Cambria" panose="02040503050406030204" pitchFamily="18" charset="0"/>
                <a:ea typeface="Cambria" panose="02040503050406030204" pitchFamily="18" charset="0"/>
              </a:rPr>
              <a:t>học</a:t>
            </a:r>
            <a:endParaRPr lang="en-US" sz="1800" b="1" i="1" dirty="0">
              <a:solidFill>
                <a:schemeClr val="accent6">
                  <a:lumMod val="50000"/>
                </a:schemeClr>
              </a:solidFill>
              <a:latin typeface="Cambria" panose="02040503050406030204" pitchFamily="18" charset="0"/>
              <a:ea typeface="Cambria" panose="02040503050406030204" pitchFamily="18" charset="0"/>
            </a:endParaRPr>
          </a:p>
        </p:txBody>
      </p:sp>
      <p:sp>
        <p:nvSpPr>
          <p:cNvPr id="192" name="Hộp Văn bản 191">
            <a:extLst>
              <a:ext uri="{FF2B5EF4-FFF2-40B4-BE49-F238E27FC236}">
                <a16:creationId xmlns:a16="http://schemas.microsoft.com/office/drawing/2014/main" id="{7C70DA69-695C-45F3-8D4C-7E771794A2DA}"/>
              </a:ext>
            </a:extLst>
          </p:cNvPr>
          <p:cNvSpPr txBox="1"/>
          <p:nvPr/>
        </p:nvSpPr>
        <p:spPr>
          <a:xfrm>
            <a:off x="925689" y="1513154"/>
            <a:ext cx="7750951" cy="1061188"/>
          </a:xfrm>
          <a:prstGeom prst="rect">
            <a:avLst/>
          </a:prstGeom>
          <a:noFill/>
        </p:spPr>
        <p:txBody>
          <a:bodyPr wrap="square">
            <a:spAutoFit/>
          </a:bodyPr>
          <a:lstStyle/>
          <a:p>
            <a:pPr marL="342900" marR="0" indent="-342900" algn="just">
              <a:lnSpc>
                <a:spcPct val="150000"/>
              </a:lnSpc>
              <a:spcBef>
                <a:spcPts val="0"/>
              </a:spcBef>
              <a:spcAft>
                <a:spcPts val="800"/>
              </a:spcAft>
              <a:buFont typeface="Arial" panose="020B0604020202020204" pitchFamily="34" charset="0"/>
              <a:buChar char="•"/>
            </a:pPr>
            <a:r>
              <a:rPr lang="en-US" sz="2000" dirty="0">
                <a:effectLst/>
                <a:latin typeface="Cambria" panose="02040503050406030204" pitchFamily="18" charset="0"/>
                <a:ea typeface="Cambria" panose="02040503050406030204" pitchFamily="18" charset="0"/>
              </a:rPr>
              <a:t>Tôn trọng sự khác biệt của bạn.</a:t>
            </a:r>
          </a:p>
          <a:p>
            <a:pPr marL="342900" marR="0" indent="-342900" algn="just">
              <a:lnSpc>
                <a:spcPct val="150000"/>
              </a:lnSpc>
              <a:spcBef>
                <a:spcPts val="0"/>
              </a:spcBef>
              <a:spcAft>
                <a:spcPts val="800"/>
              </a:spcAft>
              <a:buFont typeface="Arial" panose="020B0604020202020204" pitchFamily="34" charset="0"/>
              <a:buChar char="•"/>
            </a:pPr>
            <a:r>
              <a:rPr lang="en-US" sz="2000" dirty="0">
                <a:effectLst/>
                <a:latin typeface="Cambria" panose="02040503050406030204" pitchFamily="18" charset="0"/>
                <a:ea typeface="Cambria" panose="02040503050406030204" pitchFamily="18" charset="0"/>
              </a:rPr>
              <a:t>Biết hòa đồng, gần gũi nhưng phải giữ lại cái riêng của bản thân.</a:t>
            </a:r>
          </a:p>
        </p:txBody>
      </p:sp>
      <p:grpSp>
        <p:nvGrpSpPr>
          <p:cNvPr id="3" name="Nhóm 2">
            <a:extLst>
              <a:ext uri="{FF2B5EF4-FFF2-40B4-BE49-F238E27FC236}">
                <a16:creationId xmlns:a16="http://schemas.microsoft.com/office/drawing/2014/main" id="{E396E877-C742-4939-B665-D6EAF1B5A5D1}"/>
              </a:ext>
            </a:extLst>
          </p:cNvPr>
          <p:cNvGrpSpPr/>
          <p:nvPr/>
        </p:nvGrpSpPr>
        <p:grpSpPr>
          <a:xfrm>
            <a:off x="774401" y="2909800"/>
            <a:ext cx="7671862" cy="1975498"/>
            <a:chOff x="736063" y="1522952"/>
            <a:chExt cx="7671862" cy="1975498"/>
          </a:xfrm>
        </p:grpSpPr>
        <p:grpSp>
          <p:nvGrpSpPr>
            <p:cNvPr id="193" name="Google Shape;10775;p75">
              <a:extLst>
                <a:ext uri="{FF2B5EF4-FFF2-40B4-BE49-F238E27FC236}">
                  <a16:creationId xmlns:a16="http://schemas.microsoft.com/office/drawing/2014/main" id="{1F51FAA4-4888-401A-954E-99E02A7BA5C9}"/>
                </a:ext>
              </a:extLst>
            </p:cNvPr>
            <p:cNvGrpSpPr/>
            <p:nvPr/>
          </p:nvGrpSpPr>
          <p:grpSpPr>
            <a:xfrm>
              <a:off x="3674425" y="1522952"/>
              <a:ext cx="1827300" cy="1933635"/>
              <a:chOff x="3658350" y="2363802"/>
              <a:chExt cx="1827300" cy="1933635"/>
            </a:xfrm>
          </p:grpSpPr>
          <p:sp>
            <p:nvSpPr>
              <p:cNvPr id="194" name="Google Shape;10776;p75">
                <a:extLst>
                  <a:ext uri="{FF2B5EF4-FFF2-40B4-BE49-F238E27FC236}">
                    <a16:creationId xmlns:a16="http://schemas.microsoft.com/office/drawing/2014/main" id="{7470ED63-1EC7-40EB-8CE9-AA374164A6AE}"/>
                  </a:ext>
                </a:extLst>
              </p:cNvPr>
              <p:cNvSpPr/>
              <p:nvPr/>
            </p:nvSpPr>
            <p:spPr>
              <a:xfrm>
                <a:off x="3658350" y="2363802"/>
                <a:ext cx="1827300" cy="1827300"/>
              </a:xfrm>
              <a:prstGeom prst="ellipse">
                <a:avLst/>
              </a:prstGeom>
              <a:solidFill>
                <a:srgbClr val="F9FF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95" name="Google Shape;10777;p75">
                <a:extLst>
                  <a:ext uri="{FF2B5EF4-FFF2-40B4-BE49-F238E27FC236}">
                    <a16:creationId xmlns:a16="http://schemas.microsoft.com/office/drawing/2014/main" id="{1251AAC7-7536-410C-8701-2F1BDF94C5E4}"/>
                  </a:ext>
                </a:extLst>
              </p:cNvPr>
              <p:cNvGrpSpPr/>
              <p:nvPr/>
            </p:nvGrpSpPr>
            <p:grpSpPr>
              <a:xfrm>
                <a:off x="3883388" y="2569088"/>
                <a:ext cx="1377225" cy="1728350"/>
                <a:chOff x="1653650" y="814275"/>
                <a:chExt cx="1377225" cy="1728350"/>
              </a:xfrm>
            </p:grpSpPr>
            <p:sp>
              <p:nvSpPr>
                <p:cNvPr id="196" name="Google Shape;10778;p75">
                  <a:extLst>
                    <a:ext uri="{FF2B5EF4-FFF2-40B4-BE49-F238E27FC236}">
                      <a16:creationId xmlns:a16="http://schemas.microsoft.com/office/drawing/2014/main" id="{B0A958C3-A15C-4000-888E-5912B7718604}"/>
                    </a:ext>
                  </a:extLst>
                </p:cNvPr>
                <p:cNvSpPr/>
                <p:nvPr/>
              </p:nvSpPr>
              <p:spPr>
                <a:xfrm>
                  <a:off x="2616050" y="814275"/>
                  <a:ext cx="403550" cy="353700"/>
                </a:xfrm>
                <a:custGeom>
                  <a:avLst/>
                  <a:gdLst/>
                  <a:ahLst/>
                  <a:cxnLst/>
                  <a:rect l="l" t="t" r="r" b="b"/>
                  <a:pathLst>
                    <a:path w="16142" h="14148" extrusionOk="0">
                      <a:moveTo>
                        <a:pt x="11110" y="1"/>
                      </a:moveTo>
                      <a:cubicBezTo>
                        <a:pt x="10476" y="1"/>
                        <a:pt x="9679" y="304"/>
                        <a:pt x="8522" y="989"/>
                      </a:cubicBezTo>
                      <a:cubicBezTo>
                        <a:pt x="7921" y="1365"/>
                        <a:pt x="7194" y="1841"/>
                        <a:pt x="6342" y="2418"/>
                      </a:cubicBezTo>
                      <a:cubicBezTo>
                        <a:pt x="5289" y="3170"/>
                        <a:pt x="4412" y="3846"/>
                        <a:pt x="3685" y="4448"/>
                      </a:cubicBezTo>
                      <a:cubicBezTo>
                        <a:pt x="3334" y="4724"/>
                        <a:pt x="3008" y="4999"/>
                        <a:pt x="2733" y="5250"/>
                      </a:cubicBezTo>
                      <a:cubicBezTo>
                        <a:pt x="527" y="7180"/>
                        <a:pt x="1" y="8207"/>
                        <a:pt x="1" y="8207"/>
                      </a:cubicBezTo>
                      <a:cubicBezTo>
                        <a:pt x="4186" y="9034"/>
                        <a:pt x="4412" y="14147"/>
                        <a:pt x="4412" y="14147"/>
                      </a:cubicBezTo>
                      <a:cubicBezTo>
                        <a:pt x="6435" y="12437"/>
                        <a:pt x="8428" y="12006"/>
                        <a:pt x="10157" y="12006"/>
                      </a:cubicBezTo>
                      <a:cubicBezTo>
                        <a:pt x="11620" y="12006"/>
                        <a:pt x="12893" y="12314"/>
                        <a:pt x="13836" y="12418"/>
                      </a:cubicBezTo>
                      <a:cubicBezTo>
                        <a:pt x="14037" y="12436"/>
                        <a:pt x="14222" y="12448"/>
                        <a:pt x="14391" y="12448"/>
                      </a:cubicBezTo>
                      <a:cubicBezTo>
                        <a:pt x="14682" y="12448"/>
                        <a:pt x="14923" y="12413"/>
                        <a:pt x="15114" y="12318"/>
                      </a:cubicBezTo>
                      <a:cubicBezTo>
                        <a:pt x="15790" y="11942"/>
                        <a:pt x="16141" y="10438"/>
                        <a:pt x="16066" y="8633"/>
                      </a:cubicBezTo>
                      <a:cubicBezTo>
                        <a:pt x="15991" y="6553"/>
                        <a:pt x="15389" y="4047"/>
                        <a:pt x="14136" y="2518"/>
                      </a:cubicBezTo>
                      <a:cubicBezTo>
                        <a:pt x="12876" y="999"/>
                        <a:pt x="12261" y="1"/>
                        <a:pt x="11110" y="1"/>
                      </a:cubicBezTo>
                      <a:close/>
                    </a:path>
                  </a:pathLst>
                </a:custGeom>
                <a:solidFill>
                  <a:srgbClr val="5328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7" name="Google Shape;10779;p75">
                  <a:extLst>
                    <a:ext uri="{FF2B5EF4-FFF2-40B4-BE49-F238E27FC236}">
                      <a16:creationId xmlns:a16="http://schemas.microsoft.com/office/drawing/2014/main" id="{380A25F6-EE05-44D3-9E8B-2C4CE68F6FEB}"/>
                    </a:ext>
                  </a:extLst>
                </p:cNvPr>
                <p:cNvSpPr/>
                <p:nvPr/>
              </p:nvSpPr>
              <p:spPr>
                <a:xfrm>
                  <a:off x="2829100" y="814275"/>
                  <a:ext cx="201775" cy="311200"/>
                </a:xfrm>
                <a:custGeom>
                  <a:avLst/>
                  <a:gdLst/>
                  <a:ahLst/>
                  <a:cxnLst/>
                  <a:rect l="l" t="t" r="r" b="b"/>
                  <a:pathLst>
                    <a:path w="8071" h="12448" extrusionOk="0">
                      <a:moveTo>
                        <a:pt x="2588" y="1"/>
                      </a:moveTo>
                      <a:cubicBezTo>
                        <a:pt x="1954" y="1"/>
                        <a:pt x="1157" y="304"/>
                        <a:pt x="0" y="989"/>
                      </a:cubicBezTo>
                      <a:cubicBezTo>
                        <a:pt x="126" y="989"/>
                        <a:pt x="2857" y="1115"/>
                        <a:pt x="4537" y="5175"/>
                      </a:cubicBezTo>
                      <a:cubicBezTo>
                        <a:pt x="5689" y="8007"/>
                        <a:pt x="5539" y="10864"/>
                        <a:pt x="5314" y="12418"/>
                      </a:cubicBezTo>
                      <a:cubicBezTo>
                        <a:pt x="5515" y="12436"/>
                        <a:pt x="5700" y="12448"/>
                        <a:pt x="5869" y="12448"/>
                      </a:cubicBezTo>
                      <a:cubicBezTo>
                        <a:pt x="6160" y="12448"/>
                        <a:pt x="6401" y="12413"/>
                        <a:pt x="6592" y="12318"/>
                      </a:cubicBezTo>
                      <a:cubicBezTo>
                        <a:pt x="8070" y="11516"/>
                        <a:pt x="7920" y="5350"/>
                        <a:pt x="5614" y="2518"/>
                      </a:cubicBezTo>
                      <a:cubicBezTo>
                        <a:pt x="4354" y="999"/>
                        <a:pt x="3739" y="1"/>
                        <a:pt x="2588" y="1"/>
                      </a:cubicBezTo>
                      <a:close/>
                    </a:path>
                  </a:pathLst>
                </a:custGeom>
                <a:solidFill>
                  <a:srgbClr val="6337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8" name="Google Shape;10780;p75">
                  <a:extLst>
                    <a:ext uri="{FF2B5EF4-FFF2-40B4-BE49-F238E27FC236}">
                      <a16:creationId xmlns:a16="http://schemas.microsoft.com/office/drawing/2014/main" id="{B94606F0-C407-4C00-93D9-2E0C11D530F6}"/>
                    </a:ext>
                  </a:extLst>
                </p:cNvPr>
                <p:cNvSpPr/>
                <p:nvPr/>
              </p:nvSpPr>
              <p:spPr>
                <a:xfrm>
                  <a:off x="2616050" y="945500"/>
                  <a:ext cx="403550" cy="222475"/>
                </a:xfrm>
                <a:custGeom>
                  <a:avLst/>
                  <a:gdLst/>
                  <a:ahLst/>
                  <a:cxnLst/>
                  <a:rect l="l" t="t" r="r" b="b"/>
                  <a:pathLst>
                    <a:path w="16142" h="8899" extrusionOk="0">
                      <a:moveTo>
                        <a:pt x="2733" y="1"/>
                      </a:moveTo>
                      <a:lnTo>
                        <a:pt x="2733" y="1"/>
                      </a:lnTo>
                      <a:cubicBezTo>
                        <a:pt x="527" y="1931"/>
                        <a:pt x="1" y="2958"/>
                        <a:pt x="1" y="2958"/>
                      </a:cubicBezTo>
                      <a:cubicBezTo>
                        <a:pt x="4186" y="3785"/>
                        <a:pt x="4412" y="8898"/>
                        <a:pt x="4412" y="8898"/>
                      </a:cubicBezTo>
                      <a:cubicBezTo>
                        <a:pt x="6435" y="7188"/>
                        <a:pt x="8428" y="6757"/>
                        <a:pt x="10157" y="6757"/>
                      </a:cubicBezTo>
                      <a:cubicBezTo>
                        <a:pt x="11620" y="6757"/>
                        <a:pt x="12893" y="7065"/>
                        <a:pt x="13836" y="7169"/>
                      </a:cubicBezTo>
                      <a:cubicBezTo>
                        <a:pt x="14037" y="7187"/>
                        <a:pt x="14222" y="7199"/>
                        <a:pt x="14391" y="7199"/>
                      </a:cubicBezTo>
                      <a:cubicBezTo>
                        <a:pt x="14682" y="7199"/>
                        <a:pt x="14923" y="7164"/>
                        <a:pt x="15114" y="7069"/>
                      </a:cubicBezTo>
                      <a:cubicBezTo>
                        <a:pt x="15790" y="6693"/>
                        <a:pt x="16141" y="5189"/>
                        <a:pt x="16066" y="3384"/>
                      </a:cubicBezTo>
                      <a:lnTo>
                        <a:pt x="16066" y="3384"/>
                      </a:lnTo>
                      <a:cubicBezTo>
                        <a:pt x="15620" y="4171"/>
                        <a:pt x="14921" y="4885"/>
                        <a:pt x="13939" y="4885"/>
                      </a:cubicBezTo>
                      <a:cubicBezTo>
                        <a:pt x="13763" y="4885"/>
                        <a:pt x="13578" y="4862"/>
                        <a:pt x="13384" y="4813"/>
                      </a:cubicBezTo>
                      <a:cubicBezTo>
                        <a:pt x="12882" y="4679"/>
                        <a:pt x="12308" y="4640"/>
                        <a:pt x="11689" y="4640"/>
                      </a:cubicBezTo>
                      <a:cubicBezTo>
                        <a:pt x="10856" y="4640"/>
                        <a:pt x="9942" y="4710"/>
                        <a:pt x="9017" y="4710"/>
                      </a:cubicBezTo>
                      <a:cubicBezTo>
                        <a:pt x="7170" y="4710"/>
                        <a:pt x="5278" y="4431"/>
                        <a:pt x="3886" y="2758"/>
                      </a:cubicBezTo>
                      <a:cubicBezTo>
                        <a:pt x="2733" y="1379"/>
                        <a:pt x="2557" y="527"/>
                        <a:pt x="2733" y="1"/>
                      </a:cubicBezTo>
                      <a:close/>
                    </a:path>
                  </a:pathLst>
                </a:custGeom>
                <a:solidFill>
                  <a:srgbClr val="380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9" name="Google Shape;10781;p75">
                  <a:extLst>
                    <a:ext uri="{FF2B5EF4-FFF2-40B4-BE49-F238E27FC236}">
                      <a16:creationId xmlns:a16="http://schemas.microsoft.com/office/drawing/2014/main" id="{C8FE740B-B0CC-4A1B-AAE6-4BCEAF867E1C}"/>
                    </a:ext>
                  </a:extLst>
                </p:cNvPr>
                <p:cNvSpPr/>
                <p:nvPr/>
              </p:nvSpPr>
              <p:spPr>
                <a:xfrm>
                  <a:off x="2570325" y="1007275"/>
                  <a:ext cx="176075" cy="205800"/>
                </a:xfrm>
                <a:custGeom>
                  <a:avLst/>
                  <a:gdLst/>
                  <a:ahLst/>
                  <a:cxnLst/>
                  <a:rect l="l" t="t" r="r" b="b"/>
                  <a:pathLst>
                    <a:path w="7043" h="8232" extrusionOk="0">
                      <a:moveTo>
                        <a:pt x="1368" y="1"/>
                      </a:moveTo>
                      <a:cubicBezTo>
                        <a:pt x="1148" y="1"/>
                        <a:pt x="961" y="33"/>
                        <a:pt x="802" y="86"/>
                      </a:cubicBezTo>
                      <a:cubicBezTo>
                        <a:pt x="75" y="337"/>
                        <a:pt x="0" y="1089"/>
                        <a:pt x="0" y="1089"/>
                      </a:cubicBezTo>
                      <a:cubicBezTo>
                        <a:pt x="3685" y="4046"/>
                        <a:pt x="5163" y="8232"/>
                        <a:pt x="5163" y="8232"/>
                      </a:cubicBezTo>
                      <a:cubicBezTo>
                        <a:pt x="6091" y="8157"/>
                        <a:pt x="6592" y="7555"/>
                        <a:pt x="6742" y="6678"/>
                      </a:cubicBezTo>
                      <a:cubicBezTo>
                        <a:pt x="7043" y="4848"/>
                        <a:pt x="5715" y="1841"/>
                        <a:pt x="3484" y="663"/>
                      </a:cubicBezTo>
                      <a:cubicBezTo>
                        <a:pt x="2557" y="173"/>
                        <a:pt x="1875" y="1"/>
                        <a:pt x="1368" y="1"/>
                      </a:cubicBezTo>
                      <a:close/>
                    </a:path>
                  </a:pathLst>
                </a:custGeom>
                <a:solidFill>
                  <a:srgbClr val="FFD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0" name="Google Shape;10782;p75">
                  <a:extLst>
                    <a:ext uri="{FF2B5EF4-FFF2-40B4-BE49-F238E27FC236}">
                      <a16:creationId xmlns:a16="http://schemas.microsoft.com/office/drawing/2014/main" id="{0D74DF0F-0EC7-463E-B400-D7704C158491}"/>
                    </a:ext>
                  </a:extLst>
                </p:cNvPr>
                <p:cNvSpPr/>
                <p:nvPr/>
              </p:nvSpPr>
              <p:spPr>
                <a:xfrm>
                  <a:off x="2570325" y="1009425"/>
                  <a:ext cx="168575" cy="203650"/>
                </a:xfrm>
                <a:custGeom>
                  <a:avLst/>
                  <a:gdLst/>
                  <a:ahLst/>
                  <a:cxnLst/>
                  <a:rect l="l" t="t" r="r" b="b"/>
                  <a:pathLst>
                    <a:path w="6743" h="8146" extrusionOk="0">
                      <a:moveTo>
                        <a:pt x="802" y="0"/>
                      </a:moveTo>
                      <a:cubicBezTo>
                        <a:pt x="75" y="251"/>
                        <a:pt x="0" y="1003"/>
                        <a:pt x="0" y="1003"/>
                      </a:cubicBezTo>
                      <a:cubicBezTo>
                        <a:pt x="3685" y="3960"/>
                        <a:pt x="5163" y="8146"/>
                        <a:pt x="5163" y="8146"/>
                      </a:cubicBezTo>
                      <a:cubicBezTo>
                        <a:pt x="6091" y="8071"/>
                        <a:pt x="6592" y="7469"/>
                        <a:pt x="6742" y="6592"/>
                      </a:cubicBezTo>
                      <a:lnTo>
                        <a:pt x="6742" y="6592"/>
                      </a:lnTo>
                      <a:cubicBezTo>
                        <a:pt x="6535" y="6700"/>
                        <a:pt x="6334" y="6769"/>
                        <a:pt x="6151" y="6769"/>
                      </a:cubicBezTo>
                      <a:cubicBezTo>
                        <a:pt x="5826" y="6769"/>
                        <a:pt x="5558" y="6550"/>
                        <a:pt x="5414" y="5940"/>
                      </a:cubicBezTo>
                      <a:cubicBezTo>
                        <a:pt x="4963" y="3910"/>
                        <a:pt x="3735" y="2406"/>
                        <a:pt x="1755" y="1103"/>
                      </a:cubicBezTo>
                      <a:cubicBezTo>
                        <a:pt x="1003" y="602"/>
                        <a:pt x="802" y="251"/>
                        <a:pt x="802" y="0"/>
                      </a:cubicBezTo>
                      <a:close/>
                    </a:path>
                  </a:pathLst>
                </a:custGeom>
                <a:solidFill>
                  <a:srgbClr val="EBF4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1" name="Google Shape;10783;p75">
                  <a:extLst>
                    <a:ext uri="{FF2B5EF4-FFF2-40B4-BE49-F238E27FC236}">
                      <a16:creationId xmlns:a16="http://schemas.microsoft.com/office/drawing/2014/main" id="{F6EB9701-954A-428C-AFF8-AC24A92371D9}"/>
                    </a:ext>
                  </a:extLst>
                </p:cNvPr>
                <p:cNvSpPr/>
                <p:nvPr/>
              </p:nvSpPr>
              <p:spPr>
                <a:xfrm>
                  <a:off x="1670450" y="939775"/>
                  <a:ext cx="1200650" cy="1203000"/>
                </a:xfrm>
                <a:custGeom>
                  <a:avLst/>
                  <a:gdLst/>
                  <a:ahLst/>
                  <a:cxnLst/>
                  <a:rect l="l" t="t" r="r" b="b"/>
                  <a:pathLst>
                    <a:path w="48026" h="48120" extrusionOk="0">
                      <a:moveTo>
                        <a:pt x="23555" y="0"/>
                      </a:moveTo>
                      <a:cubicBezTo>
                        <a:pt x="23416" y="0"/>
                        <a:pt x="23277" y="2"/>
                        <a:pt x="23138" y="4"/>
                      </a:cubicBezTo>
                      <a:cubicBezTo>
                        <a:pt x="21534" y="29"/>
                        <a:pt x="20030" y="155"/>
                        <a:pt x="18652" y="380"/>
                      </a:cubicBezTo>
                      <a:cubicBezTo>
                        <a:pt x="18627" y="380"/>
                        <a:pt x="18602" y="380"/>
                        <a:pt x="18602" y="405"/>
                      </a:cubicBezTo>
                      <a:cubicBezTo>
                        <a:pt x="882" y="3313"/>
                        <a:pt x="2336" y="21233"/>
                        <a:pt x="2712" y="28651"/>
                      </a:cubicBezTo>
                      <a:cubicBezTo>
                        <a:pt x="3113" y="36671"/>
                        <a:pt x="2737" y="37122"/>
                        <a:pt x="1308" y="40255"/>
                      </a:cubicBezTo>
                      <a:cubicBezTo>
                        <a:pt x="0" y="43124"/>
                        <a:pt x="2747" y="45067"/>
                        <a:pt x="4548" y="45067"/>
                      </a:cubicBezTo>
                      <a:cubicBezTo>
                        <a:pt x="4714" y="45067"/>
                        <a:pt x="4872" y="45051"/>
                        <a:pt x="5018" y="45017"/>
                      </a:cubicBezTo>
                      <a:cubicBezTo>
                        <a:pt x="6439" y="44667"/>
                        <a:pt x="8521" y="42251"/>
                        <a:pt x="8758" y="42251"/>
                      </a:cubicBezTo>
                      <a:cubicBezTo>
                        <a:pt x="8809" y="42251"/>
                        <a:pt x="8774" y="42364"/>
                        <a:pt x="8627" y="42636"/>
                      </a:cubicBezTo>
                      <a:cubicBezTo>
                        <a:pt x="7800" y="44165"/>
                        <a:pt x="7850" y="45619"/>
                        <a:pt x="10331" y="46621"/>
                      </a:cubicBezTo>
                      <a:cubicBezTo>
                        <a:pt x="10983" y="46878"/>
                        <a:pt x="11552" y="46988"/>
                        <a:pt x="12064" y="46988"/>
                      </a:cubicBezTo>
                      <a:cubicBezTo>
                        <a:pt x="13501" y="46988"/>
                        <a:pt x="14492" y="46123"/>
                        <a:pt x="15619" y="45218"/>
                      </a:cubicBezTo>
                      <a:cubicBezTo>
                        <a:pt x="16454" y="44547"/>
                        <a:pt x="16871" y="44003"/>
                        <a:pt x="16978" y="44003"/>
                      </a:cubicBezTo>
                      <a:cubicBezTo>
                        <a:pt x="17068" y="44003"/>
                        <a:pt x="16945" y="44378"/>
                        <a:pt x="16672" y="45368"/>
                      </a:cubicBezTo>
                      <a:cubicBezTo>
                        <a:pt x="16225" y="46941"/>
                        <a:pt x="17691" y="48119"/>
                        <a:pt x="19615" y="48119"/>
                      </a:cubicBezTo>
                      <a:cubicBezTo>
                        <a:pt x="20388" y="48119"/>
                        <a:pt x="21234" y="47929"/>
                        <a:pt x="22060" y="47498"/>
                      </a:cubicBezTo>
                      <a:cubicBezTo>
                        <a:pt x="23138" y="46947"/>
                        <a:pt x="23890" y="45869"/>
                        <a:pt x="24441" y="44892"/>
                      </a:cubicBezTo>
                      <a:cubicBezTo>
                        <a:pt x="25083" y="43697"/>
                        <a:pt x="25421" y="42616"/>
                        <a:pt x="25643" y="42616"/>
                      </a:cubicBezTo>
                      <a:cubicBezTo>
                        <a:pt x="25734" y="42616"/>
                        <a:pt x="25805" y="42793"/>
                        <a:pt x="25870" y="43213"/>
                      </a:cubicBezTo>
                      <a:cubicBezTo>
                        <a:pt x="26209" y="45183"/>
                        <a:pt x="26673" y="47100"/>
                        <a:pt x="30278" y="47100"/>
                      </a:cubicBezTo>
                      <a:cubicBezTo>
                        <a:pt x="30936" y="47100"/>
                        <a:pt x="31700" y="47036"/>
                        <a:pt x="32587" y="46897"/>
                      </a:cubicBezTo>
                      <a:cubicBezTo>
                        <a:pt x="38326" y="46020"/>
                        <a:pt x="35795" y="42185"/>
                        <a:pt x="36396" y="41358"/>
                      </a:cubicBezTo>
                      <a:cubicBezTo>
                        <a:pt x="36435" y="41312"/>
                        <a:pt x="36487" y="41290"/>
                        <a:pt x="36551" y="41290"/>
                      </a:cubicBezTo>
                      <a:cubicBezTo>
                        <a:pt x="36907" y="41290"/>
                        <a:pt x="37643" y="41940"/>
                        <a:pt x="38577" y="42661"/>
                      </a:cubicBezTo>
                      <a:cubicBezTo>
                        <a:pt x="39685" y="43513"/>
                        <a:pt x="41092" y="44446"/>
                        <a:pt x="42481" y="44446"/>
                      </a:cubicBezTo>
                      <a:cubicBezTo>
                        <a:pt x="43259" y="44446"/>
                        <a:pt x="44031" y="44153"/>
                        <a:pt x="44742" y="43388"/>
                      </a:cubicBezTo>
                      <a:cubicBezTo>
                        <a:pt x="48025" y="39904"/>
                        <a:pt x="42787" y="36396"/>
                        <a:pt x="42487" y="31057"/>
                      </a:cubicBezTo>
                      <a:cubicBezTo>
                        <a:pt x="42186" y="25719"/>
                        <a:pt x="42837" y="15468"/>
                        <a:pt x="40782" y="9704"/>
                      </a:cubicBezTo>
                      <a:cubicBezTo>
                        <a:pt x="38764" y="4042"/>
                        <a:pt x="31209" y="0"/>
                        <a:pt x="23555" y="0"/>
                      </a:cubicBezTo>
                      <a:close/>
                    </a:path>
                  </a:pathLst>
                </a:custGeom>
                <a:solidFill>
                  <a:srgbClr val="5328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2" name="Google Shape;10784;p75">
                  <a:extLst>
                    <a:ext uri="{FF2B5EF4-FFF2-40B4-BE49-F238E27FC236}">
                      <a16:creationId xmlns:a16="http://schemas.microsoft.com/office/drawing/2014/main" id="{584BD195-780C-4A12-AF43-DDAD50808162}"/>
                    </a:ext>
                  </a:extLst>
                </p:cNvPr>
                <p:cNvSpPr/>
                <p:nvPr/>
              </p:nvSpPr>
              <p:spPr>
                <a:xfrm>
                  <a:off x="1670450" y="949275"/>
                  <a:ext cx="643000" cy="1193500"/>
                </a:xfrm>
                <a:custGeom>
                  <a:avLst/>
                  <a:gdLst/>
                  <a:ahLst/>
                  <a:cxnLst/>
                  <a:rect l="l" t="t" r="r" b="b"/>
                  <a:pathLst>
                    <a:path w="25720" h="47740" extrusionOk="0">
                      <a:moveTo>
                        <a:pt x="18652" y="0"/>
                      </a:moveTo>
                      <a:cubicBezTo>
                        <a:pt x="18627" y="0"/>
                        <a:pt x="18602" y="0"/>
                        <a:pt x="18602" y="25"/>
                      </a:cubicBezTo>
                      <a:cubicBezTo>
                        <a:pt x="882" y="2933"/>
                        <a:pt x="2336" y="20853"/>
                        <a:pt x="2712" y="28271"/>
                      </a:cubicBezTo>
                      <a:cubicBezTo>
                        <a:pt x="3113" y="36291"/>
                        <a:pt x="2737" y="36742"/>
                        <a:pt x="1308" y="39875"/>
                      </a:cubicBezTo>
                      <a:cubicBezTo>
                        <a:pt x="0" y="42744"/>
                        <a:pt x="2747" y="44687"/>
                        <a:pt x="4548" y="44687"/>
                      </a:cubicBezTo>
                      <a:cubicBezTo>
                        <a:pt x="4714" y="44687"/>
                        <a:pt x="4872" y="44671"/>
                        <a:pt x="5018" y="44637"/>
                      </a:cubicBezTo>
                      <a:cubicBezTo>
                        <a:pt x="6439" y="44287"/>
                        <a:pt x="8521" y="41871"/>
                        <a:pt x="8758" y="41871"/>
                      </a:cubicBezTo>
                      <a:cubicBezTo>
                        <a:pt x="8809" y="41871"/>
                        <a:pt x="8774" y="41984"/>
                        <a:pt x="8627" y="42256"/>
                      </a:cubicBezTo>
                      <a:cubicBezTo>
                        <a:pt x="7800" y="43785"/>
                        <a:pt x="7850" y="45239"/>
                        <a:pt x="10331" y="46241"/>
                      </a:cubicBezTo>
                      <a:cubicBezTo>
                        <a:pt x="10983" y="46498"/>
                        <a:pt x="11552" y="46608"/>
                        <a:pt x="12064" y="46608"/>
                      </a:cubicBezTo>
                      <a:cubicBezTo>
                        <a:pt x="13501" y="46608"/>
                        <a:pt x="14492" y="45743"/>
                        <a:pt x="15619" y="44838"/>
                      </a:cubicBezTo>
                      <a:cubicBezTo>
                        <a:pt x="16454" y="44167"/>
                        <a:pt x="16871" y="43623"/>
                        <a:pt x="16978" y="43623"/>
                      </a:cubicBezTo>
                      <a:cubicBezTo>
                        <a:pt x="17068" y="43623"/>
                        <a:pt x="16945" y="43998"/>
                        <a:pt x="16672" y="44988"/>
                      </a:cubicBezTo>
                      <a:cubicBezTo>
                        <a:pt x="16225" y="46561"/>
                        <a:pt x="17691" y="47739"/>
                        <a:pt x="19615" y="47739"/>
                      </a:cubicBezTo>
                      <a:cubicBezTo>
                        <a:pt x="20388" y="47739"/>
                        <a:pt x="21234" y="47549"/>
                        <a:pt x="22060" y="47118"/>
                      </a:cubicBezTo>
                      <a:cubicBezTo>
                        <a:pt x="23138" y="46567"/>
                        <a:pt x="23890" y="45489"/>
                        <a:pt x="24441" y="44512"/>
                      </a:cubicBezTo>
                      <a:cubicBezTo>
                        <a:pt x="25720" y="32958"/>
                        <a:pt x="12587" y="45740"/>
                        <a:pt x="9729" y="27569"/>
                      </a:cubicBezTo>
                      <a:cubicBezTo>
                        <a:pt x="6496" y="7068"/>
                        <a:pt x="18652" y="0"/>
                        <a:pt x="18652" y="0"/>
                      </a:cubicBezTo>
                      <a:close/>
                    </a:path>
                  </a:pathLst>
                </a:custGeom>
                <a:solidFill>
                  <a:srgbClr val="380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3" name="Google Shape;10785;p75">
                  <a:extLst>
                    <a:ext uri="{FF2B5EF4-FFF2-40B4-BE49-F238E27FC236}">
                      <a16:creationId xmlns:a16="http://schemas.microsoft.com/office/drawing/2014/main" id="{76A0822C-D5FD-44CF-999C-AB6E60D4DDFA}"/>
                    </a:ext>
                  </a:extLst>
                </p:cNvPr>
                <p:cNvSpPr/>
                <p:nvPr/>
              </p:nvSpPr>
              <p:spPr>
                <a:xfrm>
                  <a:off x="2136725" y="939775"/>
                  <a:ext cx="734375" cy="1111175"/>
                </a:xfrm>
                <a:custGeom>
                  <a:avLst/>
                  <a:gdLst/>
                  <a:ahLst/>
                  <a:cxnLst/>
                  <a:rect l="l" t="t" r="r" b="b"/>
                  <a:pathLst>
                    <a:path w="29375" h="44447" extrusionOk="0">
                      <a:moveTo>
                        <a:pt x="4904" y="0"/>
                      </a:moveTo>
                      <a:cubicBezTo>
                        <a:pt x="4765" y="0"/>
                        <a:pt x="4626" y="2"/>
                        <a:pt x="4487" y="4"/>
                      </a:cubicBezTo>
                      <a:cubicBezTo>
                        <a:pt x="2883" y="29"/>
                        <a:pt x="1379" y="155"/>
                        <a:pt x="1" y="380"/>
                      </a:cubicBezTo>
                      <a:cubicBezTo>
                        <a:pt x="283" y="344"/>
                        <a:pt x="1161" y="237"/>
                        <a:pt x="2425" y="237"/>
                      </a:cubicBezTo>
                      <a:cubicBezTo>
                        <a:pt x="5534" y="237"/>
                        <a:pt x="10979" y="886"/>
                        <a:pt x="15665" y="4841"/>
                      </a:cubicBezTo>
                      <a:cubicBezTo>
                        <a:pt x="22683" y="10781"/>
                        <a:pt x="22081" y="14415"/>
                        <a:pt x="22056" y="26546"/>
                      </a:cubicBezTo>
                      <a:cubicBezTo>
                        <a:pt x="22031" y="38676"/>
                        <a:pt x="27269" y="38726"/>
                        <a:pt x="25715" y="41859"/>
                      </a:cubicBezTo>
                      <a:cubicBezTo>
                        <a:pt x="25206" y="42902"/>
                        <a:pt x="24188" y="43219"/>
                        <a:pt x="23088" y="43219"/>
                      </a:cubicBezTo>
                      <a:cubicBezTo>
                        <a:pt x="21967" y="43219"/>
                        <a:pt x="20761" y="42889"/>
                        <a:pt x="19926" y="42661"/>
                      </a:cubicBezTo>
                      <a:lnTo>
                        <a:pt x="19926" y="42661"/>
                      </a:lnTo>
                      <a:cubicBezTo>
                        <a:pt x="21034" y="43513"/>
                        <a:pt x="22441" y="44446"/>
                        <a:pt x="23830" y="44446"/>
                      </a:cubicBezTo>
                      <a:cubicBezTo>
                        <a:pt x="24608" y="44446"/>
                        <a:pt x="25380" y="44153"/>
                        <a:pt x="26091" y="43388"/>
                      </a:cubicBezTo>
                      <a:cubicBezTo>
                        <a:pt x="29374" y="39904"/>
                        <a:pt x="24136" y="36396"/>
                        <a:pt x="23836" y="31057"/>
                      </a:cubicBezTo>
                      <a:cubicBezTo>
                        <a:pt x="23535" y="25719"/>
                        <a:pt x="24186" y="15468"/>
                        <a:pt x="22131" y="9704"/>
                      </a:cubicBezTo>
                      <a:cubicBezTo>
                        <a:pt x="20113" y="4042"/>
                        <a:pt x="12558" y="0"/>
                        <a:pt x="4904" y="0"/>
                      </a:cubicBezTo>
                      <a:close/>
                    </a:path>
                  </a:pathLst>
                </a:custGeom>
                <a:solidFill>
                  <a:srgbClr val="6337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4" name="Google Shape;10786;p75">
                  <a:extLst>
                    <a:ext uri="{FF2B5EF4-FFF2-40B4-BE49-F238E27FC236}">
                      <a16:creationId xmlns:a16="http://schemas.microsoft.com/office/drawing/2014/main" id="{720A28FB-8077-4D5A-8F56-46CB6E0F306C}"/>
                    </a:ext>
                  </a:extLst>
                </p:cNvPr>
                <p:cNvSpPr/>
                <p:nvPr/>
              </p:nvSpPr>
              <p:spPr>
                <a:xfrm>
                  <a:off x="2601650" y="1514100"/>
                  <a:ext cx="223075" cy="240275"/>
                </a:xfrm>
                <a:custGeom>
                  <a:avLst/>
                  <a:gdLst/>
                  <a:ahLst/>
                  <a:cxnLst/>
                  <a:rect l="l" t="t" r="r" b="b"/>
                  <a:pathLst>
                    <a:path w="8923" h="9611" extrusionOk="0">
                      <a:moveTo>
                        <a:pt x="5706" y="1"/>
                      </a:moveTo>
                      <a:cubicBezTo>
                        <a:pt x="5607" y="1"/>
                        <a:pt x="5510" y="5"/>
                        <a:pt x="5414" y="14"/>
                      </a:cubicBezTo>
                      <a:cubicBezTo>
                        <a:pt x="4437" y="89"/>
                        <a:pt x="3660" y="590"/>
                        <a:pt x="3660" y="590"/>
                      </a:cubicBezTo>
                      <a:cubicBezTo>
                        <a:pt x="3660" y="590"/>
                        <a:pt x="0" y="8159"/>
                        <a:pt x="627" y="8786"/>
                      </a:cubicBezTo>
                      <a:cubicBezTo>
                        <a:pt x="969" y="9142"/>
                        <a:pt x="1656" y="9610"/>
                        <a:pt x="2654" y="9610"/>
                      </a:cubicBezTo>
                      <a:cubicBezTo>
                        <a:pt x="3482" y="9610"/>
                        <a:pt x="4526" y="9287"/>
                        <a:pt x="5765" y="8310"/>
                      </a:cubicBezTo>
                      <a:cubicBezTo>
                        <a:pt x="7720" y="6806"/>
                        <a:pt x="8923" y="5152"/>
                        <a:pt x="8873" y="3448"/>
                      </a:cubicBezTo>
                      <a:cubicBezTo>
                        <a:pt x="8848" y="2746"/>
                        <a:pt x="8597" y="2019"/>
                        <a:pt x="8096" y="1292"/>
                      </a:cubicBezTo>
                      <a:cubicBezTo>
                        <a:pt x="7362" y="291"/>
                        <a:pt x="6489" y="1"/>
                        <a:pt x="5706" y="1"/>
                      </a:cubicBezTo>
                      <a:close/>
                    </a:path>
                  </a:pathLst>
                </a:custGeom>
                <a:solidFill>
                  <a:srgbClr val="FFC3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5" name="Google Shape;10787;p75">
                  <a:extLst>
                    <a:ext uri="{FF2B5EF4-FFF2-40B4-BE49-F238E27FC236}">
                      <a16:creationId xmlns:a16="http://schemas.microsoft.com/office/drawing/2014/main" id="{80EB64D9-BEFE-4157-A55F-6D0209CDF64D}"/>
                    </a:ext>
                  </a:extLst>
                </p:cNvPr>
                <p:cNvSpPr/>
                <p:nvPr/>
              </p:nvSpPr>
              <p:spPr>
                <a:xfrm>
                  <a:off x="1653650" y="1501150"/>
                  <a:ext cx="237500" cy="242350"/>
                </a:xfrm>
                <a:custGeom>
                  <a:avLst/>
                  <a:gdLst/>
                  <a:ahLst/>
                  <a:cxnLst/>
                  <a:rect l="l" t="t" r="r" b="b"/>
                  <a:pathLst>
                    <a:path w="9500" h="9694" extrusionOk="0">
                      <a:moveTo>
                        <a:pt x="3924" y="1"/>
                      </a:moveTo>
                      <a:cubicBezTo>
                        <a:pt x="3161" y="1"/>
                        <a:pt x="2307" y="286"/>
                        <a:pt x="1579" y="1234"/>
                      </a:cubicBezTo>
                      <a:cubicBezTo>
                        <a:pt x="1429" y="1434"/>
                        <a:pt x="1304" y="1660"/>
                        <a:pt x="1178" y="1860"/>
                      </a:cubicBezTo>
                      <a:cubicBezTo>
                        <a:pt x="0" y="4066"/>
                        <a:pt x="1254" y="6296"/>
                        <a:pt x="3710" y="8326"/>
                      </a:cubicBezTo>
                      <a:cubicBezTo>
                        <a:pt x="4965" y="9359"/>
                        <a:pt x="6028" y="9694"/>
                        <a:pt x="6871" y="9694"/>
                      </a:cubicBezTo>
                      <a:cubicBezTo>
                        <a:pt x="7828" y="9694"/>
                        <a:pt x="8501" y="9261"/>
                        <a:pt x="8848" y="8928"/>
                      </a:cubicBezTo>
                      <a:cubicBezTo>
                        <a:pt x="9499" y="8301"/>
                        <a:pt x="6015" y="657"/>
                        <a:pt x="6015" y="657"/>
                      </a:cubicBezTo>
                      <a:cubicBezTo>
                        <a:pt x="6015" y="657"/>
                        <a:pt x="5589" y="356"/>
                        <a:pt x="4938" y="156"/>
                      </a:cubicBezTo>
                      <a:cubicBezTo>
                        <a:pt x="4637" y="67"/>
                        <a:pt x="4291" y="1"/>
                        <a:pt x="3924" y="1"/>
                      </a:cubicBezTo>
                      <a:close/>
                    </a:path>
                  </a:pathLst>
                </a:custGeom>
                <a:solidFill>
                  <a:srgbClr val="FFC3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6" name="Google Shape;10788;p75">
                  <a:extLst>
                    <a:ext uri="{FF2B5EF4-FFF2-40B4-BE49-F238E27FC236}">
                      <a16:creationId xmlns:a16="http://schemas.microsoft.com/office/drawing/2014/main" id="{B2357BD5-D44D-4015-A5F0-61AA66A31580}"/>
                    </a:ext>
                  </a:extLst>
                </p:cNvPr>
                <p:cNvSpPr/>
                <p:nvPr/>
              </p:nvSpPr>
              <p:spPr>
                <a:xfrm>
                  <a:off x="2605400" y="1595200"/>
                  <a:ext cx="159375" cy="89725"/>
                </a:xfrm>
                <a:custGeom>
                  <a:avLst/>
                  <a:gdLst/>
                  <a:ahLst/>
                  <a:cxnLst/>
                  <a:rect l="l" t="t" r="r" b="b"/>
                  <a:pathLst>
                    <a:path w="6375" h="3589" extrusionOk="0">
                      <a:moveTo>
                        <a:pt x="4339" y="1"/>
                      </a:moveTo>
                      <a:cubicBezTo>
                        <a:pt x="3555" y="1"/>
                        <a:pt x="2858" y="655"/>
                        <a:pt x="2858" y="655"/>
                      </a:cubicBezTo>
                      <a:cubicBezTo>
                        <a:pt x="2858" y="655"/>
                        <a:pt x="1" y="1958"/>
                        <a:pt x="1880" y="3211"/>
                      </a:cubicBezTo>
                      <a:cubicBezTo>
                        <a:pt x="2269" y="3475"/>
                        <a:pt x="2698" y="3588"/>
                        <a:pt x="3125" y="3588"/>
                      </a:cubicBezTo>
                      <a:cubicBezTo>
                        <a:pt x="4765" y="3588"/>
                        <a:pt x="6375" y="1918"/>
                        <a:pt x="5540" y="705"/>
                      </a:cubicBezTo>
                      <a:cubicBezTo>
                        <a:pt x="5173" y="175"/>
                        <a:pt x="4744" y="1"/>
                        <a:pt x="4339" y="1"/>
                      </a:cubicBezTo>
                      <a:close/>
                    </a:path>
                  </a:pathLst>
                </a:custGeom>
                <a:solidFill>
                  <a:srgbClr val="FF70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7" name="Google Shape;10789;p75">
                  <a:extLst>
                    <a:ext uri="{FF2B5EF4-FFF2-40B4-BE49-F238E27FC236}">
                      <a16:creationId xmlns:a16="http://schemas.microsoft.com/office/drawing/2014/main" id="{974E1830-3B3D-4BD1-9A78-1D99E92280BE}"/>
                    </a:ext>
                  </a:extLst>
                </p:cNvPr>
                <p:cNvSpPr/>
                <p:nvPr/>
              </p:nvSpPr>
              <p:spPr>
                <a:xfrm>
                  <a:off x="1729225" y="1583100"/>
                  <a:ext cx="160050" cy="90350"/>
                </a:xfrm>
                <a:custGeom>
                  <a:avLst/>
                  <a:gdLst/>
                  <a:ahLst/>
                  <a:cxnLst/>
                  <a:rect l="l" t="t" r="r" b="b"/>
                  <a:pathLst>
                    <a:path w="6402" h="3614" extrusionOk="0">
                      <a:moveTo>
                        <a:pt x="2059" y="1"/>
                      </a:moveTo>
                      <a:cubicBezTo>
                        <a:pt x="1666" y="1"/>
                        <a:pt x="1251" y="167"/>
                        <a:pt x="887" y="662"/>
                      </a:cubicBezTo>
                      <a:cubicBezTo>
                        <a:pt x="1" y="1871"/>
                        <a:pt x="1624" y="3614"/>
                        <a:pt x="3297" y="3614"/>
                      </a:cubicBezTo>
                      <a:cubicBezTo>
                        <a:pt x="3706" y="3614"/>
                        <a:pt x="4117" y="3510"/>
                        <a:pt x="4496" y="3269"/>
                      </a:cubicBezTo>
                      <a:cubicBezTo>
                        <a:pt x="6401" y="2066"/>
                        <a:pt x="3569" y="688"/>
                        <a:pt x="3569" y="688"/>
                      </a:cubicBezTo>
                      <a:cubicBezTo>
                        <a:pt x="3569" y="688"/>
                        <a:pt x="2859" y="1"/>
                        <a:pt x="2059" y="1"/>
                      </a:cubicBezTo>
                      <a:close/>
                    </a:path>
                  </a:pathLst>
                </a:custGeom>
                <a:solidFill>
                  <a:srgbClr val="FF70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8" name="Google Shape;10790;p75">
                  <a:extLst>
                    <a:ext uri="{FF2B5EF4-FFF2-40B4-BE49-F238E27FC236}">
                      <a16:creationId xmlns:a16="http://schemas.microsoft.com/office/drawing/2014/main" id="{D2921FE4-C0CA-4482-B134-0C10EEE02B14}"/>
                    </a:ext>
                  </a:extLst>
                </p:cNvPr>
                <p:cNvSpPr/>
                <p:nvPr/>
              </p:nvSpPr>
              <p:spPr>
                <a:xfrm>
                  <a:off x="2601650" y="1514425"/>
                  <a:ext cx="223075" cy="239950"/>
                </a:xfrm>
                <a:custGeom>
                  <a:avLst/>
                  <a:gdLst/>
                  <a:ahLst/>
                  <a:cxnLst/>
                  <a:rect l="l" t="t" r="r" b="b"/>
                  <a:pathLst>
                    <a:path w="8923" h="9598" extrusionOk="0">
                      <a:moveTo>
                        <a:pt x="5414" y="1"/>
                      </a:moveTo>
                      <a:lnTo>
                        <a:pt x="5414" y="1"/>
                      </a:lnTo>
                      <a:cubicBezTo>
                        <a:pt x="4437" y="76"/>
                        <a:pt x="3660" y="577"/>
                        <a:pt x="3660" y="577"/>
                      </a:cubicBezTo>
                      <a:cubicBezTo>
                        <a:pt x="3660" y="577"/>
                        <a:pt x="0" y="8146"/>
                        <a:pt x="627" y="8773"/>
                      </a:cubicBezTo>
                      <a:cubicBezTo>
                        <a:pt x="969" y="9129"/>
                        <a:pt x="1656" y="9597"/>
                        <a:pt x="2654" y="9597"/>
                      </a:cubicBezTo>
                      <a:cubicBezTo>
                        <a:pt x="3482" y="9597"/>
                        <a:pt x="4526" y="9274"/>
                        <a:pt x="5765" y="8297"/>
                      </a:cubicBezTo>
                      <a:cubicBezTo>
                        <a:pt x="7720" y="6793"/>
                        <a:pt x="8923" y="5139"/>
                        <a:pt x="8873" y="3435"/>
                      </a:cubicBezTo>
                      <a:lnTo>
                        <a:pt x="8873" y="3435"/>
                      </a:lnTo>
                      <a:cubicBezTo>
                        <a:pt x="8279" y="6172"/>
                        <a:pt x="5831" y="7701"/>
                        <a:pt x="4524" y="7701"/>
                      </a:cubicBezTo>
                      <a:cubicBezTo>
                        <a:pt x="3677" y="7701"/>
                        <a:pt x="3310" y="7060"/>
                        <a:pt x="4236" y="5690"/>
                      </a:cubicBezTo>
                      <a:cubicBezTo>
                        <a:pt x="6116" y="2883"/>
                        <a:pt x="5740" y="828"/>
                        <a:pt x="5414" y="1"/>
                      </a:cubicBezTo>
                      <a:close/>
                    </a:path>
                  </a:pathLst>
                </a:custGeom>
                <a:solidFill>
                  <a:srgbClr val="F99863">
                    <a:alpha val="575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9" name="Google Shape;10791;p75">
                  <a:extLst>
                    <a:ext uri="{FF2B5EF4-FFF2-40B4-BE49-F238E27FC236}">
                      <a16:creationId xmlns:a16="http://schemas.microsoft.com/office/drawing/2014/main" id="{7534B78B-9A7C-4170-94EE-725182E462F3}"/>
                    </a:ext>
                  </a:extLst>
                </p:cNvPr>
                <p:cNvSpPr/>
                <p:nvPr/>
              </p:nvSpPr>
              <p:spPr>
                <a:xfrm>
                  <a:off x="1653650" y="1505025"/>
                  <a:ext cx="237500" cy="238475"/>
                </a:xfrm>
                <a:custGeom>
                  <a:avLst/>
                  <a:gdLst/>
                  <a:ahLst/>
                  <a:cxnLst/>
                  <a:rect l="l" t="t" r="r" b="b"/>
                  <a:pathLst>
                    <a:path w="9500" h="9539" extrusionOk="0">
                      <a:moveTo>
                        <a:pt x="4938" y="1"/>
                      </a:moveTo>
                      <a:cubicBezTo>
                        <a:pt x="4787" y="1029"/>
                        <a:pt x="4888" y="2683"/>
                        <a:pt x="5815" y="4988"/>
                      </a:cubicBezTo>
                      <a:cubicBezTo>
                        <a:pt x="6351" y="6332"/>
                        <a:pt x="6076" y="6894"/>
                        <a:pt x="5452" y="6894"/>
                      </a:cubicBezTo>
                      <a:cubicBezTo>
                        <a:pt x="4178" y="6894"/>
                        <a:pt x="1448" y="4548"/>
                        <a:pt x="1178" y="1705"/>
                      </a:cubicBezTo>
                      <a:lnTo>
                        <a:pt x="1178" y="1705"/>
                      </a:lnTo>
                      <a:cubicBezTo>
                        <a:pt x="0" y="3911"/>
                        <a:pt x="1254" y="6141"/>
                        <a:pt x="3710" y="8171"/>
                      </a:cubicBezTo>
                      <a:cubicBezTo>
                        <a:pt x="4965" y="9204"/>
                        <a:pt x="6028" y="9539"/>
                        <a:pt x="6871" y="9539"/>
                      </a:cubicBezTo>
                      <a:cubicBezTo>
                        <a:pt x="7828" y="9539"/>
                        <a:pt x="8501" y="9106"/>
                        <a:pt x="8848" y="8773"/>
                      </a:cubicBezTo>
                      <a:cubicBezTo>
                        <a:pt x="9499" y="8146"/>
                        <a:pt x="6015" y="502"/>
                        <a:pt x="6015" y="502"/>
                      </a:cubicBezTo>
                      <a:cubicBezTo>
                        <a:pt x="6015" y="502"/>
                        <a:pt x="5589" y="201"/>
                        <a:pt x="4938" y="1"/>
                      </a:cubicBezTo>
                      <a:close/>
                    </a:path>
                  </a:pathLst>
                </a:custGeom>
                <a:solidFill>
                  <a:srgbClr val="F99863">
                    <a:alpha val="575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0" name="Google Shape;10792;p75">
                  <a:extLst>
                    <a:ext uri="{FF2B5EF4-FFF2-40B4-BE49-F238E27FC236}">
                      <a16:creationId xmlns:a16="http://schemas.microsoft.com/office/drawing/2014/main" id="{3A1F5C04-4A35-4633-8312-15A256044625}"/>
                    </a:ext>
                  </a:extLst>
                </p:cNvPr>
                <p:cNvSpPr/>
                <p:nvPr/>
              </p:nvSpPr>
              <p:spPr>
                <a:xfrm>
                  <a:off x="1906775" y="2047450"/>
                  <a:ext cx="666700" cy="495175"/>
                </a:xfrm>
                <a:custGeom>
                  <a:avLst/>
                  <a:gdLst/>
                  <a:ahLst/>
                  <a:cxnLst/>
                  <a:rect l="l" t="t" r="r" b="b"/>
                  <a:pathLst>
                    <a:path w="26668" h="19807" extrusionOk="0">
                      <a:moveTo>
                        <a:pt x="12218" y="0"/>
                      </a:moveTo>
                      <a:cubicBezTo>
                        <a:pt x="2293" y="0"/>
                        <a:pt x="1" y="14169"/>
                        <a:pt x="1" y="14169"/>
                      </a:cubicBezTo>
                      <a:cubicBezTo>
                        <a:pt x="1555" y="15622"/>
                        <a:pt x="3058" y="16725"/>
                        <a:pt x="4562" y="17577"/>
                      </a:cubicBezTo>
                      <a:cubicBezTo>
                        <a:pt x="7431" y="19192"/>
                        <a:pt x="10189" y="19807"/>
                        <a:pt x="12726" y="19807"/>
                      </a:cubicBezTo>
                      <a:cubicBezTo>
                        <a:pt x="18302" y="19807"/>
                        <a:pt x="22807" y="16839"/>
                        <a:pt x="25064" y="14996"/>
                      </a:cubicBezTo>
                      <a:cubicBezTo>
                        <a:pt x="26091" y="14144"/>
                        <a:pt x="26668" y="13542"/>
                        <a:pt x="26668" y="13542"/>
                      </a:cubicBezTo>
                      <a:cubicBezTo>
                        <a:pt x="25841" y="10760"/>
                        <a:pt x="24437" y="5798"/>
                        <a:pt x="20477" y="2715"/>
                      </a:cubicBezTo>
                      <a:cubicBezTo>
                        <a:pt x="19851" y="2239"/>
                        <a:pt x="19199" y="1788"/>
                        <a:pt x="18472" y="1437"/>
                      </a:cubicBezTo>
                      <a:cubicBezTo>
                        <a:pt x="16868" y="635"/>
                        <a:pt x="14938" y="84"/>
                        <a:pt x="12632" y="8"/>
                      </a:cubicBezTo>
                      <a:cubicBezTo>
                        <a:pt x="12493" y="3"/>
                        <a:pt x="12355" y="0"/>
                        <a:pt x="12218" y="0"/>
                      </a:cubicBezTo>
                      <a:close/>
                    </a:path>
                  </a:pathLst>
                </a:custGeom>
                <a:solidFill>
                  <a:srgbClr val="FF89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1" name="Google Shape;10793;p75">
                  <a:extLst>
                    <a:ext uri="{FF2B5EF4-FFF2-40B4-BE49-F238E27FC236}">
                      <a16:creationId xmlns:a16="http://schemas.microsoft.com/office/drawing/2014/main" id="{49FD76FA-B055-4FA9-A440-EE29522677D6}"/>
                    </a:ext>
                  </a:extLst>
                </p:cNvPr>
                <p:cNvSpPr/>
                <p:nvPr/>
              </p:nvSpPr>
              <p:spPr>
                <a:xfrm>
                  <a:off x="1906775" y="2047450"/>
                  <a:ext cx="511950" cy="439450"/>
                </a:xfrm>
                <a:custGeom>
                  <a:avLst/>
                  <a:gdLst/>
                  <a:ahLst/>
                  <a:cxnLst/>
                  <a:rect l="l" t="t" r="r" b="b"/>
                  <a:pathLst>
                    <a:path w="20478" h="17578" extrusionOk="0">
                      <a:moveTo>
                        <a:pt x="12218" y="0"/>
                      </a:moveTo>
                      <a:cubicBezTo>
                        <a:pt x="2293" y="0"/>
                        <a:pt x="1" y="14169"/>
                        <a:pt x="1" y="14169"/>
                      </a:cubicBezTo>
                      <a:cubicBezTo>
                        <a:pt x="1555" y="15622"/>
                        <a:pt x="3058" y="16725"/>
                        <a:pt x="4562" y="17577"/>
                      </a:cubicBezTo>
                      <a:cubicBezTo>
                        <a:pt x="3810" y="12866"/>
                        <a:pt x="6141" y="6800"/>
                        <a:pt x="8873" y="6249"/>
                      </a:cubicBezTo>
                      <a:cubicBezTo>
                        <a:pt x="9157" y="6193"/>
                        <a:pt x="9422" y="6167"/>
                        <a:pt x="9667" y="6167"/>
                      </a:cubicBezTo>
                      <a:cubicBezTo>
                        <a:pt x="12280" y="6167"/>
                        <a:pt x="12785" y="9067"/>
                        <a:pt x="12808" y="9181"/>
                      </a:cubicBezTo>
                      <a:cubicBezTo>
                        <a:pt x="12858" y="9081"/>
                        <a:pt x="14863" y="5497"/>
                        <a:pt x="17845" y="4394"/>
                      </a:cubicBezTo>
                      <a:cubicBezTo>
                        <a:pt x="19149" y="3893"/>
                        <a:pt x="19976" y="3267"/>
                        <a:pt x="20477" y="2715"/>
                      </a:cubicBezTo>
                      <a:cubicBezTo>
                        <a:pt x="19876" y="2239"/>
                        <a:pt x="19199" y="1788"/>
                        <a:pt x="18472" y="1437"/>
                      </a:cubicBezTo>
                      <a:cubicBezTo>
                        <a:pt x="16868" y="635"/>
                        <a:pt x="14938" y="84"/>
                        <a:pt x="12632" y="8"/>
                      </a:cubicBezTo>
                      <a:cubicBezTo>
                        <a:pt x="12493" y="3"/>
                        <a:pt x="12355" y="0"/>
                        <a:pt x="12218" y="0"/>
                      </a:cubicBezTo>
                      <a:close/>
                    </a:path>
                  </a:pathLst>
                </a:custGeom>
                <a:solidFill>
                  <a:srgbClr val="FC72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2" name="Google Shape;10794;p75">
                  <a:extLst>
                    <a:ext uri="{FF2B5EF4-FFF2-40B4-BE49-F238E27FC236}">
                      <a16:creationId xmlns:a16="http://schemas.microsoft.com/office/drawing/2014/main" id="{DBC5D5D8-AD90-4875-B10B-FFDC6ACBAF71}"/>
                    </a:ext>
                  </a:extLst>
                </p:cNvPr>
                <p:cNvSpPr/>
                <p:nvPr/>
              </p:nvSpPr>
              <p:spPr>
                <a:xfrm>
                  <a:off x="2082375" y="1979900"/>
                  <a:ext cx="318800" cy="192650"/>
                </a:xfrm>
                <a:custGeom>
                  <a:avLst/>
                  <a:gdLst/>
                  <a:ahLst/>
                  <a:cxnLst/>
                  <a:rect l="l" t="t" r="r" b="b"/>
                  <a:pathLst>
                    <a:path w="12752" h="7706" extrusionOk="0">
                      <a:moveTo>
                        <a:pt x="10076" y="1"/>
                      </a:moveTo>
                      <a:cubicBezTo>
                        <a:pt x="9535" y="1"/>
                        <a:pt x="9117" y="79"/>
                        <a:pt x="9117" y="79"/>
                      </a:cubicBezTo>
                      <a:lnTo>
                        <a:pt x="3478" y="505"/>
                      </a:lnTo>
                      <a:cubicBezTo>
                        <a:pt x="3478" y="505"/>
                        <a:pt x="3165" y="454"/>
                        <a:pt x="2731" y="454"/>
                      </a:cubicBezTo>
                      <a:cubicBezTo>
                        <a:pt x="1703" y="454"/>
                        <a:pt x="1" y="739"/>
                        <a:pt x="195" y="2660"/>
                      </a:cubicBezTo>
                      <a:cubicBezTo>
                        <a:pt x="363" y="4324"/>
                        <a:pt x="1525" y="4649"/>
                        <a:pt x="2408" y="4649"/>
                      </a:cubicBezTo>
                      <a:cubicBezTo>
                        <a:pt x="2976" y="4649"/>
                        <a:pt x="3428" y="4515"/>
                        <a:pt x="3428" y="4515"/>
                      </a:cubicBezTo>
                      <a:lnTo>
                        <a:pt x="3428" y="4515"/>
                      </a:lnTo>
                      <a:cubicBezTo>
                        <a:pt x="3428" y="4515"/>
                        <a:pt x="2801" y="7197"/>
                        <a:pt x="5258" y="7648"/>
                      </a:cubicBezTo>
                      <a:cubicBezTo>
                        <a:pt x="5459" y="7687"/>
                        <a:pt x="5644" y="7705"/>
                        <a:pt x="5813" y="7705"/>
                      </a:cubicBezTo>
                      <a:cubicBezTo>
                        <a:pt x="7685" y="7705"/>
                        <a:pt x="7664" y="5493"/>
                        <a:pt x="7664" y="5492"/>
                      </a:cubicBezTo>
                      <a:lnTo>
                        <a:pt x="7664" y="5492"/>
                      </a:lnTo>
                      <a:cubicBezTo>
                        <a:pt x="7664" y="5492"/>
                        <a:pt x="8566" y="6965"/>
                        <a:pt x="9830" y="6965"/>
                      </a:cubicBezTo>
                      <a:cubicBezTo>
                        <a:pt x="10156" y="6965"/>
                        <a:pt x="10507" y="6867"/>
                        <a:pt x="10872" y="6620"/>
                      </a:cubicBezTo>
                      <a:cubicBezTo>
                        <a:pt x="12651" y="5417"/>
                        <a:pt x="10546" y="3462"/>
                        <a:pt x="10546" y="3462"/>
                      </a:cubicBezTo>
                      <a:cubicBezTo>
                        <a:pt x="10546" y="3462"/>
                        <a:pt x="12751" y="3212"/>
                        <a:pt x="12426" y="1357"/>
                      </a:cubicBezTo>
                      <a:cubicBezTo>
                        <a:pt x="12207" y="215"/>
                        <a:pt x="10973" y="1"/>
                        <a:pt x="10076" y="1"/>
                      </a:cubicBezTo>
                      <a:close/>
                    </a:path>
                  </a:pathLst>
                </a:custGeom>
                <a:solidFill>
                  <a:srgbClr val="FFD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10795;p75">
                  <a:extLst>
                    <a:ext uri="{FF2B5EF4-FFF2-40B4-BE49-F238E27FC236}">
                      <a16:creationId xmlns:a16="http://schemas.microsoft.com/office/drawing/2014/main" id="{2A455DCF-2B63-4354-A5FF-D32A23660288}"/>
                    </a:ext>
                  </a:extLst>
                </p:cNvPr>
                <p:cNvSpPr/>
                <p:nvPr/>
              </p:nvSpPr>
              <p:spPr>
                <a:xfrm>
                  <a:off x="2154900" y="1944900"/>
                  <a:ext cx="156050" cy="148975"/>
                </a:xfrm>
                <a:custGeom>
                  <a:avLst/>
                  <a:gdLst/>
                  <a:ahLst/>
                  <a:cxnLst/>
                  <a:rect l="l" t="t" r="r" b="b"/>
                  <a:pathLst>
                    <a:path w="6242" h="5959" extrusionOk="0">
                      <a:moveTo>
                        <a:pt x="51" y="0"/>
                      </a:moveTo>
                      <a:lnTo>
                        <a:pt x="1" y="4536"/>
                      </a:lnTo>
                      <a:cubicBezTo>
                        <a:pt x="1" y="4536"/>
                        <a:pt x="1116" y="5959"/>
                        <a:pt x="2978" y="5959"/>
                      </a:cubicBezTo>
                      <a:cubicBezTo>
                        <a:pt x="3880" y="5959"/>
                        <a:pt x="4956" y="5626"/>
                        <a:pt x="6166" y="4637"/>
                      </a:cubicBezTo>
                      <a:lnTo>
                        <a:pt x="6216" y="1604"/>
                      </a:lnTo>
                      <a:lnTo>
                        <a:pt x="6241" y="376"/>
                      </a:lnTo>
                      <a:lnTo>
                        <a:pt x="6241" y="376"/>
                      </a:lnTo>
                      <a:cubicBezTo>
                        <a:pt x="6241" y="376"/>
                        <a:pt x="5806" y="385"/>
                        <a:pt x="5161" y="385"/>
                      </a:cubicBezTo>
                      <a:cubicBezTo>
                        <a:pt x="3628" y="385"/>
                        <a:pt x="915" y="335"/>
                        <a:pt x="51" y="0"/>
                      </a:cubicBezTo>
                      <a:close/>
                    </a:path>
                  </a:pathLst>
                </a:custGeom>
                <a:solidFill>
                  <a:srgbClr val="FFC3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10796;p75">
                  <a:extLst>
                    <a:ext uri="{FF2B5EF4-FFF2-40B4-BE49-F238E27FC236}">
                      <a16:creationId xmlns:a16="http://schemas.microsoft.com/office/drawing/2014/main" id="{61228A67-5970-4A36-BE01-50C1CC343D0A}"/>
                    </a:ext>
                  </a:extLst>
                </p:cNvPr>
                <p:cNvSpPr/>
                <p:nvPr/>
              </p:nvSpPr>
              <p:spPr>
                <a:xfrm>
                  <a:off x="2151775" y="1946775"/>
                  <a:ext cx="156025" cy="149150"/>
                </a:xfrm>
                <a:custGeom>
                  <a:avLst/>
                  <a:gdLst/>
                  <a:ahLst/>
                  <a:cxnLst/>
                  <a:rect l="l" t="t" r="r" b="b"/>
                  <a:pathLst>
                    <a:path w="6241" h="5966" extrusionOk="0">
                      <a:moveTo>
                        <a:pt x="76" y="0"/>
                      </a:moveTo>
                      <a:lnTo>
                        <a:pt x="0" y="4562"/>
                      </a:lnTo>
                      <a:cubicBezTo>
                        <a:pt x="0" y="4562"/>
                        <a:pt x="1110" y="5965"/>
                        <a:pt x="2971" y="5965"/>
                      </a:cubicBezTo>
                      <a:cubicBezTo>
                        <a:pt x="3879" y="5965"/>
                        <a:pt x="4966" y="5631"/>
                        <a:pt x="6191" y="4637"/>
                      </a:cubicBezTo>
                      <a:lnTo>
                        <a:pt x="6191" y="4637"/>
                      </a:lnTo>
                      <a:cubicBezTo>
                        <a:pt x="5223" y="5221"/>
                        <a:pt x="4416" y="5453"/>
                        <a:pt x="3768" y="5453"/>
                      </a:cubicBezTo>
                      <a:cubicBezTo>
                        <a:pt x="1241" y="5453"/>
                        <a:pt x="1109" y="1930"/>
                        <a:pt x="3183" y="1930"/>
                      </a:cubicBezTo>
                      <a:cubicBezTo>
                        <a:pt x="4336" y="1930"/>
                        <a:pt x="5414" y="1780"/>
                        <a:pt x="6241" y="1604"/>
                      </a:cubicBezTo>
                      <a:lnTo>
                        <a:pt x="6241" y="376"/>
                      </a:lnTo>
                      <a:cubicBezTo>
                        <a:pt x="6241" y="376"/>
                        <a:pt x="5692" y="390"/>
                        <a:pt x="4915" y="390"/>
                      </a:cubicBezTo>
                      <a:cubicBezTo>
                        <a:pt x="3362" y="390"/>
                        <a:pt x="894" y="334"/>
                        <a:pt x="76" y="0"/>
                      </a:cubicBezTo>
                      <a:close/>
                    </a:path>
                  </a:pathLst>
                </a:custGeom>
                <a:solidFill>
                  <a:srgbClr val="F99863">
                    <a:alpha val="575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5" name="Google Shape;10797;p75">
                  <a:extLst>
                    <a:ext uri="{FF2B5EF4-FFF2-40B4-BE49-F238E27FC236}">
                      <a16:creationId xmlns:a16="http://schemas.microsoft.com/office/drawing/2014/main" id="{A380352C-6319-4682-A7D0-460DC0AD862E}"/>
                    </a:ext>
                  </a:extLst>
                </p:cNvPr>
                <p:cNvSpPr/>
                <p:nvPr/>
              </p:nvSpPr>
              <p:spPr>
                <a:xfrm>
                  <a:off x="2365425" y="1130350"/>
                  <a:ext cx="3175" cy="5025"/>
                </a:xfrm>
                <a:custGeom>
                  <a:avLst/>
                  <a:gdLst/>
                  <a:ahLst/>
                  <a:cxnLst/>
                  <a:rect l="l" t="t" r="r" b="b"/>
                  <a:pathLst>
                    <a:path w="127" h="201" extrusionOk="0">
                      <a:moveTo>
                        <a:pt x="1" y="0"/>
                      </a:moveTo>
                      <a:lnTo>
                        <a:pt x="1" y="0"/>
                      </a:lnTo>
                      <a:cubicBezTo>
                        <a:pt x="1" y="0"/>
                        <a:pt x="26" y="51"/>
                        <a:pt x="126" y="201"/>
                      </a:cubicBezTo>
                      <a:cubicBezTo>
                        <a:pt x="76" y="101"/>
                        <a:pt x="26" y="25"/>
                        <a:pt x="1" y="0"/>
                      </a:cubicBezTo>
                      <a:close/>
                    </a:path>
                  </a:pathLst>
                </a:custGeom>
                <a:solidFill>
                  <a:srgbClr val="FFBC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6" name="Google Shape;10798;p75">
                  <a:extLst>
                    <a:ext uri="{FF2B5EF4-FFF2-40B4-BE49-F238E27FC236}">
                      <a16:creationId xmlns:a16="http://schemas.microsoft.com/office/drawing/2014/main" id="{9073C3A6-6A94-47B0-8E83-E5D6BCC3F2BA}"/>
                    </a:ext>
                  </a:extLst>
                </p:cNvPr>
                <p:cNvSpPr/>
                <p:nvPr/>
              </p:nvSpPr>
              <p:spPr>
                <a:xfrm>
                  <a:off x="1770200" y="1135350"/>
                  <a:ext cx="936725" cy="834175"/>
                </a:xfrm>
                <a:custGeom>
                  <a:avLst/>
                  <a:gdLst/>
                  <a:ahLst/>
                  <a:cxnLst/>
                  <a:rect l="l" t="t" r="r" b="b"/>
                  <a:pathLst>
                    <a:path w="37469" h="33367" extrusionOk="0">
                      <a:moveTo>
                        <a:pt x="23935" y="1"/>
                      </a:moveTo>
                      <a:cubicBezTo>
                        <a:pt x="24436" y="1179"/>
                        <a:pt x="24085" y="5991"/>
                        <a:pt x="23709" y="7194"/>
                      </a:cubicBezTo>
                      <a:cubicBezTo>
                        <a:pt x="23494" y="7839"/>
                        <a:pt x="21026" y="8178"/>
                        <a:pt x="18636" y="8178"/>
                      </a:cubicBezTo>
                      <a:cubicBezTo>
                        <a:pt x="16291" y="8178"/>
                        <a:pt x="14023" y="7852"/>
                        <a:pt x="14035" y="7169"/>
                      </a:cubicBezTo>
                      <a:cubicBezTo>
                        <a:pt x="14060" y="5815"/>
                        <a:pt x="14136" y="252"/>
                        <a:pt x="14136" y="101"/>
                      </a:cubicBezTo>
                      <a:lnTo>
                        <a:pt x="14136" y="101"/>
                      </a:lnTo>
                      <a:cubicBezTo>
                        <a:pt x="11702" y="6969"/>
                        <a:pt x="11477" y="7894"/>
                        <a:pt x="9021" y="7894"/>
                      </a:cubicBezTo>
                      <a:cubicBezTo>
                        <a:pt x="8771" y="7894"/>
                        <a:pt x="8497" y="7885"/>
                        <a:pt x="8196" y="7871"/>
                      </a:cubicBezTo>
                      <a:cubicBezTo>
                        <a:pt x="8010" y="7863"/>
                        <a:pt x="7825" y="7860"/>
                        <a:pt x="7641" y="7860"/>
                      </a:cubicBezTo>
                      <a:cubicBezTo>
                        <a:pt x="4630" y="7860"/>
                        <a:pt x="1980" y="8773"/>
                        <a:pt x="1980" y="8773"/>
                      </a:cubicBezTo>
                      <a:cubicBezTo>
                        <a:pt x="0" y="25339"/>
                        <a:pt x="7920" y="29274"/>
                        <a:pt x="13609" y="31906"/>
                      </a:cubicBezTo>
                      <a:cubicBezTo>
                        <a:pt x="15593" y="32830"/>
                        <a:pt x="17358" y="33366"/>
                        <a:pt x="19165" y="33366"/>
                      </a:cubicBezTo>
                      <a:cubicBezTo>
                        <a:pt x="21033" y="33366"/>
                        <a:pt x="22945" y="32792"/>
                        <a:pt x="25188" y="31480"/>
                      </a:cubicBezTo>
                      <a:cubicBezTo>
                        <a:pt x="27018" y="30402"/>
                        <a:pt x="29048" y="28823"/>
                        <a:pt x="31429" y="26668"/>
                      </a:cubicBezTo>
                      <a:cubicBezTo>
                        <a:pt x="37469" y="21254"/>
                        <a:pt x="37319" y="13986"/>
                        <a:pt x="36817" y="10527"/>
                      </a:cubicBezTo>
                      <a:cubicBezTo>
                        <a:pt x="36642" y="9299"/>
                        <a:pt x="36416" y="8547"/>
                        <a:pt x="36416" y="8547"/>
                      </a:cubicBezTo>
                      <a:cubicBezTo>
                        <a:pt x="36416" y="8547"/>
                        <a:pt x="34340" y="7268"/>
                        <a:pt x="30898" y="7268"/>
                      </a:cubicBezTo>
                      <a:cubicBezTo>
                        <a:pt x="30833" y="7268"/>
                        <a:pt x="30768" y="7268"/>
                        <a:pt x="30702" y="7269"/>
                      </a:cubicBezTo>
                      <a:cubicBezTo>
                        <a:pt x="30478" y="7274"/>
                        <a:pt x="30266" y="7276"/>
                        <a:pt x="30066" y="7276"/>
                      </a:cubicBezTo>
                      <a:cubicBezTo>
                        <a:pt x="27118" y="7276"/>
                        <a:pt x="26750" y="6743"/>
                        <a:pt x="26491" y="5264"/>
                      </a:cubicBezTo>
                      <a:cubicBezTo>
                        <a:pt x="26266" y="3886"/>
                        <a:pt x="24411" y="803"/>
                        <a:pt x="23935" y="1"/>
                      </a:cubicBezTo>
                      <a:close/>
                    </a:path>
                  </a:pathLst>
                </a:custGeom>
                <a:solidFill>
                  <a:srgbClr val="FFC3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7" name="Google Shape;10799;p75">
                  <a:extLst>
                    <a:ext uri="{FF2B5EF4-FFF2-40B4-BE49-F238E27FC236}">
                      <a16:creationId xmlns:a16="http://schemas.microsoft.com/office/drawing/2014/main" id="{16BBC839-4636-4201-8100-95520671DA37}"/>
                    </a:ext>
                  </a:extLst>
                </p:cNvPr>
                <p:cNvSpPr/>
                <p:nvPr/>
              </p:nvSpPr>
              <p:spPr>
                <a:xfrm>
                  <a:off x="2365425" y="1130350"/>
                  <a:ext cx="3175" cy="5025"/>
                </a:xfrm>
                <a:custGeom>
                  <a:avLst/>
                  <a:gdLst/>
                  <a:ahLst/>
                  <a:cxnLst/>
                  <a:rect l="l" t="t" r="r" b="b"/>
                  <a:pathLst>
                    <a:path w="127" h="201" extrusionOk="0">
                      <a:moveTo>
                        <a:pt x="1" y="0"/>
                      </a:moveTo>
                      <a:lnTo>
                        <a:pt x="1" y="0"/>
                      </a:lnTo>
                      <a:cubicBezTo>
                        <a:pt x="1" y="0"/>
                        <a:pt x="26" y="51"/>
                        <a:pt x="126" y="201"/>
                      </a:cubicBezTo>
                      <a:cubicBezTo>
                        <a:pt x="76" y="101"/>
                        <a:pt x="26" y="25"/>
                        <a:pt x="1" y="0"/>
                      </a:cubicBezTo>
                      <a:close/>
                    </a:path>
                  </a:pathLst>
                </a:custGeom>
                <a:solidFill>
                  <a:srgbClr val="EE010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8" name="Google Shape;10800;p75">
                  <a:extLst>
                    <a:ext uri="{FF2B5EF4-FFF2-40B4-BE49-F238E27FC236}">
                      <a16:creationId xmlns:a16="http://schemas.microsoft.com/office/drawing/2014/main" id="{C0FA8D11-D1DC-41CA-8C98-D235C70F854F}"/>
                    </a:ext>
                  </a:extLst>
                </p:cNvPr>
                <p:cNvSpPr/>
                <p:nvPr/>
              </p:nvSpPr>
              <p:spPr>
                <a:xfrm>
                  <a:off x="1770200" y="1135350"/>
                  <a:ext cx="920450" cy="834175"/>
                </a:xfrm>
                <a:custGeom>
                  <a:avLst/>
                  <a:gdLst/>
                  <a:ahLst/>
                  <a:cxnLst/>
                  <a:rect l="l" t="t" r="r" b="b"/>
                  <a:pathLst>
                    <a:path w="36818" h="33367" extrusionOk="0">
                      <a:moveTo>
                        <a:pt x="23935" y="1"/>
                      </a:moveTo>
                      <a:cubicBezTo>
                        <a:pt x="24436" y="1179"/>
                        <a:pt x="24085" y="5991"/>
                        <a:pt x="23709" y="7194"/>
                      </a:cubicBezTo>
                      <a:cubicBezTo>
                        <a:pt x="23494" y="7839"/>
                        <a:pt x="21026" y="8178"/>
                        <a:pt x="18636" y="8178"/>
                      </a:cubicBezTo>
                      <a:cubicBezTo>
                        <a:pt x="16291" y="8178"/>
                        <a:pt x="14023" y="7852"/>
                        <a:pt x="14035" y="7169"/>
                      </a:cubicBezTo>
                      <a:cubicBezTo>
                        <a:pt x="14060" y="5815"/>
                        <a:pt x="14136" y="252"/>
                        <a:pt x="14136" y="101"/>
                      </a:cubicBezTo>
                      <a:lnTo>
                        <a:pt x="14136" y="101"/>
                      </a:lnTo>
                      <a:cubicBezTo>
                        <a:pt x="11702" y="6969"/>
                        <a:pt x="11477" y="7894"/>
                        <a:pt x="9021" y="7894"/>
                      </a:cubicBezTo>
                      <a:cubicBezTo>
                        <a:pt x="8771" y="7894"/>
                        <a:pt x="8497" y="7885"/>
                        <a:pt x="8196" y="7871"/>
                      </a:cubicBezTo>
                      <a:cubicBezTo>
                        <a:pt x="8010" y="7863"/>
                        <a:pt x="7825" y="7860"/>
                        <a:pt x="7641" y="7860"/>
                      </a:cubicBezTo>
                      <a:cubicBezTo>
                        <a:pt x="4630" y="7860"/>
                        <a:pt x="1980" y="8773"/>
                        <a:pt x="1980" y="8773"/>
                      </a:cubicBezTo>
                      <a:cubicBezTo>
                        <a:pt x="0" y="25339"/>
                        <a:pt x="7920" y="29274"/>
                        <a:pt x="13609" y="31906"/>
                      </a:cubicBezTo>
                      <a:cubicBezTo>
                        <a:pt x="15593" y="32830"/>
                        <a:pt x="17358" y="33366"/>
                        <a:pt x="19165" y="33366"/>
                      </a:cubicBezTo>
                      <a:cubicBezTo>
                        <a:pt x="21033" y="33366"/>
                        <a:pt x="22945" y="32792"/>
                        <a:pt x="25188" y="31480"/>
                      </a:cubicBezTo>
                      <a:lnTo>
                        <a:pt x="25188" y="31480"/>
                      </a:lnTo>
                      <a:cubicBezTo>
                        <a:pt x="24276" y="31658"/>
                        <a:pt x="23337" y="31762"/>
                        <a:pt x="22379" y="31762"/>
                      </a:cubicBezTo>
                      <a:cubicBezTo>
                        <a:pt x="20916" y="31762"/>
                        <a:pt x="19410" y="31519"/>
                        <a:pt x="17895" y="30928"/>
                      </a:cubicBezTo>
                      <a:cubicBezTo>
                        <a:pt x="8521" y="27294"/>
                        <a:pt x="8070" y="21279"/>
                        <a:pt x="7995" y="14161"/>
                      </a:cubicBezTo>
                      <a:cubicBezTo>
                        <a:pt x="7947" y="9636"/>
                        <a:pt x="9651" y="8833"/>
                        <a:pt x="11364" y="8833"/>
                      </a:cubicBezTo>
                      <a:cubicBezTo>
                        <a:pt x="12306" y="8833"/>
                        <a:pt x="13252" y="9076"/>
                        <a:pt x="13911" y="9076"/>
                      </a:cubicBezTo>
                      <a:cubicBezTo>
                        <a:pt x="13945" y="9076"/>
                        <a:pt x="13978" y="9075"/>
                        <a:pt x="14010" y="9074"/>
                      </a:cubicBezTo>
                      <a:cubicBezTo>
                        <a:pt x="14176" y="9067"/>
                        <a:pt x="14389" y="9064"/>
                        <a:pt x="14642" y="9064"/>
                      </a:cubicBezTo>
                      <a:cubicBezTo>
                        <a:pt x="15451" y="9064"/>
                        <a:pt x="16672" y="9091"/>
                        <a:pt x="18073" y="9091"/>
                      </a:cubicBezTo>
                      <a:cubicBezTo>
                        <a:pt x="20964" y="9091"/>
                        <a:pt x="24619" y="8976"/>
                        <a:pt x="26993" y="8272"/>
                      </a:cubicBezTo>
                      <a:cubicBezTo>
                        <a:pt x="27467" y="8128"/>
                        <a:pt x="27995" y="8064"/>
                        <a:pt x="28557" y="8064"/>
                      </a:cubicBezTo>
                      <a:cubicBezTo>
                        <a:pt x="31317" y="8064"/>
                        <a:pt x="34880" y="9590"/>
                        <a:pt x="36817" y="10527"/>
                      </a:cubicBezTo>
                      <a:cubicBezTo>
                        <a:pt x="36642" y="9299"/>
                        <a:pt x="36416" y="8547"/>
                        <a:pt x="36416" y="8547"/>
                      </a:cubicBezTo>
                      <a:cubicBezTo>
                        <a:pt x="36416" y="8547"/>
                        <a:pt x="34340" y="7268"/>
                        <a:pt x="30898" y="7268"/>
                      </a:cubicBezTo>
                      <a:cubicBezTo>
                        <a:pt x="30833" y="7268"/>
                        <a:pt x="30768" y="7268"/>
                        <a:pt x="30702" y="7269"/>
                      </a:cubicBezTo>
                      <a:cubicBezTo>
                        <a:pt x="30478" y="7274"/>
                        <a:pt x="30266" y="7276"/>
                        <a:pt x="30066" y="7276"/>
                      </a:cubicBezTo>
                      <a:cubicBezTo>
                        <a:pt x="27118" y="7276"/>
                        <a:pt x="26750" y="6743"/>
                        <a:pt x="26491" y="5264"/>
                      </a:cubicBezTo>
                      <a:cubicBezTo>
                        <a:pt x="26266" y="3886"/>
                        <a:pt x="24411" y="803"/>
                        <a:pt x="23935" y="1"/>
                      </a:cubicBezTo>
                      <a:close/>
                    </a:path>
                  </a:pathLst>
                </a:custGeom>
                <a:solidFill>
                  <a:srgbClr val="F99863">
                    <a:alpha val="575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9" name="Google Shape;10801;p75">
                  <a:extLst>
                    <a:ext uri="{FF2B5EF4-FFF2-40B4-BE49-F238E27FC236}">
                      <a16:creationId xmlns:a16="http://schemas.microsoft.com/office/drawing/2014/main" id="{8BF6EED0-723D-4916-8225-A49C50C15174}"/>
                    </a:ext>
                  </a:extLst>
                </p:cNvPr>
                <p:cNvSpPr/>
                <p:nvPr/>
              </p:nvSpPr>
              <p:spPr>
                <a:xfrm>
                  <a:off x="2422450" y="1633475"/>
                  <a:ext cx="177350" cy="176100"/>
                </a:xfrm>
                <a:custGeom>
                  <a:avLst/>
                  <a:gdLst/>
                  <a:ahLst/>
                  <a:cxnLst/>
                  <a:rect l="l" t="t" r="r" b="b"/>
                  <a:pathLst>
                    <a:path w="7094" h="7044" extrusionOk="0">
                      <a:moveTo>
                        <a:pt x="3538" y="1"/>
                      </a:moveTo>
                      <a:cubicBezTo>
                        <a:pt x="1604" y="1"/>
                        <a:pt x="50" y="1545"/>
                        <a:pt x="26" y="3485"/>
                      </a:cubicBezTo>
                      <a:cubicBezTo>
                        <a:pt x="0" y="5439"/>
                        <a:pt x="1554" y="7018"/>
                        <a:pt x="3509" y="7043"/>
                      </a:cubicBezTo>
                      <a:cubicBezTo>
                        <a:pt x="3525" y="7044"/>
                        <a:pt x="3540" y="7044"/>
                        <a:pt x="3555" y="7044"/>
                      </a:cubicBezTo>
                      <a:cubicBezTo>
                        <a:pt x="5465" y="7044"/>
                        <a:pt x="7043" y="5499"/>
                        <a:pt x="7068" y="3585"/>
                      </a:cubicBezTo>
                      <a:cubicBezTo>
                        <a:pt x="7093" y="1630"/>
                        <a:pt x="5539" y="26"/>
                        <a:pt x="3584" y="1"/>
                      </a:cubicBezTo>
                      <a:cubicBezTo>
                        <a:pt x="3569" y="1"/>
                        <a:pt x="3553" y="1"/>
                        <a:pt x="3538" y="1"/>
                      </a:cubicBezTo>
                      <a:close/>
                    </a:path>
                  </a:pathLst>
                </a:custGeom>
                <a:solidFill>
                  <a:srgbClr val="FF7069">
                    <a:alpha val="647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0" name="Google Shape;10802;p75">
                  <a:extLst>
                    <a:ext uri="{FF2B5EF4-FFF2-40B4-BE49-F238E27FC236}">
                      <a16:creationId xmlns:a16="http://schemas.microsoft.com/office/drawing/2014/main" id="{530BE947-06CB-4135-A2FD-DC102A61A295}"/>
                    </a:ext>
                  </a:extLst>
                </p:cNvPr>
                <p:cNvSpPr/>
                <p:nvPr/>
              </p:nvSpPr>
              <p:spPr>
                <a:xfrm>
                  <a:off x="1872325" y="1625325"/>
                  <a:ext cx="177975" cy="176125"/>
                </a:xfrm>
                <a:custGeom>
                  <a:avLst/>
                  <a:gdLst/>
                  <a:ahLst/>
                  <a:cxnLst/>
                  <a:rect l="l" t="t" r="r" b="b"/>
                  <a:pathLst>
                    <a:path w="7119" h="7045" extrusionOk="0">
                      <a:moveTo>
                        <a:pt x="3563" y="1"/>
                      </a:moveTo>
                      <a:cubicBezTo>
                        <a:pt x="1629" y="1"/>
                        <a:pt x="50" y="1545"/>
                        <a:pt x="25" y="3485"/>
                      </a:cubicBezTo>
                      <a:cubicBezTo>
                        <a:pt x="0" y="5440"/>
                        <a:pt x="1554" y="7019"/>
                        <a:pt x="3509" y="7044"/>
                      </a:cubicBezTo>
                      <a:cubicBezTo>
                        <a:pt x="3539" y="7044"/>
                        <a:pt x="3570" y="7045"/>
                        <a:pt x="3600" y="7045"/>
                      </a:cubicBezTo>
                      <a:cubicBezTo>
                        <a:pt x="5513" y="7045"/>
                        <a:pt x="7068" y="5485"/>
                        <a:pt x="7093" y="3585"/>
                      </a:cubicBezTo>
                      <a:cubicBezTo>
                        <a:pt x="7118" y="1630"/>
                        <a:pt x="5539" y="26"/>
                        <a:pt x="3609" y="1"/>
                      </a:cubicBezTo>
                      <a:cubicBezTo>
                        <a:pt x="3594" y="1"/>
                        <a:pt x="3578" y="1"/>
                        <a:pt x="3563" y="1"/>
                      </a:cubicBezTo>
                      <a:close/>
                    </a:path>
                  </a:pathLst>
                </a:custGeom>
                <a:solidFill>
                  <a:srgbClr val="FF7069">
                    <a:alpha val="647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10803;p75">
                  <a:extLst>
                    <a:ext uri="{FF2B5EF4-FFF2-40B4-BE49-F238E27FC236}">
                      <a16:creationId xmlns:a16="http://schemas.microsoft.com/office/drawing/2014/main" id="{BB66EA23-30A5-4136-844F-E1BD6C0CF9B4}"/>
                    </a:ext>
                  </a:extLst>
                </p:cNvPr>
                <p:cNvSpPr/>
                <p:nvPr/>
              </p:nvSpPr>
              <p:spPr>
                <a:xfrm>
                  <a:off x="2406150" y="1476225"/>
                  <a:ext cx="217450" cy="130975"/>
                </a:xfrm>
                <a:custGeom>
                  <a:avLst/>
                  <a:gdLst/>
                  <a:ahLst/>
                  <a:cxnLst/>
                  <a:rect l="l" t="t" r="r" b="b"/>
                  <a:pathLst>
                    <a:path w="8698" h="5239" fill="none" extrusionOk="0">
                      <a:moveTo>
                        <a:pt x="577" y="5138"/>
                      </a:moveTo>
                      <a:cubicBezTo>
                        <a:pt x="577" y="5138"/>
                        <a:pt x="1" y="276"/>
                        <a:pt x="4337" y="150"/>
                      </a:cubicBezTo>
                      <a:cubicBezTo>
                        <a:pt x="8698" y="0"/>
                        <a:pt x="8071" y="5238"/>
                        <a:pt x="8071" y="5238"/>
                      </a:cubicBezTo>
                    </a:path>
                  </a:pathLst>
                </a:custGeom>
                <a:noFill/>
                <a:ln w="13150" cap="rnd" cmpd="sng">
                  <a:solidFill>
                    <a:srgbClr val="323232"/>
                  </a:solidFill>
                  <a:prstDash val="solid"/>
                  <a:miter lim="25062"/>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10804;p75">
                  <a:extLst>
                    <a:ext uri="{FF2B5EF4-FFF2-40B4-BE49-F238E27FC236}">
                      <a16:creationId xmlns:a16="http://schemas.microsoft.com/office/drawing/2014/main" id="{F91A9D30-AD08-44CA-906B-012D23A1B3CD}"/>
                    </a:ext>
                  </a:extLst>
                </p:cNvPr>
                <p:cNvSpPr/>
                <p:nvPr/>
              </p:nvSpPr>
              <p:spPr>
                <a:xfrm>
                  <a:off x="1864800" y="1469325"/>
                  <a:ext cx="216825" cy="130350"/>
                </a:xfrm>
                <a:custGeom>
                  <a:avLst/>
                  <a:gdLst/>
                  <a:ahLst/>
                  <a:cxnLst/>
                  <a:rect l="l" t="t" r="r" b="b"/>
                  <a:pathLst>
                    <a:path w="8673" h="5214" fill="none" extrusionOk="0">
                      <a:moveTo>
                        <a:pt x="577" y="5113"/>
                      </a:moveTo>
                      <a:cubicBezTo>
                        <a:pt x="577" y="5113"/>
                        <a:pt x="1" y="276"/>
                        <a:pt x="4336" y="151"/>
                      </a:cubicBezTo>
                      <a:cubicBezTo>
                        <a:pt x="8672" y="0"/>
                        <a:pt x="8071" y="5213"/>
                        <a:pt x="8071" y="5213"/>
                      </a:cubicBezTo>
                    </a:path>
                  </a:pathLst>
                </a:custGeom>
                <a:noFill/>
                <a:ln w="13150" cap="rnd" cmpd="sng">
                  <a:solidFill>
                    <a:srgbClr val="323232"/>
                  </a:solidFill>
                  <a:prstDash val="solid"/>
                  <a:miter lim="25062"/>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3" name="Google Shape;10805;p75">
                  <a:extLst>
                    <a:ext uri="{FF2B5EF4-FFF2-40B4-BE49-F238E27FC236}">
                      <a16:creationId xmlns:a16="http://schemas.microsoft.com/office/drawing/2014/main" id="{FD8FCF38-C878-4C77-BC17-88E776C34704}"/>
                    </a:ext>
                  </a:extLst>
                </p:cNvPr>
                <p:cNvSpPr/>
                <p:nvPr/>
              </p:nvSpPr>
              <p:spPr>
                <a:xfrm>
                  <a:off x="2152975" y="1565175"/>
                  <a:ext cx="164100" cy="82000"/>
                </a:xfrm>
                <a:custGeom>
                  <a:avLst/>
                  <a:gdLst/>
                  <a:ahLst/>
                  <a:cxnLst/>
                  <a:rect l="l" t="t" r="r" b="b"/>
                  <a:pathLst>
                    <a:path w="6564" h="3280" extrusionOk="0">
                      <a:moveTo>
                        <a:pt x="3873" y="0"/>
                      </a:moveTo>
                      <a:cubicBezTo>
                        <a:pt x="1" y="0"/>
                        <a:pt x="1207" y="2539"/>
                        <a:pt x="3962" y="3259"/>
                      </a:cubicBezTo>
                      <a:cubicBezTo>
                        <a:pt x="4017" y="3273"/>
                        <a:pt x="4077" y="3279"/>
                        <a:pt x="4140" y="3279"/>
                      </a:cubicBezTo>
                      <a:cubicBezTo>
                        <a:pt x="5002" y="3279"/>
                        <a:pt x="6564" y="2061"/>
                        <a:pt x="6494" y="1104"/>
                      </a:cubicBezTo>
                      <a:cubicBezTo>
                        <a:pt x="6444" y="502"/>
                        <a:pt x="5792" y="26"/>
                        <a:pt x="3987" y="1"/>
                      </a:cubicBezTo>
                      <a:cubicBezTo>
                        <a:pt x="3949" y="1"/>
                        <a:pt x="3911" y="0"/>
                        <a:pt x="3873" y="0"/>
                      </a:cubicBezTo>
                      <a:close/>
                    </a:path>
                  </a:pathLst>
                </a:custGeom>
                <a:solidFill>
                  <a:srgbClr val="FF70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4" name="Google Shape;10806;p75">
                  <a:extLst>
                    <a:ext uri="{FF2B5EF4-FFF2-40B4-BE49-F238E27FC236}">
                      <a16:creationId xmlns:a16="http://schemas.microsoft.com/office/drawing/2014/main" id="{80E638EE-EEFE-4C66-98DA-B3F6B9ACE173}"/>
                    </a:ext>
                  </a:extLst>
                </p:cNvPr>
                <p:cNvSpPr/>
                <p:nvPr/>
              </p:nvSpPr>
              <p:spPr>
                <a:xfrm>
                  <a:off x="2082850" y="1694625"/>
                  <a:ext cx="345275" cy="134475"/>
                </a:xfrm>
                <a:custGeom>
                  <a:avLst/>
                  <a:gdLst/>
                  <a:ahLst/>
                  <a:cxnLst/>
                  <a:rect l="l" t="t" r="r" b="b"/>
                  <a:pathLst>
                    <a:path w="13811" h="5379" extrusionOk="0">
                      <a:moveTo>
                        <a:pt x="10636" y="1"/>
                      </a:moveTo>
                      <a:cubicBezTo>
                        <a:pt x="9809" y="1"/>
                        <a:pt x="8892" y="212"/>
                        <a:pt x="8071" y="512"/>
                      </a:cubicBezTo>
                      <a:cubicBezTo>
                        <a:pt x="7841" y="601"/>
                        <a:pt x="7574" y="636"/>
                        <a:pt x="7281" y="636"/>
                      </a:cubicBezTo>
                      <a:cubicBezTo>
                        <a:pt x="6744" y="636"/>
                        <a:pt x="6122" y="517"/>
                        <a:pt x="5489" y="387"/>
                      </a:cubicBezTo>
                      <a:cubicBezTo>
                        <a:pt x="4988" y="262"/>
                        <a:pt x="4437" y="136"/>
                        <a:pt x="3935" y="86"/>
                      </a:cubicBezTo>
                      <a:cubicBezTo>
                        <a:pt x="3650" y="47"/>
                        <a:pt x="3369" y="22"/>
                        <a:pt x="3098" y="22"/>
                      </a:cubicBezTo>
                      <a:cubicBezTo>
                        <a:pt x="2514" y="22"/>
                        <a:pt x="1975" y="137"/>
                        <a:pt x="1529" y="462"/>
                      </a:cubicBezTo>
                      <a:cubicBezTo>
                        <a:pt x="1454" y="512"/>
                        <a:pt x="1379" y="587"/>
                        <a:pt x="1304" y="663"/>
                      </a:cubicBezTo>
                      <a:cubicBezTo>
                        <a:pt x="0" y="1991"/>
                        <a:pt x="1053" y="3971"/>
                        <a:pt x="3910" y="4898"/>
                      </a:cubicBezTo>
                      <a:cubicBezTo>
                        <a:pt x="4612" y="5124"/>
                        <a:pt x="5414" y="5274"/>
                        <a:pt x="6316" y="5349"/>
                      </a:cubicBezTo>
                      <a:cubicBezTo>
                        <a:pt x="6592" y="5370"/>
                        <a:pt x="6858" y="5379"/>
                        <a:pt x="7116" y="5379"/>
                      </a:cubicBezTo>
                      <a:cubicBezTo>
                        <a:pt x="7822" y="5379"/>
                        <a:pt x="8468" y="5309"/>
                        <a:pt x="9073" y="5199"/>
                      </a:cubicBezTo>
                      <a:cubicBezTo>
                        <a:pt x="12256" y="4547"/>
                        <a:pt x="13810" y="2342"/>
                        <a:pt x="12757" y="888"/>
                      </a:cubicBezTo>
                      <a:cubicBezTo>
                        <a:pt x="12707" y="788"/>
                        <a:pt x="12632" y="713"/>
                        <a:pt x="12557" y="638"/>
                      </a:cubicBezTo>
                      <a:cubicBezTo>
                        <a:pt x="12088" y="181"/>
                        <a:pt x="11400" y="1"/>
                        <a:pt x="10636" y="1"/>
                      </a:cubicBezTo>
                      <a:close/>
                    </a:path>
                  </a:pathLst>
                </a:custGeom>
                <a:solidFill>
                  <a:srgbClr val="480A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5" name="Google Shape;10807;p75">
                  <a:extLst>
                    <a:ext uri="{FF2B5EF4-FFF2-40B4-BE49-F238E27FC236}">
                      <a16:creationId xmlns:a16="http://schemas.microsoft.com/office/drawing/2014/main" id="{5E0A9D64-FCDC-44F6-81B6-A3198C84DDF9}"/>
                    </a:ext>
                  </a:extLst>
                </p:cNvPr>
                <p:cNvSpPr/>
                <p:nvPr/>
              </p:nvSpPr>
              <p:spPr>
                <a:xfrm>
                  <a:off x="2118550" y="1695150"/>
                  <a:ext cx="65350" cy="54575"/>
                </a:xfrm>
                <a:custGeom>
                  <a:avLst/>
                  <a:gdLst/>
                  <a:ahLst/>
                  <a:cxnLst/>
                  <a:rect l="l" t="t" r="r" b="b"/>
                  <a:pathLst>
                    <a:path w="2614" h="2183" extrusionOk="0">
                      <a:moveTo>
                        <a:pt x="1670" y="1"/>
                      </a:moveTo>
                      <a:cubicBezTo>
                        <a:pt x="1086" y="1"/>
                        <a:pt x="547" y="116"/>
                        <a:pt x="101" y="441"/>
                      </a:cubicBezTo>
                      <a:cubicBezTo>
                        <a:pt x="1" y="993"/>
                        <a:pt x="51" y="1795"/>
                        <a:pt x="978" y="2095"/>
                      </a:cubicBezTo>
                      <a:cubicBezTo>
                        <a:pt x="1165" y="2155"/>
                        <a:pt x="1332" y="2183"/>
                        <a:pt x="1481" y="2183"/>
                      </a:cubicBezTo>
                      <a:cubicBezTo>
                        <a:pt x="2339" y="2183"/>
                        <a:pt x="2614" y="1260"/>
                        <a:pt x="2507" y="65"/>
                      </a:cubicBezTo>
                      <a:cubicBezTo>
                        <a:pt x="2222" y="26"/>
                        <a:pt x="1941" y="1"/>
                        <a:pt x="167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6" name="Google Shape;10808;p75">
                  <a:extLst>
                    <a:ext uri="{FF2B5EF4-FFF2-40B4-BE49-F238E27FC236}">
                      <a16:creationId xmlns:a16="http://schemas.microsoft.com/office/drawing/2014/main" id="{2238B4CB-2340-4A14-93DA-2DB8141E120F}"/>
                    </a:ext>
                  </a:extLst>
                </p:cNvPr>
                <p:cNvSpPr/>
                <p:nvPr/>
              </p:nvSpPr>
              <p:spPr>
                <a:xfrm>
                  <a:off x="2220075" y="1694625"/>
                  <a:ext cx="176700" cy="60450"/>
                </a:xfrm>
                <a:custGeom>
                  <a:avLst/>
                  <a:gdLst/>
                  <a:ahLst/>
                  <a:cxnLst/>
                  <a:rect l="l" t="t" r="r" b="b"/>
                  <a:pathLst>
                    <a:path w="7068" h="2418" extrusionOk="0">
                      <a:moveTo>
                        <a:pt x="5147" y="1"/>
                      </a:moveTo>
                      <a:cubicBezTo>
                        <a:pt x="4320" y="1"/>
                        <a:pt x="3403" y="212"/>
                        <a:pt x="2582" y="512"/>
                      </a:cubicBezTo>
                      <a:cubicBezTo>
                        <a:pt x="2352" y="601"/>
                        <a:pt x="2085" y="636"/>
                        <a:pt x="1792" y="636"/>
                      </a:cubicBezTo>
                      <a:cubicBezTo>
                        <a:pt x="1255" y="636"/>
                        <a:pt x="633" y="517"/>
                        <a:pt x="0" y="387"/>
                      </a:cubicBezTo>
                      <a:lnTo>
                        <a:pt x="0" y="387"/>
                      </a:lnTo>
                      <a:cubicBezTo>
                        <a:pt x="25" y="1189"/>
                        <a:pt x="251" y="2267"/>
                        <a:pt x="1153" y="2267"/>
                      </a:cubicBezTo>
                      <a:cubicBezTo>
                        <a:pt x="4136" y="2217"/>
                        <a:pt x="6968" y="2417"/>
                        <a:pt x="7068" y="638"/>
                      </a:cubicBezTo>
                      <a:cubicBezTo>
                        <a:pt x="6599" y="181"/>
                        <a:pt x="5911" y="1"/>
                        <a:pt x="51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7" name="Google Shape;10809;p75">
                  <a:extLst>
                    <a:ext uri="{FF2B5EF4-FFF2-40B4-BE49-F238E27FC236}">
                      <a16:creationId xmlns:a16="http://schemas.microsoft.com/office/drawing/2014/main" id="{2B2577F9-466B-4E2D-8131-E9F1E5F02DA5}"/>
                    </a:ext>
                  </a:extLst>
                </p:cNvPr>
                <p:cNvSpPr/>
                <p:nvPr/>
              </p:nvSpPr>
              <p:spPr>
                <a:xfrm>
                  <a:off x="2180600" y="1796750"/>
                  <a:ext cx="129100" cy="32350"/>
                </a:xfrm>
                <a:custGeom>
                  <a:avLst/>
                  <a:gdLst/>
                  <a:ahLst/>
                  <a:cxnLst/>
                  <a:rect l="l" t="t" r="r" b="b"/>
                  <a:pathLst>
                    <a:path w="5164" h="1294" extrusionOk="0">
                      <a:moveTo>
                        <a:pt x="1342" y="0"/>
                      </a:moveTo>
                      <a:cubicBezTo>
                        <a:pt x="551" y="0"/>
                        <a:pt x="0" y="813"/>
                        <a:pt x="0" y="813"/>
                      </a:cubicBezTo>
                      <a:cubicBezTo>
                        <a:pt x="702" y="1039"/>
                        <a:pt x="1504" y="1189"/>
                        <a:pt x="2406" y="1264"/>
                      </a:cubicBezTo>
                      <a:cubicBezTo>
                        <a:pt x="2682" y="1285"/>
                        <a:pt x="2948" y="1294"/>
                        <a:pt x="3206" y="1294"/>
                      </a:cubicBezTo>
                      <a:cubicBezTo>
                        <a:pt x="3912" y="1294"/>
                        <a:pt x="4558" y="1224"/>
                        <a:pt x="5163" y="1114"/>
                      </a:cubicBezTo>
                      <a:cubicBezTo>
                        <a:pt x="4720" y="279"/>
                        <a:pt x="4179" y="34"/>
                        <a:pt x="3696" y="34"/>
                      </a:cubicBezTo>
                      <a:cubicBezTo>
                        <a:pt x="3005" y="34"/>
                        <a:pt x="2431" y="538"/>
                        <a:pt x="2431" y="538"/>
                      </a:cubicBezTo>
                      <a:cubicBezTo>
                        <a:pt x="2041" y="140"/>
                        <a:pt x="1671" y="0"/>
                        <a:pt x="1342" y="0"/>
                      </a:cubicBezTo>
                      <a:close/>
                    </a:path>
                  </a:pathLst>
                </a:custGeom>
                <a:solidFill>
                  <a:srgbClr val="FF8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8" name="Google Shape;10810;p75">
                  <a:extLst>
                    <a:ext uri="{FF2B5EF4-FFF2-40B4-BE49-F238E27FC236}">
                      <a16:creationId xmlns:a16="http://schemas.microsoft.com/office/drawing/2014/main" id="{C1A0213C-F107-4EC8-9E33-4316955956C3}"/>
                    </a:ext>
                  </a:extLst>
                </p:cNvPr>
                <p:cNvSpPr/>
                <p:nvPr/>
              </p:nvSpPr>
              <p:spPr>
                <a:xfrm>
                  <a:off x="1795250" y="1345250"/>
                  <a:ext cx="392250" cy="389150"/>
                </a:xfrm>
                <a:custGeom>
                  <a:avLst/>
                  <a:gdLst/>
                  <a:ahLst/>
                  <a:cxnLst/>
                  <a:rect l="l" t="t" r="r" b="b"/>
                  <a:pathLst>
                    <a:path w="15690" h="15566" extrusionOk="0">
                      <a:moveTo>
                        <a:pt x="7820" y="702"/>
                      </a:moveTo>
                      <a:cubicBezTo>
                        <a:pt x="7854" y="702"/>
                        <a:pt x="7887" y="702"/>
                        <a:pt x="7920" y="703"/>
                      </a:cubicBezTo>
                      <a:cubicBezTo>
                        <a:pt x="11830" y="753"/>
                        <a:pt x="14963" y="3986"/>
                        <a:pt x="14913" y="7871"/>
                      </a:cubicBezTo>
                      <a:cubicBezTo>
                        <a:pt x="14888" y="9775"/>
                        <a:pt x="14136" y="11530"/>
                        <a:pt x="12783" y="12858"/>
                      </a:cubicBezTo>
                      <a:cubicBezTo>
                        <a:pt x="11453" y="14164"/>
                        <a:pt x="9711" y="14864"/>
                        <a:pt x="7844" y="14864"/>
                      </a:cubicBezTo>
                      <a:cubicBezTo>
                        <a:pt x="7811" y="14864"/>
                        <a:pt x="7778" y="14864"/>
                        <a:pt x="7745" y="14863"/>
                      </a:cubicBezTo>
                      <a:cubicBezTo>
                        <a:pt x="3835" y="14813"/>
                        <a:pt x="702" y="11605"/>
                        <a:pt x="752" y="7695"/>
                      </a:cubicBezTo>
                      <a:cubicBezTo>
                        <a:pt x="778" y="5540"/>
                        <a:pt x="1780" y="3635"/>
                        <a:pt x="3309" y="2357"/>
                      </a:cubicBezTo>
                      <a:cubicBezTo>
                        <a:pt x="4538" y="1325"/>
                        <a:pt x="6128" y="702"/>
                        <a:pt x="7820" y="702"/>
                      </a:cubicBezTo>
                      <a:close/>
                      <a:moveTo>
                        <a:pt x="7853" y="0"/>
                      </a:moveTo>
                      <a:cubicBezTo>
                        <a:pt x="3609" y="0"/>
                        <a:pt x="100" y="3416"/>
                        <a:pt x="51" y="7695"/>
                      </a:cubicBezTo>
                      <a:cubicBezTo>
                        <a:pt x="1" y="11981"/>
                        <a:pt x="3434" y="15515"/>
                        <a:pt x="7745" y="15565"/>
                      </a:cubicBezTo>
                      <a:cubicBezTo>
                        <a:pt x="7780" y="15565"/>
                        <a:pt x="7814" y="15566"/>
                        <a:pt x="7849" y="15566"/>
                      </a:cubicBezTo>
                      <a:cubicBezTo>
                        <a:pt x="9738" y="15566"/>
                        <a:pt x="11454" y="14893"/>
                        <a:pt x="12808" y="13760"/>
                      </a:cubicBezTo>
                      <a:cubicBezTo>
                        <a:pt x="14512" y="12357"/>
                        <a:pt x="15590" y="10252"/>
                        <a:pt x="15615" y="7896"/>
                      </a:cubicBezTo>
                      <a:cubicBezTo>
                        <a:pt x="15690" y="3585"/>
                        <a:pt x="12231" y="51"/>
                        <a:pt x="7946" y="1"/>
                      </a:cubicBezTo>
                      <a:cubicBezTo>
                        <a:pt x="7915" y="1"/>
                        <a:pt x="7884" y="0"/>
                        <a:pt x="7853" y="0"/>
                      </a:cubicBezTo>
                      <a:close/>
                    </a:path>
                  </a:pathLst>
                </a:custGeom>
                <a:solidFill>
                  <a:srgbClr val="C83F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9" name="Google Shape;10811;p75">
                  <a:extLst>
                    <a:ext uri="{FF2B5EF4-FFF2-40B4-BE49-F238E27FC236}">
                      <a16:creationId xmlns:a16="http://schemas.microsoft.com/office/drawing/2014/main" id="{A01B77F3-B3FB-472D-A8F4-E5DA7913B0F7}"/>
                    </a:ext>
                  </a:extLst>
                </p:cNvPr>
                <p:cNvSpPr/>
                <p:nvPr/>
              </p:nvSpPr>
              <p:spPr>
                <a:xfrm>
                  <a:off x="2319700" y="1352150"/>
                  <a:ext cx="391625" cy="389150"/>
                </a:xfrm>
                <a:custGeom>
                  <a:avLst/>
                  <a:gdLst/>
                  <a:ahLst/>
                  <a:cxnLst/>
                  <a:rect l="l" t="t" r="r" b="b"/>
                  <a:pathLst>
                    <a:path w="15665" h="15566" extrusionOk="0">
                      <a:moveTo>
                        <a:pt x="7790" y="702"/>
                      </a:moveTo>
                      <a:cubicBezTo>
                        <a:pt x="7825" y="702"/>
                        <a:pt x="7860" y="702"/>
                        <a:pt x="7895" y="702"/>
                      </a:cubicBezTo>
                      <a:cubicBezTo>
                        <a:pt x="11805" y="753"/>
                        <a:pt x="14938" y="3986"/>
                        <a:pt x="14887" y="7870"/>
                      </a:cubicBezTo>
                      <a:cubicBezTo>
                        <a:pt x="14862" y="9775"/>
                        <a:pt x="14111" y="11530"/>
                        <a:pt x="12757" y="12858"/>
                      </a:cubicBezTo>
                      <a:cubicBezTo>
                        <a:pt x="11427" y="14163"/>
                        <a:pt x="9686" y="14864"/>
                        <a:pt x="7818" y="14864"/>
                      </a:cubicBezTo>
                      <a:cubicBezTo>
                        <a:pt x="7785" y="14864"/>
                        <a:pt x="7752" y="14863"/>
                        <a:pt x="7719" y="14863"/>
                      </a:cubicBezTo>
                      <a:cubicBezTo>
                        <a:pt x="5840" y="14838"/>
                        <a:pt x="4060" y="14086"/>
                        <a:pt x="2732" y="12733"/>
                      </a:cubicBezTo>
                      <a:cubicBezTo>
                        <a:pt x="1429" y="11379"/>
                        <a:pt x="702" y="9575"/>
                        <a:pt x="727" y="7695"/>
                      </a:cubicBezTo>
                      <a:cubicBezTo>
                        <a:pt x="752" y="5790"/>
                        <a:pt x="1529" y="4036"/>
                        <a:pt x="2882" y="2707"/>
                      </a:cubicBezTo>
                      <a:cubicBezTo>
                        <a:pt x="3008" y="2582"/>
                        <a:pt x="3158" y="2457"/>
                        <a:pt x="3283" y="2331"/>
                      </a:cubicBezTo>
                      <a:cubicBezTo>
                        <a:pt x="4559" y="1276"/>
                        <a:pt x="6148" y="702"/>
                        <a:pt x="7790" y="702"/>
                      </a:cubicBezTo>
                      <a:close/>
                      <a:moveTo>
                        <a:pt x="7822" y="0"/>
                      </a:moveTo>
                      <a:cubicBezTo>
                        <a:pt x="5778" y="0"/>
                        <a:pt x="3837" y="775"/>
                        <a:pt x="2381" y="2206"/>
                      </a:cubicBezTo>
                      <a:cubicBezTo>
                        <a:pt x="902" y="3660"/>
                        <a:pt x="50" y="5615"/>
                        <a:pt x="25" y="7695"/>
                      </a:cubicBezTo>
                      <a:cubicBezTo>
                        <a:pt x="0" y="9775"/>
                        <a:pt x="777" y="11730"/>
                        <a:pt x="2231" y="13209"/>
                      </a:cubicBezTo>
                      <a:cubicBezTo>
                        <a:pt x="3684" y="14713"/>
                        <a:pt x="5639" y="15540"/>
                        <a:pt x="7719" y="15565"/>
                      </a:cubicBezTo>
                      <a:cubicBezTo>
                        <a:pt x="7755" y="15565"/>
                        <a:pt x="7791" y="15565"/>
                        <a:pt x="7827" y="15565"/>
                      </a:cubicBezTo>
                      <a:cubicBezTo>
                        <a:pt x="9643" y="15565"/>
                        <a:pt x="11381" y="14940"/>
                        <a:pt x="12782" y="13785"/>
                      </a:cubicBezTo>
                      <a:cubicBezTo>
                        <a:pt x="12958" y="13635"/>
                        <a:pt x="13108" y="13509"/>
                        <a:pt x="13258" y="13359"/>
                      </a:cubicBezTo>
                      <a:cubicBezTo>
                        <a:pt x="14737" y="11905"/>
                        <a:pt x="15564" y="9976"/>
                        <a:pt x="15589" y="7895"/>
                      </a:cubicBezTo>
                      <a:cubicBezTo>
                        <a:pt x="15664" y="3585"/>
                        <a:pt x="12206" y="51"/>
                        <a:pt x="7920" y="1"/>
                      </a:cubicBezTo>
                      <a:cubicBezTo>
                        <a:pt x="7887" y="0"/>
                        <a:pt x="7855" y="0"/>
                        <a:pt x="7822" y="0"/>
                      </a:cubicBezTo>
                      <a:close/>
                    </a:path>
                  </a:pathLst>
                </a:custGeom>
                <a:solidFill>
                  <a:srgbClr val="C83F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0" name="Google Shape;10812;p75">
                  <a:extLst>
                    <a:ext uri="{FF2B5EF4-FFF2-40B4-BE49-F238E27FC236}">
                      <a16:creationId xmlns:a16="http://schemas.microsoft.com/office/drawing/2014/main" id="{0428AD60-0F16-4B95-BA1C-F7A785195E97}"/>
                    </a:ext>
                  </a:extLst>
                </p:cNvPr>
                <p:cNvSpPr/>
                <p:nvPr/>
              </p:nvSpPr>
              <p:spPr>
                <a:xfrm>
                  <a:off x="2169325" y="1480825"/>
                  <a:ext cx="167300" cy="43025"/>
                </a:xfrm>
                <a:custGeom>
                  <a:avLst/>
                  <a:gdLst/>
                  <a:ahLst/>
                  <a:cxnLst/>
                  <a:rect l="l" t="t" r="r" b="b"/>
                  <a:pathLst>
                    <a:path w="6692" h="1721" extrusionOk="0">
                      <a:moveTo>
                        <a:pt x="3254" y="1"/>
                      </a:moveTo>
                      <a:cubicBezTo>
                        <a:pt x="1313" y="1"/>
                        <a:pt x="33" y="1078"/>
                        <a:pt x="0" y="1094"/>
                      </a:cubicBezTo>
                      <a:lnTo>
                        <a:pt x="476" y="1621"/>
                      </a:lnTo>
                      <a:cubicBezTo>
                        <a:pt x="541" y="1572"/>
                        <a:pt x="1592" y="696"/>
                        <a:pt x="3222" y="696"/>
                      </a:cubicBezTo>
                      <a:cubicBezTo>
                        <a:pt x="4099" y="696"/>
                        <a:pt x="5143" y="949"/>
                        <a:pt x="6291" y="1721"/>
                      </a:cubicBezTo>
                      <a:lnTo>
                        <a:pt x="6692" y="1144"/>
                      </a:lnTo>
                      <a:cubicBezTo>
                        <a:pt x="5424" y="285"/>
                        <a:pt x="4252" y="1"/>
                        <a:pt x="3254" y="1"/>
                      </a:cubicBezTo>
                      <a:close/>
                    </a:path>
                  </a:pathLst>
                </a:custGeom>
                <a:solidFill>
                  <a:srgbClr val="C83F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1" name="Google Shape;10813;p75">
                  <a:extLst>
                    <a:ext uri="{FF2B5EF4-FFF2-40B4-BE49-F238E27FC236}">
                      <a16:creationId xmlns:a16="http://schemas.microsoft.com/office/drawing/2014/main" id="{95D24D02-923F-4D1F-BE27-20F96EB26048}"/>
                    </a:ext>
                  </a:extLst>
                </p:cNvPr>
                <p:cNvSpPr/>
                <p:nvPr/>
              </p:nvSpPr>
              <p:spPr>
                <a:xfrm>
                  <a:off x="2423075" y="1654150"/>
                  <a:ext cx="16950" cy="16400"/>
                </a:xfrm>
                <a:custGeom>
                  <a:avLst/>
                  <a:gdLst/>
                  <a:ahLst/>
                  <a:cxnLst/>
                  <a:rect l="l" t="t" r="r" b="b"/>
                  <a:pathLst>
                    <a:path w="678" h="656" extrusionOk="0">
                      <a:moveTo>
                        <a:pt x="351" y="1"/>
                      </a:moveTo>
                      <a:cubicBezTo>
                        <a:pt x="151" y="1"/>
                        <a:pt x="1" y="151"/>
                        <a:pt x="1" y="327"/>
                      </a:cubicBezTo>
                      <a:cubicBezTo>
                        <a:pt x="1" y="502"/>
                        <a:pt x="151" y="653"/>
                        <a:pt x="326" y="653"/>
                      </a:cubicBezTo>
                      <a:cubicBezTo>
                        <a:pt x="341" y="654"/>
                        <a:pt x="355" y="655"/>
                        <a:pt x="370" y="655"/>
                      </a:cubicBezTo>
                      <a:cubicBezTo>
                        <a:pt x="548" y="655"/>
                        <a:pt x="677" y="513"/>
                        <a:pt x="677" y="327"/>
                      </a:cubicBezTo>
                      <a:cubicBezTo>
                        <a:pt x="677" y="151"/>
                        <a:pt x="527" y="1"/>
                        <a:pt x="351" y="1"/>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2" name="Google Shape;10814;p75">
                  <a:extLst>
                    <a:ext uri="{FF2B5EF4-FFF2-40B4-BE49-F238E27FC236}">
                      <a16:creationId xmlns:a16="http://schemas.microsoft.com/office/drawing/2014/main" id="{369F8963-3429-4D17-81B4-D66C42242A2A}"/>
                    </a:ext>
                  </a:extLst>
                </p:cNvPr>
                <p:cNvSpPr/>
                <p:nvPr/>
              </p:nvSpPr>
              <p:spPr>
                <a:xfrm>
                  <a:off x="2466300" y="1688000"/>
                  <a:ext cx="16950" cy="16300"/>
                </a:xfrm>
                <a:custGeom>
                  <a:avLst/>
                  <a:gdLst/>
                  <a:ahLst/>
                  <a:cxnLst/>
                  <a:rect l="l" t="t" r="r" b="b"/>
                  <a:pathLst>
                    <a:path w="678" h="652" extrusionOk="0">
                      <a:moveTo>
                        <a:pt x="352" y="0"/>
                      </a:moveTo>
                      <a:cubicBezTo>
                        <a:pt x="176" y="0"/>
                        <a:pt x="26" y="151"/>
                        <a:pt x="1" y="326"/>
                      </a:cubicBezTo>
                      <a:cubicBezTo>
                        <a:pt x="1" y="502"/>
                        <a:pt x="151" y="652"/>
                        <a:pt x="327" y="652"/>
                      </a:cubicBezTo>
                      <a:cubicBezTo>
                        <a:pt x="527" y="652"/>
                        <a:pt x="678" y="527"/>
                        <a:pt x="678" y="326"/>
                      </a:cubicBezTo>
                      <a:cubicBezTo>
                        <a:pt x="678" y="151"/>
                        <a:pt x="527" y="0"/>
                        <a:pt x="352" y="0"/>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3" name="Google Shape;10815;p75">
                  <a:extLst>
                    <a:ext uri="{FF2B5EF4-FFF2-40B4-BE49-F238E27FC236}">
                      <a16:creationId xmlns:a16="http://schemas.microsoft.com/office/drawing/2014/main" id="{E37BF4FB-2042-4EDD-B76D-AEE8B650DC3B}"/>
                    </a:ext>
                  </a:extLst>
                </p:cNvPr>
                <p:cNvSpPr/>
                <p:nvPr/>
              </p:nvSpPr>
              <p:spPr>
                <a:xfrm>
                  <a:off x="2505150" y="1657925"/>
                  <a:ext cx="16950" cy="16925"/>
                </a:xfrm>
                <a:custGeom>
                  <a:avLst/>
                  <a:gdLst/>
                  <a:ahLst/>
                  <a:cxnLst/>
                  <a:rect l="l" t="t" r="r" b="b"/>
                  <a:pathLst>
                    <a:path w="678" h="677" extrusionOk="0">
                      <a:moveTo>
                        <a:pt x="327" y="0"/>
                      </a:moveTo>
                      <a:cubicBezTo>
                        <a:pt x="151" y="0"/>
                        <a:pt x="1" y="151"/>
                        <a:pt x="1" y="326"/>
                      </a:cubicBezTo>
                      <a:cubicBezTo>
                        <a:pt x="1" y="527"/>
                        <a:pt x="151" y="677"/>
                        <a:pt x="327" y="677"/>
                      </a:cubicBezTo>
                      <a:cubicBezTo>
                        <a:pt x="502" y="677"/>
                        <a:pt x="652" y="527"/>
                        <a:pt x="652" y="351"/>
                      </a:cubicBezTo>
                      <a:cubicBezTo>
                        <a:pt x="677" y="151"/>
                        <a:pt x="527" y="0"/>
                        <a:pt x="327" y="0"/>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4" name="Google Shape;10816;p75">
                  <a:extLst>
                    <a:ext uri="{FF2B5EF4-FFF2-40B4-BE49-F238E27FC236}">
                      <a16:creationId xmlns:a16="http://schemas.microsoft.com/office/drawing/2014/main" id="{D1EF17B6-6324-40AF-8662-908ED84D40EC}"/>
                    </a:ext>
                  </a:extLst>
                </p:cNvPr>
                <p:cNvSpPr/>
                <p:nvPr/>
              </p:nvSpPr>
              <p:spPr>
                <a:xfrm>
                  <a:off x="2554650" y="1680475"/>
                  <a:ext cx="16950" cy="16950"/>
                </a:xfrm>
                <a:custGeom>
                  <a:avLst/>
                  <a:gdLst/>
                  <a:ahLst/>
                  <a:cxnLst/>
                  <a:rect l="l" t="t" r="r" b="b"/>
                  <a:pathLst>
                    <a:path w="678" h="678" extrusionOk="0">
                      <a:moveTo>
                        <a:pt x="352" y="1"/>
                      </a:moveTo>
                      <a:cubicBezTo>
                        <a:pt x="151" y="1"/>
                        <a:pt x="1" y="151"/>
                        <a:pt x="1" y="351"/>
                      </a:cubicBezTo>
                      <a:cubicBezTo>
                        <a:pt x="1" y="527"/>
                        <a:pt x="151" y="677"/>
                        <a:pt x="327" y="677"/>
                      </a:cubicBezTo>
                      <a:cubicBezTo>
                        <a:pt x="527" y="677"/>
                        <a:pt x="677" y="527"/>
                        <a:pt x="677" y="351"/>
                      </a:cubicBezTo>
                      <a:cubicBezTo>
                        <a:pt x="677" y="176"/>
                        <a:pt x="527" y="26"/>
                        <a:pt x="352" y="1"/>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5" name="Google Shape;10817;p75">
                  <a:extLst>
                    <a:ext uri="{FF2B5EF4-FFF2-40B4-BE49-F238E27FC236}">
                      <a16:creationId xmlns:a16="http://schemas.microsoft.com/office/drawing/2014/main" id="{77C4DAC2-8789-4935-979C-8CBBF886AB03}"/>
                    </a:ext>
                  </a:extLst>
                </p:cNvPr>
                <p:cNvSpPr/>
                <p:nvPr/>
              </p:nvSpPr>
              <p:spPr>
                <a:xfrm>
                  <a:off x="2599775" y="1643500"/>
                  <a:ext cx="16925" cy="16325"/>
                </a:xfrm>
                <a:custGeom>
                  <a:avLst/>
                  <a:gdLst/>
                  <a:ahLst/>
                  <a:cxnLst/>
                  <a:rect l="l" t="t" r="r" b="b"/>
                  <a:pathLst>
                    <a:path w="677" h="653" extrusionOk="0">
                      <a:moveTo>
                        <a:pt x="326" y="1"/>
                      </a:moveTo>
                      <a:cubicBezTo>
                        <a:pt x="151" y="1"/>
                        <a:pt x="0" y="151"/>
                        <a:pt x="0" y="327"/>
                      </a:cubicBezTo>
                      <a:cubicBezTo>
                        <a:pt x="0" y="502"/>
                        <a:pt x="151" y="652"/>
                        <a:pt x="326" y="652"/>
                      </a:cubicBezTo>
                      <a:cubicBezTo>
                        <a:pt x="501" y="652"/>
                        <a:pt x="652" y="527"/>
                        <a:pt x="652" y="327"/>
                      </a:cubicBezTo>
                      <a:cubicBezTo>
                        <a:pt x="677" y="151"/>
                        <a:pt x="527" y="1"/>
                        <a:pt x="326" y="1"/>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6" name="Google Shape;10818;p75">
                  <a:extLst>
                    <a:ext uri="{FF2B5EF4-FFF2-40B4-BE49-F238E27FC236}">
                      <a16:creationId xmlns:a16="http://schemas.microsoft.com/office/drawing/2014/main" id="{7AE0AC95-DCC1-4F53-886D-1F042417F20E}"/>
                    </a:ext>
                  </a:extLst>
                </p:cNvPr>
                <p:cNvSpPr/>
                <p:nvPr/>
              </p:nvSpPr>
              <p:spPr>
                <a:xfrm>
                  <a:off x="1955025" y="1659175"/>
                  <a:ext cx="16950" cy="16375"/>
                </a:xfrm>
                <a:custGeom>
                  <a:avLst/>
                  <a:gdLst/>
                  <a:ahLst/>
                  <a:cxnLst/>
                  <a:rect l="l" t="t" r="r" b="b"/>
                  <a:pathLst>
                    <a:path w="678" h="655" extrusionOk="0">
                      <a:moveTo>
                        <a:pt x="351" y="0"/>
                      </a:moveTo>
                      <a:cubicBezTo>
                        <a:pt x="151" y="0"/>
                        <a:pt x="1" y="151"/>
                        <a:pt x="1" y="326"/>
                      </a:cubicBezTo>
                      <a:cubicBezTo>
                        <a:pt x="1" y="502"/>
                        <a:pt x="151" y="652"/>
                        <a:pt x="326" y="652"/>
                      </a:cubicBezTo>
                      <a:cubicBezTo>
                        <a:pt x="341" y="654"/>
                        <a:pt x="356" y="655"/>
                        <a:pt x="370" y="655"/>
                      </a:cubicBezTo>
                      <a:cubicBezTo>
                        <a:pt x="548" y="655"/>
                        <a:pt x="677" y="512"/>
                        <a:pt x="677" y="326"/>
                      </a:cubicBezTo>
                      <a:cubicBezTo>
                        <a:pt x="677" y="151"/>
                        <a:pt x="527" y="0"/>
                        <a:pt x="351" y="0"/>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7" name="Google Shape;10819;p75">
                  <a:extLst>
                    <a:ext uri="{FF2B5EF4-FFF2-40B4-BE49-F238E27FC236}">
                      <a16:creationId xmlns:a16="http://schemas.microsoft.com/office/drawing/2014/main" id="{3304442D-746B-45B8-B1D5-3E1745D8B281}"/>
                    </a:ext>
                  </a:extLst>
                </p:cNvPr>
                <p:cNvSpPr/>
                <p:nvPr/>
              </p:nvSpPr>
              <p:spPr>
                <a:xfrm>
                  <a:off x="1988875" y="1689875"/>
                  <a:ext cx="16925" cy="16950"/>
                </a:xfrm>
                <a:custGeom>
                  <a:avLst/>
                  <a:gdLst/>
                  <a:ahLst/>
                  <a:cxnLst/>
                  <a:rect l="l" t="t" r="r" b="b"/>
                  <a:pathLst>
                    <a:path w="677" h="678" extrusionOk="0">
                      <a:moveTo>
                        <a:pt x="351" y="0"/>
                      </a:moveTo>
                      <a:cubicBezTo>
                        <a:pt x="175" y="0"/>
                        <a:pt x="25" y="151"/>
                        <a:pt x="0" y="326"/>
                      </a:cubicBezTo>
                      <a:cubicBezTo>
                        <a:pt x="0" y="502"/>
                        <a:pt x="150" y="652"/>
                        <a:pt x="351" y="677"/>
                      </a:cubicBezTo>
                      <a:cubicBezTo>
                        <a:pt x="526" y="677"/>
                        <a:pt x="677" y="527"/>
                        <a:pt x="677" y="351"/>
                      </a:cubicBezTo>
                      <a:cubicBezTo>
                        <a:pt x="677" y="151"/>
                        <a:pt x="526" y="0"/>
                        <a:pt x="351" y="0"/>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8" name="Google Shape;10820;p75">
                  <a:extLst>
                    <a:ext uri="{FF2B5EF4-FFF2-40B4-BE49-F238E27FC236}">
                      <a16:creationId xmlns:a16="http://schemas.microsoft.com/office/drawing/2014/main" id="{11C46085-0F26-4F41-BC70-20FB2003320A}"/>
                    </a:ext>
                  </a:extLst>
                </p:cNvPr>
                <p:cNvSpPr/>
                <p:nvPr/>
              </p:nvSpPr>
              <p:spPr>
                <a:xfrm>
                  <a:off x="2035225" y="1657300"/>
                  <a:ext cx="16325" cy="16925"/>
                </a:xfrm>
                <a:custGeom>
                  <a:avLst/>
                  <a:gdLst/>
                  <a:ahLst/>
                  <a:cxnLst/>
                  <a:rect l="l" t="t" r="r" b="b"/>
                  <a:pathLst>
                    <a:path w="653" h="677" extrusionOk="0">
                      <a:moveTo>
                        <a:pt x="326" y="0"/>
                      </a:moveTo>
                      <a:cubicBezTo>
                        <a:pt x="151" y="0"/>
                        <a:pt x="1" y="151"/>
                        <a:pt x="1" y="326"/>
                      </a:cubicBezTo>
                      <a:cubicBezTo>
                        <a:pt x="1" y="501"/>
                        <a:pt x="151" y="652"/>
                        <a:pt x="326" y="677"/>
                      </a:cubicBezTo>
                      <a:cubicBezTo>
                        <a:pt x="502" y="677"/>
                        <a:pt x="652" y="527"/>
                        <a:pt x="652" y="326"/>
                      </a:cubicBezTo>
                      <a:cubicBezTo>
                        <a:pt x="652" y="151"/>
                        <a:pt x="527" y="0"/>
                        <a:pt x="326" y="0"/>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9" name="Google Shape;10821;p75">
                  <a:extLst>
                    <a:ext uri="{FF2B5EF4-FFF2-40B4-BE49-F238E27FC236}">
                      <a16:creationId xmlns:a16="http://schemas.microsoft.com/office/drawing/2014/main" id="{2758682E-2416-4695-8B48-814E00EBD1EC}"/>
                    </a:ext>
                  </a:extLst>
                </p:cNvPr>
                <p:cNvSpPr/>
                <p:nvPr/>
              </p:nvSpPr>
              <p:spPr>
                <a:xfrm>
                  <a:off x="1869200" y="1634100"/>
                  <a:ext cx="16925" cy="16325"/>
                </a:xfrm>
                <a:custGeom>
                  <a:avLst/>
                  <a:gdLst/>
                  <a:ahLst/>
                  <a:cxnLst/>
                  <a:rect l="l" t="t" r="r" b="b"/>
                  <a:pathLst>
                    <a:path w="677" h="653" extrusionOk="0">
                      <a:moveTo>
                        <a:pt x="351" y="1"/>
                      </a:moveTo>
                      <a:cubicBezTo>
                        <a:pt x="150" y="1"/>
                        <a:pt x="0" y="126"/>
                        <a:pt x="0" y="327"/>
                      </a:cubicBezTo>
                      <a:cubicBezTo>
                        <a:pt x="0" y="502"/>
                        <a:pt x="150" y="653"/>
                        <a:pt x="326" y="653"/>
                      </a:cubicBezTo>
                      <a:cubicBezTo>
                        <a:pt x="526" y="653"/>
                        <a:pt x="677" y="502"/>
                        <a:pt x="677" y="327"/>
                      </a:cubicBezTo>
                      <a:cubicBezTo>
                        <a:pt x="677" y="151"/>
                        <a:pt x="526" y="1"/>
                        <a:pt x="351" y="1"/>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0" name="Google Shape;10822;p75">
                  <a:extLst>
                    <a:ext uri="{FF2B5EF4-FFF2-40B4-BE49-F238E27FC236}">
                      <a16:creationId xmlns:a16="http://schemas.microsoft.com/office/drawing/2014/main" id="{D672DC24-A0FD-4018-88F9-F08053FE4602}"/>
                    </a:ext>
                  </a:extLst>
                </p:cNvPr>
                <p:cNvSpPr/>
                <p:nvPr/>
              </p:nvSpPr>
              <p:spPr>
                <a:xfrm>
                  <a:off x="1895500" y="1680475"/>
                  <a:ext cx="16950" cy="16325"/>
                </a:xfrm>
                <a:custGeom>
                  <a:avLst/>
                  <a:gdLst/>
                  <a:ahLst/>
                  <a:cxnLst/>
                  <a:rect l="l" t="t" r="r" b="b"/>
                  <a:pathLst>
                    <a:path w="678" h="653" extrusionOk="0">
                      <a:moveTo>
                        <a:pt x="352" y="1"/>
                      </a:moveTo>
                      <a:cubicBezTo>
                        <a:pt x="151" y="1"/>
                        <a:pt x="1" y="151"/>
                        <a:pt x="1" y="326"/>
                      </a:cubicBezTo>
                      <a:cubicBezTo>
                        <a:pt x="1" y="502"/>
                        <a:pt x="151" y="652"/>
                        <a:pt x="326" y="652"/>
                      </a:cubicBezTo>
                      <a:cubicBezTo>
                        <a:pt x="502" y="652"/>
                        <a:pt x="652" y="527"/>
                        <a:pt x="677" y="326"/>
                      </a:cubicBezTo>
                      <a:cubicBezTo>
                        <a:pt x="677" y="151"/>
                        <a:pt x="527" y="1"/>
                        <a:pt x="352" y="1"/>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1" name="Google Shape;10823;p75">
                  <a:extLst>
                    <a:ext uri="{FF2B5EF4-FFF2-40B4-BE49-F238E27FC236}">
                      <a16:creationId xmlns:a16="http://schemas.microsoft.com/office/drawing/2014/main" id="{A6C930C0-BD99-43D0-801D-EC2FF727D81C}"/>
                    </a:ext>
                  </a:extLst>
                </p:cNvPr>
                <p:cNvSpPr/>
                <p:nvPr/>
              </p:nvSpPr>
              <p:spPr>
                <a:xfrm>
                  <a:off x="2152975" y="1565175"/>
                  <a:ext cx="164100" cy="82000"/>
                </a:xfrm>
                <a:custGeom>
                  <a:avLst/>
                  <a:gdLst/>
                  <a:ahLst/>
                  <a:cxnLst/>
                  <a:rect l="l" t="t" r="r" b="b"/>
                  <a:pathLst>
                    <a:path w="6564" h="3280" extrusionOk="0">
                      <a:moveTo>
                        <a:pt x="3873" y="0"/>
                      </a:moveTo>
                      <a:cubicBezTo>
                        <a:pt x="1" y="0"/>
                        <a:pt x="1207" y="2539"/>
                        <a:pt x="3962" y="3259"/>
                      </a:cubicBezTo>
                      <a:cubicBezTo>
                        <a:pt x="4017" y="3273"/>
                        <a:pt x="4077" y="3279"/>
                        <a:pt x="4140" y="3279"/>
                      </a:cubicBezTo>
                      <a:cubicBezTo>
                        <a:pt x="5002" y="3279"/>
                        <a:pt x="6564" y="2061"/>
                        <a:pt x="6494" y="1104"/>
                      </a:cubicBezTo>
                      <a:lnTo>
                        <a:pt x="6494" y="1104"/>
                      </a:lnTo>
                      <a:cubicBezTo>
                        <a:pt x="5706" y="1828"/>
                        <a:pt x="5087" y="2256"/>
                        <a:pt x="4480" y="2256"/>
                      </a:cubicBezTo>
                      <a:cubicBezTo>
                        <a:pt x="4122" y="2256"/>
                        <a:pt x="3768" y="2106"/>
                        <a:pt x="3386" y="1780"/>
                      </a:cubicBezTo>
                      <a:cubicBezTo>
                        <a:pt x="1932" y="552"/>
                        <a:pt x="3862" y="26"/>
                        <a:pt x="3987" y="1"/>
                      </a:cubicBezTo>
                      <a:cubicBezTo>
                        <a:pt x="3949" y="1"/>
                        <a:pt x="3911" y="0"/>
                        <a:pt x="3873" y="0"/>
                      </a:cubicBezTo>
                      <a:close/>
                    </a:path>
                  </a:pathLst>
                </a:custGeom>
                <a:solidFill>
                  <a:srgbClr val="FF7069">
                    <a:alpha val="852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42" name="Google Shape;10824;p75">
              <a:extLst>
                <a:ext uri="{FF2B5EF4-FFF2-40B4-BE49-F238E27FC236}">
                  <a16:creationId xmlns:a16="http://schemas.microsoft.com/office/drawing/2014/main" id="{6EB8DD69-F220-48C5-A708-8A94D3C4A3CA}"/>
                </a:ext>
              </a:extLst>
            </p:cNvPr>
            <p:cNvGrpSpPr/>
            <p:nvPr/>
          </p:nvGrpSpPr>
          <p:grpSpPr>
            <a:xfrm>
              <a:off x="736063" y="1522952"/>
              <a:ext cx="1827300" cy="1930973"/>
              <a:chOff x="971263" y="2363802"/>
              <a:chExt cx="1827300" cy="1930973"/>
            </a:xfrm>
          </p:grpSpPr>
          <p:sp>
            <p:nvSpPr>
              <p:cNvPr id="243" name="Google Shape;10825;p75">
                <a:extLst>
                  <a:ext uri="{FF2B5EF4-FFF2-40B4-BE49-F238E27FC236}">
                    <a16:creationId xmlns:a16="http://schemas.microsoft.com/office/drawing/2014/main" id="{315261FF-6FD2-4AED-AB1E-C4E0F632DE93}"/>
                  </a:ext>
                </a:extLst>
              </p:cNvPr>
              <p:cNvSpPr/>
              <p:nvPr/>
            </p:nvSpPr>
            <p:spPr>
              <a:xfrm>
                <a:off x="971263" y="2363802"/>
                <a:ext cx="1827300" cy="1827300"/>
              </a:xfrm>
              <a:prstGeom prst="ellipse">
                <a:avLst/>
              </a:prstGeom>
              <a:solidFill>
                <a:srgbClr val="F9FF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44" name="Google Shape;10826;p75">
                <a:extLst>
                  <a:ext uri="{FF2B5EF4-FFF2-40B4-BE49-F238E27FC236}">
                    <a16:creationId xmlns:a16="http://schemas.microsoft.com/office/drawing/2014/main" id="{29EB5170-A5B8-43AE-9D2B-8C5467BF803A}"/>
                  </a:ext>
                </a:extLst>
              </p:cNvPr>
              <p:cNvGrpSpPr/>
              <p:nvPr/>
            </p:nvGrpSpPr>
            <p:grpSpPr>
              <a:xfrm>
                <a:off x="1257438" y="2571750"/>
                <a:ext cx="1254975" cy="1723025"/>
                <a:chOff x="3332925" y="1157750"/>
                <a:chExt cx="1254975" cy="1723025"/>
              </a:xfrm>
            </p:grpSpPr>
            <p:grpSp>
              <p:nvGrpSpPr>
                <p:cNvPr id="245" name="Google Shape;10827;p75">
                  <a:extLst>
                    <a:ext uri="{FF2B5EF4-FFF2-40B4-BE49-F238E27FC236}">
                      <a16:creationId xmlns:a16="http://schemas.microsoft.com/office/drawing/2014/main" id="{E1077079-81DA-4703-97CA-E8BF2B27B42C}"/>
                    </a:ext>
                  </a:extLst>
                </p:cNvPr>
                <p:cNvGrpSpPr/>
                <p:nvPr/>
              </p:nvGrpSpPr>
              <p:grpSpPr>
                <a:xfrm>
                  <a:off x="3332925" y="1157750"/>
                  <a:ext cx="1254975" cy="1723025"/>
                  <a:chOff x="3332925" y="1157750"/>
                  <a:chExt cx="1254975" cy="1723025"/>
                </a:xfrm>
              </p:grpSpPr>
              <p:sp>
                <p:nvSpPr>
                  <p:cNvPr id="247" name="Google Shape;10828;p75">
                    <a:extLst>
                      <a:ext uri="{FF2B5EF4-FFF2-40B4-BE49-F238E27FC236}">
                        <a16:creationId xmlns:a16="http://schemas.microsoft.com/office/drawing/2014/main" id="{CF7B5AF3-8F14-4BED-B3A1-95A77BC84D93}"/>
                      </a:ext>
                    </a:extLst>
                  </p:cNvPr>
                  <p:cNvSpPr/>
                  <p:nvPr/>
                </p:nvSpPr>
                <p:spPr>
                  <a:xfrm>
                    <a:off x="3666200" y="2385775"/>
                    <a:ext cx="666675" cy="495000"/>
                  </a:xfrm>
                  <a:custGeom>
                    <a:avLst/>
                    <a:gdLst/>
                    <a:ahLst/>
                    <a:cxnLst/>
                    <a:rect l="l" t="t" r="r" b="b"/>
                    <a:pathLst>
                      <a:path w="26667" h="19800" extrusionOk="0">
                        <a:moveTo>
                          <a:pt x="12194" y="0"/>
                        </a:moveTo>
                        <a:cubicBezTo>
                          <a:pt x="2313" y="0"/>
                          <a:pt x="0" y="14170"/>
                          <a:pt x="0" y="14170"/>
                        </a:cubicBezTo>
                        <a:cubicBezTo>
                          <a:pt x="1554" y="15623"/>
                          <a:pt x="3083" y="16726"/>
                          <a:pt x="4562" y="17553"/>
                        </a:cubicBezTo>
                        <a:cubicBezTo>
                          <a:pt x="7439" y="19181"/>
                          <a:pt x="10205" y="19799"/>
                          <a:pt x="12749" y="19799"/>
                        </a:cubicBezTo>
                        <a:cubicBezTo>
                          <a:pt x="18316" y="19799"/>
                          <a:pt x="22817" y="16837"/>
                          <a:pt x="25088" y="14997"/>
                        </a:cubicBezTo>
                        <a:cubicBezTo>
                          <a:pt x="26090" y="14145"/>
                          <a:pt x="26667" y="13543"/>
                          <a:pt x="26667" y="13543"/>
                        </a:cubicBezTo>
                        <a:cubicBezTo>
                          <a:pt x="25865" y="10761"/>
                          <a:pt x="24436" y="5799"/>
                          <a:pt x="20476" y="2691"/>
                        </a:cubicBezTo>
                        <a:cubicBezTo>
                          <a:pt x="19875" y="2240"/>
                          <a:pt x="19198" y="1789"/>
                          <a:pt x="18471" y="1438"/>
                        </a:cubicBezTo>
                        <a:cubicBezTo>
                          <a:pt x="16867" y="611"/>
                          <a:pt x="14938" y="84"/>
                          <a:pt x="12632" y="9"/>
                        </a:cubicBezTo>
                        <a:cubicBezTo>
                          <a:pt x="12484" y="3"/>
                          <a:pt x="12338" y="0"/>
                          <a:pt x="12194" y="0"/>
                        </a:cubicBezTo>
                        <a:close/>
                      </a:path>
                    </a:pathLst>
                  </a:custGeom>
                  <a:solidFill>
                    <a:srgbClr val="5328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8" name="Google Shape;10829;p75">
                    <a:extLst>
                      <a:ext uri="{FF2B5EF4-FFF2-40B4-BE49-F238E27FC236}">
                        <a16:creationId xmlns:a16="http://schemas.microsoft.com/office/drawing/2014/main" id="{91A55538-E780-494A-B593-7C484D69655A}"/>
                      </a:ext>
                    </a:extLst>
                  </p:cNvPr>
                  <p:cNvSpPr/>
                  <p:nvPr/>
                </p:nvSpPr>
                <p:spPr>
                  <a:xfrm>
                    <a:off x="3666200" y="2385775"/>
                    <a:ext cx="511925" cy="438850"/>
                  </a:xfrm>
                  <a:custGeom>
                    <a:avLst/>
                    <a:gdLst/>
                    <a:ahLst/>
                    <a:cxnLst/>
                    <a:rect l="l" t="t" r="r" b="b"/>
                    <a:pathLst>
                      <a:path w="20477" h="17554" extrusionOk="0">
                        <a:moveTo>
                          <a:pt x="12194" y="0"/>
                        </a:moveTo>
                        <a:cubicBezTo>
                          <a:pt x="2313" y="0"/>
                          <a:pt x="0" y="14170"/>
                          <a:pt x="0" y="14170"/>
                        </a:cubicBezTo>
                        <a:cubicBezTo>
                          <a:pt x="1554" y="15623"/>
                          <a:pt x="3083" y="16726"/>
                          <a:pt x="4562" y="17553"/>
                        </a:cubicBezTo>
                        <a:cubicBezTo>
                          <a:pt x="3835" y="12866"/>
                          <a:pt x="6140" y="6801"/>
                          <a:pt x="8872" y="6250"/>
                        </a:cubicBezTo>
                        <a:cubicBezTo>
                          <a:pt x="9157" y="6194"/>
                          <a:pt x="9421" y="6168"/>
                          <a:pt x="9667" y="6168"/>
                        </a:cubicBezTo>
                        <a:cubicBezTo>
                          <a:pt x="12280" y="6168"/>
                          <a:pt x="12784" y="9066"/>
                          <a:pt x="12807" y="9157"/>
                        </a:cubicBezTo>
                        <a:cubicBezTo>
                          <a:pt x="12857" y="9082"/>
                          <a:pt x="14862" y="5498"/>
                          <a:pt x="17845" y="4395"/>
                        </a:cubicBezTo>
                        <a:cubicBezTo>
                          <a:pt x="19148" y="3894"/>
                          <a:pt x="19975" y="3267"/>
                          <a:pt x="20476" y="2691"/>
                        </a:cubicBezTo>
                        <a:cubicBezTo>
                          <a:pt x="19875" y="2240"/>
                          <a:pt x="19198" y="1789"/>
                          <a:pt x="18471" y="1438"/>
                        </a:cubicBezTo>
                        <a:cubicBezTo>
                          <a:pt x="16867" y="611"/>
                          <a:pt x="14938" y="84"/>
                          <a:pt x="12632" y="9"/>
                        </a:cubicBezTo>
                        <a:cubicBezTo>
                          <a:pt x="12484" y="3"/>
                          <a:pt x="12338" y="0"/>
                          <a:pt x="12194" y="0"/>
                        </a:cubicBezTo>
                        <a:close/>
                      </a:path>
                    </a:pathLst>
                  </a:custGeom>
                  <a:solidFill>
                    <a:srgbClr val="380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9" name="Google Shape;10830;p75">
                    <a:extLst>
                      <a:ext uri="{FF2B5EF4-FFF2-40B4-BE49-F238E27FC236}">
                        <a16:creationId xmlns:a16="http://schemas.microsoft.com/office/drawing/2014/main" id="{68C44776-7281-4081-A673-0B8D153816B5}"/>
                      </a:ext>
                    </a:extLst>
                  </p:cNvPr>
                  <p:cNvSpPr/>
                  <p:nvPr/>
                </p:nvSpPr>
                <p:spPr>
                  <a:xfrm>
                    <a:off x="4125475" y="2421700"/>
                    <a:ext cx="207400" cy="339000"/>
                  </a:xfrm>
                  <a:custGeom>
                    <a:avLst/>
                    <a:gdLst/>
                    <a:ahLst/>
                    <a:cxnLst/>
                    <a:rect l="l" t="t" r="r" b="b"/>
                    <a:pathLst>
                      <a:path w="8296" h="13560" extrusionOk="0">
                        <a:moveTo>
                          <a:pt x="100" y="1"/>
                        </a:moveTo>
                        <a:cubicBezTo>
                          <a:pt x="25" y="427"/>
                          <a:pt x="0" y="878"/>
                          <a:pt x="25" y="1379"/>
                        </a:cubicBezTo>
                        <a:cubicBezTo>
                          <a:pt x="25" y="1379"/>
                          <a:pt x="5564" y="4287"/>
                          <a:pt x="6717" y="13560"/>
                        </a:cubicBezTo>
                        <a:cubicBezTo>
                          <a:pt x="7719" y="12708"/>
                          <a:pt x="8296" y="12106"/>
                          <a:pt x="8296" y="12106"/>
                        </a:cubicBezTo>
                        <a:cubicBezTo>
                          <a:pt x="7344" y="8898"/>
                          <a:pt x="5614" y="2783"/>
                          <a:pt x="100" y="1"/>
                        </a:cubicBezTo>
                        <a:close/>
                      </a:path>
                    </a:pathLst>
                  </a:custGeom>
                  <a:solidFill>
                    <a:srgbClr val="7B4F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0" name="Google Shape;10831;p75">
                    <a:extLst>
                      <a:ext uri="{FF2B5EF4-FFF2-40B4-BE49-F238E27FC236}">
                        <a16:creationId xmlns:a16="http://schemas.microsoft.com/office/drawing/2014/main" id="{09DCE38F-BCB8-439F-886F-9C7BAAEC18CD}"/>
                      </a:ext>
                    </a:extLst>
                  </p:cNvPr>
                  <p:cNvSpPr/>
                  <p:nvPr/>
                </p:nvSpPr>
                <p:spPr>
                  <a:xfrm>
                    <a:off x="3806550" y="2325700"/>
                    <a:ext cx="372825" cy="237000"/>
                  </a:xfrm>
                  <a:custGeom>
                    <a:avLst/>
                    <a:gdLst/>
                    <a:ahLst/>
                    <a:cxnLst/>
                    <a:rect l="l" t="t" r="r" b="b"/>
                    <a:pathLst>
                      <a:path w="14913" h="9480" extrusionOk="0">
                        <a:moveTo>
                          <a:pt x="7198" y="0"/>
                        </a:moveTo>
                        <a:cubicBezTo>
                          <a:pt x="7049" y="0"/>
                          <a:pt x="6897" y="2"/>
                          <a:pt x="6742" y="6"/>
                        </a:cubicBezTo>
                        <a:cubicBezTo>
                          <a:pt x="2381" y="132"/>
                          <a:pt x="0" y="1335"/>
                          <a:pt x="251" y="3866"/>
                        </a:cubicBezTo>
                        <a:cubicBezTo>
                          <a:pt x="526" y="6422"/>
                          <a:pt x="6817" y="6272"/>
                          <a:pt x="6917" y="9480"/>
                        </a:cubicBezTo>
                        <a:lnTo>
                          <a:pt x="6943" y="9480"/>
                        </a:lnTo>
                        <a:cubicBezTo>
                          <a:pt x="6993" y="9355"/>
                          <a:pt x="8847" y="6272"/>
                          <a:pt x="12080" y="5445"/>
                        </a:cubicBezTo>
                        <a:cubicBezTo>
                          <a:pt x="14913" y="4718"/>
                          <a:pt x="14161" y="1034"/>
                          <a:pt x="9324" y="182"/>
                        </a:cubicBezTo>
                        <a:cubicBezTo>
                          <a:pt x="8673" y="56"/>
                          <a:pt x="7969" y="0"/>
                          <a:pt x="7198" y="0"/>
                        </a:cubicBezTo>
                        <a:close/>
                      </a:path>
                    </a:pathLst>
                  </a:custGeom>
                  <a:solidFill>
                    <a:srgbClr val="FF383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1" name="Google Shape;10832;p75">
                    <a:extLst>
                      <a:ext uri="{FF2B5EF4-FFF2-40B4-BE49-F238E27FC236}">
                        <a16:creationId xmlns:a16="http://schemas.microsoft.com/office/drawing/2014/main" id="{11EF26F9-11F9-4076-BAF3-32B534879660}"/>
                      </a:ext>
                    </a:extLst>
                  </p:cNvPr>
                  <p:cNvSpPr/>
                  <p:nvPr/>
                </p:nvSpPr>
                <p:spPr>
                  <a:xfrm>
                    <a:off x="4366075" y="1860775"/>
                    <a:ext cx="207425" cy="231350"/>
                  </a:xfrm>
                  <a:custGeom>
                    <a:avLst/>
                    <a:gdLst/>
                    <a:ahLst/>
                    <a:cxnLst/>
                    <a:rect l="l" t="t" r="r" b="b"/>
                    <a:pathLst>
                      <a:path w="8297" h="9254" extrusionOk="0">
                        <a:moveTo>
                          <a:pt x="4309" y="1"/>
                        </a:moveTo>
                        <a:cubicBezTo>
                          <a:pt x="3309" y="1"/>
                          <a:pt x="2507" y="257"/>
                          <a:pt x="2507" y="257"/>
                        </a:cubicBezTo>
                        <a:cubicBezTo>
                          <a:pt x="2507" y="257"/>
                          <a:pt x="0" y="5170"/>
                          <a:pt x="276" y="7150"/>
                        </a:cubicBezTo>
                        <a:cubicBezTo>
                          <a:pt x="415" y="8163"/>
                          <a:pt x="2261" y="9253"/>
                          <a:pt x="4123" y="9253"/>
                        </a:cubicBezTo>
                        <a:cubicBezTo>
                          <a:pt x="5623" y="9253"/>
                          <a:pt x="7132" y="8546"/>
                          <a:pt x="7770" y="6523"/>
                        </a:cubicBezTo>
                        <a:cubicBezTo>
                          <a:pt x="7895" y="6047"/>
                          <a:pt x="7995" y="5520"/>
                          <a:pt x="8045" y="4919"/>
                        </a:cubicBezTo>
                        <a:cubicBezTo>
                          <a:pt x="8296" y="1385"/>
                          <a:pt x="6642" y="307"/>
                          <a:pt x="5088" y="57"/>
                        </a:cubicBezTo>
                        <a:cubicBezTo>
                          <a:pt x="4822" y="17"/>
                          <a:pt x="4560" y="1"/>
                          <a:pt x="4309" y="1"/>
                        </a:cubicBezTo>
                        <a:close/>
                      </a:path>
                    </a:pathLst>
                  </a:custGeom>
                  <a:solidFill>
                    <a:srgbClr val="FFC3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2" name="Google Shape;10833;p75">
                    <a:extLst>
                      <a:ext uri="{FF2B5EF4-FFF2-40B4-BE49-F238E27FC236}">
                        <a16:creationId xmlns:a16="http://schemas.microsoft.com/office/drawing/2014/main" id="{C3855C8A-C571-4593-AAE4-5E5446F938C8}"/>
                      </a:ext>
                    </a:extLst>
                  </p:cNvPr>
                  <p:cNvSpPr/>
                  <p:nvPr/>
                </p:nvSpPr>
                <p:spPr>
                  <a:xfrm>
                    <a:off x="3337875" y="1850850"/>
                    <a:ext cx="199900" cy="231750"/>
                  </a:xfrm>
                  <a:custGeom>
                    <a:avLst/>
                    <a:gdLst/>
                    <a:ahLst/>
                    <a:cxnLst/>
                    <a:rect l="l" t="t" r="r" b="b"/>
                    <a:pathLst>
                      <a:path w="7996" h="9270" extrusionOk="0">
                        <a:moveTo>
                          <a:pt x="3691" y="0"/>
                        </a:moveTo>
                        <a:cubicBezTo>
                          <a:pt x="3314" y="0"/>
                          <a:pt x="2918" y="43"/>
                          <a:pt x="2532" y="153"/>
                        </a:cubicBezTo>
                        <a:cubicBezTo>
                          <a:pt x="1203" y="529"/>
                          <a:pt x="0" y="1682"/>
                          <a:pt x="0" y="4664"/>
                        </a:cubicBezTo>
                        <a:cubicBezTo>
                          <a:pt x="0" y="8144"/>
                          <a:pt x="1998" y="9270"/>
                          <a:pt x="3946" y="9270"/>
                        </a:cubicBezTo>
                        <a:cubicBezTo>
                          <a:pt x="5689" y="9270"/>
                          <a:pt x="7393" y="8369"/>
                          <a:pt x="7594" y="7446"/>
                        </a:cubicBezTo>
                        <a:cubicBezTo>
                          <a:pt x="7995" y="5466"/>
                          <a:pt x="5840" y="404"/>
                          <a:pt x="5840" y="404"/>
                        </a:cubicBezTo>
                        <a:cubicBezTo>
                          <a:pt x="5840" y="404"/>
                          <a:pt x="5514" y="253"/>
                          <a:pt x="4988" y="153"/>
                        </a:cubicBezTo>
                        <a:cubicBezTo>
                          <a:pt x="4623" y="69"/>
                          <a:pt x="4172" y="0"/>
                          <a:pt x="3691" y="0"/>
                        </a:cubicBezTo>
                        <a:close/>
                      </a:path>
                    </a:pathLst>
                  </a:custGeom>
                  <a:solidFill>
                    <a:srgbClr val="FFC3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3" name="Google Shape;10834;p75">
                    <a:extLst>
                      <a:ext uri="{FF2B5EF4-FFF2-40B4-BE49-F238E27FC236}">
                        <a16:creationId xmlns:a16="http://schemas.microsoft.com/office/drawing/2014/main" id="{8AA9BBF6-D1C8-4B8E-AAB0-1588D0AEC41E}"/>
                      </a:ext>
                    </a:extLst>
                  </p:cNvPr>
                  <p:cNvSpPr/>
                  <p:nvPr/>
                </p:nvSpPr>
                <p:spPr>
                  <a:xfrm>
                    <a:off x="4409925" y="1920400"/>
                    <a:ext cx="121550" cy="111300"/>
                  </a:xfrm>
                  <a:custGeom>
                    <a:avLst/>
                    <a:gdLst/>
                    <a:ahLst/>
                    <a:cxnLst/>
                    <a:rect l="l" t="t" r="r" b="b"/>
                    <a:pathLst>
                      <a:path w="4862" h="4452" extrusionOk="0">
                        <a:moveTo>
                          <a:pt x="2213" y="1"/>
                        </a:moveTo>
                        <a:cubicBezTo>
                          <a:pt x="1483" y="1"/>
                          <a:pt x="853" y="153"/>
                          <a:pt x="853" y="153"/>
                        </a:cubicBezTo>
                        <a:cubicBezTo>
                          <a:pt x="853" y="153"/>
                          <a:pt x="1" y="1531"/>
                          <a:pt x="151" y="2935"/>
                        </a:cubicBezTo>
                        <a:cubicBezTo>
                          <a:pt x="219" y="3715"/>
                          <a:pt x="1193" y="4451"/>
                          <a:pt x="2201" y="4451"/>
                        </a:cubicBezTo>
                        <a:cubicBezTo>
                          <a:pt x="3039" y="4451"/>
                          <a:pt x="3900" y="3944"/>
                          <a:pt x="4286" y="2534"/>
                        </a:cubicBezTo>
                        <a:cubicBezTo>
                          <a:pt x="4861" y="405"/>
                          <a:pt x="3404" y="1"/>
                          <a:pt x="2213" y="1"/>
                        </a:cubicBezTo>
                        <a:close/>
                      </a:path>
                    </a:pathLst>
                  </a:custGeom>
                  <a:solidFill>
                    <a:srgbClr val="FF70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4" name="Google Shape;10835;p75">
                    <a:extLst>
                      <a:ext uri="{FF2B5EF4-FFF2-40B4-BE49-F238E27FC236}">
                        <a16:creationId xmlns:a16="http://schemas.microsoft.com/office/drawing/2014/main" id="{CC5549FA-C7D7-45A7-9FFA-EC17EFC14230}"/>
                      </a:ext>
                    </a:extLst>
                  </p:cNvPr>
                  <p:cNvSpPr/>
                  <p:nvPr/>
                </p:nvSpPr>
                <p:spPr>
                  <a:xfrm>
                    <a:off x="4366075" y="1860775"/>
                    <a:ext cx="194250" cy="231350"/>
                  </a:xfrm>
                  <a:custGeom>
                    <a:avLst/>
                    <a:gdLst/>
                    <a:ahLst/>
                    <a:cxnLst/>
                    <a:rect l="l" t="t" r="r" b="b"/>
                    <a:pathLst>
                      <a:path w="7770" h="9254" extrusionOk="0">
                        <a:moveTo>
                          <a:pt x="4309" y="1"/>
                        </a:moveTo>
                        <a:cubicBezTo>
                          <a:pt x="3309" y="1"/>
                          <a:pt x="2507" y="257"/>
                          <a:pt x="2507" y="257"/>
                        </a:cubicBezTo>
                        <a:cubicBezTo>
                          <a:pt x="2507" y="257"/>
                          <a:pt x="0" y="5170"/>
                          <a:pt x="276" y="7150"/>
                        </a:cubicBezTo>
                        <a:cubicBezTo>
                          <a:pt x="415" y="8163"/>
                          <a:pt x="2261" y="9253"/>
                          <a:pt x="4123" y="9253"/>
                        </a:cubicBezTo>
                        <a:cubicBezTo>
                          <a:pt x="5623" y="9253"/>
                          <a:pt x="7132" y="8546"/>
                          <a:pt x="7770" y="6523"/>
                        </a:cubicBezTo>
                        <a:lnTo>
                          <a:pt x="7770" y="6523"/>
                        </a:lnTo>
                        <a:cubicBezTo>
                          <a:pt x="6648" y="7136"/>
                          <a:pt x="5394" y="7540"/>
                          <a:pt x="4485" y="7540"/>
                        </a:cubicBezTo>
                        <a:cubicBezTo>
                          <a:pt x="3424" y="7540"/>
                          <a:pt x="2836" y="6988"/>
                          <a:pt x="3484" y="5571"/>
                        </a:cubicBezTo>
                        <a:cubicBezTo>
                          <a:pt x="4411" y="3515"/>
                          <a:pt x="4862" y="1360"/>
                          <a:pt x="5088" y="57"/>
                        </a:cubicBezTo>
                        <a:cubicBezTo>
                          <a:pt x="4822" y="17"/>
                          <a:pt x="4560" y="1"/>
                          <a:pt x="4309" y="1"/>
                        </a:cubicBezTo>
                        <a:close/>
                      </a:path>
                    </a:pathLst>
                  </a:custGeom>
                  <a:solidFill>
                    <a:srgbClr val="F99863">
                      <a:alpha val="575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5" name="Google Shape;10836;p75">
                    <a:extLst>
                      <a:ext uri="{FF2B5EF4-FFF2-40B4-BE49-F238E27FC236}">
                        <a16:creationId xmlns:a16="http://schemas.microsoft.com/office/drawing/2014/main" id="{70EC9345-3E0E-43E4-85A2-71C67DD9C62B}"/>
                      </a:ext>
                    </a:extLst>
                  </p:cNvPr>
                  <p:cNvSpPr/>
                  <p:nvPr/>
                </p:nvSpPr>
                <p:spPr>
                  <a:xfrm>
                    <a:off x="3332925" y="1854675"/>
                    <a:ext cx="204850" cy="227925"/>
                  </a:xfrm>
                  <a:custGeom>
                    <a:avLst/>
                    <a:gdLst/>
                    <a:ahLst/>
                    <a:cxnLst/>
                    <a:rect l="l" t="t" r="r" b="b"/>
                    <a:pathLst>
                      <a:path w="8194" h="9117" extrusionOk="0">
                        <a:moveTo>
                          <a:pt x="5186" y="0"/>
                        </a:moveTo>
                        <a:cubicBezTo>
                          <a:pt x="5010" y="1880"/>
                          <a:pt x="4960" y="4311"/>
                          <a:pt x="5612" y="5890"/>
                        </a:cubicBezTo>
                        <a:cubicBezTo>
                          <a:pt x="6022" y="6849"/>
                          <a:pt x="5290" y="7429"/>
                          <a:pt x="4339" y="7429"/>
                        </a:cubicBezTo>
                        <a:cubicBezTo>
                          <a:pt x="2556" y="7429"/>
                          <a:pt x="0" y="5393"/>
                          <a:pt x="2730" y="0"/>
                        </a:cubicBezTo>
                        <a:lnTo>
                          <a:pt x="2730" y="0"/>
                        </a:lnTo>
                        <a:cubicBezTo>
                          <a:pt x="1401" y="376"/>
                          <a:pt x="198" y="1529"/>
                          <a:pt x="198" y="4511"/>
                        </a:cubicBezTo>
                        <a:cubicBezTo>
                          <a:pt x="198" y="7991"/>
                          <a:pt x="2196" y="9117"/>
                          <a:pt x="4144" y="9117"/>
                        </a:cubicBezTo>
                        <a:cubicBezTo>
                          <a:pt x="5887" y="9117"/>
                          <a:pt x="7591" y="8216"/>
                          <a:pt x="7792" y="7293"/>
                        </a:cubicBezTo>
                        <a:cubicBezTo>
                          <a:pt x="8193" y="5313"/>
                          <a:pt x="6038" y="251"/>
                          <a:pt x="6038" y="251"/>
                        </a:cubicBezTo>
                        <a:cubicBezTo>
                          <a:pt x="6038" y="251"/>
                          <a:pt x="5712" y="100"/>
                          <a:pt x="5186" y="0"/>
                        </a:cubicBezTo>
                        <a:close/>
                      </a:path>
                    </a:pathLst>
                  </a:custGeom>
                  <a:solidFill>
                    <a:srgbClr val="F99863">
                      <a:alpha val="575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6" name="Google Shape;10837;p75">
                    <a:extLst>
                      <a:ext uri="{FF2B5EF4-FFF2-40B4-BE49-F238E27FC236}">
                        <a16:creationId xmlns:a16="http://schemas.microsoft.com/office/drawing/2014/main" id="{73C346FD-9A07-4839-AE94-AB7108FCF068}"/>
                      </a:ext>
                    </a:extLst>
                  </p:cNvPr>
                  <p:cNvSpPr/>
                  <p:nvPr/>
                </p:nvSpPr>
                <p:spPr>
                  <a:xfrm>
                    <a:off x="3909300" y="2242500"/>
                    <a:ext cx="130975" cy="198000"/>
                  </a:xfrm>
                  <a:custGeom>
                    <a:avLst/>
                    <a:gdLst/>
                    <a:ahLst/>
                    <a:cxnLst/>
                    <a:rect l="l" t="t" r="r" b="b"/>
                    <a:pathLst>
                      <a:path w="5239" h="7920" extrusionOk="0">
                        <a:moveTo>
                          <a:pt x="5239" y="1"/>
                        </a:moveTo>
                        <a:lnTo>
                          <a:pt x="201" y="602"/>
                        </a:lnTo>
                        <a:lnTo>
                          <a:pt x="0" y="6693"/>
                        </a:lnTo>
                        <a:cubicBezTo>
                          <a:pt x="0" y="6693"/>
                          <a:pt x="764" y="7919"/>
                          <a:pt x="2307" y="7919"/>
                        </a:cubicBezTo>
                        <a:cubicBezTo>
                          <a:pt x="3035" y="7919"/>
                          <a:pt x="3937" y="7646"/>
                          <a:pt x="5013" y="6843"/>
                        </a:cubicBezTo>
                        <a:lnTo>
                          <a:pt x="5138" y="2532"/>
                        </a:lnTo>
                        <a:lnTo>
                          <a:pt x="5239" y="1"/>
                        </a:lnTo>
                        <a:close/>
                      </a:path>
                    </a:pathLst>
                  </a:custGeom>
                  <a:solidFill>
                    <a:srgbClr val="FFC3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7" name="Google Shape;10838;p75">
                    <a:extLst>
                      <a:ext uri="{FF2B5EF4-FFF2-40B4-BE49-F238E27FC236}">
                        <a16:creationId xmlns:a16="http://schemas.microsoft.com/office/drawing/2014/main" id="{C2FFDE30-EAD7-41C7-9D9A-AE5F6138A120}"/>
                      </a:ext>
                    </a:extLst>
                  </p:cNvPr>
                  <p:cNvSpPr/>
                  <p:nvPr/>
                </p:nvSpPr>
                <p:spPr>
                  <a:xfrm>
                    <a:off x="3909300" y="2242500"/>
                    <a:ext cx="130975" cy="198000"/>
                  </a:xfrm>
                  <a:custGeom>
                    <a:avLst/>
                    <a:gdLst/>
                    <a:ahLst/>
                    <a:cxnLst/>
                    <a:rect l="l" t="t" r="r" b="b"/>
                    <a:pathLst>
                      <a:path w="5239" h="7920" extrusionOk="0">
                        <a:moveTo>
                          <a:pt x="5239" y="1"/>
                        </a:moveTo>
                        <a:lnTo>
                          <a:pt x="201" y="602"/>
                        </a:lnTo>
                        <a:lnTo>
                          <a:pt x="0" y="6693"/>
                        </a:lnTo>
                        <a:cubicBezTo>
                          <a:pt x="0" y="6693"/>
                          <a:pt x="764" y="7919"/>
                          <a:pt x="2307" y="7919"/>
                        </a:cubicBezTo>
                        <a:cubicBezTo>
                          <a:pt x="3035" y="7919"/>
                          <a:pt x="3937" y="7646"/>
                          <a:pt x="5013" y="6843"/>
                        </a:cubicBezTo>
                        <a:lnTo>
                          <a:pt x="5013" y="6843"/>
                        </a:lnTo>
                        <a:cubicBezTo>
                          <a:pt x="4482" y="7058"/>
                          <a:pt x="4021" y="7150"/>
                          <a:pt x="3627" y="7150"/>
                        </a:cubicBezTo>
                        <a:cubicBezTo>
                          <a:pt x="1120" y="7150"/>
                          <a:pt x="1268" y="3399"/>
                          <a:pt x="2632" y="3334"/>
                        </a:cubicBezTo>
                        <a:cubicBezTo>
                          <a:pt x="3785" y="3259"/>
                          <a:pt x="4737" y="2783"/>
                          <a:pt x="5138" y="2532"/>
                        </a:cubicBezTo>
                        <a:lnTo>
                          <a:pt x="5239" y="1"/>
                        </a:lnTo>
                        <a:close/>
                      </a:path>
                    </a:pathLst>
                  </a:custGeom>
                  <a:solidFill>
                    <a:srgbClr val="F99863">
                      <a:alpha val="575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8" name="Google Shape;10839;p75">
                    <a:extLst>
                      <a:ext uri="{FF2B5EF4-FFF2-40B4-BE49-F238E27FC236}">
                        <a16:creationId xmlns:a16="http://schemas.microsoft.com/office/drawing/2014/main" id="{8C7914CD-A440-44E4-914D-40FBBE72A236}"/>
                      </a:ext>
                    </a:extLst>
                  </p:cNvPr>
                  <p:cNvSpPr/>
                  <p:nvPr/>
                </p:nvSpPr>
                <p:spPr>
                  <a:xfrm>
                    <a:off x="3472575" y="1402450"/>
                    <a:ext cx="971850" cy="885600"/>
                  </a:xfrm>
                  <a:custGeom>
                    <a:avLst/>
                    <a:gdLst/>
                    <a:ahLst/>
                    <a:cxnLst/>
                    <a:rect l="l" t="t" r="r" b="b"/>
                    <a:pathLst>
                      <a:path w="38874" h="35424" extrusionOk="0">
                        <a:moveTo>
                          <a:pt x="21796" y="1"/>
                        </a:moveTo>
                        <a:cubicBezTo>
                          <a:pt x="21314" y="1"/>
                          <a:pt x="20816" y="15"/>
                          <a:pt x="20302" y="44"/>
                        </a:cubicBezTo>
                        <a:cubicBezTo>
                          <a:pt x="7419" y="771"/>
                          <a:pt x="1154" y="8264"/>
                          <a:pt x="552" y="16610"/>
                        </a:cubicBezTo>
                        <a:cubicBezTo>
                          <a:pt x="1" y="24254"/>
                          <a:pt x="2883" y="34831"/>
                          <a:pt x="19500" y="35407"/>
                        </a:cubicBezTo>
                        <a:cubicBezTo>
                          <a:pt x="19802" y="35418"/>
                          <a:pt x="20099" y="35423"/>
                          <a:pt x="20393" y="35423"/>
                        </a:cubicBezTo>
                        <a:cubicBezTo>
                          <a:pt x="24247" y="35423"/>
                          <a:pt x="27414" y="34522"/>
                          <a:pt x="29976" y="33102"/>
                        </a:cubicBezTo>
                        <a:cubicBezTo>
                          <a:pt x="36292" y="29568"/>
                          <a:pt x="38873" y="22726"/>
                          <a:pt x="38848" y="17713"/>
                        </a:cubicBezTo>
                        <a:cubicBezTo>
                          <a:pt x="38848" y="16360"/>
                          <a:pt x="38648" y="15157"/>
                          <a:pt x="38272" y="14154"/>
                        </a:cubicBezTo>
                        <a:cubicBezTo>
                          <a:pt x="36034" y="8163"/>
                          <a:pt x="33380" y="1"/>
                          <a:pt x="21796" y="1"/>
                        </a:cubicBezTo>
                        <a:close/>
                      </a:path>
                    </a:pathLst>
                  </a:custGeom>
                  <a:solidFill>
                    <a:srgbClr val="FFC3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9" name="Google Shape;10840;p75">
                    <a:extLst>
                      <a:ext uri="{FF2B5EF4-FFF2-40B4-BE49-F238E27FC236}">
                        <a16:creationId xmlns:a16="http://schemas.microsoft.com/office/drawing/2014/main" id="{E815CD9C-B308-44BF-AFFC-B6C5AF6BD455}"/>
                      </a:ext>
                    </a:extLst>
                  </p:cNvPr>
                  <p:cNvSpPr/>
                  <p:nvPr/>
                </p:nvSpPr>
                <p:spPr>
                  <a:xfrm>
                    <a:off x="3472575" y="1402450"/>
                    <a:ext cx="971225" cy="885600"/>
                  </a:xfrm>
                  <a:custGeom>
                    <a:avLst/>
                    <a:gdLst/>
                    <a:ahLst/>
                    <a:cxnLst/>
                    <a:rect l="l" t="t" r="r" b="b"/>
                    <a:pathLst>
                      <a:path w="38849" h="35424" extrusionOk="0">
                        <a:moveTo>
                          <a:pt x="21796" y="1"/>
                        </a:moveTo>
                        <a:cubicBezTo>
                          <a:pt x="21314" y="1"/>
                          <a:pt x="20816" y="15"/>
                          <a:pt x="20302" y="44"/>
                        </a:cubicBezTo>
                        <a:cubicBezTo>
                          <a:pt x="7419" y="771"/>
                          <a:pt x="1154" y="8264"/>
                          <a:pt x="552" y="16610"/>
                        </a:cubicBezTo>
                        <a:cubicBezTo>
                          <a:pt x="1" y="24254"/>
                          <a:pt x="2883" y="34831"/>
                          <a:pt x="19500" y="35407"/>
                        </a:cubicBezTo>
                        <a:cubicBezTo>
                          <a:pt x="19802" y="35418"/>
                          <a:pt x="20099" y="35423"/>
                          <a:pt x="20393" y="35423"/>
                        </a:cubicBezTo>
                        <a:cubicBezTo>
                          <a:pt x="24247" y="35423"/>
                          <a:pt x="27414" y="34522"/>
                          <a:pt x="29976" y="33102"/>
                        </a:cubicBezTo>
                        <a:lnTo>
                          <a:pt x="29976" y="33102"/>
                        </a:lnTo>
                        <a:cubicBezTo>
                          <a:pt x="27675" y="33697"/>
                          <a:pt x="24950" y="34084"/>
                          <a:pt x="22341" y="34084"/>
                        </a:cubicBezTo>
                        <a:cubicBezTo>
                          <a:pt x="17587" y="34084"/>
                          <a:pt x="13219" y="32799"/>
                          <a:pt x="12507" y="29142"/>
                        </a:cubicBezTo>
                        <a:cubicBezTo>
                          <a:pt x="11104" y="21999"/>
                          <a:pt x="10928" y="14731"/>
                          <a:pt x="21079" y="13954"/>
                        </a:cubicBezTo>
                        <a:cubicBezTo>
                          <a:pt x="21901" y="13891"/>
                          <a:pt x="22714" y="13861"/>
                          <a:pt x="23514" y="13861"/>
                        </a:cubicBezTo>
                        <a:cubicBezTo>
                          <a:pt x="30345" y="13861"/>
                          <a:pt x="36223" y="16008"/>
                          <a:pt x="38848" y="17713"/>
                        </a:cubicBezTo>
                        <a:cubicBezTo>
                          <a:pt x="38848" y="16360"/>
                          <a:pt x="38648" y="15157"/>
                          <a:pt x="38272" y="14154"/>
                        </a:cubicBezTo>
                        <a:cubicBezTo>
                          <a:pt x="36034" y="8163"/>
                          <a:pt x="33380" y="1"/>
                          <a:pt x="21796" y="1"/>
                        </a:cubicBezTo>
                        <a:close/>
                      </a:path>
                    </a:pathLst>
                  </a:custGeom>
                  <a:solidFill>
                    <a:srgbClr val="F99863">
                      <a:alpha val="575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0" name="Google Shape;10841;p75">
                    <a:extLst>
                      <a:ext uri="{FF2B5EF4-FFF2-40B4-BE49-F238E27FC236}">
                        <a16:creationId xmlns:a16="http://schemas.microsoft.com/office/drawing/2014/main" id="{C46B530D-C01C-42C2-BFD1-7CBFCF90DA43}"/>
                      </a:ext>
                    </a:extLst>
                  </p:cNvPr>
                  <p:cNvSpPr/>
                  <p:nvPr/>
                </p:nvSpPr>
                <p:spPr>
                  <a:xfrm>
                    <a:off x="3580350" y="1989950"/>
                    <a:ext cx="213050" cy="209400"/>
                  </a:xfrm>
                  <a:custGeom>
                    <a:avLst/>
                    <a:gdLst/>
                    <a:ahLst/>
                    <a:cxnLst/>
                    <a:rect l="l" t="t" r="r" b="b"/>
                    <a:pathLst>
                      <a:path w="8522" h="8376" extrusionOk="0">
                        <a:moveTo>
                          <a:pt x="4271" y="0"/>
                        </a:moveTo>
                        <a:cubicBezTo>
                          <a:pt x="2004" y="0"/>
                          <a:pt x="149" y="1778"/>
                          <a:pt x="76" y="4038"/>
                        </a:cubicBezTo>
                        <a:cubicBezTo>
                          <a:pt x="0" y="6343"/>
                          <a:pt x="1805" y="8298"/>
                          <a:pt x="4111" y="8374"/>
                        </a:cubicBezTo>
                        <a:cubicBezTo>
                          <a:pt x="4157" y="8375"/>
                          <a:pt x="4204" y="8376"/>
                          <a:pt x="4250" y="8376"/>
                        </a:cubicBezTo>
                        <a:cubicBezTo>
                          <a:pt x="6495" y="8376"/>
                          <a:pt x="8373" y="6598"/>
                          <a:pt x="8447" y="4338"/>
                        </a:cubicBezTo>
                        <a:cubicBezTo>
                          <a:pt x="8522" y="2033"/>
                          <a:pt x="6717" y="78"/>
                          <a:pt x="4412" y="3"/>
                        </a:cubicBezTo>
                        <a:cubicBezTo>
                          <a:pt x="4365" y="1"/>
                          <a:pt x="4318" y="0"/>
                          <a:pt x="4271" y="0"/>
                        </a:cubicBezTo>
                        <a:close/>
                      </a:path>
                    </a:pathLst>
                  </a:custGeom>
                  <a:solidFill>
                    <a:srgbClr val="FF7069">
                      <a:alpha val="647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1" name="Google Shape;10842;p75">
                    <a:extLst>
                      <a:ext uri="{FF2B5EF4-FFF2-40B4-BE49-F238E27FC236}">
                        <a16:creationId xmlns:a16="http://schemas.microsoft.com/office/drawing/2014/main" id="{7720266D-33DB-4504-B72F-2EE0B82C417C}"/>
                      </a:ext>
                    </a:extLst>
                  </p:cNvPr>
                  <p:cNvSpPr/>
                  <p:nvPr/>
                </p:nvSpPr>
                <p:spPr>
                  <a:xfrm>
                    <a:off x="4126725" y="1983675"/>
                    <a:ext cx="213675" cy="209425"/>
                  </a:xfrm>
                  <a:custGeom>
                    <a:avLst/>
                    <a:gdLst/>
                    <a:ahLst/>
                    <a:cxnLst/>
                    <a:rect l="l" t="t" r="r" b="b"/>
                    <a:pathLst>
                      <a:path w="8547" h="8377" extrusionOk="0">
                        <a:moveTo>
                          <a:pt x="4272" y="1"/>
                        </a:moveTo>
                        <a:cubicBezTo>
                          <a:pt x="2029" y="1"/>
                          <a:pt x="174" y="1779"/>
                          <a:pt x="101" y="4063"/>
                        </a:cubicBezTo>
                        <a:cubicBezTo>
                          <a:pt x="0" y="6369"/>
                          <a:pt x="1830" y="8299"/>
                          <a:pt x="4136" y="8374"/>
                        </a:cubicBezTo>
                        <a:cubicBezTo>
                          <a:pt x="4182" y="8375"/>
                          <a:pt x="4228" y="8376"/>
                          <a:pt x="4275" y="8376"/>
                        </a:cubicBezTo>
                        <a:cubicBezTo>
                          <a:pt x="6518" y="8376"/>
                          <a:pt x="8373" y="6598"/>
                          <a:pt x="8471" y="4339"/>
                        </a:cubicBezTo>
                        <a:cubicBezTo>
                          <a:pt x="8547" y="2033"/>
                          <a:pt x="6717" y="103"/>
                          <a:pt x="4411" y="3"/>
                        </a:cubicBezTo>
                        <a:cubicBezTo>
                          <a:pt x="4365" y="1"/>
                          <a:pt x="4319" y="1"/>
                          <a:pt x="4272" y="1"/>
                        </a:cubicBezTo>
                        <a:close/>
                      </a:path>
                    </a:pathLst>
                  </a:custGeom>
                  <a:solidFill>
                    <a:srgbClr val="FF7069">
                      <a:alpha val="647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2" name="Google Shape;10843;p75">
                    <a:extLst>
                      <a:ext uri="{FF2B5EF4-FFF2-40B4-BE49-F238E27FC236}">
                        <a16:creationId xmlns:a16="http://schemas.microsoft.com/office/drawing/2014/main" id="{709DA437-0A40-461E-8AA4-D4CF705B532A}"/>
                      </a:ext>
                    </a:extLst>
                  </p:cNvPr>
                  <p:cNvSpPr/>
                  <p:nvPr/>
                </p:nvSpPr>
                <p:spPr>
                  <a:xfrm>
                    <a:off x="3416825" y="1157750"/>
                    <a:ext cx="1112175" cy="681900"/>
                  </a:xfrm>
                  <a:custGeom>
                    <a:avLst/>
                    <a:gdLst/>
                    <a:ahLst/>
                    <a:cxnLst/>
                    <a:rect l="l" t="t" r="r" b="b"/>
                    <a:pathLst>
                      <a:path w="44487" h="27276" extrusionOk="0">
                        <a:moveTo>
                          <a:pt x="29601" y="0"/>
                        </a:moveTo>
                        <a:cubicBezTo>
                          <a:pt x="29508" y="0"/>
                          <a:pt x="29415" y="19"/>
                          <a:pt x="29324" y="57"/>
                        </a:cubicBezTo>
                        <a:cubicBezTo>
                          <a:pt x="27569" y="809"/>
                          <a:pt x="31354" y="5721"/>
                          <a:pt x="31354" y="5721"/>
                        </a:cubicBezTo>
                        <a:cubicBezTo>
                          <a:pt x="31354" y="5721"/>
                          <a:pt x="29129" y="2912"/>
                          <a:pt x="23061" y="2912"/>
                        </a:cubicBezTo>
                        <a:cubicBezTo>
                          <a:pt x="22721" y="2912"/>
                          <a:pt x="22369" y="2921"/>
                          <a:pt x="22005" y="2940"/>
                        </a:cubicBezTo>
                        <a:cubicBezTo>
                          <a:pt x="19674" y="3065"/>
                          <a:pt x="16867" y="3566"/>
                          <a:pt x="13459" y="4744"/>
                        </a:cubicBezTo>
                        <a:cubicBezTo>
                          <a:pt x="25" y="9406"/>
                          <a:pt x="0" y="23717"/>
                          <a:pt x="1529" y="27025"/>
                        </a:cubicBezTo>
                        <a:cubicBezTo>
                          <a:pt x="1529" y="27025"/>
                          <a:pt x="6516" y="24293"/>
                          <a:pt x="10953" y="23641"/>
                        </a:cubicBezTo>
                        <a:cubicBezTo>
                          <a:pt x="10953" y="23641"/>
                          <a:pt x="11930" y="15872"/>
                          <a:pt x="12882" y="14844"/>
                        </a:cubicBezTo>
                        <a:cubicBezTo>
                          <a:pt x="12945" y="14780"/>
                          <a:pt x="13001" y="14750"/>
                          <a:pt x="13052" y="14750"/>
                        </a:cubicBezTo>
                        <a:cubicBezTo>
                          <a:pt x="13800" y="14750"/>
                          <a:pt x="13386" y="21235"/>
                          <a:pt x="13785" y="22338"/>
                        </a:cubicBezTo>
                        <a:cubicBezTo>
                          <a:pt x="13785" y="22338"/>
                          <a:pt x="15714" y="22288"/>
                          <a:pt x="17870" y="22263"/>
                        </a:cubicBezTo>
                        <a:cubicBezTo>
                          <a:pt x="18650" y="22254"/>
                          <a:pt x="19460" y="22248"/>
                          <a:pt x="20221" y="22248"/>
                        </a:cubicBezTo>
                        <a:cubicBezTo>
                          <a:pt x="21540" y="22248"/>
                          <a:pt x="22714" y="22265"/>
                          <a:pt x="23334" y="22313"/>
                        </a:cubicBezTo>
                        <a:cubicBezTo>
                          <a:pt x="23334" y="22313"/>
                          <a:pt x="23434" y="16423"/>
                          <a:pt x="22882" y="15095"/>
                        </a:cubicBezTo>
                        <a:cubicBezTo>
                          <a:pt x="22793" y="14873"/>
                          <a:pt x="22807" y="14762"/>
                          <a:pt x="22895" y="14762"/>
                        </a:cubicBezTo>
                        <a:cubicBezTo>
                          <a:pt x="23321" y="14762"/>
                          <a:pt x="25474" y="17379"/>
                          <a:pt x="25765" y="22514"/>
                        </a:cubicBezTo>
                        <a:cubicBezTo>
                          <a:pt x="25765" y="22514"/>
                          <a:pt x="32156" y="23190"/>
                          <a:pt x="34236" y="23742"/>
                        </a:cubicBezTo>
                        <a:cubicBezTo>
                          <a:pt x="34236" y="23742"/>
                          <a:pt x="33509" y="17200"/>
                          <a:pt x="32632" y="15646"/>
                        </a:cubicBezTo>
                        <a:cubicBezTo>
                          <a:pt x="32513" y="15439"/>
                          <a:pt x="32487" y="15342"/>
                          <a:pt x="32530" y="15342"/>
                        </a:cubicBezTo>
                        <a:cubicBezTo>
                          <a:pt x="32810" y="15342"/>
                          <a:pt x="35952" y="19327"/>
                          <a:pt x="36191" y="24268"/>
                        </a:cubicBezTo>
                        <a:cubicBezTo>
                          <a:pt x="36191" y="24268"/>
                          <a:pt x="38898" y="25120"/>
                          <a:pt x="40752" y="26223"/>
                        </a:cubicBezTo>
                        <a:cubicBezTo>
                          <a:pt x="41329" y="26549"/>
                          <a:pt x="41830" y="26900"/>
                          <a:pt x="42131" y="27275"/>
                        </a:cubicBezTo>
                        <a:cubicBezTo>
                          <a:pt x="42131" y="27275"/>
                          <a:pt x="44487" y="12689"/>
                          <a:pt x="35138" y="7250"/>
                        </a:cubicBezTo>
                        <a:cubicBezTo>
                          <a:pt x="35289" y="7200"/>
                          <a:pt x="41128" y="5446"/>
                          <a:pt x="40602" y="3942"/>
                        </a:cubicBezTo>
                        <a:cubicBezTo>
                          <a:pt x="40460" y="3531"/>
                          <a:pt x="39999" y="3352"/>
                          <a:pt x="39365" y="3352"/>
                        </a:cubicBezTo>
                        <a:cubicBezTo>
                          <a:pt x="37643" y="3352"/>
                          <a:pt x="34646" y="4672"/>
                          <a:pt x="33309" y="6248"/>
                        </a:cubicBezTo>
                        <a:cubicBezTo>
                          <a:pt x="33309" y="6248"/>
                          <a:pt x="31324" y="0"/>
                          <a:pt x="29601" y="0"/>
                        </a:cubicBezTo>
                        <a:close/>
                      </a:path>
                    </a:pathLst>
                  </a:custGeom>
                  <a:solidFill>
                    <a:srgbClr val="F05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63" name="Google Shape;10844;p75">
                    <a:extLst>
                      <a:ext uri="{FF2B5EF4-FFF2-40B4-BE49-F238E27FC236}">
                        <a16:creationId xmlns:a16="http://schemas.microsoft.com/office/drawing/2014/main" id="{A09AF26D-AA2B-4BF0-9831-6C634698AD20}"/>
                      </a:ext>
                    </a:extLst>
                  </p:cNvPr>
                  <p:cNvSpPr/>
                  <p:nvPr/>
                </p:nvSpPr>
                <p:spPr>
                  <a:xfrm>
                    <a:off x="3578475" y="1799525"/>
                    <a:ext cx="238750" cy="152900"/>
                  </a:xfrm>
                  <a:custGeom>
                    <a:avLst/>
                    <a:gdLst/>
                    <a:ahLst/>
                    <a:cxnLst/>
                    <a:rect l="l" t="t" r="r" b="b"/>
                    <a:pathLst>
                      <a:path w="9550" h="6116" fill="none" extrusionOk="0">
                        <a:moveTo>
                          <a:pt x="1078" y="6041"/>
                        </a:moveTo>
                        <a:cubicBezTo>
                          <a:pt x="1078" y="6041"/>
                          <a:pt x="0" y="0"/>
                          <a:pt x="4888" y="201"/>
                        </a:cubicBezTo>
                        <a:cubicBezTo>
                          <a:pt x="9549" y="376"/>
                          <a:pt x="8171" y="6116"/>
                          <a:pt x="8171" y="6116"/>
                        </a:cubicBezTo>
                      </a:path>
                    </a:pathLst>
                  </a:custGeom>
                  <a:noFill/>
                  <a:ln w="13150" cap="rnd" cmpd="sng">
                    <a:solidFill>
                      <a:srgbClr val="323232"/>
                    </a:solidFill>
                    <a:prstDash val="solid"/>
                    <a:miter lim="25062"/>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4" name="Google Shape;10845;p75">
                    <a:extLst>
                      <a:ext uri="{FF2B5EF4-FFF2-40B4-BE49-F238E27FC236}">
                        <a16:creationId xmlns:a16="http://schemas.microsoft.com/office/drawing/2014/main" id="{5360009C-C51A-4140-BC10-340909C02901}"/>
                      </a:ext>
                    </a:extLst>
                  </p:cNvPr>
                  <p:cNvSpPr/>
                  <p:nvPr/>
                </p:nvSpPr>
                <p:spPr>
                  <a:xfrm>
                    <a:off x="4134875" y="1818325"/>
                    <a:ext cx="239375" cy="153525"/>
                  </a:xfrm>
                  <a:custGeom>
                    <a:avLst/>
                    <a:gdLst/>
                    <a:ahLst/>
                    <a:cxnLst/>
                    <a:rect l="l" t="t" r="r" b="b"/>
                    <a:pathLst>
                      <a:path w="9575" h="6141" fill="none" extrusionOk="0">
                        <a:moveTo>
                          <a:pt x="1078" y="6066"/>
                        </a:moveTo>
                        <a:cubicBezTo>
                          <a:pt x="1078" y="6066"/>
                          <a:pt x="0" y="0"/>
                          <a:pt x="4887" y="201"/>
                        </a:cubicBezTo>
                        <a:cubicBezTo>
                          <a:pt x="9574" y="376"/>
                          <a:pt x="8171" y="6141"/>
                          <a:pt x="8171" y="6141"/>
                        </a:cubicBezTo>
                      </a:path>
                    </a:pathLst>
                  </a:custGeom>
                  <a:noFill/>
                  <a:ln w="13150" cap="rnd" cmpd="sng">
                    <a:solidFill>
                      <a:srgbClr val="323232"/>
                    </a:solidFill>
                    <a:prstDash val="solid"/>
                    <a:miter lim="25062"/>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5" name="Google Shape;10846;p75">
                    <a:extLst>
                      <a:ext uri="{FF2B5EF4-FFF2-40B4-BE49-F238E27FC236}">
                        <a16:creationId xmlns:a16="http://schemas.microsoft.com/office/drawing/2014/main" id="{99CAF100-4C76-440B-B6E1-DA2029D3CA1A}"/>
                      </a:ext>
                    </a:extLst>
                  </p:cNvPr>
                  <p:cNvSpPr/>
                  <p:nvPr/>
                </p:nvSpPr>
                <p:spPr>
                  <a:xfrm>
                    <a:off x="3865200" y="1888350"/>
                    <a:ext cx="198875" cy="86250"/>
                  </a:xfrm>
                  <a:custGeom>
                    <a:avLst/>
                    <a:gdLst/>
                    <a:ahLst/>
                    <a:cxnLst/>
                    <a:rect l="l" t="t" r="r" b="b"/>
                    <a:pathLst>
                      <a:path w="7955" h="3450" extrusionOk="0">
                        <a:moveTo>
                          <a:pt x="3820" y="0"/>
                        </a:moveTo>
                        <a:cubicBezTo>
                          <a:pt x="0" y="0"/>
                          <a:pt x="1215" y="2610"/>
                          <a:pt x="4020" y="3415"/>
                        </a:cubicBezTo>
                        <a:cubicBezTo>
                          <a:pt x="4091" y="3438"/>
                          <a:pt x="4169" y="3450"/>
                          <a:pt x="4254" y="3450"/>
                        </a:cubicBezTo>
                        <a:cubicBezTo>
                          <a:pt x="4532" y="3450"/>
                          <a:pt x="4878" y="3331"/>
                          <a:pt x="5223" y="3139"/>
                        </a:cubicBezTo>
                        <a:cubicBezTo>
                          <a:pt x="6602" y="2387"/>
                          <a:pt x="7955" y="432"/>
                          <a:pt x="4897" y="57"/>
                        </a:cubicBezTo>
                        <a:cubicBezTo>
                          <a:pt x="4672" y="31"/>
                          <a:pt x="4421" y="6"/>
                          <a:pt x="4145" y="6"/>
                        </a:cubicBezTo>
                        <a:cubicBezTo>
                          <a:pt x="4033" y="2"/>
                          <a:pt x="3925" y="0"/>
                          <a:pt x="3820" y="0"/>
                        </a:cubicBezTo>
                        <a:close/>
                      </a:path>
                    </a:pathLst>
                  </a:custGeom>
                  <a:solidFill>
                    <a:srgbClr val="FF70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6" name="Google Shape;10847;p75">
                    <a:extLst>
                      <a:ext uri="{FF2B5EF4-FFF2-40B4-BE49-F238E27FC236}">
                        <a16:creationId xmlns:a16="http://schemas.microsoft.com/office/drawing/2014/main" id="{6555799C-7FDB-4CF1-8AE2-7F966543173A}"/>
                      </a:ext>
                    </a:extLst>
                  </p:cNvPr>
                  <p:cNvSpPr/>
                  <p:nvPr/>
                </p:nvSpPr>
                <p:spPr>
                  <a:xfrm>
                    <a:off x="3826600" y="2020700"/>
                    <a:ext cx="264425" cy="68325"/>
                  </a:xfrm>
                  <a:custGeom>
                    <a:avLst/>
                    <a:gdLst/>
                    <a:ahLst/>
                    <a:cxnLst/>
                    <a:rect l="l" t="t" r="r" b="b"/>
                    <a:pathLst>
                      <a:path w="10577" h="2733" fill="none" extrusionOk="0">
                        <a:moveTo>
                          <a:pt x="0" y="1"/>
                        </a:moveTo>
                        <a:cubicBezTo>
                          <a:pt x="0" y="1"/>
                          <a:pt x="4562" y="2732"/>
                          <a:pt x="10577" y="377"/>
                        </a:cubicBezTo>
                      </a:path>
                    </a:pathLst>
                  </a:custGeom>
                  <a:noFill/>
                  <a:ln w="13150" cap="rnd" cmpd="sng">
                    <a:solidFill>
                      <a:srgbClr val="323232"/>
                    </a:solidFill>
                    <a:prstDash val="solid"/>
                    <a:miter lim="25062"/>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7" name="Google Shape;10848;p75">
                    <a:extLst>
                      <a:ext uri="{FF2B5EF4-FFF2-40B4-BE49-F238E27FC236}">
                        <a16:creationId xmlns:a16="http://schemas.microsoft.com/office/drawing/2014/main" id="{D8AB328D-616F-40FE-B54A-9A07FF49BBFD}"/>
                      </a:ext>
                    </a:extLst>
                  </p:cNvPr>
                  <p:cNvSpPr/>
                  <p:nvPr/>
                </p:nvSpPr>
                <p:spPr>
                  <a:xfrm>
                    <a:off x="3663050" y="2016325"/>
                    <a:ext cx="20075" cy="20075"/>
                  </a:xfrm>
                  <a:custGeom>
                    <a:avLst/>
                    <a:gdLst/>
                    <a:ahLst/>
                    <a:cxnLst/>
                    <a:rect l="l" t="t" r="r" b="b"/>
                    <a:pathLst>
                      <a:path w="803" h="803" extrusionOk="0">
                        <a:moveTo>
                          <a:pt x="427" y="0"/>
                        </a:moveTo>
                        <a:cubicBezTo>
                          <a:pt x="201" y="0"/>
                          <a:pt x="26" y="176"/>
                          <a:pt x="1" y="376"/>
                        </a:cubicBezTo>
                        <a:cubicBezTo>
                          <a:pt x="1" y="602"/>
                          <a:pt x="176" y="777"/>
                          <a:pt x="402" y="802"/>
                        </a:cubicBezTo>
                        <a:cubicBezTo>
                          <a:pt x="602" y="802"/>
                          <a:pt x="778" y="627"/>
                          <a:pt x="803" y="401"/>
                        </a:cubicBezTo>
                        <a:cubicBezTo>
                          <a:pt x="803" y="201"/>
                          <a:pt x="627" y="0"/>
                          <a:pt x="427" y="0"/>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8" name="Google Shape;10849;p75">
                    <a:extLst>
                      <a:ext uri="{FF2B5EF4-FFF2-40B4-BE49-F238E27FC236}">
                        <a16:creationId xmlns:a16="http://schemas.microsoft.com/office/drawing/2014/main" id="{212F7DB6-4E64-4227-B41C-0954296CEDA2}"/>
                      </a:ext>
                    </a:extLst>
                  </p:cNvPr>
                  <p:cNvSpPr/>
                  <p:nvPr/>
                </p:nvSpPr>
                <p:spPr>
                  <a:xfrm>
                    <a:off x="3702525" y="2053900"/>
                    <a:ext cx="20075" cy="19525"/>
                  </a:xfrm>
                  <a:custGeom>
                    <a:avLst/>
                    <a:gdLst/>
                    <a:ahLst/>
                    <a:cxnLst/>
                    <a:rect l="l" t="t" r="r" b="b"/>
                    <a:pathLst>
                      <a:path w="803" h="781" extrusionOk="0">
                        <a:moveTo>
                          <a:pt x="427" y="1"/>
                        </a:moveTo>
                        <a:cubicBezTo>
                          <a:pt x="201" y="1"/>
                          <a:pt x="26" y="151"/>
                          <a:pt x="26" y="377"/>
                        </a:cubicBezTo>
                        <a:cubicBezTo>
                          <a:pt x="1" y="602"/>
                          <a:pt x="176" y="778"/>
                          <a:pt x="402" y="778"/>
                        </a:cubicBezTo>
                        <a:cubicBezTo>
                          <a:pt x="415" y="780"/>
                          <a:pt x="427" y="780"/>
                          <a:pt x="440" y="780"/>
                        </a:cubicBezTo>
                        <a:cubicBezTo>
                          <a:pt x="627" y="780"/>
                          <a:pt x="803" y="613"/>
                          <a:pt x="803" y="402"/>
                        </a:cubicBezTo>
                        <a:cubicBezTo>
                          <a:pt x="803" y="176"/>
                          <a:pt x="627" y="1"/>
                          <a:pt x="427" y="1"/>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9" name="Google Shape;10850;p75">
                    <a:extLst>
                      <a:ext uri="{FF2B5EF4-FFF2-40B4-BE49-F238E27FC236}">
                        <a16:creationId xmlns:a16="http://schemas.microsoft.com/office/drawing/2014/main" id="{1E82139C-E03E-444A-9833-9762448562CF}"/>
                      </a:ext>
                    </a:extLst>
                  </p:cNvPr>
                  <p:cNvSpPr/>
                  <p:nvPr/>
                </p:nvSpPr>
                <p:spPr>
                  <a:xfrm>
                    <a:off x="3758300" y="2016325"/>
                    <a:ext cx="20075" cy="19500"/>
                  </a:xfrm>
                  <a:custGeom>
                    <a:avLst/>
                    <a:gdLst/>
                    <a:ahLst/>
                    <a:cxnLst/>
                    <a:rect l="l" t="t" r="r" b="b"/>
                    <a:pathLst>
                      <a:path w="803" h="780" extrusionOk="0">
                        <a:moveTo>
                          <a:pt x="401" y="0"/>
                        </a:moveTo>
                        <a:cubicBezTo>
                          <a:pt x="201" y="0"/>
                          <a:pt x="0" y="151"/>
                          <a:pt x="0" y="376"/>
                        </a:cubicBezTo>
                        <a:cubicBezTo>
                          <a:pt x="0" y="602"/>
                          <a:pt x="151" y="777"/>
                          <a:pt x="376" y="777"/>
                        </a:cubicBezTo>
                        <a:cubicBezTo>
                          <a:pt x="391" y="779"/>
                          <a:pt x="405" y="780"/>
                          <a:pt x="419" y="780"/>
                        </a:cubicBezTo>
                        <a:cubicBezTo>
                          <a:pt x="624" y="780"/>
                          <a:pt x="777" y="612"/>
                          <a:pt x="777" y="401"/>
                        </a:cubicBezTo>
                        <a:cubicBezTo>
                          <a:pt x="802" y="201"/>
                          <a:pt x="627" y="0"/>
                          <a:pt x="401" y="0"/>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0" name="Google Shape;10851;p75">
                    <a:extLst>
                      <a:ext uri="{FF2B5EF4-FFF2-40B4-BE49-F238E27FC236}">
                        <a16:creationId xmlns:a16="http://schemas.microsoft.com/office/drawing/2014/main" id="{55C6384E-65B1-4D22-BEFF-CDC5691253F3}"/>
                      </a:ext>
                    </a:extLst>
                  </p:cNvPr>
                  <p:cNvSpPr/>
                  <p:nvPr/>
                </p:nvSpPr>
                <p:spPr>
                  <a:xfrm>
                    <a:off x="3561550" y="1984375"/>
                    <a:ext cx="20075" cy="19500"/>
                  </a:xfrm>
                  <a:custGeom>
                    <a:avLst/>
                    <a:gdLst/>
                    <a:ahLst/>
                    <a:cxnLst/>
                    <a:rect l="l" t="t" r="r" b="b"/>
                    <a:pathLst>
                      <a:path w="803" h="780" extrusionOk="0">
                        <a:moveTo>
                          <a:pt x="427" y="0"/>
                        </a:moveTo>
                        <a:cubicBezTo>
                          <a:pt x="201" y="0"/>
                          <a:pt x="26" y="150"/>
                          <a:pt x="26" y="376"/>
                        </a:cubicBezTo>
                        <a:cubicBezTo>
                          <a:pt x="1" y="602"/>
                          <a:pt x="176" y="777"/>
                          <a:pt x="402" y="777"/>
                        </a:cubicBezTo>
                        <a:cubicBezTo>
                          <a:pt x="416" y="779"/>
                          <a:pt x="430" y="779"/>
                          <a:pt x="444" y="779"/>
                        </a:cubicBezTo>
                        <a:cubicBezTo>
                          <a:pt x="649" y="779"/>
                          <a:pt x="803" y="612"/>
                          <a:pt x="803" y="401"/>
                        </a:cubicBezTo>
                        <a:cubicBezTo>
                          <a:pt x="803" y="175"/>
                          <a:pt x="652" y="0"/>
                          <a:pt x="427" y="0"/>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1" name="Google Shape;10852;p75">
                    <a:extLst>
                      <a:ext uri="{FF2B5EF4-FFF2-40B4-BE49-F238E27FC236}">
                        <a16:creationId xmlns:a16="http://schemas.microsoft.com/office/drawing/2014/main" id="{B9DEA35D-27BB-45A3-852A-72E5108405A5}"/>
                      </a:ext>
                    </a:extLst>
                  </p:cNvPr>
                  <p:cNvSpPr/>
                  <p:nvPr/>
                </p:nvSpPr>
                <p:spPr>
                  <a:xfrm>
                    <a:off x="3591625" y="2040125"/>
                    <a:ext cx="20075" cy="19500"/>
                  </a:xfrm>
                  <a:custGeom>
                    <a:avLst/>
                    <a:gdLst/>
                    <a:ahLst/>
                    <a:cxnLst/>
                    <a:rect l="l" t="t" r="r" b="b"/>
                    <a:pathLst>
                      <a:path w="803" h="780" extrusionOk="0">
                        <a:moveTo>
                          <a:pt x="427" y="1"/>
                        </a:moveTo>
                        <a:cubicBezTo>
                          <a:pt x="201" y="1"/>
                          <a:pt x="26" y="176"/>
                          <a:pt x="26" y="377"/>
                        </a:cubicBezTo>
                        <a:cubicBezTo>
                          <a:pt x="1" y="602"/>
                          <a:pt x="176" y="778"/>
                          <a:pt x="402" y="778"/>
                        </a:cubicBezTo>
                        <a:cubicBezTo>
                          <a:pt x="414" y="779"/>
                          <a:pt x="427" y="780"/>
                          <a:pt x="440" y="780"/>
                        </a:cubicBezTo>
                        <a:cubicBezTo>
                          <a:pt x="627" y="780"/>
                          <a:pt x="803" y="613"/>
                          <a:pt x="803" y="402"/>
                        </a:cubicBezTo>
                        <a:cubicBezTo>
                          <a:pt x="803" y="201"/>
                          <a:pt x="627" y="1"/>
                          <a:pt x="427" y="1"/>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2" name="Google Shape;10853;p75">
                    <a:extLst>
                      <a:ext uri="{FF2B5EF4-FFF2-40B4-BE49-F238E27FC236}">
                        <a16:creationId xmlns:a16="http://schemas.microsoft.com/office/drawing/2014/main" id="{BD7A47C8-35A4-48C5-938A-679AC01B76B2}"/>
                      </a:ext>
                    </a:extLst>
                  </p:cNvPr>
                  <p:cNvSpPr/>
                  <p:nvPr/>
                </p:nvSpPr>
                <p:spPr>
                  <a:xfrm>
                    <a:off x="4233850" y="2036300"/>
                    <a:ext cx="20075" cy="19525"/>
                  </a:xfrm>
                  <a:custGeom>
                    <a:avLst/>
                    <a:gdLst/>
                    <a:ahLst/>
                    <a:cxnLst/>
                    <a:rect l="l" t="t" r="r" b="b"/>
                    <a:pathLst>
                      <a:path w="803" h="781" extrusionOk="0">
                        <a:moveTo>
                          <a:pt x="384" y="1"/>
                        </a:moveTo>
                        <a:cubicBezTo>
                          <a:pt x="180" y="1"/>
                          <a:pt x="26" y="168"/>
                          <a:pt x="26" y="379"/>
                        </a:cubicBezTo>
                        <a:cubicBezTo>
                          <a:pt x="1" y="580"/>
                          <a:pt x="176" y="780"/>
                          <a:pt x="402" y="780"/>
                        </a:cubicBezTo>
                        <a:cubicBezTo>
                          <a:pt x="602" y="780"/>
                          <a:pt x="803" y="605"/>
                          <a:pt x="803" y="404"/>
                        </a:cubicBezTo>
                        <a:cubicBezTo>
                          <a:pt x="803" y="179"/>
                          <a:pt x="653" y="3"/>
                          <a:pt x="427" y="3"/>
                        </a:cubicBezTo>
                        <a:cubicBezTo>
                          <a:pt x="413" y="2"/>
                          <a:pt x="398" y="1"/>
                          <a:pt x="384" y="1"/>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3" name="Google Shape;10854;p75">
                    <a:extLst>
                      <a:ext uri="{FF2B5EF4-FFF2-40B4-BE49-F238E27FC236}">
                        <a16:creationId xmlns:a16="http://schemas.microsoft.com/office/drawing/2014/main" id="{7B455544-472E-4EA5-AF1F-05A11C5AF14A}"/>
                      </a:ext>
                    </a:extLst>
                  </p:cNvPr>
                  <p:cNvSpPr/>
                  <p:nvPr/>
                </p:nvSpPr>
                <p:spPr>
                  <a:xfrm>
                    <a:off x="4191875" y="2070775"/>
                    <a:ext cx="20075" cy="19500"/>
                  </a:xfrm>
                  <a:custGeom>
                    <a:avLst/>
                    <a:gdLst/>
                    <a:ahLst/>
                    <a:cxnLst/>
                    <a:rect l="l" t="t" r="r" b="b"/>
                    <a:pathLst>
                      <a:path w="803" h="780" extrusionOk="0">
                        <a:moveTo>
                          <a:pt x="384" y="0"/>
                        </a:moveTo>
                        <a:cubicBezTo>
                          <a:pt x="179" y="0"/>
                          <a:pt x="24" y="167"/>
                          <a:pt x="1" y="379"/>
                        </a:cubicBezTo>
                        <a:cubicBezTo>
                          <a:pt x="1" y="604"/>
                          <a:pt x="176" y="780"/>
                          <a:pt x="402" y="780"/>
                        </a:cubicBezTo>
                        <a:cubicBezTo>
                          <a:pt x="602" y="780"/>
                          <a:pt x="803" y="629"/>
                          <a:pt x="803" y="404"/>
                        </a:cubicBezTo>
                        <a:cubicBezTo>
                          <a:pt x="803" y="178"/>
                          <a:pt x="627" y="3"/>
                          <a:pt x="427" y="3"/>
                        </a:cubicBezTo>
                        <a:cubicBezTo>
                          <a:pt x="412" y="1"/>
                          <a:pt x="398" y="0"/>
                          <a:pt x="384" y="0"/>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4" name="Google Shape;10855;p75">
                    <a:extLst>
                      <a:ext uri="{FF2B5EF4-FFF2-40B4-BE49-F238E27FC236}">
                        <a16:creationId xmlns:a16="http://schemas.microsoft.com/office/drawing/2014/main" id="{F2035775-F104-4862-A537-A7BE0D083416}"/>
                      </a:ext>
                    </a:extLst>
                  </p:cNvPr>
                  <p:cNvSpPr/>
                  <p:nvPr/>
                </p:nvSpPr>
                <p:spPr>
                  <a:xfrm>
                    <a:off x="4139250" y="2029475"/>
                    <a:ext cx="20075" cy="19500"/>
                  </a:xfrm>
                  <a:custGeom>
                    <a:avLst/>
                    <a:gdLst/>
                    <a:ahLst/>
                    <a:cxnLst/>
                    <a:rect l="l" t="t" r="r" b="b"/>
                    <a:pathLst>
                      <a:path w="803" h="780" extrusionOk="0">
                        <a:moveTo>
                          <a:pt x="427" y="1"/>
                        </a:moveTo>
                        <a:cubicBezTo>
                          <a:pt x="201" y="1"/>
                          <a:pt x="26" y="151"/>
                          <a:pt x="1" y="376"/>
                        </a:cubicBezTo>
                        <a:cubicBezTo>
                          <a:pt x="1" y="602"/>
                          <a:pt x="176" y="777"/>
                          <a:pt x="402" y="777"/>
                        </a:cubicBezTo>
                        <a:cubicBezTo>
                          <a:pt x="414" y="779"/>
                          <a:pt x="427" y="780"/>
                          <a:pt x="440" y="780"/>
                        </a:cubicBezTo>
                        <a:cubicBezTo>
                          <a:pt x="627" y="780"/>
                          <a:pt x="803" y="613"/>
                          <a:pt x="803" y="402"/>
                        </a:cubicBezTo>
                        <a:cubicBezTo>
                          <a:pt x="803" y="176"/>
                          <a:pt x="627" y="1"/>
                          <a:pt x="427" y="1"/>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5" name="Google Shape;10856;p75">
                    <a:extLst>
                      <a:ext uri="{FF2B5EF4-FFF2-40B4-BE49-F238E27FC236}">
                        <a16:creationId xmlns:a16="http://schemas.microsoft.com/office/drawing/2014/main" id="{C6448A5F-C9D7-4312-9D6C-5600DC197C66}"/>
                      </a:ext>
                    </a:extLst>
                  </p:cNvPr>
                  <p:cNvSpPr/>
                  <p:nvPr/>
                </p:nvSpPr>
                <p:spPr>
                  <a:xfrm>
                    <a:off x="4337250" y="2010675"/>
                    <a:ext cx="20075" cy="20075"/>
                  </a:xfrm>
                  <a:custGeom>
                    <a:avLst/>
                    <a:gdLst/>
                    <a:ahLst/>
                    <a:cxnLst/>
                    <a:rect l="l" t="t" r="r" b="b"/>
                    <a:pathLst>
                      <a:path w="803" h="803" extrusionOk="0">
                        <a:moveTo>
                          <a:pt x="426" y="1"/>
                        </a:moveTo>
                        <a:cubicBezTo>
                          <a:pt x="201" y="1"/>
                          <a:pt x="25" y="176"/>
                          <a:pt x="0" y="402"/>
                        </a:cubicBezTo>
                        <a:cubicBezTo>
                          <a:pt x="0" y="602"/>
                          <a:pt x="176" y="803"/>
                          <a:pt x="401" y="803"/>
                        </a:cubicBezTo>
                        <a:cubicBezTo>
                          <a:pt x="602" y="803"/>
                          <a:pt x="777" y="627"/>
                          <a:pt x="802" y="427"/>
                        </a:cubicBezTo>
                        <a:cubicBezTo>
                          <a:pt x="802" y="201"/>
                          <a:pt x="627" y="26"/>
                          <a:pt x="426" y="1"/>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6" name="Google Shape;10857;p75">
                    <a:extLst>
                      <a:ext uri="{FF2B5EF4-FFF2-40B4-BE49-F238E27FC236}">
                        <a16:creationId xmlns:a16="http://schemas.microsoft.com/office/drawing/2014/main" id="{A7C004D7-63EC-45B8-9D5B-23384066D732}"/>
                      </a:ext>
                    </a:extLst>
                  </p:cNvPr>
                  <p:cNvSpPr/>
                  <p:nvPr/>
                </p:nvSpPr>
                <p:spPr>
                  <a:xfrm>
                    <a:off x="4303400" y="2064575"/>
                    <a:ext cx="20075" cy="20075"/>
                  </a:xfrm>
                  <a:custGeom>
                    <a:avLst/>
                    <a:gdLst/>
                    <a:ahLst/>
                    <a:cxnLst/>
                    <a:rect l="l" t="t" r="r" b="b"/>
                    <a:pathLst>
                      <a:path w="803" h="803" extrusionOk="0">
                        <a:moveTo>
                          <a:pt x="427" y="0"/>
                        </a:moveTo>
                        <a:cubicBezTo>
                          <a:pt x="201" y="0"/>
                          <a:pt x="26" y="175"/>
                          <a:pt x="26" y="376"/>
                        </a:cubicBezTo>
                        <a:cubicBezTo>
                          <a:pt x="1" y="602"/>
                          <a:pt x="176" y="777"/>
                          <a:pt x="402" y="802"/>
                        </a:cubicBezTo>
                        <a:cubicBezTo>
                          <a:pt x="602" y="802"/>
                          <a:pt x="803" y="627"/>
                          <a:pt x="803" y="401"/>
                        </a:cubicBezTo>
                        <a:cubicBezTo>
                          <a:pt x="803" y="201"/>
                          <a:pt x="653" y="0"/>
                          <a:pt x="427" y="0"/>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7" name="Google Shape;10858;p75">
                    <a:extLst>
                      <a:ext uri="{FF2B5EF4-FFF2-40B4-BE49-F238E27FC236}">
                        <a16:creationId xmlns:a16="http://schemas.microsoft.com/office/drawing/2014/main" id="{163B6AAA-B72C-4D2B-9E55-8E5E38563506}"/>
                      </a:ext>
                    </a:extLst>
                  </p:cNvPr>
                  <p:cNvSpPr/>
                  <p:nvPr/>
                </p:nvSpPr>
                <p:spPr>
                  <a:xfrm>
                    <a:off x="3416825" y="1231225"/>
                    <a:ext cx="550150" cy="602150"/>
                  </a:xfrm>
                  <a:custGeom>
                    <a:avLst/>
                    <a:gdLst/>
                    <a:ahLst/>
                    <a:cxnLst/>
                    <a:rect l="l" t="t" r="r" b="b"/>
                    <a:pathLst>
                      <a:path w="22006" h="24086" extrusionOk="0">
                        <a:moveTo>
                          <a:pt x="22005" y="1"/>
                        </a:moveTo>
                        <a:cubicBezTo>
                          <a:pt x="19674" y="126"/>
                          <a:pt x="16867" y="627"/>
                          <a:pt x="13459" y="1805"/>
                        </a:cubicBezTo>
                        <a:cubicBezTo>
                          <a:pt x="25" y="6467"/>
                          <a:pt x="0" y="20778"/>
                          <a:pt x="1529" y="24086"/>
                        </a:cubicBezTo>
                        <a:cubicBezTo>
                          <a:pt x="1529" y="24086"/>
                          <a:pt x="6516" y="21354"/>
                          <a:pt x="10953" y="20702"/>
                        </a:cubicBezTo>
                        <a:cubicBezTo>
                          <a:pt x="10953" y="20702"/>
                          <a:pt x="11930" y="12933"/>
                          <a:pt x="12882" y="11905"/>
                        </a:cubicBezTo>
                        <a:cubicBezTo>
                          <a:pt x="12945" y="11841"/>
                          <a:pt x="13001" y="11811"/>
                          <a:pt x="13052" y="11811"/>
                        </a:cubicBezTo>
                        <a:cubicBezTo>
                          <a:pt x="13800" y="11811"/>
                          <a:pt x="13386" y="18296"/>
                          <a:pt x="13785" y="19399"/>
                        </a:cubicBezTo>
                        <a:cubicBezTo>
                          <a:pt x="13785" y="19399"/>
                          <a:pt x="15714" y="19349"/>
                          <a:pt x="17870" y="19324"/>
                        </a:cubicBezTo>
                        <a:cubicBezTo>
                          <a:pt x="12807" y="3660"/>
                          <a:pt x="22005" y="1"/>
                          <a:pt x="22005" y="1"/>
                        </a:cubicBezTo>
                        <a:close/>
                      </a:path>
                    </a:pathLst>
                  </a:custGeom>
                  <a:solidFill>
                    <a:srgbClr val="A10008">
                      <a:alpha val="370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8" name="Google Shape;10859;p75">
                    <a:extLst>
                      <a:ext uri="{FF2B5EF4-FFF2-40B4-BE49-F238E27FC236}">
                        <a16:creationId xmlns:a16="http://schemas.microsoft.com/office/drawing/2014/main" id="{F25009C4-1B74-4C2C-B714-0B160E03C66D}"/>
                      </a:ext>
                    </a:extLst>
                  </p:cNvPr>
                  <p:cNvSpPr/>
                  <p:nvPr/>
                </p:nvSpPr>
                <p:spPr>
                  <a:xfrm>
                    <a:off x="4295275" y="1339000"/>
                    <a:ext cx="233725" cy="500650"/>
                  </a:xfrm>
                  <a:custGeom>
                    <a:avLst/>
                    <a:gdLst/>
                    <a:ahLst/>
                    <a:cxnLst/>
                    <a:rect l="l" t="t" r="r" b="b"/>
                    <a:pathLst>
                      <a:path w="9349" h="20026" extrusionOk="0">
                        <a:moveTo>
                          <a:pt x="0" y="0"/>
                        </a:moveTo>
                        <a:cubicBezTo>
                          <a:pt x="1" y="1"/>
                          <a:pt x="7619" y="7244"/>
                          <a:pt x="5614" y="18973"/>
                        </a:cubicBezTo>
                        <a:cubicBezTo>
                          <a:pt x="6191" y="19299"/>
                          <a:pt x="6692" y="19650"/>
                          <a:pt x="6993" y="20025"/>
                        </a:cubicBezTo>
                        <a:cubicBezTo>
                          <a:pt x="6993" y="20025"/>
                          <a:pt x="9349" y="5439"/>
                          <a:pt x="0" y="0"/>
                        </a:cubicBezTo>
                        <a:close/>
                      </a:path>
                    </a:pathLst>
                  </a:custGeom>
                  <a:solidFill>
                    <a:srgbClr val="FC72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9" name="Google Shape;10860;p75">
                    <a:extLst>
                      <a:ext uri="{FF2B5EF4-FFF2-40B4-BE49-F238E27FC236}">
                        <a16:creationId xmlns:a16="http://schemas.microsoft.com/office/drawing/2014/main" id="{64A67605-37B0-459D-BEED-24D7B4ED96E3}"/>
                      </a:ext>
                    </a:extLst>
                  </p:cNvPr>
                  <p:cNvSpPr/>
                  <p:nvPr/>
                </p:nvSpPr>
                <p:spPr>
                  <a:xfrm>
                    <a:off x="3980100" y="2330225"/>
                    <a:ext cx="199275" cy="232475"/>
                  </a:xfrm>
                  <a:custGeom>
                    <a:avLst/>
                    <a:gdLst/>
                    <a:ahLst/>
                    <a:cxnLst/>
                    <a:rect l="l" t="t" r="r" b="b"/>
                    <a:pathLst>
                      <a:path w="7971" h="9299" extrusionOk="0">
                        <a:moveTo>
                          <a:pt x="2382" y="1"/>
                        </a:moveTo>
                        <a:cubicBezTo>
                          <a:pt x="2281" y="51"/>
                          <a:pt x="2181" y="126"/>
                          <a:pt x="2106" y="226"/>
                        </a:cubicBezTo>
                        <a:cubicBezTo>
                          <a:pt x="2106" y="226"/>
                          <a:pt x="5364" y="1179"/>
                          <a:pt x="4737" y="3409"/>
                        </a:cubicBezTo>
                        <a:cubicBezTo>
                          <a:pt x="4086" y="5615"/>
                          <a:pt x="828" y="3735"/>
                          <a:pt x="1" y="9299"/>
                        </a:cubicBezTo>
                        <a:cubicBezTo>
                          <a:pt x="51" y="9174"/>
                          <a:pt x="1905" y="6091"/>
                          <a:pt x="5138" y="5264"/>
                        </a:cubicBezTo>
                        <a:cubicBezTo>
                          <a:pt x="7971" y="4537"/>
                          <a:pt x="7219" y="853"/>
                          <a:pt x="2382" y="1"/>
                        </a:cubicBezTo>
                        <a:close/>
                      </a:path>
                    </a:pathLst>
                  </a:custGeom>
                  <a:solidFill>
                    <a:srgbClr val="EE010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0" name="Google Shape;10861;p75">
                    <a:extLst>
                      <a:ext uri="{FF2B5EF4-FFF2-40B4-BE49-F238E27FC236}">
                        <a16:creationId xmlns:a16="http://schemas.microsoft.com/office/drawing/2014/main" id="{15C2C9D0-8C59-4A12-82B0-61301600D939}"/>
                      </a:ext>
                    </a:extLst>
                  </p:cNvPr>
                  <p:cNvSpPr/>
                  <p:nvPr/>
                </p:nvSpPr>
                <p:spPr>
                  <a:xfrm>
                    <a:off x="3865200" y="1888350"/>
                    <a:ext cx="130600" cy="86250"/>
                  </a:xfrm>
                  <a:custGeom>
                    <a:avLst/>
                    <a:gdLst/>
                    <a:ahLst/>
                    <a:cxnLst/>
                    <a:rect l="l" t="t" r="r" b="b"/>
                    <a:pathLst>
                      <a:path w="5224" h="3450" extrusionOk="0">
                        <a:moveTo>
                          <a:pt x="3820" y="0"/>
                        </a:moveTo>
                        <a:cubicBezTo>
                          <a:pt x="0" y="0"/>
                          <a:pt x="1215" y="2610"/>
                          <a:pt x="4020" y="3415"/>
                        </a:cubicBezTo>
                        <a:cubicBezTo>
                          <a:pt x="4091" y="3438"/>
                          <a:pt x="4169" y="3450"/>
                          <a:pt x="4254" y="3450"/>
                        </a:cubicBezTo>
                        <a:cubicBezTo>
                          <a:pt x="4532" y="3450"/>
                          <a:pt x="4878" y="3331"/>
                          <a:pt x="5223" y="3139"/>
                        </a:cubicBezTo>
                        <a:cubicBezTo>
                          <a:pt x="4471" y="2889"/>
                          <a:pt x="3769" y="2463"/>
                          <a:pt x="3569" y="1686"/>
                        </a:cubicBezTo>
                        <a:cubicBezTo>
                          <a:pt x="3273" y="549"/>
                          <a:pt x="4048" y="354"/>
                          <a:pt x="4614" y="354"/>
                        </a:cubicBezTo>
                        <a:cubicBezTo>
                          <a:pt x="4909" y="354"/>
                          <a:pt x="5148" y="407"/>
                          <a:pt x="5148" y="407"/>
                        </a:cubicBezTo>
                        <a:lnTo>
                          <a:pt x="4897" y="57"/>
                        </a:lnTo>
                        <a:cubicBezTo>
                          <a:pt x="4672" y="31"/>
                          <a:pt x="4421" y="6"/>
                          <a:pt x="4145" y="6"/>
                        </a:cubicBezTo>
                        <a:cubicBezTo>
                          <a:pt x="4033" y="2"/>
                          <a:pt x="3925" y="0"/>
                          <a:pt x="3820" y="0"/>
                        </a:cubicBezTo>
                        <a:close/>
                      </a:path>
                    </a:pathLst>
                  </a:custGeom>
                  <a:solidFill>
                    <a:srgbClr val="FF7069">
                      <a:alpha val="852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1" name="Google Shape;10862;p75">
                    <a:extLst>
                      <a:ext uri="{FF2B5EF4-FFF2-40B4-BE49-F238E27FC236}">
                        <a16:creationId xmlns:a16="http://schemas.microsoft.com/office/drawing/2014/main" id="{3802B23A-8FD6-496B-BFBE-47B34E6DD062}"/>
                      </a:ext>
                    </a:extLst>
                  </p:cNvPr>
                  <p:cNvSpPr/>
                  <p:nvPr/>
                </p:nvSpPr>
                <p:spPr>
                  <a:xfrm>
                    <a:off x="4585375" y="1210550"/>
                    <a:ext cx="2525" cy="11925"/>
                  </a:xfrm>
                  <a:custGeom>
                    <a:avLst/>
                    <a:gdLst/>
                    <a:ahLst/>
                    <a:cxnLst/>
                    <a:rect l="l" t="t" r="r" b="b"/>
                    <a:pathLst>
                      <a:path w="101" h="477" extrusionOk="0">
                        <a:moveTo>
                          <a:pt x="100" y="0"/>
                        </a:moveTo>
                        <a:lnTo>
                          <a:pt x="100" y="0"/>
                        </a:lnTo>
                        <a:cubicBezTo>
                          <a:pt x="75" y="151"/>
                          <a:pt x="25" y="301"/>
                          <a:pt x="0" y="477"/>
                        </a:cubicBezTo>
                        <a:cubicBezTo>
                          <a:pt x="25" y="326"/>
                          <a:pt x="75" y="176"/>
                          <a:pt x="100" y="0"/>
                        </a:cubicBezTo>
                        <a:close/>
                      </a:path>
                    </a:pathLst>
                  </a:custGeom>
                  <a:solidFill>
                    <a:srgbClr val="EE010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46" name="Google Shape;10863;p75">
                  <a:extLst>
                    <a:ext uri="{FF2B5EF4-FFF2-40B4-BE49-F238E27FC236}">
                      <a16:creationId xmlns:a16="http://schemas.microsoft.com/office/drawing/2014/main" id="{A4C40B35-F0DA-4081-9C2D-DB5C7A385CF4}"/>
                    </a:ext>
                  </a:extLst>
                </p:cNvPr>
                <p:cNvSpPr/>
                <p:nvPr/>
              </p:nvSpPr>
              <p:spPr>
                <a:xfrm>
                  <a:off x="3378075" y="1911050"/>
                  <a:ext cx="117725" cy="111400"/>
                </a:xfrm>
                <a:custGeom>
                  <a:avLst/>
                  <a:gdLst/>
                  <a:ahLst/>
                  <a:cxnLst/>
                  <a:rect l="l" t="t" r="r" b="b"/>
                  <a:pathLst>
                    <a:path w="4709" h="4456" extrusionOk="0">
                      <a:moveTo>
                        <a:pt x="2300" y="1"/>
                      </a:moveTo>
                      <a:cubicBezTo>
                        <a:pt x="1191" y="1"/>
                        <a:pt x="0" y="425"/>
                        <a:pt x="397" y="2382"/>
                      </a:cubicBezTo>
                      <a:cubicBezTo>
                        <a:pt x="698" y="3909"/>
                        <a:pt x="1605" y="4455"/>
                        <a:pt x="2488" y="4455"/>
                      </a:cubicBezTo>
                      <a:cubicBezTo>
                        <a:pt x="3447" y="4455"/>
                        <a:pt x="4378" y="3813"/>
                        <a:pt x="4482" y="3083"/>
                      </a:cubicBezTo>
                      <a:cubicBezTo>
                        <a:pt x="4708" y="1680"/>
                        <a:pt x="3956" y="251"/>
                        <a:pt x="3956" y="251"/>
                      </a:cubicBezTo>
                      <a:cubicBezTo>
                        <a:pt x="3956" y="251"/>
                        <a:pt x="3152" y="1"/>
                        <a:pt x="2300" y="1"/>
                      </a:cubicBezTo>
                      <a:close/>
                    </a:path>
                  </a:pathLst>
                </a:custGeom>
                <a:solidFill>
                  <a:srgbClr val="FF70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282" name="Google Shape;10864;p75">
              <a:extLst>
                <a:ext uri="{FF2B5EF4-FFF2-40B4-BE49-F238E27FC236}">
                  <a16:creationId xmlns:a16="http://schemas.microsoft.com/office/drawing/2014/main" id="{B1FB9524-64DD-4B13-B9AC-E88B6D38A44C}"/>
                </a:ext>
              </a:extLst>
            </p:cNvPr>
            <p:cNvGrpSpPr/>
            <p:nvPr/>
          </p:nvGrpSpPr>
          <p:grpSpPr>
            <a:xfrm>
              <a:off x="6580625" y="1522952"/>
              <a:ext cx="1827300" cy="1975498"/>
              <a:chOff x="6345425" y="2363802"/>
              <a:chExt cx="1827300" cy="1975498"/>
            </a:xfrm>
          </p:grpSpPr>
          <p:sp>
            <p:nvSpPr>
              <p:cNvPr id="283" name="Google Shape;10865;p75">
                <a:extLst>
                  <a:ext uri="{FF2B5EF4-FFF2-40B4-BE49-F238E27FC236}">
                    <a16:creationId xmlns:a16="http://schemas.microsoft.com/office/drawing/2014/main" id="{21B1C70D-9BCA-48F9-AA6D-7BEA9DCAD0E9}"/>
                  </a:ext>
                </a:extLst>
              </p:cNvPr>
              <p:cNvSpPr/>
              <p:nvPr/>
            </p:nvSpPr>
            <p:spPr>
              <a:xfrm>
                <a:off x="6345425" y="2363802"/>
                <a:ext cx="1827300" cy="1827300"/>
              </a:xfrm>
              <a:prstGeom prst="ellipse">
                <a:avLst/>
              </a:prstGeom>
              <a:solidFill>
                <a:srgbClr val="F9FF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84" name="Google Shape;10866;p75">
                <a:extLst>
                  <a:ext uri="{FF2B5EF4-FFF2-40B4-BE49-F238E27FC236}">
                    <a16:creationId xmlns:a16="http://schemas.microsoft.com/office/drawing/2014/main" id="{727A9117-BF75-4D17-A29C-F8F8584728FB}"/>
                  </a:ext>
                </a:extLst>
              </p:cNvPr>
              <p:cNvGrpSpPr/>
              <p:nvPr/>
            </p:nvGrpSpPr>
            <p:grpSpPr>
              <a:xfrm>
                <a:off x="6631625" y="2571750"/>
                <a:ext cx="1310175" cy="1767550"/>
                <a:chOff x="4020825" y="3211175"/>
                <a:chExt cx="1310175" cy="1767550"/>
              </a:xfrm>
            </p:grpSpPr>
            <p:sp>
              <p:nvSpPr>
                <p:cNvPr id="285" name="Google Shape;10867;p75">
                  <a:extLst>
                    <a:ext uri="{FF2B5EF4-FFF2-40B4-BE49-F238E27FC236}">
                      <a16:creationId xmlns:a16="http://schemas.microsoft.com/office/drawing/2014/main" id="{74C222E3-0AAE-48A9-BCDA-C248BBBE2F9E}"/>
                    </a:ext>
                  </a:extLst>
                </p:cNvPr>
                <p:cNvSpPr/>
                <p:nvPr/>
              </p:nvSpPr>
              <p:spPr>
                <a:xfrm>
                  <a:off x="4343500" y="4483550"/>
                  <a:ext cx="666075" cy="495175"/>
                </a:xfrm>
                <a:custGeom>
                  <a:avLst/>
                  <a:gdLst/>
                  <a:ahLst/>
                  <a:cxnLst/>
                  <a:rect l="l" t="t" r="r" b="b"/>
                  <a:pathLst>
                    <a:path w="26643" h="19807" extrusionOk="0">
                      <a:moveTo>
                        <a:pt x="12195" y="0"/>
                      </a:moveTo>
                      <a:cubicBezTo>
                        <a:pt x="2293" y="0"/>
                        <a:pt x="1" y="14194"/>
                        <a:pt x="1" y="14194"/>
                      </a:cubicBezTo>
                      <a:cubicBezTo>
                        <a:pt x="1530" y="15623"/>
                        <a:pt x="3059" y="16750"/>
                        <a:pt x="4537" y="17578"/>
                      </a:cubicBezTo>
                      <a:cubicBezTo>
                        <a:pt x="7406" y="19192"/>
                        <a:pt x="10165" y="19807"/>
                        <a:pt x="12702" y="19807"/>
                      </a:cubicBezTo>
                      <a:cubicBezTo>
                        <a:pt x="18279" y="19807"/>
                        <a:pt x="22790" y="16839"/>
                        <a:pt x="25064" y="14996"/>
                      </a:cubicBezTo>
                      <a:cubicBezTo>
                        <a:pt x="26091" y="14169"/>
                        <a:pt x="26643" y="13567"/>
                        <a:pt x="26643" y="13567"/>
                      </a:cubicBezTo>
                      <a:cubicBezTo>
                        <a:pt x="25841" y="10785"/>
                        <a:pt x="24412" y="5798"/>
                        <a:pt x="20452" y="2715"/>
                      </a:cubicBezTo>
                      <a:cubicBezTo>
                        <a:pt x="19851" y="2239"/>
                        <a:pt x="19174" y="1813"/>
                        <a:pt x="18447" y="1437"/>
                      </a:cubicBezTo>
                      <a:cubicBezTo>
                        <a:pt x="16843" y="635"/>
                        <a:pt x="14913" y="109"/>
                        <a:pt x="12608" y="8"/>
                      </a:cubicBezTo>
                      <a:cubicBezTo>
                        <a:pt x="12469" y="3"/>
                        <a:pt x="12331" y="0"/>
                        <a:pt x="12195" y="0"/>
                      </a:cubicBezTo>
                      <a:close/>
                    </a:path>
                  </a:pathLst>
                </a:custGeom>
                <a:solidFill>
                  <a:srgbClr val="8A37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6" name="Google Shape;10868;p75">
                  <a:extLst>
                    <a:ext uri="{FF2B5EF4-FFF2-40B4-BE49-F238E27FC236}">
                      <a16:creationId xmlns:a16="http://schemas.microsoft.com/office/drawing/2014/main" id="{494656D3-DD69-4F53-93CA-2460FC01E211}"/>
                    </a:ext>
                  </a:extLst>
                </p:cNvPr>
                <p:cNvSpPr/>
                <p:nvPr/>
              </p:nvSpPr>
              <p:spPr>
                <a:xfrm>
                  <a:off x="4343500" y="4483550"/>
                  <a:ext cx="511325" cy="439450"/>
                </a:xfrm>
                <a:custGeom>
                  <a:avLst/>
                  <a:gdLst/>
                  <a:ahLst/>
                  <a:cxnLst/>
                  <a:rect l="l" t="t" r="r" b="b"/>
                  <a:pathLst>
                    <a:path w="20453" h="17578" extrusionOk="0">
                      <a:moveTo>
                        <a:pt x="12195" y="0"/>
                      </a:moveTo>
                      <a:cubicBezTo>
                        <a:pt x="2293" y="0"/>
                        <a:pt x="1" y="14194"/>
                        <a:pt x="1" y="14194"/>
                      </a:cubicBezTo>
                      <a:cubicBezTo>
                        <a:pt x="1530" y="15623"/>
                        <a:pt x="3059" y="16750"/>
                        <a:pt x="4537" y="17578"/>
                      </a:cubicBezTo>
                      <a:cubicBezTo>
                        <a:pt x="3811" y="12891"/>
                        <a:pt x="6141" y="6800"/>
                        <a:pt x="8873" y="6274"/>
                      </a:cubicBezTo>
                      <a:cubicBezTo>
                        <a:pt x="9157" y="6218"/>
                        <a:pt x="9421" y="6192"/>
                        <a:pt x="9667" y="6192"/>
                      </a:cubicBezTo>
                      <a:cubicBezTo>
                        <a:pt x="12256" y="6192"/>
                        <a:pt x="12760" y="9067"/>
                        <a:pt x="12783" y="9181"/>
                      </a:cubicBezTo>
                      <a:cubicBezTo>
                        <a:pt x="12833" y="9106"/>
                        <a:pt x="14838" y="5522"/>
                        <a:pt x="17821" y="4394"/>
                      </a:cubicBezTo>
                      <a:cubicBezTo>
                        <a:pt x="19149" y="3918"/>
                        <a:pt x="19951" y="3267"/>
                        <a:pt x="20452" y="2715"/>
                      </a:cubicBezTo>
                      <a:cubicBezTo>
                        <a:pt x="19851" y="2239"/>
                        <a:pt x="19174" y="1813"/>
                        <a:pt x="18447" y="1437"/>
                      </a:cubicBezTo>
                      <a:cubicBezTo>
                        <a:pt x="16843" y="635"/>
                        <a:pt x="14913" y="109"/>
                        <a:pt x="12608" y="8"/>
                      </a:cubicBezTo>
                      <a:cubicBezTo>
                        <a:pt x="12469" y="3"/>
                        <a:pt x="12331" y="0"/>
                        <a:pt x="12195" y="0"/>
                      </a:cubicBezTo>
                      <a:close/>
                    </a:path>
                  </a:pathLst>
                </a:custGeom>
                <a:solidFill>
                  <a:srgbClr val="762D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7" name="Google Shape;10869;p75">
                  <a:extLst>
                    <a:ext uri="{FF2B5EF4-FFF2-40B4-BE49-F238E27FC236}">
                      <a16:creationId xmlns:a16="http://schemas.microsoft.com/office/drawing/2014/main" id="{CCB69B19-0667-4A8B-9C45-AB13A2180667}"/>
                    </a:ext>
                  </a:extLst>
                </p:cNvPr>
                <p:cNvSpPr/>
                <p:nvPr/>
              </p:nvSpPr>
              <p:spPr>
                <a:xfrm>
                  <a:off x="4802150" y="4519475"/>
                  <a:ext cx="207425" cy="339000"/>
                </a:xfrm>
                <a:custGeom>
                  <a:avLst/>
                  <a:gdLst/>
                  <a:ahLst/>
                  <a:cxnLst/>
                  <a:rect l="l" t="t" r="r" b="b"/>
                  <a:pathLst>
                    <a:path w="8297" h="13560" extrusionOk="0">
                      <a:moveTo>
                        <a:pt x="101" y="0"/>
                      </a:moveTo>
                      <a:cubicBezTo>
                        <a:pt x="26" y="426"/>
                        <a:pt x="1" y="902"/>
                        <a:pt x="26" y="1404"/>
                      </a:cubicBezTo>
                      <a:cubicBezTo>
                        <a:pt x="26" y="1404"/>
                        <a:pt x="5565" y="4286"/>
                        <a:pt x="6718" y="13559"/>
                      </a:cubicBezTo>
                      <a:cubicBezTo>
                        <a:pt x="7745" y="12732"/>
                        <a:pt x="8297" y="12130"/>
                        <a:pt x="8297" y="12130"/>
                      </a:cubicBezTo>
                      <a:cubicBezTo>
                        <a:pt x="7369" y="8922"/>
                        <a:pt x="5615" y="2782"/>
                        <a:pt x="101" y="0"/>
                      </a:cubicBezTo>
                      <a:close/>
                    </a:path>
                  </a:pathLst>
                </a:custGeom>
                <a:solidFill>
                  <a:srgbClr val="9A4A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8" name="Google Shape;10870;p75">
                  <a:extLst>
                    <a:ext uri="{FF2B5EF4-FFF2-40B4-BE49-F238E27FC236}">
                      <a16:creationId xmlns:a16="http://schemas.microsoft.com/office/drawing/2014/main" id="{FD6C2DFD-B03A-42FE-9D84-1CA6596D2402}"/>
                    </a:ext>
                  </a:extLst>
                </p:cNvPr>
                <p:cNvSpPr/>
                <p:nvPr/>
              </p:nvSpPr>
              <p:spPr>
                <a:xfrm>
                  <a:off x="4499725" y="4427850"/>
                  <a:ext cx="294950" cy="122850"/>
                </a:xfrm>
                <a:custGeom>
                  <a:avLst/>
                  <a:gdLst/>
                  <a:ahLst/>
                  <a:cxnLst/>
                  <a:rect l="l" t="t" r="r" b="b"/>
                  <a:pathLst>
                    <a:path w="11798" h="4914" extrusionOk="0">
                      <a:moveTo>
                        <a:pt x="5663" y="0"/>
                      </a:moveTo>
                      <a:cubicBezTo>
                        <a:pt x="1" y="0"/>
                        <a:pt x="1336" y="3802"/>
                        <a:pt x="3602" y="4517"/>
                      </a:cubicBezTo>
                      <a:cubicBezTo>
                        <a:pt x="4415" y="4780"/>
                        <a:pt x="5435" y="4914"/>
                        <a:pt x="6458" y="4914"/>
                      </a:cubicBezTo>
                      <a:cubicBezTo>
                        <a:pt x="8462" y="4914"/>
                        <a:pt x="10481" y="4401"/>
                        <a:pt x="10995" y="3339"/>
                      </a:cubicBezTo>
                      <a:cubicBezTo>
                        <a:pt x="11797" y="1735"/>
                        <a:pt x="11120" y="332"/>
                        <a:pt x="6584" y="31"/>
                      </a:cubicBezTo>
                      <a:cubicBezTo>
                        <a:pt x="6258" y="10"/>
                        <a:pt x="5952" y="0"/>
                        <a:pt x="5663" y="0"/>
                      </a:cubicBezTo>
                      <a:close/>
                    </a:path>
                  </a:pathLst>
                </a:custGeom>
                <a:solidFill>
                  <a:srgbClr val="F05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9" name="Google Shape;10871;p75">
                  <a:extLst>
                    <a:ext uri="{FF2B5EF4-FFF2-40B4-BE49-F238E27FC236}">
                      <a16:creationId xmlns:a16="http://schemas.microsoft.com/office/drawing/2014/main" id="{E02EF6E6-81FA-4F86-B52B-04EAFECADB1E}"/>
                    </a:ext>
                  </a:extLst>
                </p:cNvPr>
                <p:cNvSpPr/>
                <p:nvPr/>
              </p:nvSpPr>
              <p:spPr>
                <a:xfrm>
                  <a:off x="4591000" y="4347150"/>
                  <a:ext cx="147275" cy="162450"/>
                </a:xfrm>
                <a:custGeom>
                  <a:avLst/>
                  <a:gdLst/>
                  <a:ahLst/>
                  <a:cxnLst/>
                  <a:rect l="l" t="t" r="r" b="b"/>
                  <a:pathLst>
                    <a:path w="5891" h="6498" extrusionOk="0">
                      <a:moveTo>
                        <a:pt x="76" y="1"/>
                      </a:moveTo>
                      <a:lnTo>
                        <a:pt x="51" y="1555"/>
                      </a:lnTo>
                      <a:lnTo>
                        <a:pt x="26" y="4312"/>
                      </a:lnTo>
                      <a:cubicBezTo>
                        <a:pt x="1" y="4988"/>
                        <a:pt x="377" y="5640"/>
                        <a:pt x="953" y="5966"/>
                      </a:cubicBezTo>
                      <a:cubicBezTo>
                        <a:pt x="1461" y="6242"/>
                        <a:pt x="2116" y="6498"/>
                        <a:pt x="2901" y="6498"/>
                      </a:cubicBezTo>
                      <a:cubicBezTo>
                        <a:pt x="2969" y="6498"/>
                        <a:pt x="3039" y="6496"/>
                        <a:pt x="3109" y="6492"/>
                      </a:cubicBezTo>
                      <a:cubicBezTo>
                        <a:pt x="3660" y="6467"/>
                        <a:pt x="4236" y="6317"/>
                        <a:pt x="4863" y="5966"/>
                      </a:cubicBezTo>
                      <a:cubicBezTo>
                        <a:pt x="5464" y="5640"/>
                        <a:pt x="5815" y="5038"/>
                        <a:pt x="5815" y="4387"/>
                      </a:cubicBezTo>
                      <a:lnTo>
                        <a:pt x="5891" y="76"/>
                      </a:lnTo>
                      <a:lnTo>
                        <a:pt x="76" y="1"/>
                      </a:lnTo>
                      <a:close/>
                    </a:path>
                  </a:pathLst>
                </a:custGeom>
                <a:solidFill>
                  <a:srgbClr val="FFC3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0" name="Google Shape;10872;p75">
                  <a:extLst>
                    <a:ext uri="{FF2B5EF4-FFF2-40B4-BE49-F238E27FC236}">
                      <a16:creationId xmlns:a16="http://schemas.microsoft.com/office/drawing/2014/main" id="{C72CABBB-92DE-4E4F-BE49-59CA582DC4C6}"/>
                    </a:ext>
                  </a:extLst>
                </p:cNvPr>
                <p:cNvSpPr/>
                <p:nvPr/>
              </p:nvSpPr>
              <p:spPr>
                <a:xfrm>
                  <a:off x="4592250" y="4347150"/>
                  <a:ext cx="146025" cy="162325"/>
                </a:xfrm>
                <a:custGeom>
                  <a:avLst/>
                  <a:gdLst/>
                  <a:ahLst/>
                  <a:cxnLst/>
                  <a:rect l="l" t="t" r="r" b="b"/>
                  <a:pathLst>
                    <a:path w="5841" h="6493" extrusionOk="0">
                      <a:moveTo>
                        <a:pt x="26" y="1"/>
                      </a:moveTo>
                      <a:lnTo>
                        <a:pt x="1" y="1555"/>
                      </a:lnTo>
                      <a:cubicBezTo>
                        <a:pt x="753" y="1680"/>
                        <a:pt x="1856" y="1855"/>
                        <a:pt x="2783" y="1855"/>
                      </a:cubicBezTo>
                      <a:cubicBezTo>
                        <a:pt x="4136" y="1855"/>
                        <a:pt x="4863" y="5364"/>
                        <a:pt x="3059" y="6492"/>
                      </a:cubicBezTo>
                      <a:cubicBezTo>
                        <a:pt x="3610" y="6467"/>
                        <a:pt x="4186" y="6317"/>
                        <a:pt x="4813" y="5966"/>
                      </a:cubicBezTo>
                      <a:cubicBezTo>
                        <a:pt x="5414" y="5640"/>
                        <a:pt x="5765" y="5038"/>
                        <a:pt x="5765" y="4387"/>
                      </a:cubicBezTo>
                      <a:lnTo>
                        <a:pt x="5841" y="76"/>
                      </a:lnTo>
                      <a:lnTo>
                        <a:pt x="26" y="1"/>
                      </a:lnTo>
                      <a:close/>
                    </a:path>
                  </a:pathLst>
                </a:custGeom>
                <a:solidFill>
                  <a:srgbClr val="F99863">
                    <a:alpha val="575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1" name="Google Shape;10873;p75">
                  <a:extLst>
                    <a:ext uri="{FF2B5EF4-FFF2-40B4-BE49-F238E27FC236}">
                      <a16:creationId xmlns:a16="http://schemas.microsoft.com/office/drawing/2014/main" id="{CC6F5C11-9F55-4ACB-BB75-F6ECFB7A1508}"/>
                    </a:ext>
                  </a:extLst>
                </p:cNvPr>
                <p:cNvSpPr/>
                <p:nvPr/>
              </p:nvSpPr>
              <p:spPr>
                <a:xfrm>
                  <a:off x="4020825" y="3211175"/>
                  <a:ext cx="1310175" cy="847775"/>
                </a:xfrm>
                <a:custGeom>
                  <a:avLst/>
                  <a:gdLst/>
                  <a:ahLst/>
                  <a:cxnLst/>
                  <a:rect l="l" t="t" r="r" b="b"/>
                  <a:pathLst>
                    <a:path w="52407" h="33911" extrusionOk="0">
                      <a:moveTo>
                        <a:pt x="21805" y="1"/>
                      </a:moveTo>
                      <a:cubicBezTo>
                        <a:pt x="21805" y="1"/>
                        <a:pt x="21254" y="527"/>
                        <a:pt x="16918" y="2582"/>
                      </a:cubicBezTo>
                      <a:cubicBezTo>
                        <a:pt x="12607" y="4638"/>
                        <a:pt x="11179" y="8597"/>
                        <a:pt x="10301" y="11104"/>
                      </a:cubicBezTo>
                      <a:cubicBezTo>
                        <a:pt x="10301" y="11104"/>
                        <a:pt x="8447" y="9801"/>
                        <a:pt x="5615" y="9174"/>
                      </a:cubicBezTo>
                      <a:cubicBezTo>
                        <a:pt x="5615" y="9174"/>
                        <a:pt x="5489" y="10202"/>
                        <a:pt x="4963" y="11856"/>
                      </a:cubicBezTo>
                      <a:cubicBezTo>
                        <a:pt x="4412" y="13535"/>
                        <a:pt x="4587" y="15866"/>
                        <a:pt x="5289" y="16643"/>
                      </a:cubicBezTo>
                      <a:cubicBezTo>
                        <a:pt x="5214" y="16567"/>
                        <a:pt x="3910" y="15289"/>
                        <a:pt x="2582" y="15289"/>
                      </a:cubicBezTo>
                      <a:cubicBezTo>
                        <a:pt x="2582" y="15289"/>
                        <a:pt x="1" y="23385"/>
                        <a:pt x="3961" y="29324"/>
                      </a:cubicBezTo>
                      <a:cubicBezTo>
                        <a:pt x="5013" y="30878"/>
                        <a:pt x="6542" y="32307"/>
                        <a:pt x="8722" y="33385"/>
                      </a:cubicBezTo>
                      <a:cubicBezTo>
                        <a:pt x="8722" y="33385"/>
                        <a:pt x="8347" y="23234"/>
                        <a:pt x="14036" y="20803"/>
                      </a:cubicBezTo>
                      <a:cubicBezTo>
                        <a:pt x="19725" y="18372"/>
                        <a:pt x="20301" y="18748"/>
                        <a:pt x="21605" y="17871"/>
                      </a:cubicBezTo>
                      <a:cubicBezTo>
                        <a:pt x="21605" y="17871"/>
                        <a:pt x="26544" y="24117"/>
                        <a:pt x="32448" y="24117"/>
                      </a:cubicBezTo>
                      <a:cubicBezTo>
                        <a:pt x="32551" y="24117"/>
                        <a:pt x="32654" y="24115"/>
                        <a:pt x="32758" y="24111"/>
                      </a:cubicBezTo>
                      <a:cubicBezTo>
                        <a:pt x="32758" y="24111"/>
                        <a:pt x="32307" y="22056"/>
                        <a:pt x="32181" y="20126"/>
                      </a:cubicBezTo>
                      <a:lnTo>
                        <a:pt x="32181" y="20126"/>
                      </a:lnTo>
                      <a:cubicBezTo>
                        <a:pt x="32181" y="20127"/>
                        <a:pt x="32833" y="21630"/>
                        <a:pt x="37069" y="22507"/>
                      </a:cubicBezTo>
                      <a:cubicBezTo>
                        <a:pt x="39951" y="23109"/>
                        <a:pt x="42382" y="25114"/>
                        <a:pt x="43184" y="28447"/>
                      </a:cubicBezTo>
                      <a:cubicBezTo>
                        <a:pt x="43409" y="29324"/>
                        <a:pt x="43510" y="30302"/>
                        <a:pt x="43460" y="31380"/>
                      </a:cubicBezTo>
                      <a:cubicBezTo>
                        <a:pt x="43460" y="32157"/>
                        <a:pt x="43359" y="33009"/>
                        <a:pt x="43184" y="33911"/>
                      </a:cubicBezTo>
                      <a:cubicBezTo>
                        <a:pt x="43184" y="33911"/>
                        <a:pt x="43785" y="33334"/>
                        <a:pt x="44612" y="32282"/>
                      </a:cubicBezTo>
                      <a:cubicBezTo>
                        <a:pt x="47294" y="28948"/>
                        <a:pt x="52407" y="20678"/>
                        <a:pt x="48347" y="9826"/>
                      </a:cubicBezTo>
                      <a:lnTo>
                        <a:pt x="48347" y="9826"/>
                      </a:lnTo>
                      <a:cubicBezTo>
                        <a:pt x="48347" y="9826"/>
                        <a:pt x="47219" y="11956"/>
                        <a:pt x="44537" y="13384"/>
                      </a:cubicBezTo>
                      <a:cubicBezTo>
                        <a:pt x="44537" y="13384"/>
                        <a:pt x="47921" y="9951"/>
                        <a:pt x="45139" y="4688"/>
                      </a:cubicBezTo>
                      <a:lnTo>
                        <a:pt x="45139" y="4688"/>
                      </a:lnTo>
                      <a:cubicBezTo>
                        <a:pt x="45139" y="4688"/>
                        <a:pt x="43603" y="6898"/>
                        <a:pt x="40770" y="6898"/>
                      </a:cubicBezTo>
                      <a:cubicBezTo>
                        <a:pt x="39860" y="6898"/>
                        <a:pt x="38815" y="6670"/>
                        <a:pt x="37645" y="6066"/>
                      </a:cubicBezTo>
                      <a:cubicBezTo>
                        <a:pt x="34901" y="4654"/>
                        <a:pt x="32013" y="2964"/>
                        <a:pt x="28948" y="2964"/>
                      </a:cubicBezTo>
                      <a:cubicBezTo>
                        <a:pt x="27227" y="2964"/>
                        <a:pt x="25449" y="3498"/>
                        <a:pt x="23610" y="4913"/>
                      </a:cubicBezTo>
                      <a:cubicBezTo>
                        <a:pt x="22983" y="5389"/>
                        <a:pt x="22357" y="5966"/>
                        <a:pt x="21705" y="6668"/>
                      </a:cubicBezTo>
                      <a:cubicBezTo>
                        <a:pt x="21705" y="6668"/>
                        <a:pt x="22808" y="3384"/>
                        <a:pt x="21855" y="151"/>
                      </a:cubicBezTo>
                      <a:cubicBezTo>
                        <a:pt x="21855" y="101"/>
                        <a:pt x="21830" y="51"/>
                        <a:pt x="21805" y="1"/>
                      </a:cubicBezTo>
                      <a:close/>
                    </a:path>
                  </a:pathLst>
                </a:custGeom>
                <a:solidFill>
                  <a:srgbClr val="5328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2" name="Google Shape;10874;p75">
                  <a:extLst>
                    <a:ext uri="{FF2B5EF4-FFF2-40B4-BE49-F238E27FC236}">
                      <a16:creationId xmlns:a16="http://schemas.microsoft.com/office/drawing/2014/main" id="{3D028FA8-25DA-45BF-82AD-B761CC6C1AEE}"/>
                    </a:ext>
                  </a:extLst>
                </p:cNvPr>
                <p:cNvSpPr/>
                <p:nvPr/>
              </p:nvSpPr>
              <p:spPr>
                <a:xfrm>
                  <a:off x="4020825" y="3211175"/>
                  <a:ext cx="546400" cy="733125"/>
                </a:xfrm>
                <a:custGeom>
                  <a:avLst/>
                  <a:gdLst/>
                  <a:ahLst/>
                  <a:cxnLst/>
                  <a:rect l="l" t="t" r="r" b="b"/>
                  <a:pathLst>
                    <a:path w="21856" h="29325" extrusionOk="0">
                      <a:moveTo>
                        <a:pt x="21805" y="1"/>
                      </a:moveTo>
                      <a:cubicBezTo>
                        <a:pt x="21805" y="1"/>
                        <a:pt x="21254" y="527"/>
                        <a:pt x="16918" y="2582"/>
                      </a:cubicBezTo>
                      <a:cubicBezTo>
                        <a:pt x="12607" y="4638"/>
                        <a:pt x="11179" y="8597"/>
                        <a:pt x="10301" y="11104"/>
                      </a:cubicBezTo>
                      <a:cubicBezTo>
                        <a:pt x="10301" y="11104"/>
                        <a:pt x="8447" y="9801"/>
                        <a:pt x="5615" y="9174"/>
                      </a:cubicBezTo>
                      <a:cubicBezTo>
                        <a:pt x="5615" y="9174"/>
                        <a:pt x="5489" y="10202"/>
                        <a:pt x="4963" y="11856"/>
                      </a:cubicBezTo>
                      <a:cubicBezTo>
                        <a:pt x="4412" y="13535"/>
                        <a:pt x="4587" y="15866"/>
                        <a:pt x="5289" y="16643"/>
                      </a:cubicBezTo>
                      <a:cubicBezTo>
                        <a:pt x="5214" y="16567"/>
                        <a:pt x="3910" y="15289"/>
                        <a:pt x="2582" y="15289"/>
                      </a:cubicBezTo>
                      <a:cubicBezTo>
                        <a:pt x="2582" y="15289"/>
                        <a:pt x="1" y="23385"/>
                        <a:pt x="3961" y="29324"/>
                      </a:cubicBezTo>
                      <a:lnTo>
                        <a:pt x="4261" y="28823"/>
                      </a:lnTo>
                      <a:cubicBezTo>
                        <a:pt x="4261" y="28823"/>
                        <a:pt x="1454" y="23836"/>
                        <a:pt x="3259" y="17620"/>
                      </a:cubicBezTo>
                      <a:cubicBezTo>
                        <a:pt x="3259" y="17620"/>
                        <a:pt x="3346" y="17586"/>
                        <a:pt x="3539" y="17586"/>
                      </a:cubicBezTo>
                      <a:cubicBezTo>
                        <a:pt x="3966" y="17586"/>
                        <a:pt x="4910" y="17753"/>
                        <a:pt x="6567" y="18823"/>
                      </a:cubicBezTo>
                      <a:cubicBezTo>
                        <a:pt x="6567" y="18823"/>
                        <a:pt x="5865" y="14989"/>
                        <a:pt x="6492" y="13585"/>
                      </a:cubicBezTo>
                      <a:cubicBezTo>
                        <a:pt x="7118" y="12181"/>
                        <a:pt x="6517" y="11129"/>
                        <a:pt x="6517" y="11129"/>
                      </a:cubicBezTo>
                      <a:lnTo>
                        <a:pt x="6517" y="11129"/>
                      </a:lnTo>
                      <a:cubicBezTo>
                        <a:pt x="6517" y="11129"/>
                        <a:pt x="9224" y="11204"/>
                        <a:pt x="10928" y="13811"/>
                      </a:cubicBezTo>
                      <a:cubicBezTo>
                        <a:pt x="10928" y="13811"/>
                        <a:pt x="11454" y="8322"/>
                        <a:pt x="14738" y="6267"/>
                      </a:cubicBezTo>
                      <a:cubicBezTo>
                        <a:pt x="17745" y="4412"/>
                        <a:pt x="21705" y="3334"/>
                        <a:pt x="21855" y="151"/>
                      </a:cubicBezTo>
                      <a:cubicBezTo>
                        <a:pt x="21855" y="101"/>
                        <a:pt x="21830" y="51"/>
                        <a:pt x="21805" y="1"/>
                      </a:cubicBezTo>
                      <a:close/>
                    </a:path>
                  </a:pathLst>
                </a:custGeom>
                <a:solidFill>
                  <a:srgbClr val="6337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3" name="Google Shape;10875;p75">
                  <a:extLst>
                    <a:ext uri="{FF2B5EF4-FFF2-40B4-BE49-F238E27FC236}">
                      <a16:creationId xmlns:a16="http://schemas.microsoft.com/office/drawing/2014/main" id="{FE02BFC9-D126-4ACB-8F2B-FB5A75035E0B}"/>
                    </a:ext>
                  </a:extLst>
                </p:cNvPr>
                <p:cNvSpPr/>
                <p:nvPr/>
              </p:nvSpPr>
              <p:spPr>
                <a:xfrm>
                  <a:off x="4611050" y="3285275"/>
                  <a:ext cx="719950" cy="732950"/>
                </a:xfrm>
                <a:custGeom>
                  <a:avLst/>
                  <a:gdLst/>
                  <a:ahLst/>
                  <a:cxnLst/>
                  <a:rect l="l" t="t" r="r" b="b"/>
                  <a:pathLst>
                    <a:path w="28798" h="29318" extrusionOk="0">
                      <a:moveTo>
                        <a:pt x="5339" y="0"/>
                      </a:moveTo>
                      <a:cubicBezTo>
                        <a:pt x="3618" y="0"/>
                        <a:pt x="1840" y="534"/>
                        <a:pt x="1" y="1949"/>
                      </a:cubicBezTo>
                      <a:cubicBezTo>
                        <a:pt x="1012" y="1393"/>
                        <a:pt x="2176" y="1111"/>
                        <a:pt x="3394" y="1111"/>
                      </a:cubicBezTo>
                      <a:cubicBezTo>
                        <a:pt x="6129" y="1111"/>
                        <a:pt x="9136" y="2535"/>
                        <a:pt x="11304" y="5483"/>
                      </a:cubicBezTo>
                      <a:cubicBezTo>
                        <a:pt x="12889" y="7658"/>
                        <a:pt x="14848" y="8212"/>
                        <a:pt x="16433" y="8212"/>
                      </a:cubicBezTo>
                      <a:cubicBezTo>
                        <a:pt x="18080" y="8212"/>
                        <a:pt x="19324" y="7614"/>
                        <a:pt x="19324" y="7613"/>
                      </a:cubicBezTo>
                      <a:lnTo>
                        <a:pt x="19324" y="7613"/>
                      </a:lnTo>
                      <a:cubicBezTo>
                        <a:pt x="19675" y="9618"/>
                        <a:pt x="17194" y="13052"/>
                        <a:pt x="17194" y="13052"/>
                      </a:cubicBezTo>
                      <a:cubicBezTo>
                        <a:pt x="18081" y="13626"/>
                        <a:pt x="18881" y="13827"/>
                        <a:pt x="19568" y="13827"/>
                      </a:cubicBezTo>
                      <a:cubicBezTo>
                        <a:pt x="21191" y="13827"/>
                        <a:pt x="22181" y="12701"/>
                        <a:pt x="22181" y="12701"/>
                      </a:cubicBezTo>
                      <a:lnTo>
                        <a:pt x="22181" y="12701"/>
                      </a:lnTo>
                      <a:cubicBezTo>
                        <a:pt x="24136" y="19318"/>
                        <a:pt x="21805" y="24155"/>
                        <a:pt x="21805" y="24155"/>
                      </a:cubicBezTo>
                      <a:cubicBezTo>
                        <a:pt x="20753" y="24506"/>
                        <a:pt x="20026" y="25057"/>
                        <a:pt x="19575" y="25483"/>
                      </a:cubicBezTo>
                      <a:cubicBezTo>
                        <a:pt x="19149" y="25884"/>
                        <a:pt x="18973" y="26210"/>
                        <a:pt x="18973" y="26210"/>
                      </a:cubicBezTo>
                      <a:cubicBezTo>
                        <a:pt x="18973" y="26210"/>
                        <a:pt x="19199" y="27463"/>
                        <a:pt x="19851" y="28416"/>
                      </a:cubicBezTo>
                      <a:cubicBezTo>
                        <a:pt x="20151" y="28817"/>
                        <a:pt x="20527" y="29167"/>
                        <a:pt x="21003" y="29318"/>
                      </a:cubicBezTo>
                      <a:cubicBezTo>
                        <a:pt x="23685" y="25984"/>
                        <a:pt x="28798" y="17714"/>
                        <a:pt x="24738" y="6862"/>
                      </a:cubicBezTo>
                      <a:lnTo>
                        <a:pt x="24738" y="6862"/>
                      </a:lnTo>
                      <a:cubicBezTo>
                        <a:pt x="24738" y="6862"/>
                        <a:pt x="23610" y="8992"/>
                        <a:pt x="20928" y="10420"/>
                      </a:cubicBezTo>
                      <a:cubicBezTo>
                        <a:pt x="20928" y="10420"/>
                        <a:pt x="24312" y="6987"/>
                        <a:pt x="21530" y="1724"/>
                      </a:cubicBezTo>
                      <a:lnTo>
                        <a:pt x="21530" y="1724"/>
                      </a:lnTo>
                      <a:cubicBezTo>
                        <a:pt x="21530" y="1724"/>
                        <a:pt x="19994" y="3934"/>
                        <a:pt x="17161" y="3934"/>
                      </a:cubicBezTo>
                      <a:cubicBezTo>
                        <a:pt x="16251" y="3934"/>
                        <a:pt x="15206" y="3706"/>
                        <a:pt x="14036" y="3102"/>
                      </a:cubicBezTo>
                      <a:cubicBezTo>
                        <a:pt x="11292" y="1690"/>
                        <a:pt x="8404" y="0"/>
                        <a:pt x="5339" y="0"/>
                      </a:cubicBezTo>
                      <a:close/>
                    </a:path>
                  </a:pathLst>
                </a:custGeom>
                <a:solidFill>
                  <a:srgbClr val="380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4" name="Google Shape;10876;p75">
                  <a:extLst>
                    <a:ext uri="{FF2B5EF4-FFF2-40B4-BE49-F238E27FC236}">
                      <a16:creationId xmlns:a16="http://schemas.microsoft.com/office/drawing/2014/main" id="{FDBE3A28-E6AF-4A72-9B0A-0483F0061465}"/>
                    </a:ext>
                  </a:extLst>
                </p:cNvPr>
                <p:cNvSpPr/>
                <p:nvPr/>
              </p:nvSpPr>
              <p:spPr>
                <a:xfrm>
                  <a:off x="5099150" y="3918750"/>
                  <a:ext cx="180475" cy="197475"/>
                </a:xfrm>
                <a:custGeom>
                  <a:avLst/>
                  <a:gdLst/>
                  <a:ahLst/>
                  <a:cxnLst/>
                  <a:rect l="l" t="t" r="r" b="b"/>
                  <a:pathLst>
                    <a:path w="7219" h="7899" extrusionOk="0">
                      <a:moveTo>
                        <a:pt x="3751" y="0"/>
                      </a:moveTo>
                      <a:cubicBezTo>
                        <a:pt x="1791" y="0"/>
                        <a:pt x="627" y="2575"/>
                        <a:pt x="627" y="2575"/>
                      </a:cubicBezTo>
                      <a:lnTo>
                        <a:pt x="1" y="7838"/>
                      </a:lnTo>
                      <a:cubicBezTo>
                        <a:pt x="368" y="7875"/>
                        <a:pt x="721" y="7898"/>
                        <a:pt x="1061" y="7898"/>
                      </a:cubicBezTo>
                      <a:cubicBezTo>
                        <a:pt x="1186" y="7898"/>
                        <a:pt x="1308" y="7895"/>
                        <a:pt x="1429" y="7889"/>
                      </a:cubicBezTo>
                      <a:cubicBezTo>
                        <a:pt x="3209" y="7763"/>
                        <a:pt x="4637" y="6986"/>
                        <a:pt x="5540" y="5959"/>
                      </a:cubicBezTo>
                      <a:cubicBezTo>
                        <a:pt x="7043" y="4280"/>
                        <a:pt x="7219" y="1924"/>
                        <a:pt x="5515" y="671"/>
                      </a:cubicBezTo>
                      <a:cubicBezTo>
                        <a:pt x="4873" y="189"/>
                        <a:pt x="4283" y="0"/>
                        <a:pt x="3751" y="0"/>
                      </a:cubicBezTo>
                      <a:close/>
                    </a:path>
                  </a:pathLst>
                </a:custGeom>
                <a:solidFill>
                  <a:srgbClr val="FFC3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5" name="Google Shape;10877;p75">
                  <a:extLst>
                    <a:ext uri="{FF2B5EF4-FFF2-40B4-BE49-F238E27FC236}">
                      <a16:creationId xmlns:a16="http://schemas.microsoft.com/office/drawing/2014/main" id="{9BC1FCB8-D85D-439C-8288-5CA1ED5826E1}"/>
                    </a:ext>
                  </a:extLst>
                </p:cNvPr>
                <p:cNvSpPr/>
                <p:nvPr/>
              </p:nvSpPr>
              <p:spPr>
                <a:xfrm>
                  <a:off x="4076600" y="3903225"/>
                  <a:ext cx="171075" cy="199375"/>
                </a:xfrm>
                <a:custGeom>
                  <a:avLst/>
                  <a:gdLst/>
                  <a:ahLst/>
                  <a:cxnLst/>
                  <a:rect l="l" t="t" r="r" b="b"/>
                  <a:pathLst>
                    <a:path w="6843" h="7975" extrusionOk="0">
                      <a:moveTo>
                        <a:pt x="3267" y="1"/>
                      </a:moveTo>
                      <a:cubicBezTo>
                        <a:pt x="2754" y="1"/>
                        <a:pt x="2182" y="176"/>
                        <a:pt x="1554" y="615"/>
                      </a:cubicBezTo>
                      <a:cubicBezTo>
                        <a:pt x="251" y="1542"/>
                        <a:pt x="0" y="3121"/>
                        <a:pt x="577" y="4600"/>
                      </a:cubicBezTo>
                      <a:cubicBezTo>
                        <a:pt x="1253" y="6254"/>
                        <a:pt x="3008" y="7783"/>
                        <a:pt x="5539" y="7958"/>
                      </a:cubicBezTo>
                      <a:cubicBezTo>
                        <a:pt x="5716" y="7969"/>
                        <a:pt x="5892" y="7975"/>
                        <a:pt x="6070" y="7975"/>
                      </a:cubicBezTo>
                      <a:cubicBezTo>
                        <a:pt x="6322" y="7975"/>
                        <a:pt x="6578" y="7963"/>
                        <a:pt x="6842" y="7933"/>
                      </a:cubicBezTo>
                      <a:lnTo>
                        <a:pt x="6366" y="2670"/>
                      </a:lnTo>
                      <a:cubicBezTo>
                        <a:pt x="6366" y="2670"/>
                        <a:pt x="5270" y="1"/>
                        <a:pt x="3267" y="1"/>
                      </a:cubicBezTo>
                      <a:close/>
                    </a:path>
                  </a:pathLst>
                </a:custGeom>
                <a:solidFill>
                  <a:srgbClr val="FFC3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6" name="Google Shape;10878;p75">
                  <a:extLst>
                    <a:ext uri="{FF2B5EF4-FFF2-40B4-BE49-F238E27FC236}">
                      <a16:creationId xmlns:a16="http://schemas.microsoft.com/office/drawing/2014/main" id="{12B21E95-64D2-42B6-9267-0E5474B51814}"/>
                    </a:ext>
                  </a:extLst>
                </p:cNvPr>
                <p:cNvSpPr/>
                <p:nvPr/>
              </p:nvSpPr>
              <p:spPr>
                <a:xfrm>
                  <a:off x="5113575" y="3985775"/>
                  <a:ext cx="119950" cy="94775"/>
                </a:xfrm>
                <a:custGeom>
                  <a:avLst/>
                  <a:gdLst/>
                  <a:ahLst/>
                  <a:cxnLst/>
                  <a:rect l="l" t="t" r="r" b="b"/>
                  <a:pathLst>
                    <a:path w="4798" h="3791" extrusionOk="0">
                      <a:moveTo>
                        <a:pt x="2418" y="1"/>
                      </a:moveTo>
                      <a:cubicBezTo>
                        <a:pt x="1111" y="1"/>
                        <a:pt x="25" y="2325"/>
                        <a:pt x="25" y="2325"/>
                      </a:cubicBezTo>
                      <a:lnTo>
                        <a:pt x="0" y="3754"/>
                      </a:lnTo>
                      <a:cubicBezTo>
                        <a:pt x="195" y="3779"/>
                        <a:pt x="386" y="3791"/>
                        <a:pt x="573" y="3791"/>
                      </a:cubicBezTo>
                      <a:cubicBezTo>
                        <a:pt x="3042" y="3791"/>
                        <a:pt x="4798" y="1745"/>
                        <a:pt x="3283" y="371"/>
                      </a:cubicBezTo>
                      <a:cubicBezTo>
                        <a:pt x="2990" y="109"/>
                        <a:pt x="2699" y="1"/>
                        <a:pt x="2418" y="1"/>
                      </a:cubicBezTo>
                      <a:close/>
                    </a:path>
                  </a:pathLst>
                </a:custGeom>
                <a:solidFill>
                  <a:srgbClr val="FF70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7" name="Google Shape;10879;p75">
                  <a:extLst>
                    <a:ext uri="{FF2B5EF4-FFF2-40B4-BE49-F238E27FC236}">
                      <a16:creationId xmlns:a16="http://schemas.microsoft.com/office/drawing/2014/main" id="{F696A17B-953C-4753-977A-4E45CE3D0F7C}"/>
                    </a:ext>
                  </a:extLst>
                </p:cNvPr>
                <p:cNvSpPr/>
                <p:nvPr/>
              </p:nvSpPr>
              <p:spPr>
                <a:xfrm>
                  <a:off x="5099150" y="3918750"/>
                  <a:ext cx="180475" cy="197475"/>
                </a:xfrm>
                <a:custGeom>
                  <a:avLst/>
                  <a:gdLst/>
                  <a:ahLst/>
                  <a:cxnLst/>
                  <a:rect l="l" t="t" r="r" b="b"/>
                  <a:pathLst>
                    <a:path w="7219" h="7899" extrusionOk="0">
                      <a:moveTo>
                        <a:pt x="3751" y="0"/>
                      </a:moveTo>
                      <a:cubicBezTo>
                        <a:pt x="1791" y="0"/>
                        <a:pt x="627" y="2575"/>
                        <a:pt x="627" y="2575"/>
                      </a:cubicBezTo>
                      <a:lnTo>
                        <a:pt x="1" y="7838"/>
                      </a:lnTo>
                      <a:cubicBezTo>
                        <a:pt x="368" y="7875"/>
                        <a:pt x="721" y="7898"/>
                        <a:pt x="1061" y="7898"/>
                      </a:cubicBezTo>
                      <a:cubicBezTo>
                        <a:pt x="1186" y="7898"/>
                        <a:pt x="1308" y="7895"/>
                        <a:pt x="1429" y="7889"/>
                      </a:cubicBezTo>
                      <a:cubicBezTo>
                        <a:pt x="1805" y="6711"/>
                        <a:pt x="2457" y="4480"/>
                        <a:pt x="2332" y="2876"/>
                      </a:cubicBezTo>
                      <a:cubicBezTo>
                        <a:pt x="2285" y="2260"/>
                        <a:pt x="2680" y="1967"/>
                        <a:pt x="3214" y="1967"/>
                      </a:cubicBezTo>
                      <a:cubicBezTo>
                        <a:pt x="4397" y="1967"/>
                        <a:pt x="6265" y="3404"/>
                        <a:pt x="5540" y="5959"/>
                      </a:cubicBezTo>
                      <a:cubicBezTo>
                        <a:pt x="7043" y="4280"/>
                        <a:pt x="7219" y="1924"/>
                        <a:pt x="5515" y="671"/>
                      </a:cubicBezTo>
                      <a:cubicBezTo>
                        <a:pt x="4873" y="189"/>
                        <a:pt x="4283" y="0"/>
                        <a:pt x="3751" y="0"/>
                      </a:cubicBezTo>
                      <a:close/>
                    </a:path>
                  </a:pathLst>
                </a:custGeom>
                <a:solidFill>
                  <a:srgbClr val="F99863">
                    <a:alpha val="575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8" name="Google Shape;10880;p75">
                  <a:extLst>
                    <a:ext uri="{FF2B5EF4-FFF2-40B4-BE49-F238E27FC236}">
                      <a16:creationId xmlns:a16="http://schemas.microsoft.com/office/drawing/2014/main" id="{D06C2E93-E515-4888-B1BB-E78E0BA0E416}"/>
                    </a:ext>
                  </a:extLst>
                </p:cNvPr>
                <p:cNvSpPr/>
                <p:nvPr/>
              </p:nvSpPr>
              <p:spPr>
                <a:xfrm>
                  <a:off x="4115275" y="3970775"/>
                  <a:ext cx="119875" cy="96275"/>
                </a:xfrm>
                <a:custGeom>
                  <a:avLst/>
                  <a:gdLst/>
                  <a:ahLst/>
                  <a:cxnLst/>
                  <a:rect l="l" t="t" r="r" b="b"/>
                  <a:pathLst>
                    <a:path w="4795" h="3851" extrusionOk="0">
                      <a:moveTo>
                        <a:pt x="2455" y="0"/>
                      </a:moveTo>
                      <a:cubicBezTo>
                        <a:pt x="2185" y="0"/>
                        <a:pt x="1901" y="101"/>
                        <a:pt x="1611" y="344"/>
                      </a:cubicBezTo>
                      <a:cubicBezTo>
                        <a:pt x="0" y="1694"/>
                        <a:pt x="1792" y="3850"/>
                        <a:pt x="4321" y="3850"/>
                      </a:cubicBezTo>
                      <a:cubicBezTo>
                        <a:pt x="4468" y="3850"/>
                        <a:pt x="4618" y="3843"/>
                        <a:pt x="4769" y="3828"/>
                      </a:cubicBezTo>
                      <a:lnTo>
                        <a:pt x="4794" y="2399"/>
                      </a:lnTo>
                      <a:cubicBezTo>
                        <a:pt x="4794" y="2399"/>
                        <a:pt x="3776" y="0"/>
                        <a:pt x="2455" y="0"/>
                      </a:cubicBezTo>
                      <a:close/>
                    </a:path>
                  </a:pathLst>
                </a:custGeom>
                <a:solidFill>
                  <a:srgbClr val="FF70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9" name="Google Shape;10881;p75">
                  <a:extLst>
                    <a:ext uri="{FF2B5EF4-FFF2-40B4-BE49-F238E27FC236}">
                      <a16:creationId xmlns:a16="http://schemas.microsoft.com/office/drawing/2014/main" id="{0C85DF01-C596-45A8-AD98-1ED1F14A104C}"/>
                    </a:ext>
                  </a:extLst>
                </p:cNvPr>
                <p:cNvSpPr/>
                <p:nvPr/>
              </p:nvSpPr>
              <p:spPr>
                <a:xfrm>
                  <a:off x="4076600" y="3903225"/>
                  <a:ext cx="171075" cy="199375"/>
                </a:xfrm>
                <a:custGeom>
                  <a:avLst/>
                  <a:gdLst/>
                  <a:ahLst/>
                  <a:cxnLst/>
                  <a:rect l="l" t="t" r="r" b="b"/>
                  <a:pathLst>
                    <a:path w="6843" h="7975" extrusionOk="0">
                      <a:moveTo>
                        <a:pt x="3267" y="1"/>
                      </a:moveTo>
                      <a:cubicBezTo>
                        <a:pt x="2754" y="1"/>
                        <a:pt x="2182" y="176"/>
                        <a:pt x="1554" y="615"/>
                      </a:cubicBezTo>
                      <a:cubicBezTo>
                        <a:pt x="251" y="1542"/>
                        <a:pt x="0" y="3121"/>
                        <a:pt x="577" y="4600"/>
                      </a:cubicBezTo>
                      <a:cubicBezTo>
                        <a:pt x="402" y="2636"/>
                        <a:pt x="1605" y="1597"/>
                        <a:pt x="2766" y="1597"/>
                      </a:cubicBezTo>
                      <a:cubicBezTo>
                        <a:pt x="3768" y="1597"/>
                        <a:pt x="4739" y="2372"/>
                        <a:pt x="4762" y="3998"/>
                      </a:cubicBezTo>
                      <a:cubicBezTo>
                        <a:pt x="4812" y="6028"/>
                        <a:pt x="5213" y="7256"/>
                        <a:pt x="5539" y="7958"/>
                      </a:cubicBezTo>
                      <a:cubicBezTo>
                        <a:pt x="5716" y="7969"/>
                        <a:pt x="5892" y="7975"/>
                        <a:pt x="6070" y="7975"/>
                      </a:cubicBezTo>
                      <a:cubicBezTo>
                        <a:pt x="6322" y="7975"/>
                        <a:pt x="6578" y="7963"/>
                        <a:pt x="6842" y="7933"/>
                      </a:cubicBezTo>
                      <a:lnTo>
                        <a:pt x="6366" y="2670"/>
                      </a:lnTo>
                      <a:cubicBezTo>
                        <a:pt x="6366" y="2670"/>
                        <a:pt x="5270" y="1"/>
                        <a:pt x="3267" y="1"/>
                      </a:cubicBezTo>
                      <a:close/>
                    </a:path>
                  </a:pathLst>
                </a:custGeom>
                <a:solidFill>
                  <a:srgbClr val="F99863">
                    <a:alpha val="575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0" name="Google Shape;10882;p75">
                  <a:extLst>
                    <a:ext uri="{FF2B5EF4-FFF2-40B4-BE49-F238E27FC236}">
                      <a16:creationId xmlns:a16="http://schemas.microsoft.com/office/drawing/2014/main" id="{211091F2-A5A4-4ABF-A7DC-A5C9C901015A}"/>
                    </a:ext>
                  </a:extLst>
                </p:cNvPr>
                <p:cNvSpPr/>
                <p:nvPr/>
              </p:nvSpPr>
              <p:spPr>
                <a:xfrm>
                  <a:off x="4224475" y="3600275"/>
                  <a:ext cx="916675" cy="772725"/>
                </a:xfrm>
                <a:custGeom>
                  <a:avLst/>
                  <a:gdLst/>
                  <a:ahLst/>
                  <a:cxnLst/>
                  <a:rect l="l" t="t" r="r" b="b"/>
                  <a:pathLst>
                    <a:path w="36667" h="30909" extrusionOk="0">
                      <a:moveTo>
                        <a:pt x="14236" y="1"/>
                      </a:moveTo>
                      <a:cubicBezTo>
                        <a:pt x="14236" y="1"/>
                        <a:pt x="13760" y="1480"/>
                        <a:pt x="7820" y="3384"/>
                      </a:cubicBezTo>
                      <a:cubicBezTo>
                        <a:pt x="2130" y="5214"/>
                        <a:pt x="0" y="10953"/>
                        <a:pt x="50" y="16342"/>
                      </a:cubicBezTo>
                      <a:cubicBezTo>
                        <a:pt x="50" y="16542"/>
                        <a:pt x="50" y="16768"/>
                        <a:pt x="50" y="16994"/>
                      </a:cubicBezTo>
                      <a:cubicBezTo>
                        <a:pt x="50" y="17069"/>
                        <a:pt x="75" y="17169"/>
                        <a:pt x="75" y="17244"/>
                      </a:cubicBezTo>
                      <a:cubicBezTo>
                        <a:pt x="75" y="17269"/>
                        <a:pt x="75" y="17269"/>
                        <a:pt x="75" y="17269"/>
                      </a:cubicBezTo>
                      <a:cubicBezTo>
                        <a:pt x="351" y="22081"/>
                        <a:pt x="3033" y="28347"/>
                        <a:pt x="13108" y="30302"/>
                      </a:cubicBezTo>
                      <a:cubicBezTo>
                        <a:pt x="14612" y="30603"/>
                        <a:pt x="16291" y="30778"/>
                        <a:pt x="18120" y="30878"/>
                      </a:cubicBezTo>
                      <a:cubicBezTo>
                        <a:pt x="18592" y="30898"/>
                        <a:pt x="19060" y="30909"/>
                        <a:pt x="19524" y="30909"/>
                      </a:cubicBezTo>
                      <a:cubicBezTo>
                        <a:pt x="28282" y="30909"/>
                        <a:pt x="35543" y="27245"/>
                        <a:pt x="36090" y="17319"/>
                      </a:cubicBezTo>
                      <a:cubicBezTo>
                        <a:pt x="36667" y="6843"/>
                        <a:pt x="30928" y="6868"/>
                        <a:pt x="28897" y="6191"/>
                      </a:cubicBezTo>
                      <a:cubicBezTo>
                        <a:pt x="26842" y="5540"/>
                        <a:pt x="23735" y="2783"/>
                        <a:pt x="22306" y="778"/>
                      </a:cubicBezTo>
                      <a:lnTo>
                        <a:pt x="22306" y="778"/>
                      </a:lnTo>
                      <a:cubicBezTo>
                        <a:pt x="22356" y="878"/>
                        <a:pt x="23008" y="2282"/>
                        <a:pt x="22882" y="3961"/>
                      </a:cubicBezTo>
                      <a:cubicBezTo>
                        <a:pt x="22757" y="5690"/>
                        <a:pt x="23233" y="7595"/>
                        <a:pt x="23233" y="7595"/>
                      </a:cubicBezTo>
                      <a:cubicBezTo>
                        <a:pt x="23233" y="7595"/>
                        <a:pt x="15714" y="5891"/>
                        <a:pt x="14236" y="1"/>
                      </a:cubicBezTo>
                      <a:close/>
                    </a:path>
                  </a:pathLst>
                </a:custGeom>
                <a:solidFill>
                  <a:srgbClr val="FFC3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1" name="Google Shape;10883;p75">
                  <a:extLst>
                    <a:ext uri="{FF2B5EF4-FFF2-40B4-BE49-F238E27FC236}">
                      <a16:creationId xmlns:a16="http://schemas.microsoft.com/office/drawing/2014/main" id="{0CC6CAD1-9072-4439-8FC7-004D47CB87AE}"/>
                    </a:ext>
                  </a:extLst>
                </p:cNvPr>
                <p:cNvSpPr/>
                <p:nvPr/>
              </p:nvSpPr>
              <p:spPr>
                <a:xfrm>
                  <a:off x="4224475" y="3600275"/>
                  <a:ext cx="916675" cy="772725"/>
                </a:xfrm>
                <a:custGeom>
                  <a:avLst/>
                  <a:gdLst/>
                  <a:ahLst/>
                  <a:cxnLst/>
                  <a:rect l="l" t="t" r="r" b="b"/>
                  <a:pathLst>
                    <a:path w="36667" h="30909" extrusionOk="0">
                      <a:moveTo>
                        <a:pt x="14236" y="1"/>
                      </a:moveTo>
                      <a:cubicBezTo>
                        <a:pt x="14236" y="1"/>
                        <a:pt x="13760" y="1480"/>
                        <a:pt x="7820" y="3384"/>
                      </a:cubicBezTo>
                      <a:cubicBezTo>
                        <a:pt x="2130" y="5214"/>
                        <a:pt x="0" y="10953"/>
                        <a:pt x="50" y="16342"/>
                      </a:cubicBezTo>
                      <a:cubicBezTo>
                        <a:pt x="175" y="11906"/>
                        <a:pt x="4261" y="4713"/>
                        <a:pt x="7644" y="4512"/>
                      </a:cubicBezTo>
                      <a:cubicBezTo>
                        <a:pt x="11203" y="4287"/>
                        <a:pt x="13860" y="1705"/>
                        <a:pt x="13860" y="1705"/>
                      </a:cubicBezTo>
                      <a:cubicBezTo>
                        <a:pt x="16065" y="6868"/>
                        <a:pt x="23860" y="8547"/>
                        <a:pt x="23860" y="8547"/>
                      </a:cubicBezTo>
                      <a:cubicBezTo>
                        <a:pt x="23584" y="6592"/>
                        <a:pt x="24386" y="4287"/>
                        <a:pt x="24386" y="4287"/>
                      </a:cubicBezTo>
                      <a:cubicBezTo>
                        <a:pt x="26065" y="5916"/>
                        <a:pt x="30476" y="9399"/>
                        <a:pt x="28346" y="20653"/>
                      </a:cubicBezTo>
                      <a:cubicBezTo>
                        <a:pt x="26516" y="30252"/>
                        <a:pt x="13509" y="30302"/>
                        <a:pt x="13108" y="30302"/>
                      </a:cubicBezTo>
                      <a:cubicBezTo>
                        <a:pt x="14612" y="30603"/>
                        <a:pt x="16291" y="30778"/>
                        <a:pt x="18120" y="30878"/>
                      </a:cubicBezTo>
                      <a:cubicBezTo>
                        <a:pt x="18592" y="30898"/>
                        <a:pt x="19060" y="30909"/>
                        <a:pt x="19524" y="30909"/>
                      </a:cubicBezTo>
                      <a:cubicBezTo>
                        <a:pt x="28282" y="30909"/>
                        <a:pt x="35543" y="27245"/>
                        <a:pt x="36090" y="17319"/>
                      </a:cubicBezTo>
                      <a:cubicBezTo>
                        <a:pt x="36667" y="6843"/>
                        <a:pt x="30928" y="6868"/>
                        <a:pt x="28897" y="6191"/>
                      </a:cubicBezTo>
                      <a:cubicBezTo>
                        <a:pt x="26842" y="5540"/>
                        <a:pt x="23735" y="2783"/>
                        <a:pt x="22306" y="778"/>
                      </a:cubicBezTo>
                      <a:lnTo>
                        <a:pt x="22306" y="778"/>
                      </a:lnTo>
                      <a:cubicBezTo>
                        <a:pt x="22356" y="878"/>
                        <a:pt x="23008" y="2282"/>
                        <a:pt x="22882" y="3961"/>
                      </a:cubicBezTo>
                      <a:cubicBezTo>
                        <a:pt x="22757" y="5690"/>
                        <a:pt x="23233" y="7595"/>
                        <a:pt x="23233" y="7595"/>
                      </a:cubicBezTo>
                      <a:cubicBezTo>
                        <a:pt x="23233" y="7595"/>
                        <a:pt x="15714" y="5891"/>
                        <a:pt x="14236" y="1"/>
                      </a:cubicBezTo>
                      <a:close/>
                    </a:path>
                  </a:pathLst>
                </a:custGeom>
                <a:solidFill>
                  <a:srgbClr val="F99863">
                    <a:alpha val="575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2" name="Google Shape;10884;p75">
                  <a:extLst>
                    <a:ext uri="{FF2B5EF4-FFF2-40B4-BE49-F238E27FC236}">
                      <a16:creationId xmlns:a16="http://schemas.microsoft.com/office/drawing/2014/main" id="{2CEAF459-54BB-427D-977F-47BD0D82BB9C}"/>
                    </a:ext>
                  </a:extLst>
                </p:cNvPr>
                <p:cNvSpPr/>
                <p:nvPr/>
              </p:nvSpPr>
              <p:spPr>
                <a:xfrm>
                  <a:off x="4287125" y="4059550"/>
                  <a:ext cx="189875" cy="188650"/>
                </a:xfrm>
                <a:custGeom>
                  <a:avLst/>
                  <a:gdLst/>
                  <a:ahLst/>
                  <a:cxnLst/>
                  <a:rect l="l" t="t" r="r" b="b"/>
                  <a:pathLst>
                    <a:path w="7595" h="7546" extrusionOk="0">
                      <a:moveTo>
                        <a:pt x="3813" y="1"/>
                      </a:moveTo>
                      <a:cubicBezTo>
                        <a:pt x="1754" y="1"/>
                        <a:pt x="50" y="1646"/>
                        <a:pt x="25" y="3710"/>
                      </a:cubicBezTo>
                      <a:cubicBezTo>
                        <a:pt x="0" y="5790"/>
                        <a:pt x="1654" y="7495"/>
                        <a:pt x="3735" y="7545"/>
                      </a:cubicBezTo>
                      <a:cubicBezTo>
                        <a:pt x="3750" y="7545"/>
                        <a:pt x="3766" y="7545"/>
                        <a:pt x="3781" y="7545"/>
                      </a:cubicBezTo>
                      <a:cubicBezTo>
                        <a:pt x="5841" y="7545"/>
                        <a:pt x="7544" y="5900"/>
                        <a:pt x="7569" y="3836"/>
                      </a:cubicBezTo>
                      <a:cubicBezTo>
                        <a:pt x="7594" y="1730"/>
                        <a:pt x="5940" y="26"/>
                        <a:pt x="3860" y="1"/>
                      </a:cubicBezTo>
                      <a:cubicBezTo>
                        <a:pt x="3844" y="1"/>
                        <a:pt x="3829" y="1"/>
                        <a:pt x="3813" y="1"/>
                      </a:cubicBezTo>
                      <a:close/>
                    </a:path>
                  </a:pathLst>
                </a:custGeom>
                <a:solidFill>
                  <a:srgbClr val="FF7069">
                    <a:alpha val="647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3" name="Google Shape;10885;p75">
                  <a:extLst>
                    <a:ext uri="{FF2B5EF4-FFF2-40B4-BE49-F238E27FC236}">
                      <a16:creationId xmlns:a16="http://schemas.microsoft.com/office/drawing/2014/main" id="{58594225-4623-4E7C-8D10-731FFBA17A5D}"/>
                    </a:ext>
                  </a:extLst>
                </p:cNvPr>
                <p:cNvSpPr/>
                <p:nvPr/>
              </p:nvSpPr>
              <p:spPr>
                <a:xfrm>
                  <a:off x="4880475" y="4068325"/>
                  <a:ext cx="190500" cy="188650"/>
                </a:xfrm>
                <a:custGeom>
                  <a:avLst/>
                  <a:gdLst/>
                  <a:ahLst/>
                  <a:cxnLst/>
                  <a:rect l="l" t="t" r="r" b="b"/>
                  <a:pathLst>
                    <a:path w="7620" h="7546" extrusionOk="0">
                      <a:moveTo>
                        <a:pt x="3814" y="1"/>
                      </a:moveTo>
                      <a:cubicBezTo>
                        <a:pt x="1755" y="1"/>
                        <a:pt x="76" y="1646"/>
                        <a:pt x="26" y="3710"/>
                      </a:cubicBezTo>
                      <a:cubicBezTo>
                        <a:pt x="1" y="5790"/>
                        <a:pt x="1680" y="7520"/>
                        <a:pt x="3760" y="7545"/>
                      </a:cubicBezTo>
                      <a:cubicBezTo>
                        <a:pt x="3776" y="7545"/>
                        <a:pt x="3791" y="7545"/>
                        <a:pt x="3807" y="7545"/>
                      </a:cubicBezTo>
                      <a:cubicBezTo>
                        <a:pt x="5866" y="7545"/>
                        <a:pt x="7545" y="5900"/>
                        <a:pt x="7570" y="3835"/>
                      </a:cubicBezTo>
                      <a:cubicBezTo>
                        <a:pt x="7620" y="1755"/>
                        <a:pt x="5941" y="26"/>
                        <a:pt x="3860" y="1"/>
                      </a:cubicBezTo>
                      <a:cubicBezTo>
                        <a:pt x="3845" y="1"/>
                        <a:pt x="3829" y="1"/>
                        <a:pt x="3814" y="1"/>
                      </a:cubicBezTo>
                      <a:close/>
                    </a:path>
                  </a:pathLst>
                </a:custGeom>
                <a:solidFill>
                  <a:srgbClr val="FF7069">
                    <a:alpha val="647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4" name="Google Shape;10886;p75">
                  <a:extLst>
                    <a:ext uri="{FF2B5EF4-FFF2-40B4-BE49-F238E27FC236}">
                      <a16:creationId xmlns:a16="http://schemas.microsoft.com/office/drawing/2014/main" id="{4F156E25-99FE-4554-B78E-2224A7228373}"/>
                    </a:ext>
                  </a:extLst>
                </p:cNvPr>
                <p:cNvSpPr/>
                <p:nvPr/>
              </p:nvSpPr>
              <p:spPr>
                <a:xfrm>
                  <a:off x="4841000" y="3881000"/>
                  <a:ext cx="208050" cy="135975"/>
                </a:xfrm>
                <a:custGeom>
                  <a:avLst/>
                  <a:gdLst/>
                  <a:ahLst/>
                  <a:cxnLst/>
                  <a:rect l="l" t="t" r="r" b="b"/>
                  <a:pathLst>
                    <a:path w="8322" h="5439" fill="none" extrusionOk="0">
                      <a:moveTo>
                        <a:pt x="1028" y="5439"/>
                      </a:moveTo>
                      <a:cubicBezTo>
                        <a:pt x="1028" y="5439"/>
                        <a:pt x="1" y="0"/>
                        <a:pt x="4236" y="75"/>
                      </a:cubicBezTo>
                      <a:cubicBezTo>
                        <a:pt x="8322" y="176"/>
                        <a:pt x="7194" y="5364"/>
                        <a:pt x="7194" y="5364"/>
                      </a:cubicBezTo>
                    </a:path>
                  </a:pathLst>
                </a:custGeom>
                <a:noFill/>
                <a:ln w="13150" cap="rnd" cmpd="sng">
                  <a:solidFill>
                    <a:srgbClr val="323232"/>
                  </a:solidFill>
                  <a:prstDash val="solid"/>
                  <a:miter lim="25062"/>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5" name="Google Shape;10887;p75">
                  <a:extLst>
                    <a:ext uri="{FF2B5EF4-FFF2-40B4-BE49-F238E27FC236}">
                      <a16:creationId xmlns:a16="http://schemas.microsoft.com/office/drawing/2014/main" id="{FB443A27-C3F4-4898-BCEB-C780DC7B7C22}"/>
                    </a:ext>
                  </a:extLst>
                </p:cNvPr>
                <p:cNvSpPr/>
                <p:nvPr/>
              </p:nvSpPr>
              <p:spPr>
                <a:xfrm>
                  <a:off x="4321575" y="3872850"/>
                  <a:ext cx="207425" cy="135975"/>
                </a:xfrm>
                <a:custGeom>
                  <a:avLst/>
                  <a:gdLst/>
                  <a:ahLst/>
                  <a:cxnLst/>
                  <a:rect l="l" t="t" r="r" b="b"/>
                  <a:pathLst>
                    <a:path w="8297" h="5439" fill="none" extrusionOk="0">
                      <a:moveTo>
                        <a:pt x="1028" y="5439"/>
                      </a:moveTo>
                      <a:cubicBezTo>
                        <a:pt x="1028" y="5439"/>
                        <a:pt x="1" y="0"/>
                        <a:pt x="4236" y="101"/>
                      </a:cubicBezTo>
                      <a:cubicBezTo>
                        <a:pt x="8297" y="176"/>
                        <a:pt x="7194" y="5389"/>
                        <a:pt x="7194" y="5389"/>
                      </a:cubicBezTo>
                    </a:path>
                  </a:pathLst>
                </a:custGeom>
                <a:noFill/>
                <a:ln w="13150" cap="rnd" cmpd="sng">
                  <a:solidFill>
                    <a:srgbClr val="323232"/>
                  </a:solidFill>
                  <a:prstDash val="solid"/>
                  <a:miter lim="25062"/>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6" name="Google Shape;10888;p75">
                  <a:extLst>
                    <a:ext uri="{FF2B5EF4-FFF2-40B4-BE49-F238E27FC236}">
                      <a16:creationId xmlns:a16="http://schemas.microsoft.com/office/drawing/2014/main" id="{786AAFE6-BE40-4096-B913-E13BBBD092FE}"/>
                    </a:ext>
                  </a:extLst>
                </p:cNvPr>
                <p:cNvSpPr/>
                <p:nvPr/>
              </p:nvSpPr>
              <p:spPr>
                <a:xfrm>
                  <a:off x="4622325" y="4013800"/>
                  <a:ext cx="173525" cy="77600"/>
                </a:xfrm>
                <a:custGeom>
                  <a:avLst/>
                  <a:gdLst/>
                  <a:ahLst/>
                  <a:cxnLst/>
                  <a:rect l="l" t="t" r="r" b="b"/>
                  <a:pathLst>
                    <a:path w="6941" h="3104" extrusionOk="0">
                      <a:moveTo>
                        <a:pt x="2332" y="0"/>
                      </a:moveTo>
                      <a:cubicBezTo>
                        <a:pt x="669" y="0"/>
                        <a:pt x="1" y="492"/>
                        <a:pt x="1" y="1079"/>
                      </a:cubicBezTo>
                      <a:cubicBezTo>
                        <a:pt x="1" y="1630"/>
                        <a:pt x="552" y="2257"/>
                        <a:pt x="1404" y="2708"/>
                      </a:cubicBezTo>
                      <a:cubicBezTo>
                        <a:pt x="1705" y="2859"/>
                        <a:pt x="2056" y="2984"/>
                        <a:pt x="2407" y="3084"/>
                      </a:cubicBezTo>
                      <a:cubicBezTo>
                        <a:pt x="2459" y="3097"/>
                        <a:pt x="2516" y="3103"/>
                        <a:pt x="2576" y="3103"/>
                      </a:cubicBezTo>
                      <a:cubicBezTo>
                        <a:pt x="3902" y="3103"/>
                        <a:pt x="6940" y="73"/>
                        <a:pt x="2457" y="1"/>
                      </a:cubicBezTo>
                      <a:cubicBezTo>
                        <a:pt x="2415" y="1"/>
                        <a:pt x="2373" y="0"/>
                        <a:pt x="2332" y="0"/>
                      </a:cubicBezTo>
                      <a:close/>
                    </a:path>
                  </a:pathLst>
                </a:custGeom>
                <a:solidFill>
                  <a:srgbClr val="FF70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7" name="Google Shape;10889;p75">
                  <a:extLst>
                    <a:ext uri="{FF2B5EF4-FFF2-40B4-BE49-F238E27FC236}">
                      <a16:creationId xmlns:a16="http://schemas.microsoft.com/office/drawing/2014/main" id="{3CD79DE7-BD4C-44D8-873C-94E42919522F}"/>
                    </a:ext>
                  </a:extLst>
                </p:cNvPr>
                <p:cNvSpPr/>
                <p:nvPr/>
              </p:nvSpPr>
              <p:spPr>
                <a:xfrm>
                  <a:off x="4377350" y="4078350"/>
                  <a:ext cx="18200" cy="17650"/>
                </a:xfrm>
                <a:custGeom>
                  <a:avLst/>
                  <a:gdLst/>
                  <a:ahLst/>
                  <a:cxnLst/>
                  <a:rect l="l" t="t" r="r" b="b"/>
                  <a:pathLst>
                    <a:path w="728" h="706" extrusionOk="0">
                      <a:moveTo>
                        <a:pt x="351" y="1"/>
                      </a:moveTo>
                      <a:cubicBezTo>
                        <a:pt x="176" y="1"/>
                        <a:pt x="0" y="151"/>
                        <a:pt x="0" y="352"/>
                      </a:cubicBezTo>
                      <a:cubicBezTo>
                        <a:pt x="0" y="552"/>
                        <a:pt x="151" y="703"/>
                        <a:pt x="351" y="703"/>
                      </a:cubicBezTo>
                      <a:cubicBezTo>
                        <a:pt x="364" y="704"/>
                        <a:pt x="377" y="705"/>
                        <a:pt x="389" y="705"/>
                      </a:cubicBezTo>
                      <a:cubicBezTo>
                        <a:pt x="571" y="705"/>
                        <a:pt x="702" y="541"/>
                        <a:pt x="702" y="377"/>
                      </a:cubicBezTo>
                      <a:cubicBezTo>
                        <a:pt x="727" y="176"/>
                        <a:pt x="552" y="1"/>
                        <a:pt x="351" y="1"/>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8" name="Google Shape;10890;p75">
                  <a:extLst>
                    <a:ext uri="{FF2B5EF4-FFF2-40B4-BE49-F238E27FC236}">
                      <a16:creationId xmlns:a16="http://schemas.microsoft.com/office/drawing/2014/main" id="{56F6F725-8708-4930-AB71-1A7A45B654B8}"/>
                    </a:ext>
                  </a:extLst>
                </p:cNvPr>
                <p:cNvSpPr/>
                <p:nvPr/>
              </p:nvSpPr>
              <p:spPr>
                <a:xfrm>
                  <a:off x="4413700" y="4111575"/>
                  <a:ext cx="17550" cy="17550"/>
                </a:xfrm>
                <a:custGeom>
                  <a:avLst/>
                  <a:gdLst/>
                  <a:ahLst/>
                  <a:cxnLst/>
                  <a:rect l="l" t="t" r="r" b="b"/>
                  <a:pathLst>
                    <a:path w="702" h="702" extrusionOk="0">
                      <a:moveTo>
                        <a:pt x="351" y="0"/>
                      </a:moveTo>
                      <a:cubicBezTo>
                        <a:pt x="175" y="0"/>
                        <a:pt x="0" y="151"/>
                        <a:pt x="0" y="351"/>
                      </a:cubicBezTo>
                      <a:cubicBezTo>
                        <a:pt x="0" y="552"/>
                        <a:pt x="150" y="702"/>
                        <a:pt x="351" y="702"/>
                      </a:cubicBezTo>
                      <a:cubicBezTo>
                        <a:pt x="551" y="702"/>
                        <a:pt x="702" y="552"/>
                        <a:pt x="702" y="351"/>
                      </a:cubicBezTo>
                      <a:cubicBezTo>
                        <a:pt x="702" y="151"/>
                        <a:pt x="551" y="0"/>
                        <a:pt x="351" y="0"/>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9" name="Google Shape;10891;p75">
                  <a:extLst>
                    <a:ext uri="{FF2B5EF4-FFF2-40B4-BE49-F238E27FC236}">
                      <a16:creationId xmlns:a16="http://schemas.microsoft.com/office/drawing/2014/main" id="{59D694DA-40B3-4EB6-9522-9B4027B4E321}"/>
                    </a:ext>
                  </a:extLst>
                </p:cNvPr>
                <p:cNvSpPr/>
                <p:nvPr/>
              </p:nvSpPr>
              <p:spPr>
                <a:xfrm>
                  <a:off x="4462550" y="4076475"/>
                  <a:ext cx="18200" cy="18200"/>
                </a:xfrm>
                <a:custGeom>
                  <a:avLst/>
                  <a:gdLst/>
                  <a:ahLst/>
                  <a:cxnLst/>
                  <a:rect l="l" t="t" r="r" b="b"/>
                  <a:pathLst>
                    <a:path w="728" h="728" extrusionOk="0">
                      <a:moveTo>
                        <a:pt x="377" y="1"/>
                      </a:moveTo>
                      <a:cubicBezTo>
                        <a:pt x="176" y="1"/>
                        <a:pt x="26" y="151"/>
                        <a:pt x="26" y="352"/>
                      </a:cubicBezTo>
                      <a:cubicBezTo>
                        <a:pt x="1" y="552"/>
                        <a:pt x="176" y="702"/>
                        <a:pt x="377" y="727"/>
                      </a:cubicBezTo>
                      <a:cubicBezTo>
                        <a:pt x="552" y="727"/>
                        <a:pt x="728" y="552"/>
                        <a:pt x="728" y="377"/>
                      </a:cubicBezTo>
                      <a:cubicBezTo>
                        <a:pt x="728" y="176"/>
                        <a:pt x="577" y="1"/>
                        <a:pt x="377" y="1"/>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0" name="Google Shape;10892;p75">
                  <a:extLst>
                    <a:ext uri="{FF2B5EF4-FFF2-40B4-BE49-F238E27FC236}">
                      <a16:creationId xmlns:a16="http://schemas.microsoft.com/office/drawing/2014/main" id="{A569188B-AF44-4EF9-875C-A636A78C85A1}"/>
                    </a:ext>
                  </a:extLst>
                </p:cNvPr>
                <p:cNvSpPr/>
                <p:nvPr/>
              </p:nvSpPr>
              <p:spPr>
                <a:xfrm>
                  <a:off x="4285875" y="4051425"/>
                  <a:ext cx="17550" cy="17550"/>
                </a:xfrm>
                <a:custGeom>
                  <a:avLst/>
                  <a:gdLst/>
                  <a:ahLst/>
                  <a:cxnLst/>
                  <a:rect l="l" t="t" r="r" b="b"/>
                  <a:pathLst>
                    <a:path w="702" h="702" extrusionOk="0">
                      <a:moveTo>
                        <a:pt x="351" y="0"/>
                      </a:moveTo>
                      <a:cubicBezTo>
                        <a:pt x="151" y="0"/>
                        <a:pt x="0" y="151"/>
                        <a:pt x="0" y="351"/>
                      </a:cubicBezTo>
                      <a:cubicBezTo>
                        <a:pt x="0" y="552"/>
                        <a:pt x="151" y="702"/>
                        <a:pt x="351" y="702"/>
                      </a:cubicBezTo>
                      <a:cubicBezTo>
                        <a:pt x="527" y="702"/>
                        <a:pt x="702" y="552"/>
                        <a:pt x="702" y="351"/>
                      </a:cubicBezTo>
                      <a:cubicBezTo>
                        <a:pt x="702" y="151"/>
                        <a:pt x="552" y="0"/>
                        <a:pt x="351" y="0"/>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1" name="Google Shape;10893;p75">
                  <a:extLst>
                    <a:ext uri="{FF2B5EF4-FFF2-40B4-BE49-F238E27FC236}">
                      <a16:creationId xmlns:a16="http://schemas.microsoft.com/office/drawing/2014/main" id="{2F85F8F0-3118-481A-98A1-71A31EAF340B}"/>
                    </a:ext>
                  </a:extLst>
                </p:cNvPr>
                <p:cNvSpPr/>
                <p:nvPr/>
              </p:nvSpPr>
              <p:spPr>
                <a:xfrm>
                  <a:off x="4313425" y="4100925"/>
                  <a:ext cx="18200" cy="18175"/>
                </a:xfrm>
                <a:custGeom>
                  <a:avLst/>
                  <a:gdLst/>
                  <a:ahLst/>
                  <a:cxnLst/>
                  <a:rect l="l" t="t" r="r" b="b"/>
                  <a:pathLst>
                    <a:path w="728" h="727" extrusionOk="0">
                      <a:moveTo>
                        <a:pt x="377" y="0"/>
                      </a:moveTo>
                      <a:cubicBezTo>
                        <a:pt x="176" y="0"/>
                        <a:pt x="1" y="150"/>
                        <a:pt x="1" y="351"/>
                      </a:cubicBezTo>
                      <a:cubicBezTo>
                        <a:pt x="1" y="551"/>
                        <a:pt x="151" y="702"/>
                        <a:pt x="352" y="727"/>
                      </a:cubicBezTo>
                      <a:cubicBezTo>
                        <a:pt x="552" y="727"/>
                        <a:pt x="703" y="551"/>
                        <a:pt x="728" y="376"/>
                      </a:cubicBezTo>
                      <a:cubicBezTo>
                        <a:pt x="728" y="176"/>
                        <a:pt x="552" y="0"/>
                        <a:pt x="377" y="0"/>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2" name="Google Shape;10894;p75">
                  <a:extLst>
                    <a:ext uri="{FF2B5EF4-FFF2-40B4-BE49-F238E27FC236}">
                      <a16:creationId xmlns:a16="http://schemas.microsoft.com/office/drawing/2014/main" id="{5015564D-1A8B-4F45-B292-8230D2FC526D}"/>
                    </a:ext>
                  </a:extLst>
                </p:cNvPr>
                <p:cNvSpPr/>
                <p:nvPr/>
              </p:nvSpPr>
              <p:spPr>
                <a:xfrm>
                  <a:off x="4960050" y="4106550"/>
                  <a:ext cx="18200" cy="17625"/>
                </a:xfrm>
                <a:custGeom>
                  <a:avLst/>
                  <a:gdLst/>
                  <a:ahLst/>
                  <a:cxnLst/>
                  <a:rect l="l" t="t" r="r" b="b"/>
                  <a:pathLst>
                    <a:path w="728" h="705" extrusionOk="0">
                      <a:moveTo>
                        <a:pt x="377" y="1"/>
                      </a:moveTo>
                      <a:cubicBezTo>
                        <a:pt x="176" y="1"/>
                        <a:pt x="26" y="151"/>
                        <a:pt x="1" y="352"/>
                      </a:cubicBezTo>
                      <a:cubicBezTo>
                        <a:pt x="1" y="552"/>
                        <a:pt x="176" y="702"/>
                        <a:pt x="352" y="702"/>
                      </a:cubicBezTo>
                      <a:cubicBezTo>
                        <a:pt x="365" y="704"/>
                        <a:pt x="377" y="705"/>
                        <a:pt x="390" y="705"/>
                      </a:cubicBezTo>
                      <a:cubicBezTo>
                        <a:pt x="574" y="705"/>
                        <a:pt x="728" y="541"/>
                        <a:pt x="728" y="377"/>
                      </a:cubicBezTo>
                      <a:cubicBezTo>
                        <a:pt x="728" y="176"/>
                        <a:pt x="577" y="1"/>
                        <a:pt x="377" y="1"/>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3" name="Google Shape;10895;p75">
                  <a:extLst>
                    <a:ext uri="{FF2B5EF4-FFF2-40B4-BE49-F238E27FC236}">
                      <a16:creationId xmlns:a16="http://schemas.microsoft.com/office/drawing/2014/main" id="{A8129D18-6BE1-439B-842A-DAA81FB27B14}"/>
                    </a:ext>
                  </a:extLst>
                </p:cNvPr>
                <p:cNvSpPr/>
                <p:nvPr/>
              </p:nvSpPr>
              <p:spPr>
                <a:xfrm>
                  <a:off x="4923100" y="4138500"/>
                  <a:ext cx="17550" cy="17575"/>
                </a:xfrm>
                <a:custGeom>
                  <a:avLst/>
                  <a:gdLst/>
                  <a:ahLst/>
                  <a:cxnLst/>
                  <a:rect l="l" t="t" r="r" b="b"/>
                  <a:pathLst>
                    <a:path w="702" h="703" extrusionOk="0">
                      <a:moveTo>
                        <a:pt x="351" y="1"/>
                      </a:moveTo>
                      <a:cubicBezTo>
                        <a:pt x="150" y="1"/>
                        <a:pt x="0" y="151"/>
                        <a:pt x="0" y="352"/>
                      </a:cubicBezTo>
                      <a:cubicBezTo>
                        <a:pt x="0" y="552"/>
                        <a:pt x="150" y="703"/>
                        <a:pt x="351" y="703"/>
                      </a:cubicBezTo>
                      <a:cubicBezTo>
                        <a:pt x="551" y="703"/>
                        <a:pt x="702" y="552"/>
                        <a:pt x="702" y="352"/>
                      </a:cubicBezTo>
                      <a:cubicBezTo>
                        <a:pt x="702" y="176"/>
                        <a:pt x="551" y="1"/>
                        <a:pt x="351" y="1"/>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4" name="Google Shape;10896;p75">
                  <a:extLst>
                    <a:ext uri="{FF2B5EF4-FFF2-40B4-BE49-F238E27FC236}">
                      <a16:creationId xmlns:a16="http://schemas.microsoft.com/office/drawing/2014/main" id="{21AD2F7D-9CA3-450F-85AE-8340A027527C}"/>
                    </a:ext>
                  </a:extLst>
                </p:cNvPr>
                <p:cNvSpPr/>
                <p:nvPr/>
              </p:nvSpPr>
              <p:spPr>
                <a:xfrm>
                  <a:off x="4874850" y="4102175"/>
                  <a:ext cx="17550" cy="18200"/>
                </a:xfrm>
                <a:custGeom>
                  <a:avLst/>
                  <a:gdLst/>
                  <a:ahLst/>
                  <a:cxnLst/>
                  <a:rect l="l" t="t" r="r" b="b"/>
                  <a:pathLst>
                    <a:path w="702" h="728" extrusionOk="0">
                      <a:moveTo>
                        <a:pt x="351" y="0"/>
                      </a:moveTo>
                      <a:cubicBezTo>
                        <a:pt x="176" y="0"/>
                        <a:pt x="0" y="151"/>
                        <a:pt x="0" y="351"/>
                      </a:cubicBezTo>
                      <a:cubicBezTo>
                        <a:pt x="0" y="552"/>
                        <a:pt x="151" y="702"/>
                        <a:pt x="351" y="727"/>
                      </a:cubicBezTo>
                      <a:cubicBezTo>
                        <a:pt x="552" y="727"/>
                        <a:pt x="702" y="552"/>
                        <a:pt x="702" y="376"/>
                      </a:cubicBezTo>
                      <a:cubicBezTo>
                        <a:pt x="702" y="176"/>
                        <a:pt x="552" y="0"/>
                        <a:pt x="351" y="0"/>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5" name="Google Shape;10897;p75">
                  <a:extLst>
                    <a:ext uri="{FF2B5EF4-FFF2-40B4-BE49-F238E27FC236}">
                      <a16:creationId xmlns:a16="http://schemas.microsoft.com/office/drawing/2014/main" id="{948D9BAC-0065-4322-B056-2B8E66851EE9}"/>
                    </a:ext>
                  </a:extLst>
                </p:cNvPr>
                <p:cNvSpPr/>
                <p:nvPr/>
              </p:nvSpPr>
              <p:spPr>
                <a:xfrm>
                  <a:off x="5052800" y="4082125"/>
                  <a:ext cx="17550" cy="17625"/>
                </a:xfrm>
                <a:custGeom>
                  <a:avLst/>
                  <a:gdLst/>
                  <a:ahLst/>
                  <a:cxnLst/>
                  <a:rect l="l" t="t" r="r" b="b"/>
                  <a:pathLst>
                    <a:path w="702" h="705" extrusionOk="0">
                      <a:moveTo>
                        <a:pt x="351" y="0"/>
                      </a:moveTo>
                      <a:cubicBezTo>
                        <a:pt x="175" y="0"/>
                        <a:pt x="0" y="151"/>
                        <a:pt x="0" y="351"/>
                      </a:cubicBezTo>
                      <a:cubicBezTo>
                        <a:pt x="0" y="552"/>
                        <a:pt x="150" y="702"/>
                        <a:pt x="351" y="702"/>
                      </a:cubicBezTo>
                      <a:cubicBezTo>
                        <a:pt x="364" y="704"/>
                        <a:pt x="377" y="704"/>
                        <a:pt x="389" y="704"/>
                      </a:cubicBezTo>
                      <a:cubicBezTo>
                        <a:pt x="570" y="704"/>
                        <a:pt x="702" y="540"/>
                        <a:pt x="702" y="376"/>
                      </a:cubicBezTo>
                      <a:cubicBezTo>
                        <a:pt x="702" y="176"/>
                        <a:pt x="551" y="0"/>
                        <a:pt x="351" y="0"/>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6" name="Google Shape;10898;p75">
                  <a:extLst>
                    <a:ext uri="{FF2B5EF4-FFF2-40B4-BE49-F238E27FC236}">
                      <a16:creationId xmlns:a16="http://schemas.microsoft.com/office/drawing/2014/main" id="{EA8978CC-2E90-464B-BAA0-DD175E6C39C9}"/>
                    </a:ext>
                  </a:extLst>
                </p:cNvPr>
                <p:cNvSpPr/>
                <p:nvPr/>
              </p:nvSpPr>
              <p:spPr>
                <a:xfrm>
                  <a:off x="5023350" y="4131000"/>
                  <a:ext cx="17550" cy="18175"/>
                </a:xfrm>
                <a:custGeom>
                  <a:avLst/>
                  <a:gdLst/>
                  <a:ahLst/>
                  <a:cxnLst/>
                  <a:rect l="l" t="t" r="r" b="b"/>
                  <a:pathLst>
                    <a:path w="702" h="727" extrusionOk="0">
                      <a:moveTo>
                        <a:pt x="351" y="0"/>
                      </a:moveTo>
                      <a:cubicBezTo>
                        <a:pt x="176" y="0"/>
                        <a:pt x="0" y="151"/>
                        <a:pt x="0" y="351"/>
                      </a:cubicBezTo>
                      <a:cubicBezTo>
                        <a:pt x="0" y="552"/>
                        <a:pt x="150" y="727"/>
                        <a:pt x="351" y="727"/>
                      </a:cubicBezTo>
                      <a:cubicBezTo>
                        <a:pt x="551" y="727"/>
                        <a:pt x="702" y="577"/>
                        <a:pt x="702" y="376"/>
                      </a:cubicBezTo>
                      <a:cubicBezTo>
                        <a:pt x="702" y="176"/>
                        <a:pt x="551" y="0"/>
                        <a:pt x="351" y="0"/>
                      </a:cubicBezTo>
                      <a:close/>
                    </a:path>
                  </a:pathLst>
                </a:custGeom>
                <a:solidFill>
                  <a:srgbClr val="D01C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7" name="Google Shape;10899;p75">
                  <a:extLst>
                    <a:ext uri="{FF2B5EF4-FFF2-40B4-BE49-F238E27FC236}">
                      <a16:creationId xmlns:a16="http://schemas.microsoft.com/office/drawing/2014/main" id="{2A60E690-DABD-4DC4-B9FA-F52810B3C1A8}"/>
                    </a:ext>
                  </a:extLst>
                </p:cNvPr>
                <p:cNvSpPr/>
                <p:nvPr/>
              </p:nvSpPr>
              <p:spPr>
                <a:xfrm>
                  <a:off x="4540250" y="4124175"/>
                  <a:ext cx="286375" cy="152925"/>
                </a:xfrm>
                <a:custGeom>
                  <a:avLst/>
                  <a:gdLst/>
                  <a:ahLst/>
                  <a:cxnLst/>
                  <a:rect l="l" t="t" r="r" b="b"/>
                  <a:pathLst>
                    <a:path w="11455" h="6117" extrusionOk="0">
                      <a:moveTo>
                        <a:pt x="9268" y="0"/>
                      </a:moveTo>
                      <a:cubicBezTo>
                        <a:pt x="8862" y="0"/>
                        <a:pt x="8420" y="70"/>
                        <a:pt x="7971" y="198"/>
                      </a:cubicBezTo>
                      <a:cubicBezTo>
                        <a:pt x="7845" y="223"/>
                        <a:pt x="7720" y="273"/>
                        <a:pt x="7570" y="323"/>
                      </a:cubicBezTo>
                      <a:cubicBezTo>
                        <a:pt x="7194" y="449"/>
                        <a:pt x="6843" y="549"/>
                        <a:pt x="6492" y="624"/>
                      </a:cubicBezTo>
                      <a:lnTo>
                        <a:pt x="6492" y="649"/>
                      </a:lnTo>
                      <a:cubicBezTo>
                        <a:pt x="5978" y="762"/>
                        <a:pt x="5509" y="809"/>
                        <a:pt x="5068" y="809"/>
                      </a:cubicBezTo>
                      <a:cubicBezTo>
                        <a:pt x="4240" y="809"/>
                        <a:pt x="3510" y="645"/>
                        <a:pt x="2758" y="449"/>
                      </a:cubicBezTo>
                      <a:cubicBezTo>
                        <a:pt x="2529" y="384"/>
                        <a:pt x="2287" y="351"/>
                        <a:pt x="2046" y="351"/>
                      </a:cubicBezTo>
                      <a:cubicBezTo>
                        <a:pt x="1260" y="351"/>
                        <a:pt x="483" y="703"/>
                        <a:pt x="176" y="1451"/>
                      </a:cubicBezTo>
                      <a:cubicBezTo>
                        <a:pt x="26" y="1827"/>
                        <a:pt x="1" y="2328"/>
                        <a:pt x="176" y="2955"/>
                      </a:cubicBezTo>
                      <a:cubicBezTo>
                        <a:pt x="753" y="5085"/>
                        <a:pt x="3134" y="6088"/>
                        <a:pt x="5088" y="6113"/>
                      </a:cubicBezTo>
                      <a:cubicBezTo>
                        <a:pt x="5189" y="6115"/>
                        <a:pt x="5289" y="6117"/>
                        <a:pt x="5387" y="6117"/>
                      </a:cubicBezTo>
                      <a:cubicBezTo>
                        <a:pt x="9120" y="6117"/>
                        <a:pt x="10937" y="4279"/>
                        <a:pt x="11279" y="2228"/>
                      </a:cubicBezTo>
                      <a:cubicBezTo>
                        <a:pt x="11454" y="1150"/>
                        <a:pt x="11028" y="499"/>
                        <a:pt x="10301" y="198"/>
                      </a:cubicBezTo>
                      <a:cubicBezTo>
                        <a:pt x="10008" y="63"/>
                        <a:pt x="9655" y="0"/>
                        <a:pt x="9268" y="0"/>
                      </a:cubicBezTo>
                      <a:close/>
                    </a:path>
                  </a:pathLst>
                </a:custGeom>
                <a:solidFill>
                  <a:srgbClr val="480A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8" name="Google Shape;10900;p75">
                  <a:extLst>
                    <a:ext uri="{FF2B5EF4-FFF2-40B4-BE49-F238E27FC236}">
                      <a16:creationId xmlns:a16="http://schemas.microsoft.com/office/drawing/2014/main" id="{3E0CC687-035F-46E0-AE68-66995CAA0070}"/>
                    </a:ext>
                  </a:extLst>
                </p:cNvPr>
                <p:cNvSpPr/>
                <p:nvPr/>
              </p:nvSpPr>
              <p:spPr>
                <a:xfrm>
                  <a:off x="4544650" y="4132950"/>
                  <a:ext cx="159800" cy="57475"/>
                </a:xfrm>
                <a:custGeom>
                  <a:avLst/>
                  <a:gdLst/>
                  <a:ahLst/>
                  <a:cxnLst/>
                  <a:rect l="l" t="t" r="r" b="b"/>
                  <a:pathLst>
                    <a:path w="6392" h="2299" extrusionOk="0">
                      <a:moveTo>
                        <a:pt x="1870" y="0"/>
                      </a:moveTo>
                      <a:cubicBezTo>
                        <a:pt x="1084" y="0"/>
                        <a:pt x="307" y="352"/>
                        <a:pt x="0" y="1100"/>
                      </a:cubicBezTo>
                      <a:cubicBezTo>
                        <a:pt x="492" y="2010"/>
                        <a:pt x="1961" y="2298"/>
                        <a:pt x="3296" y="2298"/>
                      </a:cubicBezTo>
                      <a:cubicBezTo>
                        <a:pt x="4205" y="2298"/>
                        <a:pt x="5052" y="2165"/>
                        <a:pt x="5489" y="2002"/>
                      </a:cubicBezTo>
                      <a:cubicBezTo>
                        <a:pt x="6366" y="1702"/>
                        <a:pt x="6391" y="849"/>
                        <a:pt x="6316" y="298"/>
                      </a:cubicBezTo>
                      <a:lnTo>
                        <a:pt x="6316" y="298"/>
                      </a:lnTo>
                      <a:cubicBezTo>
                        <a:pt x="5802" y="411"/>
                        <a:pt x="5333" y="458"/>
                        <a:pt x="4892" y="458"/>
                      </a:cubicBezTo>
                      <a:cubicBezTo>
                        <a:pt x="4064" y="458"/>
                        <a:pt x="3334" y="294"/>
                        <a:pt x="2582" y="98"/>
                      </a:cubicBezTo>
                      <a:cubicBezTo>
                        <a:pt x="2353" y="33"/>
                        <a:pt x="2111" y="0"/>
                        <a:pt x="187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9" name="Google Shape;10901;p75">
                  <a:extLst>
                    <a:ext uri="{FF2B5EF4-FFF2-40B4-BE49-F238E27FC236}">
                      <a16:creationId xmlns:a16="http://schemas.microsoft.com/office/drawing/2014/main" id="{E907AAC5-7901-482C-BD39-90673540E6FB}"/>
                    </a:ext>
                  </a:extLst>
                </p:cNvPr>
                <p:cNvSpPr/>
                <p:nvPr/>
              </p:nvSpPr>
              <p:spPr>
                <a:xfrm>
                  <a:off x="4732600" y="4124175"/>
                  <a:ext cx="73875" cy="46800"/>
                </a:xfrm>
                <a:custGeom>
                  <a:avLst/>
                  <a:gdLst/>
                  <a:ahLst/>
                  <a:cxnLst/>
                  <a:rect l="l" t="t" r="r" b="b"/>
                  <a:pathLst>
                    <a:path w="2955" h="1872" extrusionOk="0">
                      <a:moveTo>
                        <a:pt x="1574" y="0"/>
                      </a:moveTo>
                      <a:cubicBezTo>
                        <a:pt x="1168" y="0"/>
                        <a:pt x="726" y="70"/>
                        <a:pt x="277" y="198"/>
                      </a:cubicBezTo>
                      <a:cubicBezTo>
                        <a:pt x="51" y="774"/>
                        <a:pt x="1" y="1576"/>
                        <a:pt x="1379" y="1827"/>
                      </a:cubicBezTo>
                      <a:cubicBezTo>
                        <a:pt x="1560" y="1858"/>
                        <a:pt x="1717" y="1872"/>
                        <a:pt x="1855" y="1872"/>
                      </a:cubicBezTo>
                      <a:cubicBezTo>
                        <a:pt x="2954" y="1872"/>
                        <a:pt x="2741" y="956"/>
                        <a:pt x="2607" y="198"/>
                      </a:cubicBezTo>
                      <a:cubicBezTo>
                        <a:pt x="2314" y="63"/>
                        <a:pt x="1961" y="0"/>
                        <a:pt x="15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0" name="Google Shape;10902;p75">
                  <a:extLst>
                    <a:ext uri="{FF2B5EF4-FFF2-40B4-BE49-F238E27FC236}">
                      <a16:creationId xmlns:a16="http://schemas.microsoft.com/office/drawing/2014/main" id="{25AB51B4-DF0C-4AC8-B0AF-1A547F806BD5}"/>
                    </a:ext>
                  </a:extLst>
                </p:cNvPr>
                <p:cNvSpPr/>
                <p:nvPr/>
              </p:nvSpPr>
              <p:spPr>
                <a:xfrm>
                  <a:off x="4622325" y="4013800"/>
                  <a:ext cx="173525" cy="77600"/>
                </a:xfrm>
                <a:custGeom>
                  <a:avLst/>
                  <a:gdLst/>
                  <a:ahLst/>
                  <a:cxnLst/>
                  <a:rect l="l" t="t" r="r" b="b"/>
                  <a:pathLst>
                    <a:path w="6941" h="3104" extrusionOk="0">
                      <a:moveTo>
                        <a:pt x="2332" y="0"/>
                      </a:moveTo>
                      <a:cubicBezTo>
                        <a:pt x="669" y="0"/>
                        <a:pt x="1" y="492"/>
                        <a:pt x="1" y="1079"/>
                      </a:cubicBezTo>
                      <a:cubicBezTo>
                        <a:pt x="518" y="790"/>
                        <a:pt x="1134" y="611"/>
                        <a:pt x="1673" y="611"/>
                      </a:cubicBezTo>
                      <a:cubicBezTo>
                        <a:pt x="2257" y="611"/>
                        <a:pt x="2751" y="821"/>
                        <a:pt x="2933" y="1330"/>
                      </a:cubicBezTo>
                      <a:cubicBezTo>
                        <a:pt x="3435" y="2658"/>
                        <a:pt x="1404" y="2708"/>
                        <a:pt x="1404" y="2708"/>
                      </a:cubicBezTo>
                      <a:cubicBezTo>
                        <a:pt x="1705" y="2859"/>
                        <a:pt x="2056" y="2984"/>
                        <a:pt x="2407" y="3084"/>
                      </a:cubicBezTo>
                      <a:cubicBezTo>
                        <a:pt x="2459" y="3097"/>
                        <a:pt x="2516" y="3103"/>
                        <a:pt x="2576" y="3103"/>
                      </a:cubicBezTo>
                      <a:cubicBezTo>
                        <a:pt x="3902" y="3103"/>
                        <a:pt x="6940" y="73"/>
                        <a:pt x="2457" y="1"/>
                      </a:cubicBezTo>
                      <a:cubicBezTo>
                        <a:pt x="2415" y="1"/>
                        <a:pt x="2373" y="0"/>
                        <a:pt x="2332" y="0"/>
                      </a:cubicBezTo>
                      <a:close/>
                    </a:path>
                  </a:pathLst>
                </a:custGeom>
                <a:solidFill>
                  <a:srgbClr val="FF7069">
                    <a:alpha val="852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321" name="Google Shape;10903;p75">
              <a:extLst>
                <a:ext uri="{FF2B5EF4-FFF2-40B4-BE49-F238E27FC236}">
                  <a16:creationId xmlns:a16="http://schemas.microsoft.com/office/drawing/2014/main" id="{4B8CCFEC-8D4E-4AFD-98CB-97E1D0B62300}"/>
                </a:ext>
              </a:extLst>
            </p:cNvPr>
            <p:cNvGrpSpPr/>
            <p:nvPr/>
          </p:nvGrpSpPr>
          <p:grpSpPr>
            <a:xfrm>
              <a:off x="2669175" y="2469600"/>
              <a:ext cx="899450" cy="82200"/>
              <a:chOff x="2628550" y="2530650"/>
              <a:chExt cx="899450" cy="82200"/>
            </a:xfrm>
          </p:grpSpPr>
          <p:sp>
            <p:nvSpPr>
              <p:cNvPr id="322" name="Google Shape;10904;p75">
                <a:extLst>
                  <a:ext uri="{FF2B5EF4-FFF2-40B4-BE49-F238E27FC236}">
                    <a16:creationId xmlns:a16="http://schemas.microsoft.com/office/drawing/2014/main" id="{2CF93680-A064-4306-8D81-3406A65958A8}"/>
                  </a:ext>
                </a:extLst>
              </p:cNvPr>
              <p:cNvSpPr/>
              <p:nvPr/>
            </p:nvSpPr>
            <p:spPr>
              <a:xfrm>
                <a:off x="2628550" y="2530650"/>
                <a:ext cx="82200" cy="82200"/>
              </a:xfrm>
              <a:prstGeom prst="ellipse">
                <a:avLst/>
              </a:prstGeom>
              <a:solidFill>
                <a:srgbClr val="CCE1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3" name="Google Shape;10905;p75">
                <a:extLst>
                  <a:ext uri="{FF2B5EF4-FFF2-40B4-BE49-F238E27FC236}">
                    <a16:creationId xmlns:a16="http://schemas.microsoft.com/office/drawing/2014/main" id="{8DD2B067-64C0-428E-85C6-1A2DD57F3797}"/>
                  </a:ext>
                </a:extLst>
              </p:cNvPr>
              <p:cNvSpPr/>
              <p:nvPr/>
            </p:nvSpPr>
            <p:spPr>
              <a:xfrm>
                <a:off x="2792000" y="2530650"/>
                <a:ext cx="82200" cy="82200"/>
              </a:xfrm>
              <a:prstGeom prst="ellipse">
                <a:avLst/>
              </a:prstGeom>
              <a:solidFill>
                <a:srgbClr val="CCE1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4" name="Google Shape;10906;p75">
                <a:extLst>
                  <a:ext uri="{FF2B5EF4-FFF2-40B4-BE49-F238E27FC236}">
                    <a16:creationId xmlns:a16="http://schemas.microsoft.com/office/drawing/2014/main" id="{7BCA72D9-55EC-4F49-8FD4-C7887A706332}"/>
                  </a:ext>
                </a:extLst>
              </p:cNvPr>
              <p:cNvSpPr/>
              <p:nvPr/>
            </p:nvSpPr>
            <p:spPr>
              <a:xfrm>
                <a:off x="2955450" y="2530650"/>
                <a:ext cx="82200" cy="82200"/>
              </a:xfrm>
              <a:prstGeom prst="ellipse">
                <a:avLst/>
              </a:prstGeom>
              <a:solidFill>
                <a:srgbClr val="CCE1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5" name="Google Shape;10907;p75">
                <a:extLst>
                  <a:ext uri="{FF2B5EF4-FFF2-40B4-BE49-F238E27FC236}">
                    <a16:creationId xmlns:a16="http://schemas.microsoft.com/office/drawing/2014/main" id="{1017A23F-D639-46EF-BB7D-C3BEB1C7E7CE}"/>
                  </a:ext>
                </a:extLst>
              </p:cNvPr>
              <p:cNvSpPr/>
              <p:nvPr/>
            </p:nvSpPr>
            <p:spPr>
              <a:xfrm>
                <a:off x="3118900" y="2530650"/>
                <a:ext cx="82200" cy="82200"/>
              </a:xfrm>
              <a:prstGeom prst="ellipse">
                <a:avLst/>
              </a:prstGeom>
              <a:solidFill>
                <a:srgbClr val="CCE1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6" name="Google Shape;10908;p75">
                <a:extLst>
                  <a:ext uri="{FF2B5EF4-FFF2-40B4-BE49-F238E27FC236}">
                    <a16:creationId xmlns:a16="http://schemas.microsoft.com/office/drawing/2014/main" id="{D1DE7743-B470-4382-867B-7E8519BD171C}"/>
                  </a:ext>
                </a:extLst>
              </p:cNvPr>
              <p:cNvSpPr/>
              <p:nvPr/>
            </p:nvSpPr>
            <p:spPr>
              <a:xfrm>
                <a:off x="3282350" y="2530650"/>
                <a:ext cx="82200" cy="82200"/>
              </a:xfrm>
              <a:prstGeom prst="ellipse">
                <a:avLst/>
              </a:prstGeom>
              <a:solidFill>
                <a:srgbClr val="CCE1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7" name="Google Shape;10909;p75">
                <a:extLst>
                  <a:ext uri="{FF2B5EF4-FFF2-40B4-BE49-F238E27FC236}">
                    <a16:creationId xmlns:a16="http://schemas.microsoft.com/office/drawing/2014/main" id="{89DE9839-901F-4A98-9B93-B00E8CA793A3}"/>
                  </a:ext>
                </a:extLst>
              </p:cNvPr>
              <p:cNvSpPr/>
              <p:nvPr/>
            </p:nvSpPr>
            <p:spPr>
              <a:xfrm>
                <a:off x="3445800" y="2530650"/>
                <a:ext cx="82200" cy="82200"/>
              </a:xfrm>
              <a:prstGeom prst="ellipse">
                <a:avLst/>
              </a:prstGeom>
              <a:solidFill>
                <a:srgbClr val="CCE1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28" name="Google Shape;10916;p75">
              <a:extLst>
                <a:ext uri="{FF2B5EF4-FFF2-40B4-BE49-F238E27FC236}">
                  <a16:creationId xmlns:a16="http://schemas.microsoft.com/office/drawing/2014/main" id="{19E00233-3E8E-4547-A04A-27078FB1965B}"/>
                </a:ext>
              </a:extLst>
            </p:cNvPr>
            <p:cNvGrpSpPr/>
            <p:nvPr/>
          </p:nvGrpSpPr>
          <p:grpSpPr>
            <a:xfrm>
              <a:off x="5591450" y="2469600"/>
              <a:ext cx="899450" cy="82200"/>
              <a:chOff x="2628550" y="2530650"/>
              <a:chExt cx="899450" cy="82200"/>
            </a:xfrm>
          </p:grpSpPr>
          <p:sp>
            <p:nvSpPr>
              <p:cNvPr id="329" name="Google Shape;10917;p75">
                <a:extLst>
                  <a:ext uri="{FF2B5EF4-FFF2-40B4-BE49-F238E27FC236}">
                    <a16:creationId xmlns:a16="http://schemas.microsoft.com/office/drawing/2014/main" id="{8858713C-59BB-432F-960A-6BF9199E5FCE}"/>
                  </a:ext>
                </a:extLst>
              </p:cNvPr>
              <p:cNvSpPr/>
              <p:nvPr/>
            </p:nvSpPr>
            <p:spPr>
              <a:xfrm>
                <a:off x="2628550" y="2530650"/>
                <a:ext cx="82200" cy="82200"/>
              </a:xfrm>
              <a:prstGeom prst="ellipse">
                <a:avLst/>
              </a:prstGeom>
              <a:solidFill>
                <a:srgbClr val="CCE1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0" name="Google Shape;10918;p75">
                <a:extLst>
                  <a:ext uri="{FF2B5EF4-FFF2-40B4-BE49-F238E27FC236}">
                    <a16:creationId xmlns:a16="http://schemas.microsoft.com/office/drawing/2014/main" id="{21633A74-BF0A-404E-B24B-DE22AF06663A}"/>
                  </a:ext>
                </a:extLst>
              </p:cNvPr>
              <p:cNvSpPr/>
              <p:nvPr/>
            </p:nvSpPr>
            <p:spPr>
              <a:xfrm>
                <a:off x="2792000" y="2530650"/>
                <a:ext cx="82200" cy="82200"/>
              </a:xfrm>
              <a:prstGeom prst="ellipse">
                <a:avLst/>
              </a:prstGeom>
              <a:solidFill>
                <a:srgbClr val="CCE1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1" name="Google Shape;10919;p75">
                <a:extLst>
                  <a:ext uri="{FF2B5EF4-FFF2-40B4-BE49-F238E27FC236}">
                    <a16:creationId xmlns:a16="http://schemas.microsoft.com/office/drawing/2014/main" id="{657A507D-39F0-4847-B507-C0A888637985}"/>
                  </a:ext>
                </a:extLst>
              </p:cNvPr>
              <p:cNvSpPr/>
              <p:nvPr/>
            </p:nvSpPr>
            <p:spPr>
              <a:xfrm>
                <a:off x="2955450" y="2530650"/>
                <a:ext cx="82200" cy="82200"/>
              </a:xfrm>
              <a:prstGeom prst="ellipse">
                <a:avLst/>
              </a:prstGeom>
              <a:solidFill>
                <a:srgbClr val="CCE1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2" name="Google Shape;10920;p75">
                <a:extLst>
                  <a:ext uri="{FF2B5EF4-FFF2-40B4-BE49-F238E27FC236}">
                    <a16:creationId xmlns:a16="http://schemas.microsoft.com/office/drawing/2014/main" id="{164150D3-D5F1-411A-9E19-53D2CF37077D}"/>
                  </a:ext>
                </a:extLst>
              </p:cNvPr>
              <p:cNvSpPr/>
              <p:nvPr/>
            </p:nvSpPr>
            <p:spPr>
              <a:xfrm>
                <a:off x="3118900" y="2530650"/>
                <a:ext cx="82200" cy="82200"/>
              </a:xfrm>
              <a:prstGeom prst="ellipse">
                <a:avLst/>
              </a:prstGeom>
              <a:solidFill>
                <a:srgbClr val="CCE1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3" name="Google Shape;10921;p75">
                <a:extLst>
                  <a:ext uri="{FF2B5EF4-FFF2-40B4-BE49-F238E27FC236}">
                    <a16:creationId xmlns:a16="http://schemas.microsoft.com/office/drawing/2014/main" id="{0F73D89C-5DA9-46AB-B5A2-EAF5A0D5869C}"/>
                  </a:ext>
                </a:extLst>
              </p:cNvPr>
              <p:cNvSpPr/>
              <p:nvPr/>
            </p:nvSpPr>
            <p:spPr>
              <a:xfrm>
                <a:off x="3282350" y="2530650"/>
                <a:ext cx="82200" cy="82200"/>
              </a:xfrm>
              <a:prstGeom prst="ellipse">
                <a:avLst/>
              </a:prstGeom>
              <a:solidFill>
                <a:srgbClr val="CCE1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4" name="Google Shape;10922;p75">
                <a:extLst>
                  <a:ext uri="{FF2B5EF4-FFF2-40B4-BE49-F238E27FC236}">
                    <a16:creationId xmlns:a16="http://schemas.microsoft.com/office/drawing/2014/main" id="{BF3F9641-C33D-46B0-97AD-37A0B9C04865}"/>
                  </a:ext>
                </a:extLst>
              </p:cNvPr>
              <p:cNvSpPr/>
              <p:nvPr/>
            </p:nvSpPr>
            <p:spPr>
              <a:xfrm>
                <a:off x="3445800" y="2530650"/>
                <a:ext cx="82200" cy="82200"/>
              </a:xfrm>
              <a:prstGeom prst="ellipse">
                <a:avLst/>
              </a:prstGeom>
              <a:solidFill>
                <a:srgbClr val="CCE1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3857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anim calcmode="lin" valueType="num">
                                      <p:cBhvr>
                                        <p:cTn id="8" dur="1000" fill="hold"/>
                                        <p:tgtEl>
                                          <p:spTgt spid="192"/>
                                        </p:tgtEl>
                                        <p:attrNameLst>
                                          <p:attrName>ppt_x</p:attrName>
                                        </p:attrNameLst>
                                      </p:cBhvr>
                                      <p:tavLst>
                                        <p:tav tm="0">
                                          <p:val>
                                            <p:strVal val="#ppt_x"/>
                                          </p:val>
                                        </p:tav>
                                        <p:tav tm="100000">
                                          <p:val>
                                            <p:strVal val="#ppt_x"/>
                                          </p:val>
                                        </p:tav>
                                      </p:tavLst>
                                    </p:anim>
                                    <p:anim calcmode="lin" valueType="num">
                                      <p:cBhvr>
                                        <p:cTn id="9" dur="1000" fill="hold"/>
                                        <p:tgtEl>
                                          <p:spTgt spid="19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p:tgtEl>
                                          <p:spTgt spid="3"/>
                                        </p:tgtEl>
                                        <p:attrNameLst>
                                          <p:attrName>ppt_y</p:attrName>
                                        </p:attrNameLst>
                                      </p:cBhvr>
                                      <p:tavLst>
                                        <p:tav tm="0">
                                          <p:val>
                                            <p:strVal val="#ppt_y+#ppt_h*1.125000"/>
                                          </p:val>
                                        </p:tav>
                                        <p:tav tm="100000">
                                          <p:val>
                                            <p:strVal val="#ppt_y"/>
                                          </p:val>
                                        </p:tav>
                                      </p:tavLst>
                                    </p:anim>
                                    <p:animEffect transition="in" filter="wipe(up)">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8"/>
        <p:cNvGrpSpPr/>
        <p:nvPr/>
      </p:nvGrpSpPr>
      <p:grpSpPr>
        <a:xfrm>
          <a:off x="0" y="0"/>
          <a:ext cx="0" cy="0"/>
          <a:chOff x="0" y="0"/>
          <a:chExt cx="0" cy="0"/>
        </a:xfrm>
      </p:grpSpPr>
      <p:grpSp>
        <p:nvGrpSpPr>
          <p:cNvPr id="107" name="Google Shape;962;p48">
            <a:extLst>
              <a:ext uri="{FF2B5EF4-FFF2-40B4-BE49-F238E27FC236}">
                <a16:creationId xmlns:a16="http://schemas.microsoft.com/office/drawing/2014/main" id="{99503526-9804-4155-83FC-1FD969C9179A}"/>
              </a:ext>
            </a:extLst>
          </p:cNvPr>
          <p:cNvGrpSpPr/>
          <p:nvPr/>
        </p:nvGrpSpPr>
        <p:grpSpPr>
          <a:xfrm>
            <a:off x="370697" y="117458"/>
            <a:ext cx="556718" cy="461665"/>
            <a:chOff x="3465302" y="1460090"/>
            <a:chExt cx="747414" cy="821381"/>
          </a:xfrm>
        </p:grpSpPr>
        <p:sp>
          <p:nvSpPr>
            <p:cNvPr id="109" name="Google Shape;963;p48">
              <a:extLst>
                <a:ext uri="{FF2B5EF4-FFF2-40B4-BE49-F238E27FC236}">
                  <a16:creationId xmlns:a16="http://schemas.microsoft.com/office/drawing/2014/main" id="{1B1AEA1B-194D-4FF3-ADC7-437E32C7066F}"/>
                </a:ext>
              </a:extLst>
            </p:cNvPr>
            <p:cNvSpPr/>
            <p:nvPr/>
          </p:nvSpPr>
          <p:spPr>
            <a:xfrm>
              <a:off x="3891544" y="1460705"/>
              <a:ext cx="321172" cy="806445"/>
            </a:xfrm>
            <a:custGeom>
              <a:avLst/>
              <a:gdLst/>
              <a:ahLst/>
              <a:cxnLst/>
              <a:rect l="l" t="t" r="r" b="b"/>
              <a:pathLst>
                <a:path w="29244" h="73430" extrusionOk="0">
                  <a:moveTo>
                    <a:pt x="16236" y="1"/>
                  </a:moveTo>
                  <a:cubicBezTo>
                    <a:pt x="12276" y="1"/>
                    <a:pt x="1" y="1581"/>
                    <a:pt x="183" y="2768"/>
                  </a:cubicBezTo>
                  <a:cubicBezTo>
                    <a:pt x="289" y="4142"/>
                    <a:pt x="9377" y="64798"/>
                    <a:pt x="10011" y="68391"/>
                  </a:cubicBezTo>
                  <a:cubicBezTo>
                    <a:pt x="10770" y="72388"/>
                    <a:pt x="13636" y="73430"/>
                    <a:pt x="16557" y="73430"/>
                  </a:cubicBezTo>
                  <a:cubicBezTo>
                    <a:pt x="19737" y="73430"/>
                    <a:pt x="22982" y="72195"/>
                    <a:pt x="23643" y="72195"/>
                  </a:cubicBezTo>
                  <a:cubicBezTo>
                    <a:pt x="29243" y="72090"/>
                    <a:pt x="28821" y="62896"/>
                    <a:pt x="28081" y="60571"/>
                  </a:cubicBezTo>
                  <a:cubicBezTo>
                    <a:pt x="27236" y="58141"/>
                    <a:pt x="19839" y="2979"/>
                    <a:pt x="19839" y="2979"/>
                  </a:cubicBezTo>
                  <a:cubicBezTo>
                    <a:pt x="19627" y="1606"/>
                    <a:pt x="18676" y="549"/>
                    <a:pt x="17408" y="126"/>
                  </a:cubicBezTo>
                  <a:cubicBezTo>
                    <a:pt x="17279" y="40"/>
                    <a:pt x="16861" y="1"/>
                    <a:pt x="16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4;p48">
              <a:extLst>
                <a:ext uri="{FF2B5EF4-FFF2-40B4-BE49-F238E27FC236}">
                  <a16:creationId xmlns:a16="http://schemas.microsoft.com/office/drawing/2014/main" id="{04CA8B76-9451-41D1-B276-57BDF5DF9002}"/>
                </a:ext>
              </a:extLst>
            </p:cNvPr>
            <p:cNvSpPr/>
            <p:nvPr/>
          </p:nvSpPr>
          <p:spPr>
            <a:xfrm>
              <a:off x="3979437" y="2052189"/>
              <a:ext cx="230962" cy="215411"/>
            </a:xfrm>
            <a:custGeom>
              <a:avLst/>
              <a:gdLst/>
              <a:ahLst/>
              <a:cxnLst/>
              <a:rect l="l" t="t" r="r" b="b"/>
              <a:pathLst>
                <a:path w="21030" h="19614" extrusionOk="0">
                  <a:moveTo>
                    <a:pt x="17979" y="1"/>
                  </a:moveTo>
                  <a:cubicBezTo>
                    <a:pt x="14819" y="1"/>
                    <a:pt x="0" y="2910"/>
                    <a:pt x="0" y="2910"/>
                  </a:cubicBezTo>
                  <a:cubicBezTo>
                    <a:pt x="0" y="2910"/>
                    <a:pt x="951" y="8194"/>
                    <a:pt x="1585" y="13583"/>
                  </a:cubicBezTo>
                  <a:cubicBezTo>
                    <a:pt x="2093" y="18513"/>
                    <a:pt x="5286" y="19613"/>
                    <a:pt x="8914" y="19613"/>
                  </a:cubicBezTo>
                  <a:cubicBezTo>
                    <a:pt x="10573" y="19613"/>
                    <a:pt x="12324" y="19383"/>
                    <a:pt x="13949" y="19184"/>
                  </a:cubicBezTo>
                  <a:cubicBezTo>
                    <a:pt x="19127" y="18444"/>
                    <a:pt x="21029" y="14428"/>
                    <a:pt x="20712" y="11364"/>
                  </a:cubicBezTo>
                  <a:cubicBezTo>
                    <a:pt x="20395" y="8299"/>
                    <a:pt x="19867" y="585"/>
                    <a:pt x="18493" y="57"/>
                  </a:cubicBezTo>
                  <a:cubicBezTo>
                    <a:pt x="18401" y="19"/>
                    <a:pt x="18225" y="1"/>
                    <a:pt x="179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5;p48">
              <a:extLst>
                <a:ext uri="{FF2B5EF4-FFF2-40B4-BE49-F238E27FC236}">
                  <a16:creationId xmlns:a16="http://schemas.microsoft.com/office/drawing/2014/main" id="{447449BB-DDF3-46C7-A80A-E321DF1BCF42}"/>
                </a:ext>
              </a:extLst>
            </p:cNvPr>
            <p:cNvSpPr/>
            <p:nvPr/>
          </p:nvSpPr>
          <p:spPr>
            <a:xfrm>
              <a:off x="3921460" y="1460090"/>
              <a:ext cx="245997" cy="762471"/>
            </a:xfrm>
            <a:custGeom>
              <a:avLst/>
              <a:gdLst/>
              <a:ahLst/>
              <a:cxnLst/>
              <a:rect l="l" t="t" r="r" b="b"/>
              <a:pathLst>
                <a:path w="22399" h="69426" extrusionOk="0">
                  <a:moveTo>
                    <a:pt x="9322" y="1"/>
                  </a:moveTo>
                  <a:cubicBezTo>
                    <a:pt x="5620" y="1"/>
                    <a:pt x="0" y="936"/>
                    <a:pt x="524" y="2507"/>
                  </a:cubicBezTo>
                  <a:cubicBezTo>
                    <a:pt x="524" y="2507"/>
                    <a:pt x="9717" y="67919"/>
                    <a:pt x="11091" y="69081"/>
                  </a:cubicBezTo>
                  <a:cubicBezTo>
                    <a:pt x="11429" y="69322"/>
                    <a:pt x="12173" y="69426"/>
                    <a:pt x="13123" y="69426"/>
                  </a:cubicBezTo>
                  <a:cubicBezTo>
                    <a:pt x="16340" y="69426"/>
                    <a:pt x="21918" y="68239"/>
                    <a:pt x="22081" y="67179"/>
                  </a:cubicBezTo>
                  <a:cubicBezTo>
                    <a:pt x="22398" y="64537"/>
                    <a:pt x="13310" y="1556"/>
                    <a:pt x="12359" y="499"/>
                  </a:cubicBezTo>
                  <a:cubicBezTo>
                    <a:pt x="12051" y="160"/>
                    <a:pt x="10850" y="1"/>
                    <a:pt x="9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66;p48">
              <a:extLst>
                <a:ext uri="{FF2B5EF4-FFF2-40B4-BE49-F238E27FC236}">
                  <a16:creationId xmlns:a16="http://schemas.microsoft.com/office/drawing/2014/main" id="{173EBE0B-BFCE-4A62-B2B0-147D338D8214}"/>
                </a:ext>
              </a:extLst>
            </p:cNvPr>
            <p:cNvSpPr/>
            <p:nvPr/>
          </p:nvSpPr>
          <p:spPr>
            <a:xfrm>
              <a:off x="3941130" y="1473686"/>
              <a:ext cx="132317" cy="752060"/>
            </a:xfrm>
            <a:custGeom>
              <a:avLst/>
              <a:gdLst/>
              <a:ahLst/>
              <a:cxnLst/>
              <a:rect l="l" t="t" r="r" b="b"/>
              <a:pathLst>
                <a:path w="12048" h="68478" extrusionOk="0">
                  <a:moveTo>
                    <a:pt x="1" y="1"/>
                  </a:moveTo>
                  <a:cubicBezTo>
                    <a:pt x="424" y="2748"/>
                    <a:pt x="10357" y="66469"/>
                    <a:pt x="11942" y="68477"/>
                  </a:cubicBezTo>
                  <a:lnTo>
                    <a:pt x="12048" y="68372"/>
                  </a:lnTo>
                  <a:cubicBezTo>
                    <a:pt x="10568" y="66469"/>
                    <a:pt x="318" y="741"/>
                    <a:pt x="2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7;p48">
              <a:extLst>
                <a:ext uri="{FF2B5EF4-FFF2-40B4-BE49-F238E27FC236}">
                  <a16:creationId xmlns:a16="http://schemas.microsoft.com/office/drawing/2014/main" id="{D19B2D3A-4056-4433-A929-9D67F4B309AE}"/>
                </a:ext>
              </a:extLst>
            </p:cNvPr>
            <p:cNvSpPr/>
            <p:nvPr/>
          </p:nvSpPr>
          <p:spPr>
            <a:xfrm>
              <a:off x="4014252" y="1464406"/>
              <a:ext cx="103301" cy="742768"/>
            </a:xfrm>
            <a:custGeom>
              <a:avLst/>
              <a:gdLst/>
              <a:ahLst/>
              <a:cxnLst/>
              <a:rect l="l" t="t" r="r" b="b"/>
              <a:pathLst>
                <a:path w="9406" h="67632" extrusionOk="0">
                  <a:moveTo>
                    <a:pt x="0" y="1"/>
                  </a:moveTo>
                  <a:cubicBezTo>
                    <a:pt x="1268" y="6869"/>
                    <a:pt x="9088" y="66997"/>
                    <a:pt x="9194" y="67631"/>
                  </a:cubicBezTo>
                  <a:lnTo>
                    <a:pt x="9405" y="67631"/>
                  </a:lnTo>
                  <a:cubicBezTo>
                    <a:pt x="9300" y="66997"/>
                    <a:pt x="1480" y="6869"/>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68;p48">
              <a:extLst>
                <a:ext uri="{FF2B5EF4-FFF2-40B4-BE49-F238E27FC236}">
                  <a16:creationId xmlns:a16="http://schemas.microsoft.com/office/drawing/2014/main" id="{51333F8D-7AF4-47D0-B693-92A691D38DA7}"/>
                </a:ext>
              </a:extLst>
            </p:cNvPr>
            <p:cNvSpPr/>
            <p:nvPr/>
          </p:nvSpPr>
          <p:spPr>
            <a:xfrm>
              <a:off x="4054865" y="1465570"/>
              <a:ext cx="90540" cy="750885"/>
            </a:xfrm>
            <a:custGeom>
              <a:avLst/>
              <a:gdLst/>
              <a:ahLst/>
              <a:cxnLst/>
              <a:rect l="l" t="t" r="r" b="b"/>
              <a:pathLst>
                <a:path w="8244" h="68371" extrusionOk="0">
                  <a:moveTo>
                    <a:pt x="1" y="0"/>
                  </a:moveTo>
                  <a:cubicBezTo>
                    <a:pt x="212" y="634"/>
                    <a:pt x="8138" y="64884"/>
                    <a:pt x="7926" y="68371"/>
                  </a:cubicBezTo>
                  <a:lnTo>
                    <a:pt x="8138" y="68371"/>
                  </a:lnTo>
                  <a:cubicBezTo>
                    <a:pt x="8243" y="64884"/>
                    <a:pt x="318" y="634"/>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9;p48">
              <a:extLst>
                <a:ext uri="{FF2B5EF4-FFF2-40B4-BE49-F238E27FC236}">
                  <a16:creationId xmlns:a16="http://schemas.microsoft.com/office/drawing/2014/main" id="{28110CEC-ED27-4901-86E7-5AF78CBD88C2}"/>
                </a:ext>
              </a:extLst>
            </p:cNvPr>
            <p:cNvSpPr/>
            <p:nvPr/>
          </p:nvSpPr>
          <p:spPr>
            <a:xfrm>
              <a:off x="3975956" y="1462089"/>
              <a:ext cx="128825" cy="753213"/>
            </a:xfrm>
            <a:custGeom>
              <a:avLst/>
              <a:gdLst/>
              <a:ahLst/>
              <a:cxnLst/>
              <a:rect l="l" t="t" r="r" b="b"/>
              <a:pathLst>
                <a:path w="11730" h="68583" extrusionOk="0">
                  <a:moveTo>
                    <a:pt x="211" y="0"/>
                  </a:moveTo>
                  <a:cubicBezTo>
                    <a:pt x="0" y="6024"/>
                    <a:pt x="11519" y="67948"/>
                    <a:pt x="11624" y="68582"/>
                  </a:cubicBezTo>
                  <a:lnTo>
                    <a:pt x="11730" y="68582"/>
                  </a:lnTo>
                  <a:cubicBezTo>
                    <a:pt x="11624" y="67948"/>
                    <a:pt x="106" y="6024"/>
                    <a:pt x="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70;p48">
              <a:extLst>
                <a:ext uri="{FF2B5EF4-FFF2-40B4-BE49-F238E27FC236}">
                  <a16:creationId xmlns:a16="http://schemas.microsoft.com/office/drawing/2014/main" id="{60B5B937-0A20-4344-BFBA-773D95196B07}"/>
                </a:ext>
              </a:extLst>
            </p:cNvPr>
            <p:cNvSpPr/>
            <p:nvPr/>
          </p:nvSpPr>
          <p:spPr>
            <a:xfrm>
              <a:off x="3703216" y="1475235"/>
              <a:ext cx="227349" cy="805424"/>
            </a:xfrm>
            <a:custGeom>
              <a:avLst/>
              <a:gdLst/>
              <a:ahLst/>
              <a:cxnLst/>
              <a:rect l="l" t="t" r="r" b="b"/>
              <a:pathLst>
                <a:path w="20701" h="73337" extrusionOk="0">
                  <a:moveTo>
                    <a:pt x="9433" y="0"/>
                  </a:moveTo>
                  <a:cubicBezTo>
                    <a:pt x="4846" y="0"/>
                    <a:pt x="1" y="280"/>
                    <a:pt x="1" y="1022"/>
                  </a:cubicBezTo>
                  <a:cubicBezTo>
                    <a:pt x="1" y="2396"/>
                    <a:pt x="1163" y="63792"/>
                    <a:pt x="1375" y="67385"/>
                  </a:cubicBezTo>
                  <a:cubicBezTo>
                    <a:pt x="1684" y="72337"/>
                    <a:pt x="5655" y="73337"/>
                    <a:pt x="9168" y="73337"/>
                  </a:cubicBezTo>
                  <a:cubicBezTo>
                    <a:pt x="11549" y="73337"/>
                    <a:pt x="13720" y="72877"/>
                    <a:pt x="14398" y="72877"/>
                  </a:cubicBezTo>
                  <a:cubicBezTo>
                    <a:pt x="14428" y="72877"/>
                    <a:pt x="14454" y="72878"/>
                    <a:pt x="14478" y="72880"/>
                  </a:cubicBezTo>
                  <a:cubicBezTo>
                    <a:pt x="14633" y="72895"/>
                    <a:pt x="14784" y="72902"/>
                    <a:pt x="14931" y="72902"/>
                  </a:cubicBezTo>
                  <a:cubicBezTo>
                    <a:pt x="20014" y="72902"/>
                    <a:pt x="20701" y="64252"/>
                    <a:pt x="20290" y="61890"/>
                  </a:cubicBezTo>
                  <a:cubicBezTo>
                    <a:pt x="19762" y="59460"/>
                    <a:pt x="19445" y="3770"/>
                    <a:pt x="19445" y="3770"/>
                  </a:cubicBezTo>
                  <a:cubicBezTo>
                    <a:pt x="19339" y="2396"/>
                    <a:pt x="18599" y="1128"/>
                    <a:pt x="17437" y="494"/>
                  </a:cubicBezTo>
                  <a:cubicBezTo>
                    <a:pt x="17049" y="203"/>
                    <a:pt x="13334" y="0"/>
                    <a:pt x="9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71;p48">
              <a:extLst>
                <a:ext uri="{FF2B5EF4-FFF2-40B4-BE49-F238E27FC236}">
                  <a16:creationId xmlns:a16="http://schemas.microsoft.com/office/drawing/2014/main" id="{86B5D5EC-2EFA-4071-AB0D-ABFF68D824F9}"/>
                </a:ext>
              </a:extLst>
            </p:cNvPr>
            <p:cNvSpPr/>
            <p:nvPr/>
          </p:nvSpPr>
          <p:spPr>
            <a:xfrm>
              <a:off x="3712507" y="2077954"/>
              <a:ext cx="219353" cy="203517"/>
            </a:xfrm>
            <a:custGeom>
              <a:avLst/>
              <a:gdLst/>
              <a:ahLst/>
              <a:cxnLst/>
              <a:rect l="l" t="t" r="r" b="b"/>
              <a:pathLst>
                <a:path w="19973" h="18531" extrusionOk="0">
                  <a:moveTo>
                    <a:pt x="15477" y="1"/>
                  </a:moveTo>
                  <a:cubicBezTo>
                    <a:pt x="10096" y="1"/>
                    <a:pt x="0" y="670"/>
                    <a:pt x="0" y="670"/>
                  </a:cubicBezTo>
                  <a:cubicBezTo>
                    <a:pt x="740" y="4263"/>
                    <a:pt x="1057" y="7855"/>
                    <a:pt x="740" y="11448"/>
                  </a:cubicBezTo>
                  <a:cubicBezTo>
                    <a:pt x="227" y="18429"/>
                    <a:pt x="6096" y="18529"/>
                    <a:pt x="11275" y="18529"/>
                  </a:cubicBezTo>
                  <a:cubicBezTo>
                    <a:pt x="11427" y="18529"/>
                    <a:pt x="11579" y="18528"/>
                    <a:pt x="11730" y="18528"/>
                  </a:cubicBezTo>
                  <a:cubicBezTo>
                    <a:pt x="11795" y="18530"/>
                    <a:pt x="11859" y="18531"/>
                    <a:pt x="11924" y="18531"/>
                  </a:cubicBezTo>
                  <a:cubicBezTo>
                    <a:pt x="15953" y="18531"/>
                    <a:pt x="19126" y="15295"/>
                    <a:pt x="19022" y="11343"/>
                  </a:cubicBezTo>
                  <a:cubicBezTo>
                    <a:pt x="19127" y="8278"/>
                    <a:pt x="19973" y="881"/>
                    <a:pt x="18704" y="247"/>
                  </a:cubicBezTo>
                  <a:cubicBezTo>
                    <a:pt x="18424" y="68"/>
                    <a:pt x="17189" y="1"/>
                    <a:pt x="15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72;p48">
              <a:extLst>
                <a:ext uri="{FF2B5EF4-FFF2-40B4-BE49-F238E27FC236}">
                  <a16:creationId xmlns:a16="http://schemas.microsoft.com/office/drawing/2014/main" id="{5F88ACE1-E9E5-4A80-8117-F07A05CF19B6}"/>
                </a:ext>
              </a:extLst>
            </p:cNvPr>
            <p:cNvSpPr/>
            <p:nvPr/>
          </p:nvSpPr>
          <p:spPr>
            <a:xfrm>
              <a:off x="3734560" y="1469919"/>
              <a:ext cx="154359" cy="765887"/>
            </a:xfrm>
            <a:custGeom>
              <a:avLst/>
              <a:gdLst/>
              <a:ahLst/>
              <a:cxnLst/>
              <a:rect l="l" t="t" r="r" b="b"/>
              <a:pathLst>
                <a:path w="14055" h="69737" extrusionOk="0">
                  <a:moveTo>
                    <a:pt x="5706" y="0"/>
                  </a:moveTo>
                  <a:cubicBezTo>
                    <a:pt x="2774" y="0"/>
                    <a:pt x="0" y="450"/>
                    <a:pt x="211" y="1612"/>
                  </a:cubicBezTo>
                  <a:cubicBezTo>
                    <a:pt x="211" y="1612"/>
                    <a:pt x="951" y="67658"/>
                    <a:pt x="2219" y="68926"/>
                  </a:cubicBezTo>
                  <a:cubicBezTo>
                    <a:pt x="2743" y="69494"/>
                    <a:pt x="4675" y="69736"/>
                    <a:pt x="6785" y="69736"/>
                  </a:cubicBezTo>
                  <a:cubicBezTo>
                    <a:pt x="9778" y="69736"/>
                    <a:pt x="13129" y="69247"/>
                    <a:pt x="13315" y="68503"/>
                  </a:cubicBezTo>
                  <a:cubicBezTo>
                    <a:pt x="14055" y="65861"/>
                    <a:pt x="12998" y="2246"/>
                    <a:pt x="12153" y="1084"/>
                  </a:cubicBezTo>
                  <a:cubicBezTo>
                    <a:pt x="11730" y="450"/>
                    <a:pt x="8639" y="0"/>
                    <a:pt x="5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73;p48">
              <a:extLst>
                <a:ext uri="{FF2B5EF4-FFF2-40B4-BE49-F238E27FC236}">
                  <a16:creationId xmlns:a16="http://schemas.microsoft.com/office/drawing/2014/main" id="{79D5325F-3656-4567-9BA1-7C8D296A7943}"/>
                </a:ext>
              </a:extLst>
            </p:cNvPr>
            <p:cNvSpPr/>
            <p:nvPr/>
          </p:nvSpPr>
          <p:spPr>
            <a:xfrm>
              <a:off x="3751968" y="1476014"/>
              <a:ext cx="35990" cy="762493"/>
            </a:xfrm>
            <a:custGeom>
              <a:avLst/>
              <a:gdLst/>
              <a:ahLst/>
              <a:cxnLst/>
              <a:rect l="l" t="t" r="r" b="b"/>
              <a:pathLst>
                <a:path w="3277" h="69428" extrusionOk="0">
                  <a:moveTo>
                    <a:pt x="0" y="0"/>
                  </a:moveTo>
                  <a:cubicBezTo>
                    <a:pt x="106" y="2748"/>
                    <a:pt x="1797" y="67208"/>
                    <a:pt x="3170" y="69428"/>
                  </a:cubicBezTo>
                  <a:lnTo>
                    <a:pt x="3276" y="69322"/>
                  </a:lnTo>
                  <a:cubicBezTo>
                    <a:pt x="2008" y="67208"/>
                    <a:pt x="212" y="74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74;p48">
              <a:extLst>
                <a:ext uri="{FF2B5EF4-FFF2-40B4-BE49-F238E27FC236}">
                  <a16:creationId xmlns:a16="http://schemas.microsoft.com/office/drawing/2014/main" id="{EDF49A11-C82B-4AEB-8376-28D2E0D03E9E}"/>
                </a:ext>
              </a:extLst>
            </p:cNvPr>
            <p:cNvSpPr/>
            <p:nvPr/>
          </p:nvSpPr>
          <p:spPr>
            <a:xfrm>
              <a:off x="3826242" y="1474850"/>
              <a:ext cx="8138" cy="749731"/>
            </a:xfrm>
            <a:custGeom>
              <a:avLst/>
              <a:gdLst/>
              <a:ahLst/>
              <a:cxnLst/>
              <a:rect l="l" t="t" r="r" b="b"/>
              <a:pathLst>
                <a:path w="741" h="68266" extrusionOk="0">
                  <a:moveTo>
                    <a:pt x="0" y="1"/>
                  </a:moveTo>
                  <a:cubicBezTo>
                    <a:pt x="423" y="6975"/>
                    <a:pt x="529" y="67631"/>
                    <a:pt x="529" y="68266"/>
                  </a:cubicBezTo>
                  <a:lnTo>
                    <a:pt x="740" y="68266"/>
                  </a:lnTo>
                  <a:cubicBezTo>
                    <a:pt x="740" y="67631"/>
                    <a:pt x="529" y="7081"/>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75;p48">
              <a:extLst>
                <a:ext uri="{FF2B5EF4-FFF2-40B4-BE49-F238E27FC236}">
                  <a16:creationId xmlns:a16="http://schemas.microsoft.com/office/drawing/2014/main" id="{6FAE3F18-7EA8-4BAF-9C12-FDF704713D82}"/>
                </a:ext>
              </a:extLst>
            </p:cNvPr>
            <p:cNvSpPr/>
            <p:nvPr/>
          </p:nvSpPr>
          <p:spPr>
            <a:xfrm>
              <a:off x="3857575" y="1481813"/>
              <a:ext cx="11619" cy="756694"/>
            </a:xfrm>
            <a:custGeom>
              <a:avLst/>
              <a:gdLst/>
              <a:ahLst/>
              <a:cxnLst/>
              <a:rect l="l" t="t" r="r" b="b"/>
              <a:pathLst>
                <a:path w="1058" h="68900" extrusionOk="0">
                  <a:moveTo>
                    <a:pt x="846" y="1"/>
                  </a:moveTo>
                  <a:cubicBezTo>
                    <a:pt x="846" y="635"/>
                    <a:pt x="635" y="65307"/>
                    <a:pt x="0" y="68900"/>
                  </a:cubicBezTo>
                  <a:lnTo>
                    <a:pt x="212" y="68900"/>
                  </a:lnTo>
                  <a:cubicBezTo>
                    <a:pt x="740" y="65307"/>
                    <a:pt x="1057" y="635"/>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76;p48">
              <a:extLst>
                <a:ext uri="{FF2B5EF4-FFF2-40B4-BE49-F238E27FC236}">
                  <a16:creationId xmlns:a16="http://schemas.microsoft.com/office/drawing/2014/main" id="{BA58A772-F012-4329-9955-51B6FDA912EE}"/>
                </a:ext>
              </a:extLst>
            </p:cNvPr>
            <p:cNvSpPr/>
            <p:nvPr/>
          </p:nvSpPr>
          <p:spPr>
            <a:xfrm>
              <a:off x="3779819" y="1469051"/>
              <a:ext cx="41788" cy="762493"/>
            </a:xfrm>
            <a:custGeom>
              <a:avLst/>
              <a:gdLst/>
              <a:ahLst/>
              <a:cxnLst/>
              <a:rect l="l" t="t" r="r" b="b"/>
              <a:pathLst>
                <a:path w="3805" h="69428" extrusionOk="0">
                  <a:moveTo>
                    <a:pt x="1057" y="0"/>
                  </a:moveTo>
                  <a:cubicBezTo>
                    <a:pt x="0" y="5918"/>
                    <a:pt x="3593" y="68794"/>
                    <a:pt x="3593" y="69428"/>
                  </a:cubicBezTo>
                  <a:lnTo>
                    <a:pt x="3805" y="69428"/>
                  </a:lnTo>
                  <a:cubicBezTo>
                    <a:pt x="3699" y="68794"/>
                    <a:pt x="212" y="5918"/>
                    <a:pt x="1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77;p48">
              <a:extLst>
                <a:ext uri="{FF2B5EF4-FFF2-40B4-BE49-F238E27FC236}">
                  <a16:creationId xmlns:a16="http://schemas.microsoft.com/office/drawing/2014/main" id="{4613BAF4-EF5A-4066-8A0D-C32134DCFF40}"/>
                </a:ext>
              </a:extLst>
            </p:cNvPr>
            <p:cNvSpPr/>
            <p:nvPr/>
          </p:nvSpPr>
          <p:spPr>
            <a:xfrm>
              <a:off x="3469421" y="1468382"/>
              <a:ext cx="262822" cy="809476"/>
            </a:xfrm>
            <a:custGeom>
              <a:avLst/>
              <a:gdLst/>
              <a:ahLst/>
              <a:cxnLst/>
              <a:rect l="l" t="t" r="r" b="b"/>
              <a:pathLst>
                <a:path w="23931" h="73706" extrusionOk="0">
                  <a:moveTo>
                    <a:pt x="8337" y="1"/>
                  </a:moveTo>
                  <a:cubicBezTo>
                    <a:pt x="3930" y="1"/>
                    <a:pt x="1" y="238"/>
                    <a:pt x="49" y="907"/>
                  </a:cubicBezTo>
                  <a:cubicBezTo>
                    <a:pt x="49" y="2280"/>
                    <a:pt x="471" y="68643"/>
                    <a:pt x="1739" y="72025"/>
                  </a:cubicBezTo>
                  <a:cubicBezTo>
                    <a:pt x="2171" y="73281"/>
                    <a:pt x="5024" y="73706"/>
                    <a:pt x="8499" y="73706"/>
                  </a:cubicBezTo>
                  <a:cubicBezTo>
                    <a:pt x="14378" y="73706"/>
                    <a:pt x="22038" y="72490"/>
                    <a:pt x="22768" y="72025"/>
                  </a:cubicBezTo>
                  <a:cubicBezTo>
                    <a:pt x="23931" y="71285"/>
                    <a:pt x="23402" y="65579"/>
                    <a:pt x="22874" y="63148"/>
                  </a:cubicBezTo>
                  <a:cubicBezTo>
                    <a:pt x="22240" y="60718"/>
                    <a:pt x="21712" y="2914"/>
                    <a:pt x="21712" y="2914"/>
                  </a:cubicBezTo>
                  <a:cubicBezTo>
                    <a:pt x="21289" y="695"/>
                    <a:pt x="21183" y="1329"/>
                    <a:pt x="20232" y="695"/>
                  </a:cubicBezTo>
                  <a:cubicBezTo>
                    <a:pt x="19711" y="348"/>
                    <a:pt x="13674" y="1"/>
                    <a:pt x="83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78;p48">
              <a:extLst>
                <a:ext uri="{FF2B5EF4-FFF2-40B4-BE49-F238E27FC236}">
                  <a16:creationId xmlns:a16="http://schemas.microsoft.com/office/drawing/2014/main" id="{67E71600-8E97-41EB-BBB6-94E9A1E896C0}"/>
                </a:ext>
              </a:extLst>
            </p:cNvPr>
            <p:cNvSpPr/>
            <p:nvPr/>
          </p:nvSpPr>
          <p:spPr>
            <a:xfrm>
              <a:off x="3465302" y="1524755"/>
              <a:ext cx="234443" cy="32376"/>
            </a:xfrm>
            <a:custGeom>
              <a:avLst/>
              <a:gdLst/>
              <a:ahLst/>
              <a:cxnLst/>
              <a:rect l="l" t="t" r="r" b="b"/>
              <a:pathLst>
                <a:path w="21347" h="2948" extrusionOk="0">
                  <a:moveTo>
                    <a:pt x="318" y="1"/>
                  </a:moveTo>
                  <a:cubicBezTo>
                    <a:pt x="318" y="1"/>
                    <a:pt x="1" y="2748"/>
                    <a:pt x="741" y="2854"/>
                  </a:cubicBezTo>
                  <a:cubicBezTo>
                    <a:pt x="952" y="2924"/>
                    <a:pt x="3277" y="2948"/>
                    <a:pt x="6290" y="2948"/>
                  </a:cubicBezTo>
                  <a:cubicBezTo>
                    <a:pt x="12318" y="2948"/>
                    <a:pt x="21100" y="2854"/>
                    <a:pt x="21241" y="2854"/>
                  </a:cubicBezTo>
                  <a:cubicBezTo>
                    <a:pt x="21347" y="1903"/>
                    <a:pt x="21347" y="952"/>
                    <a:pt x="21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79;p48">
              <a:extLst>
                <a:ext uri="{FF2B5EF4-FFF2-40B4-BE49-F238E27FC236}">
                  <a16:creationId xmlns:a16="http://schemas.microsoft.com/office/drawing/2014/main" id="{6357C493-AC9D-44E9-83BF-6C36D52D8B61}"/>
                </a:ext>
              </a:extLst>
            </p:cNvPr>
            <p:cNvSpPr/>
            <p:nvPr/>
          </p:nvSpPr>
          <p:spPr>
            <a:xfrm>
              <a:off x="3465302" y="1579305"/>
              <a:ext cx="234443" cy="32827"/>
            </a:xfrm>
            <a:custGeom>
              <a:avLst/>
              <a:gdLst/>
              <a:ahLst/>
              <a:cxnLst/>
              <a:rect l="l" t="t" r="r" b="b"/>
              <a:pathLst>
                <a:path w="21347" h="2989" extrusionOk="0">
                  <a:moveTo>
                    <a:pt x="318" y="0"/>
                  </a:moveTo>
                  <a:cubicBezTo>
                    <a:pt x="318" y="0"/>
                    <a:pt x="1" y="2748"/>
                    <a:pt x="741" y="2959"/>
                  </a:cubicBezTo>
                  <a:cubicBezTo>
                    <a:pt x="867" y="2980"/>
                    <a:pt x="1755" y="2989"/>
                    <a:pt x="3096" y="2989"/>
                  </a:cubicBezTo>
                  <a:cubicBezTo>
                    <a:pt x="8459" y="2989"/>
                    <a:pt x="21072" y="2853"/>
                    <a:pt x="21241" y="2853"/>
                  </a:cubicBezTo>
                  <a:cubicBezTo>
                    <a:pt x="21347" y="1902"/>
                    <a:pt x="21347" y="951"/>
                    <a:pt x="2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80;p48">
              <a:extLst>
                <a:ext uri="{FF2B5EF4-FFF2-40B4-BE49-F238E27FC236}">
                  <a16:creationId xmlns:a16="http://schemas.microsoft.com/office/drawing/2014/main" id="{30FCA172-2061-4267-9896-3EFCB6CEEC3F}"/>
                </a:ext>
              </a:extLst>
            </p:cNvPr>
            <p:cNvSpPr/>
            <p:nvPr/>
          </p:nvSpPr>
          <p:spPr>
            <a:xfrm>
              <a:off x="3534942" y="1670987"/>
              <a:ext cx="120709" cy="427757"/>
            </a:xfrm>
            <a:custGeom>
              <a:avLst/>
              <a:gdLst/>
              <a:ahLst/>
              <a:cxnLst/>
              <a:rect l="l" t="t" r="r" b="b"/>
              <a:pathLst>
                <a:path w="10991" h="38949" extrusionOk="0">
                  <a:moveTo>
                    <a:pt x="106" y="0"/>
                  </a:moveTo>
                  <a:cubicBezTo>
                    <a:pt x="106" y="0"/>
                    <a:pt x="0" y="35718"/>
                    <a:pt x="317" y="37726"/>
                  </a:cubicBezTo>
                  <a:cubicBezTo>
                    <a:pt x="461" y="38686"/>
                    <a:pt x="2636" y="38948"/>
                    <a:pt x="4975" y="38948"/>
                  </a:cubicBezTo>
                  <a:cubicBezTo>
                    <a:pt x="7783" y="38948"/>
                    <a:pt x="10827" y="38571"/>
                    <a:pt x="10885" y="38571"/>
                  </a:cubicBezTo>
                  <a:cubicBezTo>
                    <a:pt x="10990" y="38571"/>
                    <a:pt x="10673" y="0"/>
                    <a:pt x="10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401;p71">
            <a:extLst>
              <a:ext uri="{FF2B5EF4-FFF2-40B4-BE49-F238E27FC236}">
                <a16:creationId xmlns:a16="http://schemas.microsoft.com/office/drawing/2014/main" id="{CBE1A4B6-D7E2-4659-A7D6-33E9C3961A1C}"/>
              </a:ext>
            </a:extLst>
          </p:cNvPr>
          <p:cNvSpPr txBox="1"/>
          <p:nvPr/>
        </p:nvSpPr>
        <p:spPr>
          <a:xfrm>
            <a:off x="1017691" y="158098"/>
            <a:ext cx="2859602" cy="430539"/>
          </a:xfrm>
          <a:prstGeom prst="rect">
            <a:avLst/>
          </a:prstGeom>
          <a:noFill/>
          <a:ln>
            <a:noFill/>
          </a:ln>
        </p:spPr>
        <p:txBody>
          <a:bodyPr spcFirstLastPara="1" wrap="square" lIns="0" tIns="0" rIns="0" bIns="0" anchor="t" anchorCtr="0">
            <a:noAutofit/>
          </a:bodyPr>
          <a:lstStyle/>
          <a:p>
            <a:pPr marL="0" lvl="0" indent="0" algn="just" rtl="0">
              <a:spcBef>
                <a:spcPts val="0"/>
              </a:spcBef>
              <a:spcAft>
                <a:spcPts val="0"/>
              </a:spcAft>
              <a:buNone/>
            </a:pPr>
            <a:r>
              <a:rPr lang="en" sz="2400" b="1" dirty="0">
                <a:solidFill>
                  <a:schemeClr val="accent6">
                    <a:lumMod val="50000"/>
                  </a:schemeClr>
                </a:solidFill>
                <a:latin typeface="Cambria" panose="02040503050406030204" pitchFamily="18" charset="0"/>
                <a:ea typeface="Cambria" panose="02040503050406030204" pitchFamily="18" charset="0"/>
                <a:cs typeface="Paytone One"/>
                <a:sym typeface="Paytone One"/>
              </a:rPr>
              <a:t>III. Tổng kết</a:t>
            </a:r>
            <a:endParaRPr sz="2400" b="1" dirty="0">
              <a:solidFill>
                <a:schemeClr val="accent6">
                  <a:lumMod val="50000"/>
                </a:schemeClr>
              </a:solidFill>
              <a:latin typeface="Cambria" panose="02040503050406030204" pitchFamily="18" charset="0"/>
              <a:ea typeface="Cambria" panose="02040503050406030204" pitchFamily="18" charset="0"/>
              <a:cs typeface="Paytone One"/>
              <a:sym typeface="Paytone One"/>
            </a:endParaRPr>
          </a:p>
        </p:txBody>
      </p:sp>
      <p:grpSp>
        <p:nvGrpSpPr>
          <p:cNvPr id="4" name="Nhóm 3">
            <a:extLst>
              <a:ext uri="{FF2B5EF4-FFF2-40B4-BE49-F238E27FC236}">
                <a16:creationId xmlns:a16="http://schemas.microsoft.com/office/drawing/2014/main" id="{7907F9F5-E5AE-46EE-A8F6-2959E0D2BD76}"/>
              </a:ext>
            </a:extLst>
          </p:cNvPr>
          <p:cNvGrpSpPr/>
          <p:nvPr/>
        </p:nvGrpSpPr>
        <p:grpSpPr>
          <a:xfrm>
            <a:off x="4581040" y="709078"/>
            <a:ext cx="3668936" cy="4280960"/>
            <a:chOff x="208357" y="739559"/>
            <a:chExt cx="3668936" cy="4280960"/>
          </a:xfrm>
        </p:grpSpPr>
        <p:grpSp>
          <p:nvGrpSpPr>
            <p:cNvPr id="168" name="Google Shape;11117;p79">
              <a:extLst>
                <a:ext uri="{FF2B5EF4-FFF2-40B4-BE49-F238E27FC236}">
                  <a16:creationId xmlns:a16="http://schemas.microsoft.com/office/drawing/2014/main" id="{009D3E7B-1BC2-48FF-904D-5DDB337C4B6D}"/>
                </a:ext>
              </a:extLst>
            </p:cNvPr>
            <p:cNvGrpSpPr/>
            <p:nvPr/>
          </p:nvGrpSpPr>
          <p:grpSpPr>
            <a:xfrm>
              <a:off x="208357" y="739559"/>
              <a:ext cx="3668936" cy="4280960"/>
              <a:chOff x="759275" y="2621300"/>
              <a:chExt cx="1727434" cy="1894806"/>
            </a:xfrm>
          </p:grpSpPr>
          <p:sp>
            <p:nvSpPr>
              <p:cNvPr id="169" name="Google Shape;11118;p79">
                <a:extLst>
                  <a:ext uri="{FF2B5EF4-FFF2-40B4-BE49-F238E27FC236}">
                    <a16:creationId xmlns:a16="http://schemas.microsoft.com/office/drawing/2014/main" id="{DB007D49-2F11-406A-B919-FF75963E0132}"/>
                  </a:ext>
                </a:extLst>
              </p:cNvPr>
              <p:cNvSpPr/>
              <p:nvPr/>
            </p:nvSpPr>
            <p:spPr>
              <a:xfrm>
                <a:off x="759275" y="2621300"/>
                <a:ext cx="1727434" cy="1894806"/>
              </a:xfrm>
              <a:custGeom>
                <a:avLst/>
                <a:gdLst/>
                <a:ahLst/>
                <a:cxnLst/>
                <a:rect l="l" t="t" r="r" b="b"/>
                <a:pathLst>
                  <a:path w="59500" h="6526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735" y="12582"/>
                      <a:pt x="5214" y="14061"/>
                      <a:pt x="5214" y="15865"/>
                    </a:cubicBezTo>
                    <a:cubicBezTo>
                      <a:pt x="5214" y="17695"/>
                      <a:pt x="3735" y="19149"/>
                      <a:pt x="1905" y="19149"/>
                    </a:cubicBezTo>
                    <a:cubicBezTo>
                      <a:pt x="1229" y="19149"/>
                      <a:pt x="577" y="18923"/>
                      <a:pt x="26" y="18572"/>
                    </a:cubicBezTo>
                    <a:lnTo>
                      <a:pt x="26" y="18572"/>
                    </a:lnTo>
                    <a:lnTo>
                      <a:pt x="51" y="23911"/>
                    </a:lnTo>
                    <a:cubicBezTo>
                      <a:pt x="577" y="23535"/>
                      <a:pt x="1229" y="23309"/>
                      <a:pt x="1905" y="23309"/>
                    </a:cubicBezTo>
                    <a:cubicBezTo>
                      <a:pt x="3735" y="23309"/>
                      <a:pt x="5214" y="24788"/>
                      <a:pt x="5214" y="26617"/>
                    </a:cubicBezTo>
                    <a:cubicBezTo>
                      <a:pt x="5214" y="28422"/>
                      <a:pt x="3735" y="29901"/>
                      <a:pt x="1905" y="29901"/>
                    </a:cubicBezTo>
                    <a:cubicBezTo>
                      <a:pt x="1229" y="29901"/>
                      <a:pt x="602" y="29675"/>
                      <a:pt x="51" y="29324"/>
                    </a:cubicBezTo>
                    <a:lnTo>
                      <a:pt x="51" y="29324"/>
                    </a:lnTo>
                    <a:lnTo>
                      <a:pt x="76" y="34612"/>
                    </a:lnTo>
                    <a:cubicBezTo>
                      <a:pt x="602" y="34261"/>
                      <a:pt x="1229" y="34061"/>
                      <a:pt x="1905" y="34061"/>
                    </a:cubicBezTo>
                    <a:cubicBezTo>
                      <a:pt x="3735" y="34061"/>
                      <a:pt x="5214" y="35540"/>
                      <a:pt x="5214" y="37344"/>
                    </a:cubicBezTo>
                    <a:cubicBezTo>
                      <a:pt x="5214" y="39174"/>
                      <a:pt x="3735" y="40627"/>
                      <a:pt x="1905" y="40627"/>
                    </a:cubicBezTo>
                    <a:cubicBezTo>
                      <a:pt x="1229" y="40627"/>
                      <a:pt x="602" y="40427"/>
                      <a:pt x="76" y="40076"/>
                    </a:cubicBezTo>
                    <a:lnTo>
                      <a:pt x="76" y="40076"/>
                    </a:lnTo>
                    <a:lnTo>
                      <a:pt x="101" y="45339"/>
                    </a:lnTo>
                    <a:cubicBezTo>
                      <a:pt x="627" y="45013"/>
                      <a:pt x="1254" y="44813"/>
                      <a:pt x="1905" y="44813"/>
                    </a:cubicBezTo>
                    <a:cubicBezTo>
                      <a:pt x="3735" y="44813"/>
                      <a:pt x="5214" y="46267"/>
                      <a:pt x="5214" y="48096"/>
                    </a:cubicBezTo>
                    <a:cubicBezTo>
                      <a:pt x="5214" y="49901"/>
                      <a:pt x="3735" y="51379"/>
                      <a:pt x="1905" y="51379"/>
                    </a:cubicBezTo>
                    <a:cubicBezTo>
                      <a:pt x="1254" y="51379"/>
                      <a:pt x="627" y="51179"/>
                      <a:pt x="101" y="50828"/>
                    </a:cubicBezTo>
                    <a:lnTo>
                      <a:pt x="101" y="50828"/>
                    </a:lnTo>
                    <a:lnTo>
                      <a:pt x="126" y="56066"/>
                    </a:lnTo>
                    <a:cubicBezTo>
                      <a:pt x="627" y="55740"/>
                      <a:pt x="1254" y="55540"/>
                      <a:pt x="1905" y="55540"/>
                    </a:cubicBezTo>
                    <a:cubicBezTo>
                      <a:pt x="3735" y="55540"/>
                      <a:pt x="5214" y="57018"/>
                      <a:pt x="5214" y="58823"/>
                    </a:cubicBezTo>
                    <a:cubicBezTo>
                      <a:pt x="5214" y="60653"/>
                      <a:pt x="3735" y="62131"/>
                      <a:pt x="1905" y="62131"/>
                    </a:cubicBezTo>
                    <a:cubicBezTo>
                      <a:pt x="1254" y="62131"/>
                      <a:pt x="652" y="61931"/>
                      <a:pt x="126" y="61605"/>
                    </a:cubicBezTo>
                    <a:lnTo>
                      <a:pt x="126" y="63084"/>
                    </a:lnTo>
                    <a:cubicBezTo>
                      <a:pt x="151" y="64287"/>
                      <a:pt x="1128" y="65264"/>
                      <a:pt x="2331" y="65264"/>
                    </a:cubicBezTo>
                    <a:lnTo>
                      <a:pt x="57319" y="65139"/>
                    </a:lnTo>
                    <a:cubicBezTo>
                      <a:pt x="58522" y="65139"/>
                      <a:pt x="59500" y="64161"/>
                      <a:pt x="59500" y="62958"/>
                    </a:cubicBezTo>
                    <a:lnTo>
                      <a:pt x="59349" y="2181"/>
                    </a:lnTo>
                    <a:cubicBezTo>
                      <a:pt x="59349" y="978"/>
                      <a:pt x="58372" y="1"/>
                      <a:pt x="5716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1119;p79">
                <a:extLst>
                  <a:ext uri="{FF2B5EF4-FFF2-40B4-BE49-F238E27FC236}">
                    <a16:creationId xmlns:a16="http://schemas.microsoft.com/office/drawing/2014/main" id="{48A396E4-5214-4B8C-B0F8-46F8571B35FA}"/>
                  </a:ext>
                </a:extLst>
              </p:cNvPr>
              <p:cNvSpPr/>
              <p:nvPr/>
            </p:nvSpPr>
            <p:spPr>
              <a:xfrm>
                <a:off x="759275" y="2621300"/>
                <a:ext cx="1723805" cy="421309"/>
              </a:xfrm>
              <a:custGeom>
                <a:avLst/>
                <a:gdLst/>
                <a:ahLst/>
                <a:cxnLst/>
                <a:rect l="l" t="t" r="r" b="b"/>
                <a:pathLst>
                  <a:path w="59375" h="1968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534" y="12582"/>
                      <a:pt x="4863" y="13735"/>
                      <a:pt x="5139" y="15289"/>
                    </a:cubicBezTo>
                    <a:cubicBezTo>
                      <a:pt x="11276" y="17429"/>
                      <a:pt x="20166" y="19684"/>
                      <a:pt x="30463" y="19684"/>
                    </a:cubicBezTo>
                    <a:cubicBezTo>
                      <a:pt x="39342" y="19684"/>
                      <a:pt x="49267" y="18007"/>
                      <a:pt x="59374" y="13134"/>
                    </a:cubicBezTo>
                    <a:lnTo>
                      <a:pt x="59349" y="2181"/>
                    </a:lnTo>
                    <a:cubicBezTo>
                      <a:pt x="59349" y="978"/>
                      <a:pt x="58372" y="1"/>
                      <a:pt x="57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Hộp Văn bản 63">
              <a:extLst>
                <a:ext uri="{FF2B5EF4-FFF2-40B4-BE49-F238E27FC236}">
                  <a16:creationId xmlns:a16="http://schemas.microsoft.com/office/drawing/2014/main" id="{5BF83F5C-8421-4DD6-B769-0C292437ACA2}"/>
                </a:ext>
              </a:extLst>
            </p:cNvPr>
            <p:cNvSpPr txBox="1"/>
            <p:nvPr/>
          </p:nvSpPr>
          <p:spPr>
            <a:xfrm>
              <a:off x="1017691" y="789373"/>
              <a:ext cx="2086408" cy="658706"/>
            </a:xfrm>
            <a:prstGeom prst="rect">
              <a:avLst/>
            </a:prstGeom>
            <a:noFill/>
          </p:spPr>
          <p:txBody>
            <a:bodyPr wrap="square">
              <a:spAutoFit/>
            </a:bodyPr>
            <a:lstStyle/>
            <a:p>
              <a:pPr marL="0" marR="0" algn="ctr">
                <a:lnSpc>
                  <a:spcPct val="150000"/>
                </a:lnSpc>
                <a:spcBef>
                  <a:spcPts val="0"/>
                </a:spcBef>
                <a:spcAft>
                  <a:spcPts val="800"/>
                </a:spcAft>
              </a:pPr>
              <a:r>
                <a:rPr lang="en-US" sz="2800" b="1" dirty="0">
                  <a:solidFill>
                    <a:schemeClr val="bg1"/>
                  </a:solidFill>
                  <a:latin typeface="Cambria" panose="02040503050406030204" pitchFamily="18" charset="0"/>
                  <a:ea typeface="Cambria" panose="02040503050406030204" pitchFamily="18" charset="0"/>
                </a:rPr>
                <a:t>Nghệ thuật</a:t>
              </a:r>
            </a:p>
          </p:txBody>
        </p:sp>
        <p:sp>
          <p:nvSpPr>
            <p:cNvPr id="172" name="Hộp Văn bản 171">
              <a:extLst>
                <a:ext uri="{FF2B5EF4-FFF2-40B4-BE49-F238E27FC236}">
                  <a16:creationId xmlns:a16="http://schemas.microsoft.com/office/drawing/2014/main" id="{2A76B8E7-4753-497C-909A-FEF0D7E15679}"/>
                </a:ext>
              </a:extLst>
            </p:cNvPr>
            <p:cNvSpPr txBox="1"/>
            <p:nvPr/>
          </p:nvSpPr>
          <p:spPr>
            <a:xfrm>
              <a:off x="467524" y="1771919"/>
              <a:ext cx="3364813" cy="1709892"/>
            </a:xfrm>
            <a:prstGeom prst="rect">
              <a:avLst/>
            </a:prstGeom>
            <a:noFill/>
          </p:spPr>
          <p:txBody>
            <a:bodyPr wrap="square">
              <a:spAutoFit/>
            </a:bodyPr>
            <a:lstStyle/>
            <a:p>
              <a:pPr marL="0" marR="0" algn="just">
                <a:lnSpc>
                  <a:spcPct val="150000"/>
                </a:lnSpc>
                <a:spcBef>
                  <a:spcPts val="0"/>
                </a:spcBef>
                <a:spcAft>
                  <a:spcPts val="800"/>
                </a:spcAft>
              </a:pPr>
              <a:r>
                <a:rPr lang="en-US" sz="1800" dirty="0">
                  <a:effectLst/>
                  <a:latin typeface="Times New Roman" panose="02020603050405020304" pitchFamily="18" charset="0"/>
                  <a:ea typeface="Times New Roman" panose="02020603050405020304" pitchFamily="18" charset="0"/>
                </a:rPr>
                <a:t>Nghệ thuật nghị luận đặc sắc: Dùng lời kể nêu vấn đề, dùng nhiều lí lẽ và bằng chứng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vấn đề đưa ra có sức thuyết phục cao.</a:t>
              </a:r>
              <a:endParaRPr lang="en-US" sz="1800" dirty="0">
                <a:effectLst/>
                <a:latin typeface="Calibri" panose="020F0502020204030204" pitchFamily="34" charset="0"/>
                <a:ea typeface="Calibri" panose="020F0502020204030204" pitchFamily="34" charset="0"/>
              </a:endParaRPr>
            </a:p>
          </p:txBody>
        </p:sp>
      </p:grpSp>
      <p:grpSp>
        <p:nvGrpSpPr>
          <p:cNvPr id="174" name="Nhóm 173">
            <a:extLst>
              <a:ext uri="{FF2B5EF4-FFF2-40B4-BE49-F238E27FC236}">
                <a16:creationId xmlns:a16="http://schemas.microsoft.com/office/drawing/2014/main" id="{7ED8B1D9-CC0D-430F-870A-FE4F1EF033C1}"/>
              </a:ext>
            </a:extLst>
          </p:cNvPr>
          <p:cNvGrpSpPr/>
          <p:nvPr/>
        </p:nvGrpSpPr>
        <p:grpSpPr>
          <a:xfrm flipH="1">
            <a:off x="912104" y="712551"/>
            <a:ext cx="3668936" cy="4280960"/>
            <a:chOff x="208357" y="739559"/>
            <a:chExt cx="3668936" cy="4280960"/>
          </a:xfrm>
        </p:grpSpPr>
        <p:grpSp>
          <p:nvGrpSpPr>
            <p:cNvPr id="175" name="Google Shape;11117;p79">
              <a:extLst>
                <a:ext uri="{FF2B5EF4-FFF2-40B4-BE49-F238E27FC236}">
                  <a16:creationId xmlns:a16="http://schemas.microsoft.com/office/drawing/2014/main" id="{0C2A0702-FF33-4E8E-9B19-A9DFB6C9FAA4}"/>
                </a:ext>
              </a:extLst>
            </p:cNvPr>
            <p:cNvGrpSpPr/>
            <p:nvPr/>
          </p:nvGrpSpPr>
          <p:grpSpPr>
            <a:xfrm>
              <a:off x="208357" y="739559"/>
              <a:ext cx="3668936" cy="4280960"/>
              <a:chOff x="759275" y="2621300"/>
              <a:chExt cx="1727434" cy="1894806"/>
            </a:xfrm>
          </p:grpSpPr>
          <p:sp>
            <p:nvSpPr>
              <p:cNvPr id="178" name="Google Shape;11118;p79">
                <a:extLst>
                  <a:ext uri="{FF2B5EF4-FFF2-40B4-BE49-F238E27FC236}">
                    <a16:creationId xmlns:a16="http://schemas.microsoft.com/office/drawing/2014/main" id="{C5773741-D506-45BB-9163-8350D735E911}"/>
                  </a:ext>
                </a:extLst>
              </p:cNvPr>
              <p:cNvSpPr/>
              <p:nvPr/>
            </p:nvSpPr>
            <p:spPr>
              <a:xfrm>
                <a:off x="759275" y="2621300"/>
                <a:ext cx="1727434" cy="1894806"/>
              </a:xfrm>
              <a:custGeom>
                <a:avLst/>
                <a:gdLst/>
                <a:ahLst/>
                <a:cxnLst/>
                <a:rect l="l" t="t" r="r" b="b"/>
                <a:pathLst>
                  <a:path w="59500" h="6526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735" y="12582"/>
                      <a:pt x="5214" y="14061"/>
                      <a:pt x="5214" y="15865"/>
                    </a:cubicBezTo>
                    <a:cubicBezTo>
                      <a:pt x="5214" y="17695"/>
                      <a:pt x="3735" y="19149"/>
                      <a:pt x="1905" y="19149"/>
                    </a:cubicBezTo>
                    <a:cubicBezTo>
                      <a:pt x="1229" y="19149"/>
                      <a:pt x="577" y="18923"/>
                      <a:pt x="26" y="18572"/>
                    </a:cubicBezTo>
                    <a:lnTo>
                      <a:pt x="26" y="18572"/>
                    </a:lnTo>
                    <a:lnTo>
                      <a:pt x="51" y="23911"/>
                    </a:lnTo>
                    <a:cubicBezTo>
                      <a:pt x="577" y="23535"/>
                      <a:pt x="1229" y="23309"/>
                      <a:pt x="1905" y="23309"/>
                    </a:cubicBezTo>
                    <a:cubicBezTo>
                      <a:pt x="3735" y="23309"/>
                      <a:pt x="5214" y="24788"/>
                      <a:pt x="5214" y="26617"/>
                    </a:cubicBezTo>
                    <a:cubicBezTo>
                      <a:pt x="5214" y="28422"/>
                      <a:pt x="3735" y="29901"/>
                      <a:pt x="1905" y="29901"/>
                    </a:cubicBezTo>
                    <a:cubicBezTo>
                      <a:pt x="1229" y="29901"/>
                      <a:pt x="602" y="29675"/>
                      <a:pt x="51" y="29324"/>
                    </a:cubicBezTo>
                    <a:lnTo>
                      <a:pt x="51" y="29324"/>
                    </a:lnTo>
                    <a:lnTo>
                      <a:pt x="76" y="34612"/>
                    </a:lnTo>
                    <a:cubicBezTo>
                      <a:pt x="602" y="34261"/>
                      <a:pt x="1229" y="34061"/>
                      <a:pt x="1905" y="34061"/>
                    </a:cubicBezTo>
                    <a:cubicBezTo>
                      <a:pt x="3735" y="34061"/>
                      <a:pt x="5214" y="35540"/>
                      <a:pt x="5214" y="37344"/>
                    </a:cubicBezTo>
                    <a:cubicBezTo>
                      <a:pt x="5214" y="39174"/>
                      <a:pt x="3735" y="40627"/>
                      <a:pt x="1905" y="40627"/>
                    </a:cubicBezTo>
                    <a:cubicBezTo>
                      <a:pt x="1229" y="40627"/>
                      <a:pt x="602" y="40427"/>
                      <a:pt x="76" y="40076"/>
                    </a:cubicBezTo>
                    <a:lnTo>
                      <a:pt x="76" y="40076"/>
                    </a:lnTo>
                    <a:lnTo>
                      <a:pt x="101" y="45339"/>
                    </a:lnTo>
                    <a:cubicBezTo>
                      <a:pt x="627" y="45013"/>
                      <a:pt x="1254" y="44813"/>
                      <a:pt x="1905" y="44813"/>
                    </a:cubicBezTo>
                    <a:cubicBezTo>
                      <a:pt x="3735" y="44813"/>
                      <a:pt x="5214" y="46267"/>
                      <a:pt x="5214" y="48096"/>
                    </a:cubicBezTo>
                    <a:cubicBezTo>
                      <a:pt x="5214" y="49901"/>
                      <a:pt x="3735" y="51379"/>
                      <a:pt x="1905" y="51379"/>
                    </a:cubicBezTo>
                    <a:cubicBezTo>
                      <a:pt x="1254" y="51379"/>
                      <a:pt x="627" y="51179"/>
                      <a:pt x="101" y="50828"/>
                    </a:cubicBezTo>
                    <a:lnTo>
                      <a:pt x="101" y="50828"/>
                    </a:lnTo>
                    <a:lnTo>
                      <a:pt x="126" y="56066"/>
                    </a:lnTo>
                    <a:cubicBezTo>
                      <a:pt x="627" y="55740"/>
                      <a:pt x="1254" y="55540"/>
                      <a:pt x="1905" y="55540"/>
                    </a:cubicBezTo>
                    <a:cubicBezTo>
                      <a:pt x="3735" y="55540"/>
                      <a:pt x="5214" y="57018"/>
                      <a:pt x="5214" y="58823"/>
                    </a:cubicBezTo>
                    <a:cubicBezTo>
                      <a:pt x="5214" y="60653"/>
                      <a:pt x="3735" y="62131"/>
                      <a:pt x="1905" y="62131"/>
                    </a:cubicBezTo>
                    <a:cubicBezTo>
                      <a:pt x="1254" y="62131"/>
                      <a:pt x="652" y="61931"/>
                      <a:pt x="126" y="61605"/>
                    </a:cubicBezTo>
                    <a:lnTo>
                      <a:pt x="126" y="63084"/>
                    </a:lnTo>
                    <a:cubicBezTo>
                      <a:pt x="151" y="64287"/>
                      <a:pt x="1128" y="65264"/>
                      <a:pt x="2331" y="65264"/>
                    </a:cubicBezTo>
                    <a:lnTo>
                      <a:pt x="57319" y="65139"/>
                    </a:lnTo>
                    <a:cubicBezTo>
                      <a:pt x="58522" y="65139"/>
                      <a:pt x="59500" y="64161"/>
                      <a:pt x="59500" y="62958"/>
                    </a:cubicBezTo>
                    <a:lnTo>
                      <a:pt x="59349" y="2181"/>
                    </a:lnTo>
                    <a:cubicBezTo>
                      <a:pt x="59349" y="978"/>
                      <a:pt x="58372" y="1"/>
                      <a:pt x="5716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1119;p79">
                <a:extLst>
                  <a:ext uri="{FF2B5EF4-FFF2-40B4-BE49-F238E27FC236}">
                    <a16:creationId xmlns:a16="http://schemas.microsoft.com/office/drawing/2014/main" id="{A347968C-9DAB-47F7-8459-826217ADDB84}"/>
                  </a:ext>
                </a:extLst>
              </p:cNvPr>
              <p:cNvSpPr/>
              <p:nvPr/>
            </p:nvSpPr>
            <p:spPr>
              <a:xfrm>
                <a:off x="759275" y="2621300"/>
                <a:ext cx="1723805" cy="421309"/>
              </a:xfrm>
              <a:custGeom>
                <a:avLst/>
                <a:gdLst/>
                <a:ahLst/>
                <a:cxnLst/>
                <a:rect l="l" t="t" r="r" b="b"/>
                <a:pathLst>
                  <a:path w="59375" h="1968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534" y="12582"/>
                      <a:pt x="4863" y="13735"/>
                      <a:pt x="5139" y="15289"/>
                    </a:cubicBezTo>
                    <a:cubicBezTo>
                      <a:pt x="11276" y="17429"/>
                      <a:pt x="20166" y="19684"/>
                      <a:pt x="30463" y="19684"/>
                    </a:cubicBezTo>
                    <a:cubicBezTo>
                      <a:pt x="39342" y="19684"/>
                      <a:pt x="49267" y="18007"/>
                      <a:pt x="59374" y="13134"/>
                    </a:cubicBezTo>
                    <a:lnTo>
                      <a:pt x="59349" y="2181"/>
                    </a:lnTo>
                    <a:cubicBezTo>
                      <a:pt x="59349" y="978"/>
                      <a:pt x="58372" y="1"/>
                      <a:pt x="57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Hộp Văn bản 175">
              <a:extLst>
                <a:ext uri="{FF2B5EF4-FFF2-40B4-BE49-F238E27FC236}">
                  <a16:creationId xmlns:a16="http://schemas.microsoft.com/office/drawing/2014/main" id="{B6473853-D674-4FD0-9304-574A4D9DB211}"/>
                </a:ext>
              </a:extLst>
            </p:cNvPr>
            <p:cNvSpPr txBox="1"/>
            <p:nvPr/>
          </p:nvSpPr>
          <p:spPr>
            <a:xfrm>
              <a:off x="1017691" y="789373"/>
              <a:ext cx="2086408" cy="658706"/>
            </a:xfrm>
            <a:prstGeom prst="rect">
              <a:avLst/>
            </a:prstGeom>
            <a:noFill/>
          </p:spPr>
          <p:txBody>
            <a:bodyPr wrap="square">
              <a:spAutoFit/>
            </a:bodyPr>
            <a:lstStyle/>
            <a:p>
              <a:pPr marL="0" marR="0" algn="ctr">
                <a:lnSpc>
                  <a:spcPct val="150000"/>
                </a:lnSpc>
                <a:spcBef>
                  <a:spcPts val="0"/>
                </a:spcBef>
                <a:spcAft>
                  <a:spcPts val="800"/>
                </a:spcAft>
              </a:pPr>
              <a:r>
                <a:rPr lang="en-US" sz="2800" b="1" dirty="0">
                  <a:solidFill>
                    <a:schemeClr val="bg1"/>
                  </a:solidFill>
                  <a:latin typeface="Cambria" panose="02040503050406030204" pitchFamily="18" charset="0"/>
                  <a:ea typeface="Cambria" panose="02040503050406030204" pitchFamily="18" charset="0"/>
                </a:rPr>
                <a:t>Nội dung</a:t>
              </a:r>
            </a:p>
          </p:txBody>
        </p:sp>
        <p:sp>
          <p:nvSpPr>
            <p:cNvPr id="177" name="Hộp Văn bản 176">
              <a:extLst>
                <a:ext uri="{FF2B5EF4-FFF2-40B4-BE49-F238E27FC236}">
                  <a16:creationId xmlns:a16="http://schemas.microsoft.com/office/drawing/2014/main" id="{169BEE36-D8E8-44D6-A23D-6A160AC0A33F}"/>
                </a:ext>
              </a:extLst>
            </p:cNvPr>
            <p:cNvSpPr txBox="1"/>
            <p:nvPr/>
          </p:nvSpPr>
          <p:spPr>
            <a:xfrm>
              <a:off x="477684" y="1771919"/>
              <a:ext cx="3364813" cy="1477328"/>
            </a:xfrm>
            <a:prstGeom prst="rect">
              <a:avLst/>
            </a:prstGeom>
            <a:noFill/>
          </p:spPr>
          <p:txBody>
            <a:bodyPr wrap="square">
              <a:spAutoFit/>
            </a:bodyPr>
            <a:lstStyle/>
            <a:p>
              <a:pPr marL="0" marR="0" algn="just">
                <a:spcBef>
                  <a:spcPts val="0"/>
                </a:spcBef>
                <a:spcAft>
                  <a:spcPts val="800"/>
                </a:spcAft>
              </a:pPr>
              <a:r>
                <a:rPr lang="en-US" sz="1800">
                  <a:effectLst/>
                  <a:latin typeface="Cambria" panose="02040503050406030204" pitchFamily="18" charset="0"/>
                  <a:ea typeface="Cambria" panose="02040503050406030204" pitchFamily="18" charset="0"/>
                  <a:sym typeface="Symbol" panose="05050102010706020507" pitchFamily="18" charset="2"/>
                </a:rPr>
                <a:t>T</a:t>
              </a:r>
              <a:r>
                <a:rPr lang="en-US" sz="1800">
                  <a:effectLst/>
                  <a:latin typeface="Cambria" panose="02040503050406030204" pitchFamily="18" charset="0"/>
                  <a:ea typeface="Cambria" panose="02040503050406030204" pitchFamily="18" charset="0"/>
                </a:rPr>
                <a:t>hế</a:t>
              </a:r>
              <a:r>
                <a:rPr lang="en-US" sz="1800" dirty="0">
                  <a:effectLst/>
                  <a:latin typeface="Cambria" panose="02040503050406030204" pitchFamily="18" charset="0"/>
                  <a:ea typeface="Cambria" panose="02040503050406030204" pitchFamily="18" charset="0"/>
                </a:rPr>
                <a:t> giới muôn màu muôn vẻ, vì vậy mỗi chúng ta cần. Biết hòa đồng, gần gũi nhưng phải giữ lại cái riêng và tôn trọng sự khác biệt.</a:t>
              </a:r>
            </a:p>
          </p:txBody>
        </p:sp>
      </p:grpSp>
    </p:spTree>
    <p:extLst>
      <p:ext uri="{BB962C8B-B14F-4D97-AF65-F5344CB8AC3E}">
        <p14:creationId xmlns:p14="http://schemas.microsoft.com/office/powerpoint/2010/main" val="4239541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wipe(left)">
                                      <p:cBhvr>
                                        <p:cTn id="10" dur="500"/>
                                        <p:tgtEl>
                                          <p:spTgt spid="108"/>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74"/>
                                        </p:tgtEl>
                                        <p:attrNameLst>
                                          <p:attrName>style.visibility</p:attrName>
                                        </p:attrNameLst>
                                      </p:cBhvr>
                                      <p:to>
                                        <p:strVal val="visible"/>
                                      </p:to>
                                    </p:set>
                                    <p:anim calcmode="lin" valueType="num">
                                      <p:cBhvr>
                                        <p:cTn id="15" dur="500" fill="hold"/>
                                        <p:tgtEl>
                                          <p:spTgt spid="174"/>
                                        </p:tgtEl>
                                        <p:attrNameLst>
                                          <p:attrName>ppt_w</p:attrName>
                                        </p:attrNameLst>
                                      </p:cBhvr>
                                      <p:tavLst>
                                        <p:tav tm="0">
                                          <p:val>
                                            <p:fltVal val="0"/>
                                          </p:val>
                                        </p:tav>
                                        <p:tav tm="100000">
                                          <p:val>
                                            <p:strVal val="#ppt_w"/>
                                          </p:val>
                                        </p:tav>
                                      </p:tavLst>
                                    </p:anim>
                                    <p:anim calcmode="lin" valueType="num">
                                      <p:cBhvr>
                                        <p:cTn id="16" dur="500" fill="hold"/>
                                        <p:tgtEl>
                                          <p:spTgt spid="17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grpSp>
        <p:nvGrpSpPr>
          <p:cNvPr id="464" name="Google Shape;464;p37"/>
          <p:cNvGrpSpPr/>
          <p:nvPr/>
        </p:nvGrpSpPr>
        <p:grpSpPr>
          <a:xfrm>
            <a:off x="4207610" y="0"/>
            <a:ext cx="5013177" cy="4758932"/>
            <a:chOff x="4184750" y="0"/>
            <a:chExt cx="5013177" cy="4758932"/>
          </a:xfrm>
        </p:grpSpPr>
        <p:sp>
          <p:nvSpPr>
            <p:cNvPr id="465" name="Google Shape;465;p37"/>
            <p:cNvSpPr/>
            <p:nvPr/>
          </p:nvSpPr>
          <p:spPr>
            <a:xfrm>
              <a:off x="4184750" y="663334"/>
              <a:ext cx="4714268" cy="4095598"/>
            </a:xfrm>
            <a:custGeom>
              <a:avLst/>
              <a:gdLst/>
              <a:ahLst/>
              <a:cxnLst/>
              <a:rect l="l" t="t" r="r" b="b"/>
              <a:pathLst>
                <a:path w="58147" h="51304" extrusionOk="0">
                  <a:moveTo>
                    <a:pt x="29244" y="1"/>
                  </a:moveTo>
                  <a:cubicBezTo>
                    <a:pt x="26731" y="1"/>
                    <a:pt x="24181" y="437"/>
                    <a:pt x="21823" y="1019"/>
                  </a:cubicBezTo>
                  <a:cubicBezTo>
                    <a:pt x="18466" y="1858"/>
                    <a:pt x="15282" y="3218"/>
                    <a:pt x="12996" y="5042"/>
                  </a:cubicBezTo>
                  <a:cubicBezTo>
                    <a:pt x="8741" y="8399"/>
                    <a:pt x="8365" y="13146"/>
                    <a:pt x="7612" y="18095"/>
                  </a:cubicBezTo>
                  <a:cubicBezTo>
                    <a:pt x="7149" y="21105"/>
                    <a:pt x="6021" y="23449"/>
                    <a:pt x="4631" y="26112"/>
                  </a:cubicBezTo>
                  <a:cubicBezTo>
                    <a:pt x="3300" y="28601"/>
                    <a:pt x="2316" y="31293"/>
                    <a:pt x="1737" y="34071"/>
                  </a:cubicBezTo>
                  <a:cubicBezTo>
                    <a:pt x="0" y="42001"/>
                    <a:pt x="5876" y="49150"/>
                    <a:pt x="13459" y="50858"/>
                  </a:cubicBezTo>
                  <a:cubicBezTo>
                    <a:pt x="14826" y="51171"/>
                    <a:pt x="16212" y="51304"/>
                    <a:pt x="17604" y="51304"/>
                  </a:cubicBezTo>
                  <a:cubicBezTo>
                    <a:pt x="20453" y="51304"/>
                    <a:pt x="23326" y="50747"/>
                    <a:pt x="26107" y="50047"/>
                  </a:cubicBezTo>
                  <a:cubicBezTo>
                    <a:pt x="30737" y="48861"/>
                    <a:pt x="35224" y="47240"/>
                    <a:pt x="39883" y="46140"/>
                  </a:cubicBezTo>
                  <a:cubicBezTo>
                    <a:pt x="46164" y="44664"/>
                    <a:pt x="52560" y="43738"/>
                    <a:pt x="55889" y="37486"/>
                  </a:cubicBezTo>
                  <a:cubicBezTo>
                    <a:pt x="58146" y="33290"/>
                    <a:pt x="57972" y="28022"/>
                    <a:pt x="56178" y="23652"/>
                  </a:cubicBezTo>
                  <a:cubicBezTo>
                    <a:pt x="54470" y="19513"/>
                    <a:pt x="51200" y="16358"/>
                    <a:pt x="48219" y="13059"/>
                  </a:cubicBezTo>
                  <a:cubicBezTo>
                    <a:pt x="44659" y="9094"/>
                    <a:pt x="40954" y="3710"/>
                    <a:pt x="36034" y="1395"/>
                  </a:cubicBezTo>
                  <a:cubicBezTo>
                    <a:pt x="33931" y="385"/>
                    <a:pt x="31604" y="1"/>
                    <a:pt x="29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37"/>
            <p:cNvGrpSpPr/>
            <p:nvPr/>
          </p:nvGrpSpPr>
          <p:grpSpPr>
            <a:xfrm>
              <a:off x="4826159" y="0"/>
              <a:ext cx="4371768" cy="4535846"/>
              <a:chOff x="4826159" y="0"/>
              <a:chExt cx="4371768" cy="4535846"/>
            </a:xfrm>
          </p:grpSpPr>
          <p:grpSp>
            <p:nvGrpSpPr>
              <p:cNvPr id="467" name="Google Shape;467;p37"/>
              <p:cNvGrpSpPr/>
              <p:nvPr/>
            </p:nvGrpSpPr>
            <p:grpSpPr>
              <a:xfrm>
                <a:off x="4826159" y="1081929"/>
                <a:ext cx="3266499" cy="3453917"/>
                <a:chOff x="4795476" y="1068783"/>
                <a:chExt cx="3318601" cy="3411950"/>
              </a:xfrm>
            </p:grpSpPr>
            <p:sp>
              <p:nvSpPr>
                <p:cNvPr id="468" name="Google Shape;468;p37"/>
                <p:cNvSpPr/>
                <p:nvPr/>
              </p:nvSpPr>
              <p:spPr>
                <a:xfrm rot="-1232737" flipH="1">
                  <a:off x="7554512" y="3044604"/>
                  <a:ext cx="456826" cy="401902"/>
                </a:xfrm>
                <a:custGeom>
                  <a:avLst/>
                  <a:gdLst/>
                  <a:ahLst/>
                  <a:cxnLst/>
                  <a:rect l="l" t="t" r="r" b="b"/>
                  <a:pathLst>
                    <a:path w="21850" h="19223" extrusionOk="0">
                      <a:moveTo>
                        <a:pt x="2044" y="0"/>
                      </a:moveTo>
                      <a:cubicBezTo>
                        <a:pt x="1825" y="0"/>
                        <a:pt x="1636" y="30"/>
                        <a:pt x="1480" y="94"/>
                      </a:cubicBezTo>
                      <a:cubicBezTo>
                        <a:pt x="0" y="703"/>
                        <a:pt x="4438" y="9753"/>
                        <a:pt x="8006" y="13321"/>
                      </a:cubicBezTo>
                      <a:cubicBezTo>
                        <a:pt x="10729" y="16044"/>
                        <a:pt x="17860" y="19223"/>
                        <a:pt x="20583" y="19223"/>
                      </a:cubicBezTo>
                      <a:cubicBezTo>
                        <a:pt x="21429" y="19223"/>
                        <a:pt x="21850" y="18916"/>
                        <a:pt x="21582" y="18194"/>
                      </a:cubicBezTo>
                      <a:cubicBezTo>
                        <a:pt x="21582" y="18194"/>
                        <a:pt x="19841" y="4445"/>
                        <a:pt x="12009" y="2966"/>
                      </a:cubicBezTo>
                      <a:cubicBezTo>
                        <a:pt x="7884" y="2109"/>
                        <a:pt x="3898" y="0"/>
                        <a:pt x="20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37"/>
                <p:cNvGrpSpPr/>
                <p:nvPr/>
              </p:nvGrpSpPr>
              <p:grpSpPr>
                <a:xfrm>
                  <a:off x="4795476" y="1068783"/>
                  <a:ext cx="3318601" cy="3411950"/>
                  <a:chOff x="4768663" y="1039723"/>
                  <a:chExt cx="3372219" cy="3467077"/>
                </a:xfrm>
              </p:grpSpPr>
              <p:sp>
                <p:nvSpPr>
                  <p:cNvPr id="470" name="Google Shape;470;p37"/>
                  <p:cNvSpPr/>
                  <p:nvPr/>
                </p:nvSpPr>
                <p:spPr>
                  <a:xfrm>
                    <a:off x="7085594" y="3844805"/>
                    <a:ext cx="269939" cy="661994"/>
                  </a:xfrm>
                  <a:custGeom>
                    <a:avLst/>
                    <a:gdLst/>
                    <a:ahLst/>
                    <a:cxnLst/>
                    <a:rect l="l" t="t" r="r" b="b"/>
                    <a:pathLst>
                      <a:path w="12706" h="31160" extrusionOk="0">
                        <a:moveTo>
                          <a:pt x="8790" y="1"/>
                        </a:moveTo>
                        <a:lnTo>
                          <a:pt x="1" y="3047"/>
                        </a:lnTo>
                        <a:cubicBezTo>
                          <a:pt x="1" y="3047"/>
                          <a:pt x="5915" y="31160"/>
                          <a:pt x="9322" y="31160"/>
                        </a:cubicBezTo>
                        <a:cubicBezTo>
                          <a:pt x="9348" y="31160"/>
                          <a:pt x="9373" y="31158"/>
                          <a:pt x="9399" y="31155"/>
                        </a:cubicBezTo>
                        <a:cubicBezTo>
                          <a:pt x="12706" y="30720"/>
                          <a:pt x="8790" y="1"/>
                          <a:pt x="87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 name="Google Shape;471;p37"/>
                  <p:cNvGrpSpPr/>
                  <p:nvPr/>
                </p:nvGrpSpPr>
                <p:grpSpPr>
                  <a:xfrm>
                    <a:off x="4768663" y="1039723"/>
                    <a:ext cx="3372219" cy="3467077"/>
                    <a:chOff x="4768663" y="1039723"/>
                    <a:chExt cx="3372219" cy="3467077"/>
                  </a:xfrm>
                </p:grpSpPr>
                <p:sp>
                  <p:nvSpPr>
                    <p:cNvPr id="472" name="Google Shape;472;p37"/>
                    <p:cNvSpPr/>
                    <p:nvPr/>
                  </p:nvSpPr>
                  <p:spPr>
                    <a:xfrm>
                      <a:off x="7443854" y="3902124"/>
                      <a:ext cx="443744" cy="488104"/>
                    </a:xfrm>
                    <a:custGeom>
                      <a:avLst/>
                      <a:gdLst/>
                      <a:ahLst/>
                      <a:cxnLst/>
                      <a:rect l="l" t="t" r="r" b="b"/>
                      <a:pathLst>
                        <a:path w="20887" h="22975" extrusionOk="0">
                          <a:moveTo>
                            <a:pt x="13850" y="1"/>
                          </a:moveTo>
                          <a:cubicBezTo>
                            <a:pt x="8539" y="1"/>
                            <a:pt x="958" y="349"/>
                            <a:pt x="958" y="349"/>
                          </a:cubicBezTo>
                          <a:cubicBezTo>
                            <a:pt x="1" y="436"/>
                            <a:pt x="175" y="22974"/>
                            <a:pt x="958" y="22974"/>
                          </a:cubicBezTo>
                          <a:lnTo>
                            <a:pt x="18885" y="22974"/>
                          </a:lnTo>
                          <a:cubicBezTo>
                            <a:pt x="20886" y="22974"/>
                            <a:pt x="19668" y="1132"/>
                            <a:pt x="18885" y="349"/>
                          </a:cubicBezTo>
                          <a:cubicBezTo>
                            <a:pt x="18595" y="88"/>
                            <a:pt x="16506" y="1"/>
                            <a:pt x="13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7190571" y="3517123"/>
                      <a:ext cx="434503" cy="614660"/>
                    </a:xfrm>
                    <a:custGeom>
                      <a:avLst/>
                      <a:gdLst/>
                      <a:ahLst/>
                      <a:cxnLst/>
                      <a:rect l="l" t="t" r="r" b="b"/>
                      <a:pathLst>
                        <a:path w="20452" h="28932" extrusionOk="0">
                          <a:moveTo>
                            <a:pt x="10978" y="1"/>
                          </a:moveTo>
                          <a:cubicBezTo>
                            <a:pt x="9069" y="1"/>
                            <a:pt x="6975" y="869"/>
                            <a:pt x="4874" y="3329"/>
                          </a:cubicBezTo>
                          <a:cubicBezTo>
                            <a:pt x="262" y="8811"/>
                            <a:pt x="1" y="26738"/>
                            <a:pt x="2350" y="28739"/>
                          </a:cubicBezTo>
                          <a:cubicBezTo>
                            <a:pt x="2511" y="28870"/>
                            <a:pt x="2687" y="28931"/>
                            <a:pt x="2876" y="28931"/>
                          </a:cubicBezTo>
                          <a:cubicBezTo>
                            <a:pt x="5457" y="28931"/>
                            <a:pt x="10511" y="17521"/>
                            <a:pt x="12619" y="15251"/>
                          </a:cubicBezTo>
                          <a:cubicBezTo>
                            <a:pt x="16622" y="10552"/>
                            <a:pt x="20451" y="7854"/>
                            <a:pt x="19059" y="4982"/>
                          </a:cubicBezTo>
                          <a:cubicBezTo>
                            <a:pt x="19059" y="4982"/>
                            <a:pt x="15550" y="1"/>
                            <a:pt x="10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7704552" y="3433927"/>
                      <a:ext cx="436330" cy="614660"/>
                    </a:xfrm>
                    <a:custGeom>
                      <a:avLst/>
                      <a:gdLst/>
                      <a:ahLst/>
                      <a:cxnLst/>
                      <a:rect l="l" t="t" r="r" b="b"/>
                      <a:pathLst>
                        <a:path w="20538" h="28932" extrusionOk="0">
                          <a:moveTo>
                            <a:pt x="9560" y="1"/>
                          </a:moveTo>
                          <a:cubicBezTo>
                            <a:pt x="4988" y="1"/>
                            <a:pt x="1479" y="4982"/>
                            <a:pt x="1479" y="4982"/>
                          </a:cubicBezTo>
                          <a:cubicBezTo>
                            <a:pt x="0" y="7854"/>
                            <a:pt x="3829" y="10552"/>
                            <a:pt x="8006" y="15251"/>
                          </a:cubicBezTo>
                          <a:cubicBezTo>
                            <a:pt x="10033" y="17521"/>
                            <a:pt x="15082" y="28931"/>
                            <a:pt x="17662" y="28931"/>
                          </a:cubicBezTo>
                          <a:cubicBezTo>
                            <a:pt x="17851" y="28931"/>
                            <a:pt x="18027" y="28870"/>
                            <a:pt x="18188" y="28739"/>
                          </a:cubicBezTo>
                          <a:cubicBezTo>
                            <a:pt x="20537" y="26738"/>
                            <a:pt x="20276" y="8811"/>
                            <a:pt x="15664" y="3329"/>
                          </a:cubicBezTo>
                          <a:cubicBezTo>
                            <a:pt x="13563" y="869"/>
                            <a:pt x="11469" y="1"/>
                            <a:pt x="9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7142515" y="3097768"/>
                      <a:ext cx="464203" cy="408393"/>
                    </a:xfrm>
                    <a:custGeom>
                      <a:avLst/>
                      <a:gdLst/>
                      <a:ahLst/>
                      <a:cxnLst/>
                      <a:rect l="l" t="t" r="r" b="b"/>
                      <a:pathLst>
                        <a:path w="21850" h="19223" extrusionOk="0">
                          <a:moveTo>
                            <a:pt x="2044" y="0"/>
                          </a:moveTo>
                          <a:cubicBezTo>
                            <a:pt x="1825" y="0"/>
                            <a:pt x="1636" y="30"/>
                            <a:pt x="1480" y="94"/>
                          </a:cubicBezTo>
                          <a:cubicBezTo>
                            <a:pt x="0" y="703"/>
                            <a:pt x="4438" y="9753"/>
                            <a:pt x="8006" y="13321"/>
                          </a:cubicBezTo>
                          <a:cubicBezTo>
                            <a:pt x="10729" y="16044"/>
                            <a:pt x="17860" y="19223"/>
                            <a:pt x="20583" y="19223"/>
                          </a:cubicBezTo>
                          <a:cubicBezTo>
                            <a:pt x="21429" y="19223"/>
                            <a:pt x="21850" y="18916"/>
                            <a:pt x="21582" y="18194"/>
                          </a:cubicBezTo>
                          <a:cubicBezTo>
                            <a:pt x="21582" y="18194"/>
                            <a:pt x="19841" y="4445"/>
                            <a:pt x="12009" y="2966"/>
                          </a:cubicBezTo>
                          <a:cubicBezTo>
                            <a:pt x="7884" y="2109"/>
                            <a:pt x="3898" y="0"/>
                            <a:pt x="20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7334782" y="3245803"/>
                      <a:ext cx="323561" cy="704420"/>
                    </a:xfrm>
                    <a:custGeom>
                      <a:avLst/>
                      <a:gdLst/>
                      <a:ahLst/>
                      <a:cxnLst/>
                      <a:rect l="l" t="t" r="r" b="b"/>
                      <a:pathLst>
                        <a:path w="15230" h="33157" extrusionOk="0">
                          <a:moveTo>
                            <a:pt x="175" y="1"/>
                          </a:moveTo>
                          <a:lnTo>
                            <a:pt x="1" y="349"/>
                          </a:lnTo>
                          <a:cubicBezTo>
                            <a:pt x="88" y="436"/>
                            <a:pt x="11226" y="7572"/>
                            <a:pt x="13054" y="15143"/>
                          </a:cubicBezTo>
                          <a:cubicBezTo>
                            <a:pt x="14794" y="22800"/>
                            <a:pt x="13924" y="33069"/>
                            <a:pt x="13924" y="33156"/>
                          </a:cubicBezTo>
                          <a:lnTo>
                            <a:pt x="14359" y="33156"/>
                          </a:lnTo>
                          <a:cubicBezTo>
                            <a:pt x="14359" y="33156"/>
                            <a:pt x="15229" y="22713"/>
                            <a:pt x="13402" y="15055"/>
                          </a:cubicBezTo>
                          <a:cubicBezTo>
                            <a:pt x="12445" y="10965"/>
                            <a:pt x="8877" y="7136"/>
                            <a:pt x="6092" y="4613"/>
                          </a:cubicBezTo>
                          <a:cubicBezTo>
                            <a:pt x="4265" y="2872"/>
                            <a:pt x="2263" y="1393"/>
                            <a:pt x="175" y="1"/>
                          </a:cubicBezTo>
                          <a:close/>
                        </a:path>
                      </a:pathLst>
                    </a:custGeom>
                    <a:solidFill>
                      <a:srgbClr val="25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7332934" y="3584002"/>
                      <a:ext cx="312471" cy="257128"/>
                    </a:xfrm>
                    <a:custGeom>
                      <a:avLst/>
                      <a:gdLst/>
                      <a:ahLst/>
                      <a:cxnLst/>
                      <a:rect l="l" t="t" r="r" b="b"/>
                      <a:pathLst>
                        <a:path w="14708" h="12103" extrusionOk="0">
                          <a:moveTo>
                            <a:pt x="7859" y="0"/>
                          </a:moveTo>
                          <a:cubicBezTo>
                            <a:pt x="7155" y="0"/>
                            <a:pt x="6458" y="176"/>
                            <a:pt x="5831" y="529"/>
                          </a:cubicBezTo>
                          <a:cubicBezTo>
                            <a:pt x="1219" y="2878"/>
                            <a:pt x="1" y="10972"/>
                            <a:pt x="1" y="11320"/>
                          </a:cubicBezTo>
                          <a:lnTo>
                            <a:pt x="436" y="11320"/>
                          </a:lnTo>
                          <a:cubicBezTo>
                            <a:pt x="436" y="11233"/>
                            <a:pt x="1567" y="3227"/>
                            <a:pt x="6005" y="964"/>
                          </a:cubicBezTo>
                          <a:cubicBezTo>
                            <a:pt x="6606" y="603"/>
                            <a:pt x="7263" y="427"/>
                            <a:pt x="7915" y="427"/>
                          </a:cubicBezTo>
                          <a:cubicBezTo>
                            <a:pt x="8680" y="427"/>
                            <a:pt x="9438" y="669"/>
                            <a:pt x="10095" y="1138"/>
                          </a:cubicBezTo>
                          <a:cubicBezTo>
                            <a:pt x="12706" y="2791"/>
                            <a:pt x="14272" y="7317"/>
                            <a:pt x="14011" y="12103"/>
                          </a:cubicBezTo>
                          <a:lnTo>
                            <a:pt x="14446" y="12103"/>
                          </a:lnTo>
                          <a:cubicBezTo>
                            <a:pt x="14707" y="7056"/>
                            <a:pt x="13054" y="2530"/>
                            <a:pt x="10356" y="790"/>
                          </a:cubicBezTo>
                          <a:cubicBezTo>
                            <a:pt x="9590" y="263"/>
                            <a:pt x="8719" y="0"/>
                            <a:pt x="7859" y="0"/>
                          </a:cubicBezTo>
                          <a:close/>
                        </a:path>
                      </a:pathLst>
                    </a:custGeom>
                    <a:solidFill>
                      <a:srgbClr val="25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7647233" y="3188484"/>
                      <a:ext cx="184895" cy="506608"/>
                    </a:xfrm>
                    <a:custGeom>
                      <a:avLst/>
                      <a:gdLst/>
                      <a:ahLst/>
                      <a:cxnLst/>
                      <a:rect l="l" t="t" r="r" b="b"/>
                      <a:pathLst>
                        <a:path w="8703" h="23846" extrusionOk="0">
                          <a:moveTo>
                            <a:pt x="8354" y="1"/>
                          </a:moveTo>
                          <a:cubicBezTo>
                            <a:pt x="8267" y="88"/>
                            <a:pt x="3046" y="8181"/>
                            <a:pt x="1741" y="12358"/>
                          </a:cubicBezTo>
                          <a:cubicBezTo>
                            <a:pt x="784" y="16100"/>
                            <a:pt x="261" y="20016"/>
                            <a:pt x="0" y="23845"/>
                          </a:cubicBezTo>
                          <a:lnTo>
                            <a:pt x="435" y="23845"/>
                          </a:lnTo>
                          <a:cubicBezTo>
                            <a:pt x="435" y="23845"/>
                            <a:pt x="871" y="16709"/>
                            <a:pt x="2176" y="12532"/>
                          </a:cubicBezTo>
                          <a:cubicBezTo>
                            <a:pt x="3481" y="8355"/>
                            <a:pt x="8703" y="349"/>
                            <a:pt x="8703" y="262"/>
                          </a:cubicBezTo>
                          <a:lnTo>
                            <a:pt x="8354" y="1"/>
                          </a:lnTo>
                          <a:close/>
                        </a:path>
                      </a:pathLst>
                    </a:custGeom>
                    <a:solidFill>
                      <a:srgbClr val="25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7647233" y="3511047"/>
                      <a:ext cx="323561" cy="259826"/>
                    </a:xfrm>
                    <a:custGeom>
                      <a:avLst/>
                      <a:gdLst/>
                      <a:ahLst/>
                      <a:cxnLst/>
                      <a:rect l="l" t="t" r="r" b="b"/>
                      <a:pathLst>
                        <a:path w="15230" h="12230" extrusionOk="0">
                          <a:moveTo>
                            <a:pt x="7887" y="1"/>
                          </a:moveTo>
                          <a:cubicBezTo>
                            <a:pt x="7626" y="1"/>
                            <a:pt x="7375" y="43"/>
                            <a:pt x="7136" y="134"/>
                          </a:cubicBezTo>
                          <a:cubicBezTo>
                            <a:pt x="4090" y="1265"/>
                            <a:pt x="609" y="5877"/>
                            <a:pt x="0" y="12230"/>
                          </a:cubicBezTo>
                          <a:lnTo>
                            <a:pt x="435" y="12230"/>
                          </a:lnTo>
                          <a:cubicBezTo>
                            <a:pt x="958" y="6051"/>
                            <a:pt x="4525" y="1526"/>
                            <a:pt x="7310" y="482"/>
                          </a:cubicBezTo>
                          <a:cubicBezTo>
                            <a:pt x="7499" y="415"/>
                            <a:pt x="7698" y="384"/>
                            <a:pt x="7905" y="384"/>
                          </a:cubicBezTo>
                          <a:cubicBezTo>
                            <a:pt x="10655" y="384"/>
                            <a:pt x="14800" y="5883"/>
                            <a:pt x="14881" y="5964"/>
                          </a:cubicBezTo>
                          <a:lnTo>
                            <a:pt x="15229" y="5703"/>
                          </a:lnTo>
                          <a:cubicBezTo>
                            <a:pt x="15069" y="5463"/>
                            <a:pt x="10864" y="1"/>
                            <a:pt x="7887" y="1"/>
                          </a:cubicBezTo>
                          <a:close/>
                        </a:path>
                      </a:pathLst>
                    </a:custGeom>
                    <a:solidFill>
                      <a:srgbClr val="25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7565886" y="3694922"/>
                      <a:ext cx="325410" cy="591163"/>
                    </a:xfrm>
                    <a:custGeom>
                      <a:avLst/>
                      <a:gdLst/>
                      <a:ahLst/>
                      <a:cxnLst/>
                      <a:rect l="l" t="t" r="r" b="b"/>
                      <a:pathLst>
                        <a:path w="15317" h="27826" extrusionOk="0">
                          <a:moveTo>
                            <a:pt x="5064" y="0"/>
                          </a:moveTo>
                          <a:cubicBezTo>
                            <a:pt x="4159" y="0"/>
                            <a:pt x="3247" y="118"/>
                            <a:pt x="2350" y="355"/>
                          </a:cubicBezTo>
                          <a:cubicBezTo>
                            <a:pt x="522" y="703"/>
                            <a:pt x="0" y="9231"/>
                            <a:pt x="2350" y="14714"/>
                          </a:cubicBezTo>
                          <a:cubicBezTo>
                            <a:pt x="4364" y="19414"/>
                            <a:pt x="9897" y="27825"/>
                            <a:pt x="12531" y="27825"/>
                          </a:cubicBezTo>
                          <a:cubicBezTo>
                            <a:pt x="12970" y="27825"/>
                            <a:pt x="13328" y="27592"/>
                            <a:pt x="13576" y="27071"/>
                          </a:cubicBezTo>
                          <a:cubicBezTo>
                            <a:pt x="15316" y="23416"/>
                            <a:pt x="15316" y="4793"/>
                            <a:pt x="10878" y="1835"/>
                          </a:cubicBezTo>
                          <a:cubicBezTo>
                            <a:pt x="9180" y="622"/>
                            <a:pt x="7144" y="0"/>
                            <a:pt x="5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7613942" y="3694327"/>
                      <a:ext cx="168260" cy="257744"/>
                    </a:xfrm>
                    <a:custGeom>
                      <a:avLst/>
                      <a:gdLst/>
                      <a:ahLst/>
                      <a:cxnLst/>
                      <a:rect l="l" t="t" r="r" b="b"/>
                      <a:pathLst>
                        <a:path w="7920" h="12132" extrusionOk="0">
                          <a:moveTo>
                            <a:pt x="734" y="1"/>
                          </a:moveTo>
                          <a:cubicBezTo>
                            <a:pt x="480" y="1"/>
                            <a:pt x="240" y="65"/>
                            <a:pt x="1" y="209"/>
                          </a:cubicBezTo>
                          <a:lnTo>
                            <a:pt x="175" y="557"/>
                          </a:lnTo>
                          <a:cubicBezTo>
                            <a:pt x="379" y="455"/>
                            <a:pt x="583" y="413"/>
                            <a:pt x="787" y="413"/>
                          </a:cubicBezTo>
                          <a:cubicBezTo>
                            <a:pt x="931" y="413"/>
                            <a:pt x="1075" y="434"/>
                            <a:pt x="1219" y="470"/>
                          </a:cubicBezTo>
                          <a:cubicBezTo>
                            <a:pt x="4091" y="1601"/>
                            <a:pt x="7485" y="11957"/>
                            <a:pt x="7485" y="12131"/>
                          </a:cubicBezTo>
                          <a:lnTo>
                            <a:pt x="7920" y="11957"/>
                          </a:lnTo>
                          <a:cubicBezTo>
                            <a:pt x="7746" y="11522"/>
                            <a:pt x="4439" y="1253"/>
                            <a:pt x="1393" y="122"/>
                          </a:cubicBezTo>
                          <a:cubicBezTo>
                            <a:pt x="1159" y="44"/>
                            <a:pt x="941" y="1"/>
                            <a:pt x="734" y="1"/>
                          </a:cubicBezTo>
                          <a:close/>
                        </a:path>
                      </a:pathLst>
                    </a:custGeom>
                    <a:solidFill>
                      <a:srgbClr val="25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4983131" y="3844805"/>
                      <a:ext cx="269939" cy="661994"/>
                    </a:xfrm>
                    <a:custGeom>
                      <a:avLst/>
                      <a:gdLst/>
                      <a:ahLst/>
                      <a:cxnLst/>
                      <a:rect l="l" t="t" r="r" b="b"/>
                      <a:pathLst>
                        <a:path w="12706" h="31160" extrusionOk="0">
                          <a:moveTo>
                            <a:pt x="3916" y="1"/>
                          </a:moveTo>
                          <a:cubicBezTo>
                            <a:pt x="3916" y="1"/>
                            <a:pt x="0" y="30720"/>
                            <a:pt x="3307" y="31155"/>
                          </a:cubicBezTo>
                          <a:cubicBezTo>
                            <a:pt x="3332" y="31158"/>
                            <a:pt x="3357" y="31160"/>
                            <a:pt x="3382" y="31160"/>
                          </a:cubicBezTo>
                          <a:cubicBezTo>
                            <a:pt x="6706" y="31160"/>
                            <a:pt x="12705" y="3047"/>
                            <a:pt x="12705" y="3047"/>
                          </a:cubicBezTo>
                          <a:lnTo>
                            <a:pt x="39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4768663" y="2456700"/>
                      <a:ext cx="2636398" cy="1685791"/>
                    </a:xfrm>
                    <a:custGeom>
                      <a:avLst/>
                      <a:gdLst/>
                      <a:ahLst/>
                      <a:cxnLst/>
                      <a:rect l="l" t="t" r="r" b="b"/>
                      <a:pathLst>
                        <a:path w="124095" h="79350" extrusionOk="0">
                          <a:moveTo>
                            <a:pt x="77176" y="1"/>
                          </a:moveTo>
                          <a:cubicBezTo>
                            <a:pt x="55853" y="1"/>
                            <a:pt x="28422" y="3053"/>
                            <a:pt x="20190" y="4075"/>
                          </a:cubicBezTo>
                          <a:cubicBezTo>
                            <a:pt x="6875" y="5729"/>
                            <a:pt x="11661" y="47499"/>
                            <a:pt x="11661" y="47499"/>
                          </a:cubicBezTo>
                          <a:cubicBezTo>
                            <a:pt x="0" y="56898"/>
                            <a:pt x="2698" y="72823"/>
                            <a:pt x="11574" y="75956"/>
                          </a:cubicBezTo>
                          <a:cubicBezTo>
                            <a:pt x="16813" y="77856"/>
                            <a:pt x="33360" y="78726"/>
                            <a:pt x="51338" y="78726"/>
                          </a:cubicBezTo>
                          <a:cubicBezTo>
                            <a:pt x="63819" y="78726"/>
                            <a:pt x="76990" y="78307"/>
                            <a:pt x="87545" y="77522"/>
                          </a:cubicBezTo>
                          <a:cubicBezTo>
                            <a:pt x="107560" y="76130"/>
                            <a:pt x="124094" y="79349"/>
                            <a:pt x="122702" y="62293"/>
                          </a:cubicBezTo>
                          <a:cubicBezTo>
                            <a:pt x="121571" y="49066"/>
                            <a:pt x="118177" y="46542"/>
                            <a:pt x="110084" y="46020"/>
                          </a:cubicBezTo>
                          <a:cubicBezTo>
                            <a:pt x="110084" y="46020"/>
                            <a:pt x="110345" y="13909"/>
                            <a:pt x="103731" y="4684"/>
                          </a:cubicBezTo>
                          <a:cubicBezTo>
                            <a:pt x="101174" y="1164"/>
                            <a:pt x="90338" y="1"/>
                            <a:pt x="771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5169853" y="3415062"/>
                      <a:ext cx="1935696" cy="458595"/>
                    </a:xfrm>
                    <a:custGeom>
                      <a:avLst/>
                      <a:gdLst/>
                      <a:ahLst/>
                      <a:cxnLst/>
                      <a:rect l="l" t="t" r="r" b="b"/>
                      <a:pathLst>
                        <a:path w="91113" h="21586" extrusionOk="0">
                          <a:moveTo>
                            <a:pt x="62231" y="1"/>
                          </a:moveTo>
                          <a:cubicBezTo>
                            <a:pt x="39334" y="1"/>
                            <a:pt x="5918" y="1084"/>
                            <a:pt x="5918" y="1084"/>
                          </a:cubicBezTo>
                          <a:cubicBezTo>
                            <a:pt x="0" y="4478"/>
                            <a:pt x="2350" y="15878"/>
                            <a:pt x="8877" y="18314"/>
                          </a:cubicBezTo>
                          <a:cubicBezTo>
                            <a:pt x="12825" y="19717"/>
                            <a:pt x="29832" y="21585"/>
                            <a:pt x="46342" y="21585"/>
                          </a:cubicBezTo>
                          <a:cubicBezTo>
                            <a:pt x="57486" y="21585"/>
                            <a:pt x="68404" y="20734"/>
                            <a:pt x="74927" y="18314"/>
                          </a:cubicBezTo>
                          <a:cubicBezTo>
                            <a:pt x="91113" y="12310"/>
                            <a:pt x="85195" y="3608"/>
                            <a:pt x="83194" y="1084"/>
                          </a:cubicBezTo>
                          <a:cubicBezTo>
                            <a:pt x="82498" y="272"/>
                            <a:pt x="73679" y="1"/>
                            <a:pt x="62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rot="676610">
                      <a:off x="5061326" y="1128326"/>
                      <a:ext cx="991757" cy="777180"/>
                    </a:xfrm>
                    <a:custGeom>
                      <a:avLst/>
                      <a:gdLst/>
                      <a:ahLst/>
                      <a:cxnLst/>
                      <a:rect l="l" t="t" r="r" b="b"/>
                      <a:pathLst>
                        <a:path w="46732" h="36538" extrusionOk="0">
                          <a:moveTo>
                            <a:pt x="24238" y="1"/>
                          </a:moveTo>
                          <a:cubicBezTo>
                            <a:pt x="20703" y="1"/>
                            <a:pt x="17224" y="572"/>
                            <a:pt x="14272" y="1683"/>
                          </a:cubicBezTo>
                          <a:cubicBezTo>
                            <a:pt x="3307" y="5860"/>
                            <a:pt x="0" y="26049"/>
                            <a:pt x="8876" y="32750"/>
                          </a:cubicBezTo>
                          <a:cubicBezTo>
                            <a:pt x="12589" y="35568"/>
                            <a:pt x="16098" y="36538"/>
                            <a:pt x="19172" y="36538"/>
                          </a:cubicBezTo>
                          <a:cubicBezTo>
                            <a:pt x="25969" y="36538"/>
                            <a:pt x="30632" y="31792"/>
                            <a:pt x="30632" y="31792"/>
                          </a:cubicBezTo>
                          <a:cubicBezTo>
                            <a:pt x="30632" y="31792"/>
                            <a:pt x="34767" y="32711"/>
                            <a:pt x="37368" y="32711"/>
                          </a:cubicBezTo>
                          <a:cubicBezTo>
                            <a:pt x="38163" y="32711"/>
                            <a:pt x="38814" y="32626"/>
                            <a:pt x="39160" y="32401"/>
                          </a:cubicBezTo>
                          <a:cubicBezTo>
                            <a:pt x="40639" y="31531"/>
                            <a:pt x="36027" y="30487"/>
                            <a:pt x="36898" y="28224"/>
                          </a:cubicBezTo>
                          <a:cubicBezTo>
                            <a:pt x="37768" y="25962"/>
                            <a:pt x="46731" y="25179"/>
                            <a:pt x="44904" y="12995"/>
                          </a:cubicBezTo>
                          <a:cubicBezTo>
                            <a:pt x="43636" y="4119"/>
                            <a:pt x="33729" y="1"/>
                            <a:pt x="24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rot="676610">
                      <a:off x="5236340" y="1223389"/>
                      <a:ext cx="611306" cy="516447"/>
                    </a:xfrm>
                    <a:custGeom>
                      <a:avLst/>
                      <a:gdLst/>
                      <a:ahLst/>
                      <a:cxnLst/>
                      <a:rect l="l" t="t" r="r" b="b"/>
                      <a:pathLst>
                        <a:path w="28805" h="24280" extrusionOk="0">
                          <a:moveTo>
                            <a:pt x="11969" y="424"/>
                          </a:moveTo>
                          <a:cubicBezTo>
                            <a:pt x="12913" y="424"/>
                            <a:pt x="14114" y="1007"/>
                            <a:pt x="15316" y="2089"/>
                          </a:cubicBezTo>
                          <a:cubicBezTo>
                            <a:pt x="13663" y="3046"/>
                            <a:pt x="12183" y="4264"/>
                            <a:pt x="10965" y="5657"/>
                          </a:cubicBezTo>
                          <a:cubicBezTo>
                            <a:pt x="10443" y="5570"/>
                            <a:pt x="9921" y="5483"/>
                            <a:pt x="9485" y="5396"/>
                          </a:cubicBezTo>
                          <a:lnTo>
                            <a:pt x="9573" y="5396"/>
                          </a:lnTo>
                          <a:cubicBezTo>
                            <a:pt x="9311" y="3220"/>
                            <a:pt x="9921" y="1480"/>
                            <a:pt x="10878" y="784"/>
                          </a:cubicBezTo>
                          <a:cubicBezTo>
                            <a:pt x="11174" y="541"/>
                            <a:pt x="11546" y="424"/>
                            <a:pt x="11969" y="424"/>
                          </a:cubicBezTo>
                          <a:close/>
                          <a:moveTo>
                            <a:pt x="21249" y="515"/>
                          </a:moveTo>
                          <a:cubicBezTo>
                            <a:pt x="22306" y="515"/>
                            <a:pt x="23255" y="1195"/>
                            <a:pt x="23583" y="2263"/>
                          </a:cubicBezTo>
                          <a:cubicBezTo>
                            <a:pt x="23757" y="3655"/>
                            <a:pt x="23583" y="5048"/>
                            <a:pt x="23148" y="6353"/>
                          </a:cubicBezTo>
                          <a:cubicBezTo>
                            <a:pt x="22017" y="6440"/>
                            <a:pt x="20798" y="6614"/>
                            <a:pt x="19754" y="6875"/>
                          </a:cubicBezTo>
                          <a:cubicBezTo>
                            <a:pt x="18797" y="5048"/>
                            <a:pt x="17579" y="3481"/>
                            <a:pt x="16099" y="2089"/>
                          </a:cubicBezTo>
                          <a:cubicBezTo>
                            <a:pt x="17579" y="1219"/>
                            <a:pt x="19232" y="609"/>
                            <a:pt x="21059" y="522"/>
                          </a:cubicBezTo>
                          <a:cubicBezTo>
                            <a:pt x="21123" y="518"/>
                            <a:pt x="21186" y="515"/>
                            <a:pt x="21249" y="515"/>
                          </a:cubicBezTo>
                          <a:close/>
                          <a:moveTo>
                            <a:pt x="9660" y="5831"/>
                          </a:moveTo>
                          <a:cubicBezTo>
                            <a:pt x="10008" y="5831"/>
                            <a:pt x="10356" y="6005"/>
                            <a:pt x="10617" y="6005"/>
                          </a:cubicBezTo>
                          <a:cubicBezTo>
                            <a:pt x="10269" y="6353"/>
                            <a:pt x="10008" y="6701"/>
                            <a:pt x="9747" y="7049"/>
                          </a:cubicBezTo>
                          <a:cubicBezTo>
                            <a:pt x="9660" y="6614"/>
                            <a:pt x="9573" y="6266"/>
                            <a:pt x="9573" y="5831"/>
                          </a:cubicBezTo>
                          <a:close/>
                          <a:moveTo>
                            <a:pt x="15664" y="2350"/>
                          </a:moveTo>
                          <a:cubicBezTo>
                            <a:pt x="17143" y="3655"/>
                            <a:pt x="18362" y="5222"/>
                            <a:pt x="19319" y="6962"/>
                          </a:cubicBezTo>
                          <a:cubicBezTo>
                            <a:pt x="18710" y="7136"/>
                            <a:pt x="18101" y="7397"/>
                            <a:pt x="17492" y="7571"/>
                          </a:cubicBezTo>
                          <a:cubicBezTo>
                            <a:pt x="15577" y="6788"/>
                            <a:pt x="13489" y="6179"/>
                            <a:pt x="11400" y="5744"/>
                          </a:cubicBezTo>
                          <a:lnTo>
                            <a:pt x="11487" y="5657"/>
                          </a:lnTo>
                          <a:cubicBezTo>
                            <a:pt x="12705" y="4438"/>
                            <a:pt x="14098" y="3307"/>
                            <a:pt x="15664" y="2350"/>
                          </a:cubicBezTo>
                          <a:close/>
                          <a:moveTo>
                            <a:pt x="19493" y="7397"/>
                          </a:moveTo>
                          <a:cubicBezTo>
                            <a:pt x="19754" y="7832"/>
                            <a:pt x="20015" y="8354"/>
                            <a:pt x="20189" y="8877"/>
                          </a:cubicBezTo>
                          <a:cubicBezTo>
                            <a:pt x="19493" y="8441"/>
                            <a:pt x="18797" y="8180"/>
                            <a:pt x="18101" y="7832"/>
                          </a:cubicBezTo>
                          <a:lnTo>
                            <a:pt x="18188" y="7832"/>
                          </a:lnTo>
                          <a:cubicBezTo>
                            <a:pt x="18623" y="7658"/>
                            <a:pt x="19145" y="7484"/>
                            <a:pt x="19493" y="7397"/>
                          </a:cubicBezTo>
                          <a:close/>
                          <a:moveTo>
                            <a:pt x="23061" y="6788"/>
                          </a:moveTo>
                          <a:lnTo>
                            <a:pt x="23061" y="6788"/>
                          </a:lnTo>
                          <a:cubicBezTo>
                            <a:pt x="22713" y="7832"/>
                            <a:pt x="22278" y="8790"/>
                            <a:pt x="21843" y="9747"/>
                          </a:cubicBezTo>
                          <a:cubicBezTo>
                            <a:pt x="21495" y="9573"/>
                            <a:pt x="21146" y="9312"/>
                            <a:pt x="20798" y="9138"/>
                          </a:cubicBezTo>
                          <a:cubicBezTo>
                            <a:pt x="20537" y="8441"/>
                            <a:pt x="20276" y="7832"/>
                            <a:pt x="19928" y="7223"/>
                          </a:cubicBezTo>
                          <a:cubicBezTo>
                            <a:pt x="20972" y="6962"/>
                            <a:pt x="22017" y="6875"/>
                            <a:pt x="23061" y="6788"/>
                          </a:cubicBezTo>
                          <a:close/>
                          <a:moveTo>
                            <a:pt x="9573" y="8006"/>
                          </a:moveTo>
                          <a:cubicBezTo>
                            <a:pt x="9747" y="8616"/>
                            <a:pt x="10008" y="9312"/>
                            <a:pt x="10269" y="10095"/>
                          </a:cubicBezTo>
                          <a:cubicBezTo>
                            <a:pt x="9660" y="9921"/>
                            <a:pt x="9137" y="9747"/>
                            <a:pt x="8615" y="9573"/>
                          </a:cubicBezTo>
                          <a:lnTo>
                            <a:pt x="8702" y="9573"/>
                          </a:lnTo>
                          <a:cubicBezTo>
                            <a:pt x="8963" y="8964"/>
                            <a:pt x="9224" y="8529"/>
                            <a:pt x="9573" y="8006"/>
                          </a:cubicBezTo>
                          <a:close/>
                          <a:moveTo>
                            <a:pt x="11052" y="6092"/>
                          </a:moveTo>
                          <a:cubicBezTo>
                            <a:pt x="13053" y="6440"/>
                            <a:pt x="15055" y="7049"/>
                            <a:pt x="16969" y="7832"/>
                          </a:cubicBezTo>
                          <a:cubicBezTo>
                            <a:pt x="15142" y="8529"/>
                            <a:pt x="13489" y="9486"/>
                            <a:pt x="11835" y="10617"/>
                          </a:cubicBezTo>
                          <a:lnTo>
                            <a:pt x="10791" y="10269"/>
                          </a:lnTo>
                          <a:lnTo>
                            <a:pt x="10791" y="10182"/>
                          </a:lnTo>
                          <a:cubicBezTo>
                            <a:pt x="10443" y="9312"/>
                            <a:pt x="10182" y="8441"/>
                            <a:pt x="9921" y="7571"/>
                          </a:cubicBezTo>
                          <a:cubicBezTo>
                            <a:pt x="10269" y="7049"/>
                            <a:pt x="10617" y="6527"/>
                            <a:pt x="11052" y="6092"/>
                          </a:cubicBezTo>
                          <a:close/>
                          <a:moveTo>
                            <a:pt x="20972" y="9747"/>
                          </a:moveTo>
                          <a:lnTo>
                            <a:pt x="21669" y="10182"/>
                          </a:lnTo>
                          <a:lnTo>
                            <a:pt x="21321" y="10878"/>
                          </a:lnTo>
                          <a:cubicBezTo>
                            <a:pt x="21234" y="10530"/>
                            <a:pt x="21146" y="10095"/>
                            <a:pt x="20972" y="9747"/>
                          </a:cubicBezTo>
                          <a:close/>
                          <a:moveTo>
                            <a:pt x="10965" y="10704"/>
                          </a:moveTo>
                          <a:lnTo>
                            <a:pt x="11487" y="10965"/>
                          </a:lnTo>
                          <a:lnTo>
                            <a:pt x="11139" y="11139"/>
                          </a:lnTo>
                          <a:lnTo>
                            <a:pt x="10965" y="10704"/>
                          </a:lnTo>
                          <a:close/>
                          <a:moveTo>
                            <a:pt x="23496" y="6788"/>
                          </a:moveTo>
                          <a:cubicBezTo>
                            <a:pt x="24192" y="6788"/>
                            <a:pt x="24801" y="6788"/>
                            <a:pt x="25498" y="6962"/>
                          </a:cubicBezTo>
                          <a:cubicBezTo>
                            <a:pt x="27151" y="7310"/>
                            <a:pt x="28021" y="7832"/>
                            <a:pt x="28108" y="8529"/>
                          </a:cubicBezTo>
                          <a:cubicBezTo>
                            <a:pt x="28282" y="9486"/>
                            <a:pt x="26890" y="10704"/>
                            <a:pt x="24627" y="11835"/>
                          </a:cubicBezTo>
                          <a:cubicBezTo>
                            <a:pt x="23844" y="11139"/>
                            <a:pt x="23061" y="10530"/>
                            <a:pt x="22191" y="10008"/>
                          </a:cubicBezTo>
                          <a:lnTo>
                            <a:pt x="22191" y="9921"/>
                          </a:lnTo>
                          <a:cubicBezTo>
                            <a:pt x="22713" y="8877"/>
                            <a:pt x="23148" y="7832"/>
                            <a:pt x="23496" y="6788"/>
                          </a:cubicBezTo>
                          <a:close/>
                          <a:moveTo>
                            <a:pt x="22017" y="10356"/>
                          </a:moveTo>
                          <a:cubicBezTo>
                            <a:pt x="22800" y="10878"/>
                            <a:pt x="23496" y="11400"/>
                            <a:pt x="24192" y="12009"/>
                          </a:cubicBezTo>
                          <a:cubicBezTo>
                            <a:pt x="23409" y="12358"/>
                            <a:pt x="22452" y="12706"/>
                            <a:pt x="21582" y="12967"/>
                          </a:cubicBezTo>
                          <a:cubicBezTo>
                            <a:pt x="21582" y="12445"/>
                            <a:pt x="21495" y="12009"/>
                            <a:pt x="21495" y="11487"/>
                          </a:cubicBezTo>
                          <a:cubicBezTo>
                            <a:pt x="21756" y="11139"/>
                            <a:pt x="21930" y="10704"/>
                            <a:pt x="22017" y="10356"/>
                          </a:cubicBezTo>
                          <a:close/>
                          <a:moveTo>
                            <a:pt x="21146" y="12096"/>
                          </a:moveTo>
                          <a:cubicBezTo>
                            <a:pt x="21234" y="12445"/>
                            <a:pt x="21234" y="12793"/>
                            <a:pt x="21146" y="13054"/>
                          </a:cubicBezTo>
                          <a:lnTo>
                            <a:pt x="20450" y="13315"/>
                          </a:lnTo>
                          <a:cubicBezTo>
                            <a:pt x="20711" y="12880"/>
                            <a:pt x="20885" y="12532"/>
                            <a:pt x="21146" y="12183"/>
                          </a:cubicBezTo>
                          <a:lnTo>
                            <a:pt x="21146" y="12096"/>
                          </a:lnTo>
                          <a:close/>
                          <a:moveTo>
                            <a:pt x="4873" y="9399"/>
                          </a:moveTo>
                          <a:cubicBezTo>
                            <a:pt x="5918" y="9399"/>
                            <a:pt x="6962" y="9573"/>
                            <a:pt x="8006" y="9921"/>
                          </a:cubicBezTo>
                          <a:cubicBezTo>
                            <a:pt x="7658" y="10617"/>
                            <a:pt x="7397" y="11313"/>
                            <a:pt x="7136" y="12096"/>
                          </a:cubicBezTo>
                          <a:cubicBezTo>
                            <a:pt x="6962" y="12619"/>
                            <a:pt x="6875" y="13141"/>
                            <a:pt x="6875" y="13663"/>
                          </a:cubicBezTo>
                          <a:cubicBezTo>
                            <a:pt x="4177" y="12619"/>
                            <a:pt x="2611" y="11052"/>
                            <a:pt x="2698" y="10443"/>
                          </a:cubicBezTo>
                          <a:cubicBezTo>
                            <a:pt x="2872" y="9747"/>
                            <a:pt x="3568" y="9399"/>
                            <a:pt x="4786" y="9399"/>
                          </a:cubicBezTo>
                          <a:close/>
                          <a:moveTo>
                            <a:pt x="17492" y="8006"/>
                          </a:moveTo>
                          <a:cubicBezTo>
                            <a:pt x="18536" y="8441"/>
                            <a:pt x="19493" y="8964"/>
                            <a:pt x="20450" y="9399"/>
                          </a:cubicBezTo>
                          <a:cubicBezTo>
                            <a:pt x="20624" y="10095"/>
                            <a:pt x="20798" y="10791"/>
                            <a:pt x="20972" y="11487"/>
                          </a:cubicBezTo>
                          <a:cubicBezTo>
                            <a:pt x="20711" y="12096"/>
                            <a:pt x="20276" y="12793"/>
                            <a:pt x="19928" y="13402"/>
                          </a:cubicBezTo>
                          <a:cubicBezTo>
                            <a:pt x="19493" y="13576"/>
                            <a:pt x="19058" y="13663"/>
                            <a:pt x="18623" y="13750"/>
                          </a:cubicBezTo>
                          <a:cubicBezTo>
                            <a:pt x="16621" y="12619"/>
                            <a:pt x="14533" y="11661"/>
                            <a:pt x="12357" y="10791"/>
                          </a:cubicBezTo>
                          <a:lnTo>
                            <a:pt x="12444" y="10791"/>
                          </a:lnTo>
                          <a:cubicBezTo>
                            <a:pt x="14011" y="9660"/>
                            <a:pt x="15664" y="8790"/>
                            <a:pt x="17492" y="8006"/>
                          </a:cubicBezTo>
                          <a:close/>
                          <a:moveTo>
                            <a:pt x="8528" y="9921"/>
                          </a:moveTo>
                          <a:cubicBezTo>
                            <a:pt x="9137" y="10095"/>
                            <a:pt x="9834" y="10356"/>
                            <a:pt x="10530" y="10530"/>
                          </a:cubicBezTo>
                          <a:cubicBezTo>
                            <a:pt x="10617" y="10878"/>
                            <a:pt x="10791" y="11139"/>
                            <a:pt x="10878" y="11400"/>
                          </a:cubicBezTo>
                          <a:cubicBezTo>
                            <a:pt x="9834" y="12183"/>
                            <a:pt x="8789" y="13054"/>
                            <a:pt x="7832" y="13924"/>
                          </a:cubicBezTo>
                          <a:lnTo>
                            <a:pt x="7223" y="13750"/>
                          </a:lnTo>
                          <a:lnTo>
                            <a:pt x="7310" y="13750"/>
                          </a:lnTo>
                          <a:cubicBezTo>
                            <a:pt x="7310" y="13141"/>
                            <a:pt x="7484" y="12619"/>
                            <a:pt x="7658" y="12096"/>
                          </a:cubicBezTo>
                          <a:cubicBezTo>
                            <a:pt x="7832" y="11400"/>
                            <a:pt x="8180" y="10617"/>
                            <a:pt x="8528" y="9921"/>
                          </a:cubicBezTo>
                          <a:close/>
                          <a:moveTo>
                            <a:pt x="19580" y="13924"/>
                          </a:moveTo>
                          <a:lnTo>
                            <a:pt x="19406" y="14185"/>
                          </a:lnTo>
                          <a:lnTo>
                            <a:pt x="19232" y="14011"/>
                          </a:lnTo>
                          <a:lnTo>
                            <a:pt x="19580" y="13924"/>
                          </a:lnTo>
                          <a:close/>
                          <a:moveTo>
                            <a:pt x="10965" y="11835"/>
                          </a:moveTo>
                          <a:cubicBezTo>
                            <a:pt x="11487" y="12967"/>
                            <a:pt x="11922" y="13924"/>
                            <a:pt x="12183" y="14359"/>
                          </a:cubicBezTo>
                          <a:lnTo>
                            <a:pt x="10617" y="14359"/>
                          </a:lnTo>
                          <a:cubicBezTo>
                            <a:pt x="9834" y="14359"/>
                            <a:pt x="9050" y="14272"/>
                            <a:pt x="8354" y="14098"/>
                          </a:cubicBezTo>
                          <a:lnTo>
                            <a:pt x="8354" y="14011"/>
                          </a:lnTo>
                          <a:cubicBezTo>
                            <a:pt x="9137" y="13228"/>
                            <a:pt x="10095" y="12445"/>
                            <a:pt x="10965" y="11835"/>
                          </a:cubicBezTo>
                          <a:close/>
                          <a:moveTo>
                            <a:pt x="12009" y="11052"/>
                          </a:moveTo>
                          <a:cubicBezTo>
                            <a:pt x="14011" y="11835"/>
                            <a:pt x="16012" y="12793"/>
                            <a:pt x="18014" y="13837"/>
                          </a:cubicBezTo>
                          <a:cubicBezTo>
                            <a:pt x="16273" y="14185"/>
                            <a:pt x="14446" y="14359"/>
                            <a:pt x="12618" y="14359"/>
                          </a:cubicBezTo>
                          <a:cubicBezTo>
                            <a:pt x="12444" y="14011"/>
                            <a:pt x="11922" y="12967"/>
                            <a:pt x="11313" y="11574"/>
                          </a:cubicBezTo>
                          <a:lnTo>
                            <a:pt x="12009" y="11052"/>
                          </a:lnTo>
                          <a:close/>
                          <a:moveTo>
                            <a:pt x="7223" y="14185"/>
                          </a:moveTo>
                          <a:lnTo>
                            <a:pt x="7484" y="14272"/>
                          </a:lnTo>
                          <a:lnTo>
                            <a:pt x="7223" y="14533"/>
                          </a:lnTo>
                          <a:cubicBezTo>
                            <a:pt x="7223" y="14359"/>
                            <a:pt x="7223" y="14272"/>
                            <a:pt x="7223" y="14185"/>
                          </a:cubicBezTo>
                          <a:close/>
                          <a:moveTo>
                            <a:pt x="21146" y="13489"/>
                          </a:moveTo>
                          <a:cubicBezTo>
                            <a:pt x="21146" y="14011"/>
                            <a:pt x="21059" y="14533"/>
                            <a:pt x="20972" y="15055"/>
                          </a:cubicBezTo>
                          <a:lnTo>
                            <a:pt x="19754" y="14359"/>
                          </a:lnTo>
                          <a:lnTo>
                            <a:pt x="20102" y="13837"/>
                          </a:lnTo>
                          <a:lnTo>
                            <a:pt x="21146" y="13489"/>
                          </a:lnTo>
                          <a:close/>
                          <a:moveTo>
                            <a:pt x="7136" y="5657"/>
                          </a:moveTo>
                          <a:cubicBezTo>
                            <a:pt x="7745" y="5657"/>
                            <a:pt x="8441" y="5744"/>
                            <a:pt x="9224" y="5831"/>
                          </a:cubicBezTo>
                          <a:cubicBezTo>
                            <a:pt x="9224" y="6353"/>
                            <a:pt x="9398" y="6875"/>
                            <a:pt x="9485" y="7484"/>
                          </a:cubicBezTo>
                          <a:cubicBezTo>
                            <a:pt x="9050" y="8093"/>
                            <a:pt x="8615" y="8790"/>
                            <a:pt x="8267" y="9486"/>
                          </a:cubicBezTo>
                          <a:cubicBezTo>
                            <a:pt x="7136" y="9138"/>
                            <a:pt x="6005" y="8964"/>
                            <a:pt x="4873" y="8964"/>
                          </a:cubicBezTo>
                          <a:cubicBezTo>
                            <a:pt x="2959" y="8964"/>
                            <a:pt x="2437" y="9660"/>
                            <a:pt x="2350" y="10356"/>
                          </a:cubicBezTo>
                          <a:cubicBezTo>
                            <a:pt x="2176" y="11400"/>
                            <a:pt x="4264" y="13141"/>
                            <a:pt x="6875" y="14011"/>
                          </a:cubicBezTo>
                          <a:cubicBezTo>
                            <a:pt x="6788" y="14272"/>
                            <a:pt x="6788" y="14533"/>
                            <a:pt x="6875" y="14881"/>
                          </a:cubicBezTo>
                          <a:cubicBezTo>
                            <a:pt x="6527" y="15229"/>
                            <a:pt x="6179" y="15577"/>
                            <a:pt x="5918" y="15925"/>
                          </a:cubicBezTo>
                          <a:cubicBezTo>
                            <a:pt x="2437" y="13402"/>
                            <a:pt x="348" y="10443"/>
                            <a:pt x="696" y="8441"/>
                          </a:cubicBezTo>
                          <a:cubicBezTo>
                            <a:pt x="870" y="7310"/>
                            <a:pt x="1828" y="6527"/>
                            <a:pt x="3394" y="6092"/>
                          </a:cubicBezTo>
                          <a:cubicBezTo>
                            <a:pt x="4612" y="5831"/>
                            <a:pt x="5831" y="5657"/>
                            <a:pt x="7049" y="5657"/>
                          </a:cubicBezTo>
                          <a:close/>
                          <a:moveTo>
                            <a:pt x="6875" y="15403"/>
                          </a:moveTo>
                          <a:cubicBezTo>
                            <a:pt x="6962" y="15925"/>
                            <a:pt x="7136" y="16448"/>
                            <a:pt x="7310" y="16970"/>
                          </a:cubicBezTo>
                          <a:cubicBezTo>
                            <a:pt x="6962" y="16709"/>
                            <a:pt x="6614" y="16448"/>
                            <a:pt x="6266" y="16186"/>
                          </a:cubicBezTo>
                          <a:cubicBezTo>
                            <a:pt x="6527" y="15925"/>
                            <a:pt x="6701" y="15664"/>
                            <a:pt x="6875" y="15403"/>
                          </a:cubicBezTo>
                          <a:close/>
                          <a:moveTo>
                            <a:pt x="24540" y="12270"/>
                          </a:moveTo>
                          <a:cubicBezTo>
                            <a:pt x="26107" y="13663"/>
                            <a:pt x="26977" y="14968"/>
                            <a:pt x="26977" y="16099"/>
                          </a:cubicBezTo>
                          <a:cubicBezTo>
                            <a:pt x="26977" y="16883"/>
                            <a:pt x="26716" y="17579"/>
                            <a:pt x="26194" y="18101"/>
                          </a:cubicBezTo>
                          <a:cubicBezTo>
                            <a:pt x="25933" y="18275"/>
                            <a:pt x="25672" y="18536"/>
                            <a:pt x="25498" y="18797"/>
                          </a:cubicBezTo>
                          <a:cubicBezTo>
                            <a:pt x="24279" y="17405"/>
                            <a:pt x="22887" y="16274"/>
                            <a:pt x="21321" y="15316"/>
                          </a:cubicBezTo>
                          <a:cubicBezTo>
                            <a:pt x="21495" y="14620"/>
                            <a:pt x="21582" y="14011"/>
                            <a:pt x="21582" y="13315"/>
                          </a:cubicBezTo>
                          <a:cubicBezTo>
                            <a:pt x="22626" y="13054"/>
                            <a:pt x="23583" y="12706"/>
                            <a:pt x="24540" y="12270"/>
                          </a:cubicBezTo>
                          <a:close/>
                          <a:moveTo>
                            <a:pt x="18536" y="14185"/>
                          </a:moveTo>
                          <a:lnTo>
                            <a:pt x="19145" y="14533"/>
                          </a:lnTo>
                          <a:cubicBezTo>
                            <a:pt x="18101" y="16012"/>
                            <a:pt x="16969" y="17492"/>
                            <a:pt x="15664" y="18884"/>
                          </a:cubicBezTo>
                          <a:cubicBezTo>
                            <a:pt x="14620" y="17579"/>
                            <a:pt x="13750" y="16186"/>
                            <a:pt x="12879" y="14794"/>
                          </a:cubicBezTo>
                          <a:cubicBezTo>
                            <a:pt x="14794" y="14707"/>
                            <a:pt x="16708" y="14533"/>
                            <a:pt x="18536" y="14185"/>
                          </a:cubicBezTo>
                          <a:close/>
                          <a:moveTo>
                            <a:pt x="19580" y="14707"/>
                          </a:moveTo>
                          <a:cubicBezTo>
                            <a:pt x="20015" y="14968"/>
                            <a:pt x="20450" y="15229"/>
                            <a:pt x="20798" y="15490"/>
                          </a:cubicBezTo>
                          <a:cubicBezTo>
                            <a:pt x="20276" y="16970"/>
                            <a:pt x="19232" y="18188"/>
                            <a:pt x="17840" y="18884"/>
                          </a:cubicBezTo>
                          <a:cubicBezTo>
                            <a:pt x="17318" y="19145"/>
                            <a:pt x="16795" y="19406"/>
                            <a:pt x="16186" y="19493"/>
                          </a:cubicBezTo>
                          <a:lnTo>
                            <a:pt x="15925" y="19145"/>
                          </a:lnTo>
                          <a:lnTo>
                            <a:pt x="16012" y="19145"/>
                          </a:lnTo>
                          <a:cubicBezTo>
                            <a:pt x="17318" y="17753"/>
                            <a:pt x="18536" y="16274"/>
                            <a:pt x="19580" y="14707"/>
                          </a:cubicBezTo>
                          <a:close/>
                          <a:moveTo>
                            <a:pt x="7919" y="14359"/>
                          </a:moveTo>
                          <a:cubicBezTo>
                            <a:pt x="8789" y="14620"/>
                            <a:pt x="9747" y="14794"/>
                            <a:pt x="10617" y="14794"/>
                          </a:cubicBezTo>
                          <a:lnTo>
                            <a:pt x="12357" y="14794"/>
                          </a:lnTo>
                          <a:cubicBezTo>
                            <a:pt x="13314" y="16274"/>
                            <a:pt x="14272" y="17753"/>
                            <a:pt x="15403" y="19145"/>
                          </a:cubicBezTo>
                          <a:lnTo>
                            <a:pt x="14968" y="19580"/>
                          </a:lnTo>
                          <a:cubicBezTo>
                            <a:pt x="12444" y="19406"/>
                            <a:pt x="10095" y="18623"/>
                            <a:pt x="7919" y="17318"/>
                          </a:cubicBezTo>
                          <a:lnTo>
                            <a:pt x="8006" y="17318"/>
                          </a:lnTo>
                          <a:cubicBezTo>
                            <a:pt x="7658" y="16622"/>
                            <a:pt x="7397" y="15838"/>
                            <a:pt x="7310" y="15055"/>
                          </a:cubicBezTo>
                          <a:cubicBezTo>
                            <a:pt x="7484" y="14881"/>
                            <a:pt x="7745" y="14620"/>
                            <a:pt x="7919" y="14359"/>
                          </a:cubicBezTo>
                          <a:close/>
                          <a:moveTo>
                            <a:pt x="8441" y="18014"/>
                          </a:moveTo>
                          <a:cubicBezTo>
                            <a:pt x="10269" y="19058"/>
                            <a:pt x="12357" y="19754"/>
                            <a:pt x="14533" y="19928"/>
                          </a:cubicBezTo>
                          <a:cubicBezTo>
                            <a:pt x="13924" y="20451"/>
                            <a:pt x="13314" y="20973"/>
                            <a:pt x="12705" y="21495"/>
                          </a:cubicBezTo>
                          <a:cubicBezTo>
                            <a:pt x="10965" y="20799"/>
                            <a:pt x="9398" y="19580"/>
                            <a:pt x="8354" y="18014"/>
                          </a:cubicBezTo>
                          <a:close/>
                          <a:moveTo>
                            <a:pt x="21234" y="15751"/>
                          </a:moveTo>
                          <a:cubicBezTo>
                            <a:pt x="22713" y="16622"/>
                            <a:pt x="24018" y="17753"/>
                            <a:pt x="25150" y="19058"/>
                          </a:cubicBezTo>
                          <a:cubicBezTo>
                            <a:pt x="23409" y="20625"/>
                            <a:pt x="21234" y="21669"/>
                            <a:pt x="18797" y="22104"/>
                          </a:cubicBezTo>
                          <a:cubicBezTo>
                            <a:pt x="18014" y="21408"/>
                            <a:pt x="17230" y="20625"/>
                            <a:pt x="16447" y="19841"/>
                          </a:cubicBezTo>
                          <a:lnTo>
                            <a:pt x="16534" y="19841"/>
                          </a:lnTo>
                          <a:cubicBezTo>
                            <a:pt x="17056" y="19754"/>
                            <a:pt x="17579" y="19580"/>
                            <a:pt x="18101" y="19319"/>
                          </a:cubicBezTo>
                          <a:cubicBezTo>
                            <a:pt x="19580" y="18536"/>
                            <a:pt x="20624" y="17318"/>
                            <a:pt x="21234" y="15751"/>
                          </a:cubicBezTo>
                          <a:close/>
                          <a:moveTo>
                            <a:pt x="16012" y="19928"/>
                          </a:moveTo>
                          <a:cubicBezTo>
                            <a:pt x="16708" y="20712"/>
                            <a:pt x="17492" y="21495"/>
                            <a:pt x="18275" y="22191"/>
                          </a:cubicBezTo>
                          <a:cubicBezTo>
                            <a:pt x="17861" y="22235"/>
                            <a:pt x="17443" y="22256"/>
                            <a:pt x="17021" y="22256"/>
                          </a:cubicBezTo>
                          <a:cubicBezTo>
                            <a:pt x="15757" y="22256"/>
                            <a:pt x="14468" y="22061"/>
                            <a:pt x="13227" y="21669"/>
                          </a:cubicBezTo>
                          <a:cubicBezTo>
                            <a:pt x="13924" y="21147"/>
                            <a:pt x="14533" y="20538"/>
                            <a:pt x="15229" y="19928"/>
                          </a:cubicBezTo>
                          <a:close/>
                          <a:moveTo>
                            <a:pt x="25498" y="19406"/>
                          </a:moveTo>
                          <a:cubicBezTo>
                            <a:pt x="25933" y="19928"/>
                            <a:pt x="26194" y="20625"/>
                            <a:pt x="26107" y="21321"/>
                          </a:cubicBezTo>
                          <a:cubicBezTo>
                            <a:pt x="25933" y="21843"/>
                            <a:pt x="25585" y="22278"/>
                            <a:pt x="25150" y="22452"/>
                          </a:cubicBezTo>
                          <a:cubicBezTo>
                            <a:pt x="24540" y="23148"/>
                            <a:pt x="23583" y="23583"/>
                            <a:pt x="22626" y="23583"/>
                          </a:cubicBezTo>
                          <a:cubicBezTo>
                            <a:pt x="21408" y="23496"/>
                            <a:pt x="20276" y="23148"/>
                            <a:pt x="19319" y="22452"/>
                          </a:cubicBezTo>
                          <a:cubicBezTo>
                            <a:pt x="21669" y="21930"/>
                            <a:pt x="23757" y="20886"/>
                            <a:pt x="25498" y="19406"/>
                          </a:cubicBezTo>
                          <a:close/>
                          <a:moveTo>
                            <a:pt x="6061" y="16572"/>
                          </a:moveTo>
                          <a:cubicBezTo>
                            <a:pt x="6570" y="16908"/>
                            <a:pt x="7158" y="17243"/>
                            <a:pt x="7745" y="17579"/>
                          </a:cubicBezTo>
                          <a:cubicBezTo>
                            <a:pt x="8789" y="19493"/>
                            <a:pt x="10443" y="20973"/>
                            <a:pt x="12357" y="21756"/>
                          </a:cubicBezTo>
                          <a:cubicBezTo>
                            <a:pt x="10530" y="23148"/>
                            <a:pt x="8267" y="23844"/>
                            <a:pt x="6005" y="23844"/>
                          </a:cubicBezTo>
                          <a:cubicBezTo>
                            <a:pt x="4699" y="23757"/>
                            <a:pt x="3916" y="23322"/>
                            <a:pt x="3655" y="22539"/>
                          </a:cubicBezTo>
                          <a:cubicBezTo>
                            <a:pt x="3135" y="21327"/>
                            <a:pt x="3995" y="19081"/>
                            <a:pt x="6061" y="16572"/>
                          </a:cubicBezTo>
                          <a:close/>
                          <a:moveTo>
                            <a:pt x="12009" y="0"/>
                          </a:moveTo>
                          <a:cubicBezTo>
                            <a:pt x="11487" y="0"/>
                            <a:pt x="11052" y="174"/>
                            <a:pt x="10704" y="435"/>
                          </a:cubicBezTo>
                          <a:cubicBezTo>
                            <a:pt x="9398" y="1393"/>
                            <a:pt x="8963" y="3046"/>
                            <a:pt x="9137" y="5309"/>
                          </a:cubicBezTo>
                          <a:cubicBezTo>
                            <a:pt x="8558" y="5256"/>
                            <a:pt x="7978" y="5227"/>
                            <a:pt x="7398" y="5227"/>
                          </a:cubicBezTo>
                          <a:cubicBezTo>
                            <a:pt x="6064" y="5227"/>
                            <a:pt x="4729" y="5380"/>
                            <a:pt x="3394" y="5744"/>
                          </a:cubicBezTo>
                          <a:cubicBezTo>
                            <a:pt x="1566" y="6179"/>
                            <a:pt x="609" y="7049"/>
                            <a:pt x="348" y="8354"/>
                          </a:cubicBezTo>
                          <a:cubicBezTo>
                            <a:pt x="0" y="10530"/>
                            <a:pt x="2089" y="13576"/>
                            <a:pt x="5744" y="16274"/>
                          </a:cubicBezTo>
                          <a:cubicBezTo>
                            <a:pt x="3568" y="18971"/>
                            <a:pt x="2698" y="21321"/>
                            <a:pt x="3307" y="22713"/>
                          </a:cubicBezTo>
                          <a:cubicBezTo>
                            <a:pt x="3742" y="23670"/>
                            <a:pt x="4873" y="24280"/>
                            <a:pt x="5918" y="24280"/>
                          </a:cubicBezTo>
                          <a:lnTo>
                            <a:pt x="6527" y="24280"/>
                          </a:lnTo>
                          <a:cubicBezTo>
                            <a:pt x="8789" y="24106"/>
                            <a:pt x="11052" y="23322"/>
                            <a:pt x="12792" y="21930"/>
                          </a:cubicBezTo>
                          <a:cubicBezTo>
                            <a:pt x="14149" y="22423"/>
                            <a:pt x="15593" y="22654"/>
                            <a:pt x="17031" y="22654"/>
                          </a:cubicBezTo>
                          <a:cubicBezTo>
                            <a:pt x="17623" y="22654"/>
                            <a:pt x="18213" y="22615"/>
                            <a:pt x="18797" y="22539"/>
                          </a:cubicBezTo>
                          <a:cubicBezTo>
                            <a:pt x="19841" y="23409"/>
                            <a:pt x="21234" y="23931"/>
                            <a:pt x="22626" y="24019"/>
                          </a:cubicBezTo>
                          <a:cubicBezTo>
                            <a:pt x="23670" y="24019"/>
                            <a:pt x="24714" y="23583"/>
                            <a:pt x="25411" y="22800"/>
                          </a:cubicBezTo>
                          <a:cubicBezTo>
                            <a:pt x="26020" y="22539"/>
                            <a:pt x="26368" y="22017"/>
                            <a:pt x="26542" y="21321"/>
                          </a:cubicBezTo>
                          <a:cubicBezTo>
                            <a:pt x="26629" y="20538"/>
                            <a:pt x="26368" y="19754"/>
                            <a:pt x="25846" y="19058"/>
                          </a:cubicBezTo>
                          <a:cubicBezTo>
                            <a:pt x="26020" y="18884"/>
                            <a:pt x="26281" y="18623"/>
                            <a:pt x="26542" y="18362"/>
                          </a:cubicBezTo>
                          <a:cubicBezTo>
                            <a:pt x="27151" y="17753"/>
                            <a:pt x="27499" y="16970"/>
                            <a:pt x="27412" y="16099"/>
                          </a:cubicBezTo>
                          <a:cubicBezTo>
                            <a:pt x="27238" y="14533"/>
                            <a:pt x="26368" y="13054"/>
                            <a:pt x="25063" y="12096"/>
                          </a:cubicBezTo>
                          <a:cubicBezTo>
                            <a:pt x="27499" y="10878"/>
                            <a:pt x="28804" y="9573"/>
                            <a:pt x="28630" y="8441"/>
                          </a:cubicBezTo>
                          <a:cubicBezTo>
                            <a:pt x="28543" y="7832"/>
                            <a:pt x="28021" y="6962"/>
                            <a:pt x="25672" y="6527"/>
                          </a:cubicBezTo>
                          <a:cubicBezTo>
                            <a:pt x="25063" y="6440"/>
                            <a:pt x="24366" y="6353"/>
                            <a:pt x="23670" y="6353"/>
                          </a:cubicBezTo>
                          <a:cubicBezTo>
                            <a:pt x="24192" y="4961"/>
                            <a:pt x="24279" y="3568"/>
                            <a:pt x="24018" y="2089"/>
                          </a:cubicBezTo>
                          <a:cubicBezTo>
                            <a:pt x="23700" y="895"/>
                            <a:pt x="22654" y="65"/>
                            <a:pt x="21412" y="65"/>
                          </a:cubicBezTo>
                          <a:cubicBezTo>
                            <a:pt x="21296" y="65"/>
                            <a:pt x="21178" y="72"/>
                            <a:pt x="21059" y="87"/>
                          </a:cubicBezTo>
                          <a:cubicBezTo>
                            <a:pt x="19232" y="261"/>
                            <a:pt x="17405" y="784"/>
                            <a:pt x="15751" y="1828"/>
                          </a:cubicBezTo>
                          <a:cubicBezTo>
                            <a:pt x="14794" y="784"/>
                            <a:pt x="13401" y="174"/>
                            <a:pt x="12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5241959" y="3090502"/>
                      <a:ext cx="1307099" cy="585576"/>
                    </a:xfrm>
                    <a:custGeom>
                      <a:avLst/>
                      <a:gdLst/>
                      <a:ahLst/>
                      <a:cxnLst/>
                      <a:rect l="l" t="t" r="r" b="b"/>
                      <a:pathLst>
                        <a:path w="61525" h="27563" extrusionOk="0">
                          <a:moveTo>
                            <a:pt x="59523" y="1"/>
                          </a:moveTo>
                          <a:lnTo>
                            <a:pt x="12357" y="3830"/>
                          </a:lnTo>
                          <a:cubicBezTo>
                            <a:pt x="12357" y="3830"/>
                            <a:pt x="0" y="21669"/>
                            <a:pt x="19319" y="26107"/>
                          </a:cubicBezTo>
                          <a:cubicBezTo>
                            <a:pt x="22579" y="26880"/>
                            <a:pt x="29614" y="27562"/>
                            <a:pt x="37023" y="27562"/>
                          </a:cubicBezTo>
                          <a:cubicBezTo>
                            <a:pt x="48802" y="27562"/>
                            <a:pt x="61525" y="25839"/>
                            <a:pt x="61525" y="20016"/>
                          </a:cubicBezTo>
                          <a:cubicBezTo>
                            <a:pt x="61351" y="13315"/>
                            <a:pt x="60742" y="6614"/>
                            <a:pt x="595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5731890" y="2103247"/>
                      <a:ext cx="535501" cy="487020"/>
                    </a:xfrm>
                    <a:custGeom>
                      <a:avLst/>
                      <a:gdLst/>
                      <a:ahLst/>
                      <a:cxnLst/>
                      <a:rect l="l" t="t" r="r" b="b"/>
                      <a:pathLst>
                        <a:path w="25206" h="22924" extrusionOk="0">
                          <a:moveTo>
                            <a:pt x="11748" y="1"/>
                          </a:moveTo>
                          <a:cubicBezTo>
                            <a:pt x="11748" y="1"/>
                            <a:pt x="11922" y="8094"/>
                            <a:pt x="11835" y="9312"/>
                          </a:cubicBezTo>
                          <a:cubicBezTo>
                            <a:pt x="11748" y="10443"/>
                            <a:pt x="4438" y="9921"/>
                            <a:pt x="2263" y="12010"/>
                          </a:cubicBezTo>
                          <a:cubicBezTo>
                            <a:pt x="0" y="14098"/>
                            <a:pt x="7571" y="20190"/>
                            <a:pt x="12096" y="22714"/>
                          </a:cubicBezTo>
                          <a:cubicBezTo>
                            <a:pt x="12346" y="22857"/>
                            <a:pt x="12627" y="22924"/>
                            <a:pt x="12934" y="22924"/>
                          </a:cubicBezTo>
                          <a:cubicBezTo>
                            <a:pt x="16910" y="22924"/>
                            <a:pt x="25205" y="11749"/>
                            <a:pt x="24801" y="11749"/>
                          </a:cubicBezTo>
                          <a:cubicBezTo>
                            <a:pt x="22017" y="11488"/>
                            <a:pt x="16882" y="10356"/>
                            <a:pt x="17056" y="8268"/>
                          </a:cubicBezTo>
                          <a:cubicBezTo>
                            <a:pt x="17144" y="6179"/>
                            <a:pt x="17144" y="4352"/>
                            <a:pt x="17144" y="4352"/>
                          </a:cubicBezTo>
                          <a:lnTo>
                            <a:pt x="117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5900129" y="1935326"/>
                      <a:ext cx="308350" cy="317825"/>
                    </a:xfrm>
                    <a:custGeom>
                      <a:avLst/>
                      <a:gdLst/>
                      <a:ahLst/>
                      <a:cxnLst/>
                      <a:rect l="l" t="t" r="r" b="b"/>
                      <a:pathLst>
                        <a:path w="14514" h="14960" extrusionOk="0">
                          <a:moveTo>
                            <a:pt x="7588" y="1"/>
                          </a:moveTo>
                          <a:cubicBezTo>
                            <a:pt x="5388" y="1"/>
                            <a:pt x="3098" y="717"/>
                            <a:pt x="1741" y="2074"/>
                          </a:cubicBezTo>
                          <a:cubicBezTo>
                            <a:pt x="1741" y="2074"/>
                            <a:pt x="0" y="14605"/>
                            <a:pt x="7223" y="14954"/>
                          </a:cubicBezTo>
                          <a:cubicBezTo>
                            <a:pt x="7299" y="14958"/>
                            <a:pt x="7375" y="14960"/>
                            <a:pt x="7450" y="14960"/>
                          </a:cubicBezTo>
                          <a:cubicBezTo>
                            <a:pt x="12172" y="14960"/>
                            <a:pt x="14514" y="6973"/>
                            <a:pt x="13315" y="3119"/>
                          </a:cubicBezTo>
                          <a:cubicBezTo>
                            <a:pt x="12655" y="999"/>
                            <a:pt x="10185" y="1"/>
                            <a:pt x="7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5890887" y="2076882"/>
                      <a:ext cx="69790" cy="85617"/>
                    </a:xfrm>
                    <a:custGeom>
                      <a:avLst/>
                      <a:gdLst/>
                      <a:ahLst/>
                      <a:cxnLst/>
                      <a:rect l="l" t="t" r="r" b="b"/>
                      <a:pathLst>
                        <a:path w="3285" h="4030" extrusionOk="0">
                          <a:moveTo>
                            <a:pt x="1608" y="1"/>
                          </a:moveTo>
                          <a:cubicBezTo>
                            <a:pt x="1450" y="1"/>
                            <a:pt x="1263" y="82"/>
                            <a:pt x="1044" y="284"/>
                          </a:cubicBezTo>
                          <a:cubicBezTo>
                            <a:pt x="0" y="1242"/>
                            <a:pt x="1305" y="4026"/>
                            <a:pt x="2350" y="4026"/>
                          </a:cubicBezTo>
                          <a:cubicBezTo>
                            <a:pt x="2374" y="4029"/>
                            <a:pt x="2397" y="4030"/>
                            <a:pt x="2420" y="4030"/>
                          </a:cubicBezTo>
                          <a:cubicBezTo>
                            <a:pt x="3285" y="4030"/>
                            <a:pt x="2861" y="2433"/>
                            <a:pt x="2437" y="1416"/>
                          </a:cubicBezTo>
                          <a:cubicBezTo>
                            <a:pt x="2437" y="1416"/>
                            <a:pt x="2267" y="1"/>
                            <a:pt x="1608" y="1"/>
                          </a:cubicBezTo>
                          <a:close/>
                        </a:path>
                      </a:pathLst>
                    </a:custGeom>
                    <a:solidFill>
                      <a:srgbClr val="ED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6068368" y="2097702"/>
                      <a:ext cx="29594" cy="57340"/>
                    </a:xfrm>
                    <a:custGeom>
                      <a:avLst/>
                      <a:gdLst/>
                      <a:ahLst/>
                      <a:cxnLst/>
                      <a:rect l="l" t="t" r="r" b="b"/>
                      <a:pathLst>
                        <a:path w="1393" h="2699" extrusionOk="0">
                          <a:moveTo>
                            <a:pt x="609" y="1"/>
                          </a:moveTo>
                          <a:lnTo>
                            <a:pt x="261" y="175"/>
                          </a:lnTo>
                          <a:cubicBezTo>
                            <a:pt x="522" y="784"/>
                            <a:pt x="870" y="1828"/>
                            <a:pt x="957" y="2089"/>
                          </a:cubicBezTo>
                          <a:cubicBezTo>
                            <a:pt x="609" y="2176"/>
                            <a:pt x="261" y="2263"/>
                            <a:pt x="0" y="2263"/>
                          </a:cubicBezTo>
                          <a:lnTo>
                            <a:pt x="0" y="2698"/>
                          </a:lnTo>
                          <a:lnTo>
                            <a:pt x="87" y="2698"/>
                          </a:lnTo>
                          <a:cubicBezTo>
                            <a:pt x="435" y="2698"/>
                            <a:pt x="1131" y="2611"/>
                            <a:pt x="1306" y="2350"/>
                          </a:cubicBezTo>
                          <a:cubicBezTo>
                            <a:pt x="1393" y="2263"/>
                            <a:pt x="1393" y="2176"/>
                            <a:pt x="1393" y="2089"/>
                          </a:cubicBezTo>
                          <a:cubicBezTo>
                            <a:pt x="1306" y="1741"/>
                            <a:pt x="696" y="175"/>
                            <a:pt x="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5955578" y="2121730"/>
                      <a:ext cx="53644" cy="55492"/>
                    </a:xfrm>
                    <a:custGeom>
                      <a:avLst/>
                      <a:gdLst/>
                      <a:ahLst/>
                      <a:cxnLst/>
                      <a:rect l="l" t="t" r="r" b="b"/>
                      <a:pathLst>
                        <a:path w="2525" h="2612" extrusionOk="0">
                          <a:moveTo>
                            <a:pt x="1306" y="1"/>
                          </a:moveTo>
                          <a:cubicBezTo>
                            <a:pt x="523" y="1"/>
                            <a:pt x="1" y="610"/>
                            <a:pt x="1" y="1306"/>
                          </a:cubicBezTo>
                          <a:cubicBezTo>
                            <a:pt x="1" y="2002"/>
                            <a:pt x="523" y="2612"/>
                            <a:pt x="1306" y="2612"/>
                          </a:cubicBezTo>
                          <a:cubicBezTo>
                            <a:pt x="2002" y="2612"/>
                            <a:pt x="2524" y="2002"/>
                            <a:pt x="2524" y="1306"/>
                          </a:cubicBezTo>
                          <a:cubicBezTo>
                            <a:pt x="2524" y="610"/>
                            <a:pt x="2002" y="1"/>
                            <a:pt x="1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a:off x="6109031" y="2118033"/>
                      <a:ext cx="55492" cy="53644"/>
                    </a:xfrm>
                    <a:custGeom>
                      <a:avLst/>
                      <a:gdLst/>
                      <a:ahLst/>
                      <a:cxnLst/>
                      <a:rect l="l" t="t" r="r" b="b"/>
                      <a:pathLst>
                        <a:path w="2612" h="2525" extrusionOk="0">
                          <a:moveTo>
                            <a:pt x="1306" y="1"/>
                          </a:moveTo>
                          <a:cubicBezTo>
                            <a:pt x="610" y="1"/>
                            <a:pt x="1" y="523"/>
                            <a:pt x="1" y="1219"/>
                          </a:cubicBezTo>
                          <a:cubicBezTo>
                            <a:pt x="1" y="1915"/>
                            <a:pt x="610" y="2525"/>
                            <a:pt x="1306" y="2525"/>
                          </a:cubicBezTo>
                          <a:cubicBezTo>
                            <a:pt x="2002" y="2525"/>
                            <a:pt x="2611" y="1915"/>
                            <a:pt x="2611" y="1219"/>
                          </a:cubicBezTo>
                          <a:cubicBezTo>
                            <a:pt x="2611" y="523"/>
                            <a:pt x="2002" y="1"/>
                            <a:pt x="1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a:off x="6023987" y="2170742"/>
                      <a:ext cx="53644" cy="12025"/>
                    </a:xfrm>
                    <a:custGeom>
                      <a:avLst/>
                      <a:gdLst/>
                      <a:ahLst/>
                      <a:cxnLst/>
                      <a:rect l="l" t="t" r="r" b="b"/>
                      <a:pathLst>
                        <a:path w="2525" h="566" extrusionOk="0">
                          <a:moveTo>
                            <a:pt x="1230" y="0"/>
                          </a:moveTo>
                          <a:cubicBezTo>
                            <a:pt x="806" y="0"/>
                            <a:pt x="392" y="44"/>
                            <a:pt x="1" y="131"/>
                          </a:cubicBezTo>
                          <a:lnTo>
                            <a:pt x="88" y="566"/>
                          </a:lnTo>
                          <a:cubicBezTo>
                            <a:pt x="479" y="479"/>
                            <a:pt x="871" y="435"/>
                            <a:pt x="1252" y="435"/>
                          </a:cubicBezTo>
                          <a:cubicBezTo>
                            <a:pt x="1632" y="435"/>
                            <a:pt x="2002" y="479"/>
                            <a:pt x="2350" y="566"/>
                          </a:cubicBezTo>
                          <a:lnTo>
                            <a:pt x="2524" y="131"/>
                          </a:lnTo>
                          <a:cubicBezTo>
                            <a:pt x="2089" y="44"/>
                            <a:pt x="1654" y="0"/>
                            <a:pt x="1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a:off x="6118273" y="2077370"/>
                      <a:ext cx="24071" cy="31443"/>
                    </a:xfrm>
                    <a:custGeom>
                      <a:avLst/>
                      <a:gdLst/>
                      <a:ahLst/>
                      <a:cxnLst/>
                      <a:rect l="l" t="t" r="r" b="b"/>
                      <a:pathLst>
                        <a:path w="1133" h="1480" extrusionOk="0">
                          <a:moveTo>
                            <a:pt x="523" y="0"/>
                          </a:moveTo>
                          <a:cubicBezTo>
                            <a:pt x="262" y="0"/>
                            <a:pt x="1" y="261"/>
                            <a:pt x="1" y="697"/>
                          </a:cubicBezTo>
                          <a:cubicBezTo>
                            <a:pt x="1" y="1132"/>
                            <a:pt x="262" y="1480"/>
                            <a:pt x="523" y="1480"/>
                          </a:cubicBezTo>
                          <a:cubicBezTo>
                            <a:pt x="871" y="1480"/>
                            <a:pt x="1132" y="1132"/>
                            <a:pt x="1132" y="697"/>
                          </a:cubicBezTo>
                          <a:cubicBezTo>
                            <a:pt x="1132" y="261"/>
                            <a:pt x="871" y="0"/>
                            <a:pt x="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a:off x="5994414" y="2077370"/>
                      <a:ext cx="25898" cy="31443"/>
                    </a:xfrm>
                    <a:custGeom>
                      <a:avLst/>
                      <a:gdLst/>
                      <a:ahLst/>
                      <a:cxnLst/>
                      <a:rect l="l" t="t" r="r" b="b"/>
                      <a:pathLst>
                        <a:path w="1219" h="1480" extrusionOk="0">
                          <a:moveTo>
                            <a:pt x="609" y="0"/>
                          </a:moveTo>
                          <a:cubicBezTo>
                            <a:pt x="261" y="0"/>
                            <a:pt x="0" y="261"/>
                            <a:pt x="0" y="697"/>
                          </a:cubicBezTo>
                          <a:cubicBezTo>
                            <a:pt x="0" y="1132"/>
                            <a:pt x="261" y="1480"/>
                            <a:pt x="609" y="1480"/>
                          </a:cubicBezTo>
                          <a:cubicBezTo>
                            <a:pt x="958" y="1480"/>
                            <a:pt x="1219" y="1132"/>
                            <a:pt x="1219" y="697"/>
                          </a:cubicBezTo>
                          <a:cubicBezTo>
                            <a:pt x="1219" y="261"/>
                            <a:pt x="958" y="0"/>
                            <a:pt x="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a:off x="5482622" y="3550583"/>
                      <a:ext cx="421225" cy="432463"/>
                    </a:xfrm>
                    <a:custGeom>
                      <a:avLst/>
                      <a:gdLst/>
                      <a:ahLst/>
                      <a:cxnLst/>
                      <a:rect l="l" t="t" r="r" b="b"/>
                      <a:pathLst>
                        <a:path w="19827" h="20356" extrusionOk="0">
                          <a:moveTo>
                            <a:pt x="16438" y="1"/>
                          </a:moveTo>
                          <a:cubicBezTo>
                            <a:pt x="14278" y="1"/>
                            <a:pt x="10798" y="2125"/>
                            <a:pt x="6251" y="7062"/>
                          </a:cubicBezTo>
                          <a:cubicBezTo>
                            <a:pt x="246" y="13676"/>
                            <a:pt x="333" y="15242"/>
                            <a:pt x="72" y="18897"/>
                          </a:cubicBezTo>
                          <a:cubicBezTo>
                            <a:pt x="1" y="19918"/>
                            <a:pt x="292" y="20356"/>
                            <a:pt x="846" y="20356"/>
                          </a:cubicBezTo>
                          <a:cubicBezTo>
                            <a:pt x="2321" y="20356"/>
                            <a:pt x="5658" y="17243"/>
                            <a:pt x="8948" y="13763"/>
                          </a:cubicBezTo>
                          <a:cubicBezTo>
                            <a:pt x="11559" y="11065"/>
                            <a:pt x="15127" y="9412"/>
                            <a:pt x="18869" y="9238"/>
                          </a:cubicBezTo>
                          <a:cubicBezTo>
                            <a:pt x="18869" y="9238"/>
                            <a:pt x="19826" y="2450"/>
                            <a:pt x="18173" y="709"/>
                          </a:cubicBezTo>
                          <a:cubicBezTo>
                            <a:pt x="17753" y="246"/>
                            <a:pt x="17172" y="1"/>
                            <a:pt x="16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5543213" y="3674251"/>
                      <a:ext cx="478947" cy="367963"/>
                    </a:xfrm>
                    <a:custGeom>
                      <a:avLst/>
                      <a:gdLst/>
                      <a:ahLst/>
                      <a:cxnLst/>
                      <a:rect l="l" t="t" r="r" b="b"/>
                      <a:pathLst>
                        <a:path w="22544" h="17320" extrusionOk="0">
                          <a:moveTo>
                            <a:pt x="18975" y="0"/>
                          </a:moveTo>
                          <a:cubicBezTo>
                            <a:pt x="16753" y="0"/>
                            <a:pt x="13165" y="1545"/>
                            <a:pt x="8446" y="5157"/>
                          </a:cubicBezTo>
                          <a:cubicBezTo>
                            <a:pt x="1310" y="10640"/>
                            <a:pt x="1136" y="12206"/>
                            <a:pt x="266" y="15774"/>
                          </a:cubicBezTo>
                          <a:cubicBezTo>
                            <a:pt x="0" y="16863"/>
                            <a:pt x="294" y="17320"/>
                            <a:pt x="984" y="17320"/>
                          </a:cubicBezTo>
                          <a:cubicBezTo>
                            <a:pt x="2554" y="17320"/>
                            <a:pt x="6177" y="14953"/>
                            <a:pt x="9925" y="12293"/>
                          </a:cubicBezTo>
                          <a:cubicBezTo>
                            <a:pt x="12356" y="10434"/>
                            <a:pt x="15375" y="9456"/>
                            <a:pt x="18450" y="9456"/>
                          </a:cubicBezTo>
                          <a:cubicBezTo>
                            <a:pt x="19118" y="9456"/>
                            <a:pt x="19788" y="9502"/>
                            <a:pt x="20455" y="9595"/>
                          </a:cubicBezTo>
                          <a:cubicBezTo>
                            <a:pt x="20455" y="9595"/>
                            <a:pt x="22544" y="3069"/>
                            <a:pt x="21238" y="1067"/>
                          </a:cubicBezTo>
                          <a:cubicBezTo>
                            <a:pt x="20836" y="377"/>
                            <a:pt x="20072" y="0"/>
                            <a:pt x="18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5619100" y="3098235"/>
                      <a:ext cx="1218380" cy="682474"/>
                    </a:xfrm>
                    <a:custGeom>
                      <a:avLst/>
                      <a:gdLst/>
                      <a:ahLst/>
                      <a:cxnLst/>
                      <a:rect l="l" t="t" r="r" b="b"/>
                      <a:pathLst>
                        <a:path w="57349" h="32124" extrusionOk="0">
                          <a:moveTo>
                            <a:pt x="44910" y="0"/>
                          </a:moveTo>
                          <a:cubicBezTo>
                            <a:pt x="32097" y="0"/>
                            <a:pt x="1" y="23220"/>
                            <a:pt x="1" y="23220"/>
                          </a:cubicBezTo>
                          <a:cubicBezTo>
                            <a:pt x="610" y="24264"/>
                            <a:pt x="262" y="30617"/>
                            <a:pt x="6701" y="32009"/>
                          </a:cubicBezTo>
                          <a:cubicBezTo>
                            <a:pt x="7060" y="32087"/>
                            <a:pt x="7510" y="32124"/>
                            <a:pt x="8041" y="32124"/>
                          </a:cubicBezTo>
                          <a:cubicBezTo>
                            <a:pt x="17057" y="32124"/>
                            <a:pt x="49415" y="21450"/>
                            <a:pt x="52127" y="16519"/>
                          </a:cubicBezTo>
                          <a:cubicBezTo>
                            <a:pt x="54912" y="11298"/>
                            <a:pt x="57349" y="6947"/>
                            <a:pt x="48298" y="855"/>
                          </a:cubicBezTo>
                          <a:cubicBezTo>
                            <a:pt x="47432" y="266"/>
                            <a:pt x="46281" y="0"/>
                            <a:pt x="449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a:off x="5705992" y="3154768"/>
                      <a:ext cx="1151819" cy="834249"/>
                    </a:xfrm>
                    <a:custGeom>
                      <a:avLst/>
                      <a:gdLst/>
                      <a:ahLst/>
                      <a:cxnLst/>
                      <a:rect l="l" t="t" r="r" b="b"/>
                      <a:pathLst>
                        <a:path w="54216" h="39268" extrusionOk="0">
                          <a:moveTo>
                            <a:pt x="44562" y="0"/>
                          </a:moveTo>
                          <a:cubicBezTo>
                            <a:pt x="33081" y="0"/>
                            <a:pt x="4787" y="25258"/>
                            <a:pt x="4787" y="25258"/>
                          </a:cubicBezTo>
                          <a:cubicBezTo>
                            <a:pt x="1" y="27521"/>
                            <a:pt x="784" y="36397"/>
                            <a:pt x="6876" y="38921"/>
                          </a:cubicBezTo>
                          <a:cubicBezTo>
                            <a:pt x="7448" y="39158"/>
                            <a:pt x="8255" y="39267"/>
                            <a:pt x="9250" y="39267"/>
                          </a:cubicBezTo>
                          <a:cubicBezTo>
                            <a:pt x="18833" y="39267"/>
                            <a:pt x="45857" y="29097"/>
                            <a:pt x="49168" y="24997"/>
                          </a:cubicBezTo>
                          <a:cubicBezTo>
                            <a:pt x="54216" y="18731"/>
                            <a:pt x="53433" y="6983"/>
                            <a:pt x="47950" y="1240"/>
                          </a:cubicBezTo>
                          <a:cubicBezTo>
                            <a:pt x="47131" y="382"/>
                            <a:pt x="45973" y="0"/>
                            <a:pt x="44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5528511" y="2334350"/>
                      <a:ext cx="1046444" cy="902020"/>
                    </a:xfrm>
                    <a:custGeom>
                      <a:avLst/>
                      <a:gdLst/>
                      <a:ahLst/>
                      <a:cxnLst/>
                      <a:rect l="l" t="t" r="r" b="b"/>
                      <a:pathLst>
                        <a:path w="49256" h="42458" extrusionOk="0">
                          <a:moveTo>
                            <a:pt x="30894" y="1"/>
                          </a:moveTo>
                          <a:cubicBezTo>
                            <a:pt x="30894" y="1"/>
                            <a:pt x="30371" y="6875"/>
                            <a:pt x="24280" y="7223"/>
                          </a:cubicBezTo>
                          <a:cubicBezTo>
                            <a:pt x="24084" y="7236"/>
                            <a:pt x="23891" y="7243"/>
                            <a:pt x="23699" y="7243"/>
                          </a:cubicBezTo>
                          <a:cubicBezTo>
                            <a:pt x="17418" y="7243"/>
                            <a:pt x="13402" y="523"/>
                            <a:pt x="13402" y="523"/>
                          </a:cubicBezTo>
                          <a:cubicBezTo>
                            <a:pt x="13402" y="523"/>
                            <a:pt x="12907" y="389"/>
                            <a:pt x="12058" y="389"/>
                          </a:cubicBezTo>
                          <a:cubicBezTo>
                            <a:pt x="10743" y="389"/>
                            <a:pt x="8578" y="710"/>
                            <a:pt x="6092" y="2350"/>
                          </a:cubicBezTo>
                          <a:cubicBezTo>
                            <a:pt x="1915" y="4961"/>
                            <a:pt x="1" y="38551"/>
                            <a:pt x="6092" y="39944"/>
                          </a:cubicBezTo>
                          <a:cubicBezTo>
                            <a:pt x="11368" y="41167"/>
                            <a:pt x="13151" y="42458"/>
                            <a:pt x="21121" y="42458"/>
                          </a:cubicBezTo>
                          <a:cubicBezTo>
                            <a:pt x="22221" y="42458"/>
                            <a:pt x="23440" y="42433"/>
                            <a:pt x="24802" y="42380"/>
                          </a:cubicBezTo>
                          <a:cubicBezTo>
                            <a:pt x="35941" y="41858"/>
                            <a:pt x="40031" y="41684"/>
                            <a:pt x="44643" y="39596"/>
                          </a:cubicBezTo>
                          <a:cubicBezTo>
                            <a:pt x="49255" y="37420"/>
                            <a:pt x="46297" y="13750"/>
                            <a:pt x="43947" y="7223"/>
                          </a:cubicBezTo>
                          <a:cubicBezTo>
                            <a:pt x="41684" y="697"/>
                            <a:pt x="33504" y="697"/>
                            <a:pt x="30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5426833" y="2354957"/>
                      <a:ext cx="311409" cy="551924"/>
                    </a:xfrm>
                    <a:custGeom>
                      <a:avLst/>
                      <a:gdLst/>
                      <a:ahLst/>
                      <a:cxnLst/>
                      <a:rect l="l" t="t" r="r" b="b"/>
                      <a:pathLst>
                        <a:path w="14658" h="25979" extrusionOk="0">
                          <a:moveTo>
                            <a:pt x="13403" y="0"/>
                          </a:moveTo>
                          <a:cubicBezTo>
                            <a:pt x="13271" y="0"/>
                            <a:pt x="13126" y="53"/>
                            <a:pt x="12967" y="162"/>
                          </a:cubicBezTo>
                          <a:cubicBezTo>
                            <a:pt x="11661" y="1119"/>
                            <a:pt x="4177" y="1119"/>
                            <a:pt x="0" y="22179"/>
                          </a:cubicBezTo>
                          <a:cubicBezTo>
                            <a:pt x="0" y="22179"/>
                            <a:pt x="4257" y="25979"/>
                            <a:pt x="7726" y="25979"/>
                          </a:cubicBezTo>
                          <a:cubicBezTo>
                            <a:pt x="7969" y="25979"/>
                            <a:pt x="8208" y="25960"/>
                            <a:pt x="8442" y="25920"/>
                          </a:cubicBezTo>
                          <a:cubicBezTo>
                            <a:pt x="12009" y="25311"/>
                            <a:pt x="13837" y="12693"/>
                            <a:pt x="14272" y="7646"/>
                          </a:cubicBezTo>
                          <a:cubicBezTo>
                            <a:pt x="14658" y="3174"/>
                            <a:pt x="14428" y="0"/>
                            <a:pt x="13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a:off x="6273998" y="2356296"/>
                      <a:ext cx="337923" cy="550585"/>
                    </a:xfrm>
                    <a:custGeom>
                      <a:avLst/>
                      <a:gdLst/>
                      <a:ahLst/>
                      <a:cxnLst/>
                      <a:rect l="l" t="t" r="r" b="b"/>
                      <a:pathLst>
                        <a:path w="15906" h="25916" extrusionOk="0">
                          <a:moveTo>
                            <a:pt x="343" y="0"/>
                          </a:moveTo>
                          <a:cubicBezTo>
                            <a:pt x="103" y="0"/>
                            <a:pt x="1" y="42"/>
                            <a:pt x="68" y="99"/>
                          </a:cubicBezTo>
                          <a:cubicBezTo>
                            <a:pt x="1373" y="1056"/>
                            <a:pt x="1199" y="2535"/>
                            <a:pt x="1634" y="7583"/>
                          </a:cubicBezTo>
                          <a:cubicBezTo>
                            <a:pt x="2069" y="12630"/>
                            <a:pt x="3897" y="25248"/>
                            <a:pt x="7465" y="25857"/>
                          </a:cubicBezTo>
                          <a:cubicBezTo>
                            <a:pt x="7698" y="25897"/>
                            <a:pt x="7937" y="25916"/>
                            <a:pt x="8180" y="25916"/>
                          </a:cubicBezTo>
                          <a:cubicBezTo>
                            <a:pt x="11649" y="25916"/>
                            <a:pt x="15906" y="22116"/>
                            <a:pt x="15906" y="22116"/>
                          </a:cubicBezTo>
                          <a:cubicBezTo>
                            <a:pt x="13271" y="2744"/>
                            <a:pt x="2288" y="0"/>
                            <a:pt x="3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a:off x="5297408" y="2813191"/>
                      <a:ext cx="756173" cy="478246"/>
                    </a:xfrm>
                    <a:custGeom>
                      <a:avLst/>
                      <a:gdLst/>
                      <a:ahLst/>
                      <a:cxnLst/>
                      <a:rect l="l" t="t" r="r" b="b"/>
                      <a:pathLst>
                        <a:path w="35593" h="22511" extrusionOk="0">
                          <a:moveTo>
                            <a:pt x="6179" y="0"/>
                          </a:moveTo>
                          <a:cubicBezTo>
                            <a:pt x="6179" y="0"/>
                            <a:pt x="1" y="18536"/>
                            <a:pt x="2873" y="20712"/>
                          </a:cubicBezTo>
                          <a:cubicBezTo>
                            <a:pt x="4158" y="21735"/>
                            <a:pt x="6569" y="22095"/>
                            <a:pt x="9431" y="22095"/>
                          </a:cubicBezTo>
                          <a:cubicBezTo>
                            <a:pt x="16193" y="22095"/>
                            <a:pt x="25474" y="20088"/>
                            <a:pt x="28381" y="20088"/>
                          </a:cubicBezTo>
                          <a:cubicBezTo>
                            <a:pt x="28743" y="20088"/>
                            <a:pt x="29006" y="20120"/>
                            <a:pt x="29153" y="20190"/>
                          </a:cubicBezTo>
                          <a:cubicBezTo>
                            <a:pt x="30743" y="20840"/>
                            <a:pt x="32573" y="22510"/>
                            <a:pt x="33795" y="22510"/>
                          </a:cubicBezTo>
                          <a:cubicBezTo>
                            <a:pt x="34045" y="22510"/>
                            <a:pt x="34270" y="22440"/>
                            <a:pt x="34462" y="22278"/>
                          </a:cubicBezTo>
                          <a:cubicBezTo>
                            <a:pt x="35593" y="21234"/>
                            <a:pt x="30720" y="17927"/>
                            <a:pt x="30546" y="16970"/>
                          </a:cubicBezTo>
                          <a:cubicBezTo>
                            <a:pt x="30459" y="16012"/>
                            <a:pt x="32895" y="16622"/>
                            <a:pt x="33330" y="15838"/>
                          </a:cubicBezTo>
                          <a:cubicBezTo>
                            <a:pt x="33813" y="15114"/>
                            <a:pt x="33999" y="14166"/>
                            <a:pt x="31749" y="14166"/>
                          </a:cubicBezTo>
                          <a:cubicBezTo>
                            <a:pt x="31568" y="14166"/>
                            <a:pt x="31370" y="14172"/>
                            <a:pt x="31155" y="14185"/>
                          </a:cubicBezTo>
                          <a:cubicBezTo>
                            <a:pt x="30927" y="14192"/>
                            <a:pt x="30712" y="14195"/>
                            <a:pt x="30508" y="14195"/>
                          </a:cubicBezTo>
                          <a:cubicBezTo>
                            <a:pt x="28059" y="14195"/>
                            <a:pt x="27219" y="13750"/>
                            <a:pt x="25934" y="13750"/>
                          </a:cubicBezTo>
                          <a:cubicBezTo>
                            <a:pt x="24454" y="13663"/>
                            <a:pt x="18885" y="11574"/>
                            <a:pt x="18363" y="11226"/>
                          </a:cubicBezTo>
                          <a:cubicBezTo>
                            <a:pt x="17753" y="10965"/>
                            <a:pt x="19407" y="3307"/>
                            <a:pt x="19407" y="3307"/>
                          </a:cubicBezTo>
                          <a:cubicBezTo>
                            <a:pt x="17927" y="3307"/>
                            <a:pt x="6179" y="0"/>
                            <a:pt x="6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7"/>
                    <p:cNvSpPr/>
                    <p:nvPr/>
                  </p:nvSpPr>
                  <p:spPr>
                    <a:xfrm>
                      <a:off x="5985173" y="2813191"/>
                      <a:ext cx="756173" cy="478246"/>
                    </a:xfrm>
                    <a:custGeom>
                      <a:avLst/>
                      <a:gdLst/>
                      <a:ahLst/>
                      <a:cxnLst/>
                      <a:rect l="l" t="t" r="r" b="b"/>
                      <a:pathLst>
                        <a:path w="35593" h="22511" extrusionOk="0">
                          <a:moveTo>
                            <a:pt x="29414" y="0"/>
                          </a:moveTo>
                          <a:cubicBezTo>
                            <a:pt x="29414" y="0"/>
                            <a:pt x="20537" y="2698"/>
                            <a:pt x="19058" y="2698"/>
                          </a:cubicBezTo>
                          <a:cubicBezTo>
                            <a:pt x="19058" y="2698"/>
                            <a:pt x="20886" y="11052"/>
                            <a:pt x="20276" y="11400"/>
                          </a:cubicBezTo>
                          <a:cubicBezTo>
                            <a:pt x="16795" y="12445"/>
                            <a:pt x="13315" y="13228"/>
                            <a:pt x="9660" y="13750"/>
                          </a:cubicBezTo>
                          <a:cubicBezTo>
                            <a:pt x="8393" y="13829"/>
                            <a:pt x="7558" y="14196"/>
                            <a:pt x="5189" y="14196"/>
                          </a:cubicBezTo>
                          <a:cubicBezTo>
                            <a:pt x="4955" y="14196"/>
                            <a:pt x="4705" y="14193"/>
                            <a:pt x="4438" y="14185"/>
                          </a:cubicBezTo>
                          <a:cubicBezTo>
                            <a:pt x="4223" y="14172"/>
                            <a:pt x="4026" y="14166"/>
                            <a:pt x="3844" y="14166"/>
                          </a:cubicBezTo>
                          <a:cubicBezTo>
                            <a:pt x="1594" y="14166"/>
                            <a:pt x="1773" y="15114"/>
                            <a:pt x="2176" y="15838"/>
                          </a:cubicBezTo>
                          <a:cubicBezTo>
                            <a:pt x="2698" y="16622"/>
                            <a:pt x="5134" y="16012"/>
                            <a:pt x="5047" y="16970"/>
                          </a:cubicBezTo>
                          <a:cubicBezTo>
                            <a:pt x="4873" y="17927"/>
                            <a:pt x="0" y="21234"/>
                            <a:pt x="1131" y="22278"/>
                          </a:cubicBezTo>
                          <a:cubicBezTo>
                            <a:pt x="1323" y="22440"/>
                            <a:pt x="1548" y="22510"/>
                            <a:pt x="1798" y="22510"/>
                          </a:cubicBezTo>
                          <a:cubicBezTo>
                            <a:pt x="3020" y="22510"/>
                            <a:pt x="4850" y="20840"/>
                            <a:pt x="6440" y="20190"/>
                          </a:cubicBezTo>
                          <a:cubicBezTo>
                            <a:pt x="6598" y="20114"/>
                            <a:pt x="6892" y="20081"/>
                            <a:pt x="7300" y="20081"/>
                          </a:cubicBezTo>
                          <a:cubicBezTo>
                            <a:pt x="10102" y="20081"/>
                            <a:pt x="18284" y="21637"/>
                            <a:pt x="24870" y="21637"/>
                          </a:cubicBezTo>
                          <a:cubicBezTo>
                            <a:pt x="28379" y="21637"/>
                            <a:pt x="31435" y="21195"/>
                            <a:pt x="32982" y="19841"/>
                          </a:cubicBezTo>
                          <a:cubicBezTo>
                            <a:pt x="35592" y="17492"/>
                            <a:pt x="29414" y="0"/>
                            <a:pt x="29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7"/>
                    <p:cNvSpPr/>
                    <p:nvPr/>
                  </p:nvSpPr>
                  <p:spPr>
                    <a:xfrm>
                      <a:off x="5702295" y="2609812"/>
                      <a:ext cx="77672" cy="273657"/>
                    </a:xfrm>
                    <a:custGeom>
                      <a:avLst/>
                      <a:gdLst/>
                      <a:ahLst/>
                      <a:cxnLst/>
                      <a:rect l="l" t="t" r="r" b="b"/>
                      <a:pathLst>
                        <a:path w="3656" h="12881" extrusionOk="0">
                          <a:moveTo>
                            <a:pt x="3221" y="1"/>
                          </a:moveTo>
                          <a:cubicBezTo>
                            <a:pt x="3221" y="1"/>
                            <a:pt x="1" y="6615"/>
                            <a:pt x="175" y="12880"/>
                          </a:cubicBezTo>
                          <a:lnTo>
                            <a:pt x="523" y="12880"/>
                          </a:lnTo>
                          <a:cubicBezTo>
                            <a:pt x="436" y="6789"/>
                            <a:pt x="3656" y="175"/>
                            <a:pt x="3656" y="175"/>
                          </a:cubicBezTo>
                          <a:lnTo>
                            <a:pt x="32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a:off x="6406695" y="3052834"/>
                      <a:ext cx="62885" cy="13661"/>
                    </a:xfrm>
                    <a:custGeom>
                      <a:avLst/>
                      <a:gdLst/>
                      <a:ahLst/>
                      <a:cxnLst/>
                      <a:rect l="l" t="t" r="r" b="b"/>
                      <a:pathLst>
                        <a:path w="2960" h="643" extrusionOk="0">
                          <a:moveTo>
                            <a:pt x="732" y="1"/>
                          </a:moveTo>
                          <a:cubicBezTo>
                            <a:pt x="484" y="1"/>
                            <a:pt x="240" y="12"/>
                            <a:pt x="0" y="33"/>
                          </a:cubicBezTo>
                          <a:lnTo>
                            <a:pt x="87" y="468"/>
                          </a:lnTo>
                          <a:cubicBezTo>
                            <a:pt x="344" y="445"/>
                            <a:pt x="600" y="434"/>
                            <a:pt x="855" y="434"/>
                          </a:cubicBezTo>
                          <a:cubicBezTo>
                            <a:pt x="1551" y="434"/>
                            <a:pt x="2235" y="515"/>
                            <a:pt x="2872" y="642"/>
                          </a:cubicBezTo>
                          <a:lnTo>
                            <a:pt x="2959" y="294"/>
                          </a:lnTo>
                          <a:cubicBezTo>
                            <a:pt x="2241" y="99"/>
                            <a:pt x="1474" y="1"/>
                            <a:pt x="732" y="1"/>
                          </a:cubicBezTo>
                          <a:close/>
                        </a:path>
                      </a:pathLst>
                    </a:custGeom>
                    <a:solidFill>
                      <a:srgbClr val="25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5556236" y="3046737"/>
                      <a:ext cx="133142" cy="19758"/>
                    </a:xfrm>
                    <a:custGeom>
                      <a:avLst/>
                      <a:gdLst/>
                      <a:ahLst/>
                      <a:cxnLst/>
                      <a:rect l="l" t="t" r="r" b="b"/>
                      <a:pathLst>
                        <a:path w="6267" h="930" extrusionOk="0">
                          <a:moveTo>
                            <a:pt x="5597" y="1"/>
                          </a:moveTo>
                          <a:cubicBezTo>
                            <a:pt x="3979" y="1"/>
                            <a:pt x="441" y="508"/>
                            <a:pt x="1" y="581"/>
                          </a:cubicBezTo>
                          <a:lnTo>
                            <a:pt x="88" y="929"/>
                          </a:lnTo>
                          <a:cubicBezTo>
                            <a:pt x="2090" y="581"/>
                            <a:pt x="4091" y="407"/>
                            <a:pt x="6093" y="407"/>
                          </a:cubicBezTo>
                          <a:lnTo>
                            <a:pt x="6267" y="59"/>
                          </a:lnTo>
                          <a:cubicBezTo>
                            <a:pt x="6131" y="18"/>
                            <a:pt x="5897" y="1"/>
                            <a:pt x="5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6369707" y="2609812"/>
                      <a:ext cx="46250" cy="325410"/>
                    </a:xfrm>
                    <a:custGeom>
                      <a:avLst/>
                      <a:gdLst/>
                      <a:ahLst/>
                      <a:cxnLst/>
                      <a:rect l="l" t="t" r="r" b="b"/>
                      <a:pathLst>
                        <a:path w="2177" h="15317" extrusionOk="0">
                          <a:moveTo>
                            <a:pt x="349" y="1"/>
                          </a:moveTo>
                          <a:lnTo>
                            <a:pt x="1" y="88"/>
                          </a:lnTo>
                          <a:cubicBezTo>
                            <a:pt x="1219" y="5048"/>
                            <a:pt x="1741" y="10183"/>
                            <a:pt x="1567" y="15317"/>
                          </a:cubicBezTo>
                          <a:lnTo>
                            <a:pt x="2002" y="15317"/>
                          </a:lnTo>
                          <a:cubicBezTo>
                            <a:pt x="2176" y="10095"/>
                            <a:pt x="1654" y="4961"/>
                            <a:pt x="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5791567" y="2844612"/>
                      <a:ext cx="836989" cy="478905"/>
                    </a:xfrm>
                    <a:custGeom>
                      <a:avLst/>
                      <a:gdLst/>
                      <a:ahLst/>
                      <a:cxnLst/>
                      <a:rect l="l" t="t" r="r" b="b"/>
                      <a:pathLst>
                        <a:path w="39397" h="22542" extrusionOk="0">
                          <a:moveTo>
                            <a:pt x="2151" y="1"/>
                          </a:moveTo>
                          <a:cubicBezTo>
                            <a:pt x="2151" y="1"/>
                            <a:pt x="1" y="22542"/>
                            <a:pt x="2628" y="22542"/>
                          </a:cubicBezTo>
                          <a:cubicBezTo>
                            <a:pt x="2643" y="22542"/>
                            <a:pt x="2658" y="22541"/>
                            <a:pt x="2674" y="22540"/>
                          </a:cubicBezTo>
                          <a:cubicBezTo>
                            <a:pt x="3573" y="22482"/>
                            <a:pt x="7953" y="22462"/>
                            <a:pt x="13393" y="22462"/>
                          </a:cubicBezTo>
                          <a:cubicBezTo>
                            <a:pt x="24274" y="22462"/>
                            <a:pt x="39397" y="22540"/>
                            <a:pt x="39397" y="22540"/>
                          </a:cubicBezTo>
                          <a:lnTo>
                            <a:pt x="3939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5452709" y="1852683"/>
                      <a:ext cx="770981" cy="673339"/>
                    </a:xfrm>
                    <a:custGeom>
                      <a:avLst/>
                      <a:gdLst/>
                      <a:ahLst/>
                      <a:cxnLst/>
                      <a:rect l="l" t="t" r="r" b="b"/>
                      <a:pathLst>
                        <a:path w="36290" h="31694" extrusionOk="0">
                          <a:moveTo>
                            <a:pt x="26795" y="0"/>
                          </a:moveTo>
                          <a:cubicBezTo>
                            <a:pt x="23546" y="0"/>
                            <a:pt x="20814" y="1001"/>
                            <a:pt x="18798" y="2657"/>
                          </a:cubicBezTo>
                          <a:cubicBezTo>
                            <a:pt x="16448" y="4659"/>
                            <a:pt x="15839" y="8749"/>
                            <a:pt x="13750" y="10576"/>
                          </a:cubicBezTo>
                          <a:cubicBezTo>
                            <a:pt x="11662" y="12404"/>
                            <a:pt x="7398" y="12839"/>
                            <a:pt x="6005" y="15711"/>
                          </a:cubicBezTo>
                          <a:cubicBezTo>
                            <a:pt x="4613" y="18495"/>
                            <a:pt x="7398" y="21106"/>
                            <a:pt x="5222" y="22760"/>
                          </a:cubicBezTo>
                          <a:cubicBezTo>
                            <a:pt x="3134" y="24413"/>
                            <a:pt x="1" y="26850"/>
                            <a:pt x="2698" y="30418"/>
                          </a:cubicBezTo>
                          <a:cubicBezTo>
                            <a:pt x="3403" y="31342"/>
                            <a:pt x="4091" y="31693"/>
                            <a:pt x="4787" y="31693"/>
                          </a:cubicBezTo>
                          <a:cubicBezTo>
                            <a:pt x="6843" y="31693"/>
                            <a:pt x="8975" y="28632"/>
                            <a:pt x="11836" y="28242"/>
                          </a:cubicBezTo>
                          <a:cubicBezTo>
                            <a:pt x="13166" y="28320"/>
                            <a:pt x="14513" y="28363"/>
                            <a:pt x="15862" y="28363"/>
                          </a:cubicBezTo>
                          <a:cubicBezTo>
                            <a:pt x="17515" y="28363"/>
                            <a:pt x="19170" y="28299"/>
                            <a:pt x="20799" y="28155"/>
                          </a:cubicBezTo>
                          <a:cubicBezTo>
                            <a:pt x="25846" y="27720"/>
                            <a:pt x="26543" y="22760"/>
                            <a:pt x="26020" y="19453"/>
                          </a:cubicBezTo>
                          <a:cubicBezTo>
                            <a:pt x="25585" y="16407"/>
                            <a:pt x="21669" y="13187"/>
                            <a:pt x="23671" y="10315"/>
                          </a:cubicBezTo>
                          <a:cubicBezTo>
                            <a:pt x="24479" y="9103"/>
                            <a:pt x="25831" y="8945"/>
                            <a:pt x="27339" y="8945"/>
                          </a:cubicBezTo>
                          <a:cubicBezTo>
                            <a:pt x="27868" y="8945"/>
                            <a:pt x="28416" y="8965"/>
                            <a:pt x="28967" y="8965"/>
                          </a:cubicBezTo>
                          <a:cubicBezTo>
                            <a:pt x="30565" y="8965"/>
                            <a:pt x="32184" y="8802"/>
                            <a:pt x="33417" y="7531"/>
                          </a:cubicBezTo>
                          <a:cubicBezTo>
                            <a:pt x="36289" y="4485"/>
                            <a:pt x="33069" y="569"/>
                            <a:pt x="28892" y="134"/>
                          </a:cubicBezTo>
                          <a:cubicBezTo>
                            <a:pt x="28172" y="44"/>
                            <a:pt x="27472" y="0"/>
                            <a:pt x="267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5791036" y="3221775"/>
                      <a:ext cx="1007629" cy="565754"/>
                    </a:xfrm>
                    <a:custGeom>
                      <a:avLst/>
                      <a:gdLst/>
                      <a:ahLst/>
                      <a:cxnLst/>
                      <a:rect l="l" t="t" r="r" b="b"/>
                      <a:pathLst>
                        <a:path w="47429" h="26630" extrusionOk="0">
                          <a:moveTo>
                            <a:pt x="45688" y="0"/>
                          </a:moveTo>
                          <a:lnTo>
                            <a:pt x="45339" y="87"/>
                          </a:lnTo>
                          <a:cubicBezTo>
                            <a:pt x="45339" y="174"/>
                            <a:pt x="46906" y="8354"/>
                            <a:pt x="27326" y="17057"/>
                          </a:cubicBezTo>
                          <a:cubicBezTo>
                            <a:pt x="17405" y="21408"/>
                            <a:pt x="175" y="26194"/>
                            <a:pt x="1" y="26194"/>
                          </a:cubicBezTo>
                          <a:lnTo>
                            <a:pt x="88" y="26629"/>
                          </a:lnTo>
                          <a:cubicBezTo>
                            <a:pt x="262" y="26542"/>
                            <a:pt x="17579" y="21756"/>
                            <a:pt x="27500" y="17405"/>
                          </a:cubicBezTo>
                          <a:cubicBezTo>
                            <a:pt x="47428" y="8529"/>
                            <a:pt x="45775" y="348"/>
                            <a:pt x="456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5537753" y="3781963"/>
                      <a:ext cx="212641" cy="184895"/>
                    </a:xfrm>
                    <a:custGeom>
                      <a:avLst/>
                      <a:gdLst/>
                      <a:ahLst/>
                      <a:cxnLst/>
                      <a:rect l="l" t="t" r="r" b="b"/>
                      <a:pathLst>
                        <a:path w="10009" h="8703" extrusionOk="0">
                          <a:moveTo>
                            <a:pt x="9834" y="0"/>
                          </a:moveTo>
                          <a:cubicBezTo>
                            <a:pt x="8181" y="609"/>
                            <a:pt x="6701" y="1567"/>
                            <a:pt x="5309" y="2611"/>
                          </a:cubicBezTo>
                          <a:cubicBezTo>
                            <a:pt x="3395" y="4438"/>
                            <a:pt x="1654" y="6353"/>
                            <a:pt x="1" y="8441"/>
                          </a:cubicBezTo>
                          <a:lnTo>
                            <a:pt x="349" y="8702"/>
                          </a:lnTo>
                          <a:cubicBezTo>
                            <a:pt x="1915" y="6701"/>
                            <a:pt x="3743" y="4699"/>
                            <a:pt x="5657" y="2959"/>
                          </a:cubicBezTo>
                          <a:cubicBezTo>
                            <a:pt x="6963" y="1915"/>
                            <a:pt x="8442" y="1044"/>
                            <a:pt x="10008" y="348"/>
                          </a:cubicBezTo>
                          <a:lnTo>
                            <a:pt x="98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5626493" y="3373379"/>
                      <a:ext cx="264415" cy="240366"/>
                    </a:xfrm>
                    <a:custGeom>
                      <a:avLst/>
                      <a:gdLst/>
                      <a:ahLst/>
                      <a:cxnLst/>
                      <a:rect l="l" t="t" r="r" b="b"/>
                      <a:pathLst>
                        <a:path w="12446" h="11314" extrusionOk="0">
                          <a:moveTo>
                            <a:pt x="12271" y="0"/>
                          </a:moveTo>
                          <a:cubicBezTo>
                            <a:pt x="11749" y="261"/>
                            <a:pt x="784" y="7049"/>
                            <a:pt x="1" y="11226"/>
                          </a:cubicBezTo>
                          <a:lnTo>
                            <a:pt x="436" y="11313"/>
                          </a:lnTo>
                          <a:cubicBezTo>
                            <a:pt x="1132" y="7310"/>
                            <a:pt x="12358" y="435"/>
                            <a:pt x="12445" y="348"/>
                          </a:cubicBezTo>
                          <a:lnTo>
                            <a:pt x="122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7"/>
                    <p:cNvSpPr/>
                    <p:nvPr/>
                  </p:nvSpPr>
                  <p:spPr>
                    <a:xfrm>
                      <a:off x="6022139" y="2241913"/>
                      <a:ext cx="75823" cy="20353"/>
                    </a:xfrm>
                    <a:custGeom>
                      <a:avLst/>
                      <a:gdLst/>
                      <a:ahLst/>
                      <a:cxnLst/>
                      <a:rect l="l" t="t" r="r" b="b"/>
                      <a:pathLst>
                        <a:path w="3569" h="958" extrusionOk="0">
                          <a:moveTo>
                            <a:pt x="3307" y="0"/>
                          </a:moveTo>
                          <a:cubicBezTo>
                            <a:pt x="2822" y="340"/>
                            <a:pt x="2229" y="517"/>
                            <a:pt x="1633" y="517"/>
                          </a:cubicBezTo>
                          <a:cubicBezTo>
                            <a:pt x="1160" y="517"/>
                            <a:pt x="685" y="406"/>
                            <a:pt x="262" y="174"/>
                          </a:cubicBezTo>
                          <a:lnTo>
                            <a:pt x="1" y="523"/>
                          </a:lnTo>
                          <a:cubicBezTo>
                            <a:pt x="523" y="784"/>
                            <a:pt x="1132" y="958"/>
                            <a:pt x="1741" y="958"/>
                          </a:cubicBezTo>
                          <a:cubicBezTo>
                            <a:pt x="2350" y="958"/>
                            <a:pt x="3046" y="697"/>
                            <a:pt x="3569" y="261"/>
                          </a:cubicBezTo>
                          <a:lnTo>
                            <a:pt x="33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a:off x="6162441" y="3003100"/>
                      <a:ext cx="113002" cy="120098"/>
                    </a:xfrm>
                    <a:custGeom>
                      <a:avLst/>
                      <a:gdLst/>
                      <a:ahLst/>
                      <a:cxnLst/>
                      <a:rect l="l" t="t" r="r" b="b"/>
                      <a:pathLst>
                        <a:path w="5319" h="5653" extrusionOk="0">
                          <a:moveTo>
                            <a:pt x="3141" y="1"/>
                          </a:moveTo>
                          <a:cubicBezTo>
                            <a:pt x="1930" y="1"/>
                            <a:pt x="344" y="487"/>
                            <a:pt x="184" y="2983"/>
                          </a:cubicBezTo>
                          <a:cubicBezTo>
                            <a:pt x="1" y="5143"/>
                            <a:pt x="1443" y="5653"/>
                            <a:pt x="2845" y="5653"/>
                          </a:cubicBezTo>
                          <a:cubicBezTo>
                            <a:pt x="4098" y="5653"/>
                            <a:pt x="5319" y="5246"/>
                            <a:pt x="5319" y="5246"/>
                          </a:cubicBezTo>
                          <a:cubicBezTo>
                            <a:pt x="5319" y="5246"/>
                            <a:pt x="2360" y="4202"/>
                            <a:pt x="2360" y="2809"/>
                          </a:cubicBezTo>
                          <a:cubicBezTo>
                            <a:pt x="2360" y="1504"/>
                            <a:pt x="3317" y="460"/>
                            <a:pt x="4535" y="199"/>
                          </a:cubicBezTo>
                          <a:cubicBezTo>
                            <a:pt x="4535" y="199"/>
                            <a:pt x="3915" y="1"/>
                            <a:pt x="31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17" name="Google Shape;517;p37"/>
              <p:cNvSpPr/>
              <p:nvPr/>
            </p:nvSpPr>
            <p:spPr>
              <a:xfrm>
                <a:off x="6044800" y="0"/>
                <a:ext cx="3153127" cy="3521217"/>
              </a:xfrm>
              <a:custGeom>
                <a:avLst/>
                <a:gdLst/>
                <a:ahLst/>
                <a:cxnLst/>
                <a:rect l="l" t="t" r="r" b="b"/>
                <a:pathLst>
                  <a:path w="137496" h="153933" extrusionOk="0">
                    <a:moveTo>
                      <a:pt x="1" y="0"/>
                    </a:moveTo>
                    <a:cubicBezTo>
                      <a:pt x="1" y="0"/>
                      <a:pt x="349" y="8528"/>
                      <a:pt x="9312" y="25324"/>
                    </a:cubicBezTo>
                    <a:cubicBezTo>
                      <a:pt x="18275" y="42206"/>
                      <a:pt x="34897" y="42989"/>
                      <a:pt x="31677" y="60132"/>
                    </a:cubicBezTo>
                    <a:cubicBezTo>
                      <a:pt x="28457" y="77189"/>
                      <a:pt x="21495" y="85195"/>
                      <a:pt x="31677" y="97204"/>
                    </a:cubicBezTo>
                    <a:cubicBezTo>
                      <a:pt x="38464" y="105210"/>
                      <a:pt x="27587" y="110170"/>
                      <a:pt x="26020" y="115827"/>
                    </a:cubicBezTo>
                    <a:cubicBezTo>
                      <a:pt x="25560" y="117513"/>
                      <a:pt x="25896" y="118067"/>
                      <a:pt x="26786" y="118067"/>
                    </a:cubicBezTo>
                    <a:cubicBezTo>
                      <a:pt x="28488" y="118067"/>
                      <a:pt x="32216" y="116046"/>
                      <a:pt x="36296" y="116046"/>
                    </a:cubicBezTo>
                    <a:cubicBezTo>
                      <a:pt x="37353" y="116046"/>
                      <a:pt x="38434" y="116182"/>
                      <a:pt x="39509" y="116523"/>
                    </a:cubicBezTo>
                    <a:cubicBezTo>
                      <a:pt x="46906" y="118873"/>
                      <a:pt x="55086" y="137931"/>
                      <a:pt x="68313" y="138366"/>
                    </a:cubicBezTo>
                    <a:cubicBezTo>
                      <a:pt x="68731" y="138382"/>
                      <a:pt x="69150" y="138390"/>
                      <a:pt x="69569" y="138390"/>
                    </a:cubicBezTo>
                    <a:cubicBezTo>
                      <a:pt x="77479" y="138390"/>
                      <a:pt x="85498" y="135579"/>
                      <a:pt x="92116" y="135579"/>
                    </a:cubicBezTo>
                    <a:cubicBezTo>
                      <a:pt x="96162" y="135579"/>
                      <a:pt x="99685" y="136630"/>
                      <a:pt x="102339" y="140019"/>
                    </a:cubicBezTo>
                    <a:cubicBezTo>
                      <a:pt x="108683" y="148024"/>
                      <a:pt x="120990" y="153932"/>
                      <a:pt x="132380" y="153932"/>
                    </a:cubicBezTo>
                    <a:cubicBezTo>
                      <a:pt x="134115" y="153932"/>
                      <a:pt x="135828" y="153795"/>
                      <a:pt x="137496" y="153508"/>
                    </a:cubicBezTo>
                    <a:lnTo>
                      <a:pt x="1374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a:off x="7659005" y="2854542"/>
                <a:ext cx="471574" cy="469289"/>
              </a:xfrm>
              <a:custGeom>
                <a:avLst/>
                <a:gdLst/>
                <a:ahLst/>
                <a:cxnLst/>
                <a:rect l="l" t="t" r="r" b="b"/>
                <a:pathLst>
                  <a:path w="22551" h="21821" extrusionOk="0">
                    <a:moveTo>
                      <a:pt x="21506" y="1"/>
                    </a:moveTo>
                    <a:cubicBezTo>
                      <a:pt x="17945" y="1"/>
                      <a:pt x="5601" y="2273"/>
                      <a:pt x="3047" y="8767"/>
                    </a:cubicBezTo>
                    <a:cubicBezTo>
                      <a:pt x="1" y="16512"/>
                      <a:pt x="3656" y="21821"/>
                      <a:pt x="3656" y="21821"/>
                    </a:cubicBezTo>
                    <a:cubicBezTo>
                      <a:pt x="3656" y="21821"/>
                      <a:pt x="10617" y="15381"/>
                      <a:pt x="12358" y="12596"/>
                    </a:cubicBezTo>
                    <a:cubicBezTo>
                      <a:pt x="14011" y="9812"/>
                      <a:pt x="21930" y="1284"/>
                      <a:pt x="22452" y="239"/>
                    </a:cubicBezTo>
                    <a:cubicBezTo>
                      <a:pt x="22551" y="85"/>
                      <a:pt x="22191" y="1"/>
                      <a:pt x="21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7"/>
              <p:cNvSpPr/>
              <p:nvPr/>
            </p:nvSpPr>
            <p:spPr>
              <a:xfrm>
                <a:off x="7647798" y="1879844"/>
                <a:ext cx="995622" cy="1524385"/>
              </a:xfrm>
              <a:custGeom>
                <a:avLst/>
                <a:gdLst/>
                <a:ahLst/>
                <a:cxnLst/>
                <a:rect l="l" t="t" r="r" b="b"/>
                <a:pathLst>
                  <a:path w="53251" h="77115" extrusionOk="0">
                    <a:moveTo>
                      <a:pt x="33529" y="0"/>
                    </a:moveTo>
                    <a:cubicBezTo>
                      <a:pt x="27020" y="99"/>
                      <a:pt x="19822" y="592"/>
                      <a:pt x="14004" y="1085"/>
                    </a:cubicBezTo>
                    <a:cubicBezTo>
                      <a:pt x="12327" y="1183"/>
                      <a:pt x="10848" y="1381"/>
                      <a:pt x="9467" y="1578"/>
                    </a:cubicBezTo>
                    <a:cubicBezTo>
                      <a:pt x="7298" y="1676"/>
                      <a:pt x="5227" y="2071"/>
                      <a:pt x="3058" y="2564"/>
                    </a:cubicBezTo>
                    <a:cubicBezTo>
                      <a:pt x="1973" y="3057"/>
                      <a:pt x="1184" y="12425"/>
                      <a:pt x="790" y="24752"/>
                    </a:cubicBezTo>
                    <a:cubicBezTo>
                      <a:pt x="395" y="33035"/>
                      <a:pt x="198" y="42502"/>
                      <a:pt x="99" y="51377"/>
                    </a:cubicBezTo>
                    <a:cubicBezTo>
                      <a:pt x="99" y="56110"/>
                      <a:pt x="1" y="60548"/>
                      <a:pt x="1" y="64591"/>
                    </a:cubicBezTo>
                    <a:cubicBezTo>
                      <a:pt x="395" y="64591"/>
                      <a:pt x="790" y="64689"/>
                      <a:pt x="1184" y="64689"/>
                    </a:cubicBezTo>
                    <a:cubicBezTo>
                      <a:pt x="1638" y="64707"/>
                      <a:pt x="2092" y="64715"/>
                      <a:pt x="2547" y="64715"/>
                    </a:cubicBezTo>
                    <a:cubicBezTo>
                      <a:pt x="9902" y="64715"/>
                      <a:pt x="17370" y="62573"/>
                      <a:pt x="23963" y="61830"/>
                    </a:cubicBezTo>
                    <a:cubicBezTo>
                      <a:pt x="24456" y="48616"/>
                      <a:pt x="24851" y="33725"/>
                      <a:pt x="24851" y="31753"/>
                    </a:cubicBezTo>
                    <a:lnTo>
                      <a:pt x="26231" y="61534"/>
                    </a:lnTo>
                    <a:cubicBezTo>
                      <a:pt x="26808" y="61502"/>
                      <a:pt x="27376" y="61485"/>
                      <a:pt x="27936" y="61485"/>
                    </a:cubicBezTo>
                    <a:cubicBezTo>
                      <a:pt x="32646" y="61485"/>
                      <a:pt x="36755" y="62685"/>
                      <a:pt x="39840" y="66563"/>
                    </a:cubicBezTo>
                    <a:cubicBezTo>
                      <a:pt x="43488" y="71000"/>
                      <a:pt x="48024" y="74551"/>
                      <a:pt x="53251" y="77114"/>
                    </a:cubicBezTo>
                    <a:cubicBezTo>
                      <a:pt x="53251" y="71000"/>
                      <a:pt x="52955" y="59956"/>
                      <a:pt x="52561" y="48221"/>
                    </a:cubicBezTo>
                    <a:cubicBezTo>
                      <a:pt x="52363" y="42896"/>
                      <a:pt x="52265" y="37374"/>
                      <a:pt x="51969" y="32147"/>
                    </a:cubicBezTo>
                    <a:cubicBezTo>
                      <a:pt x="52758" y="31260"/>
                      <a:pt x="52856" y="25738"/>
                      <a:pt x="52363" y="18342"/>
                    </a:cubicBezTo>
                    <a:cubicBezTo>
                      <a:pt x="52363" y="17652"/>
                      <a:pt x="52363" y="16961"/>
                      <a:pt x="52265" y="16271"/>
                    </a:cubicBezTo>
                    <a:cubicBezTo>
                      <a:pt x="52166" y="15088"/>
                      <a:pt x="52068" y="13806"/>
                      <a:pt x="51969" y="12524"/>
                    </a:cubicBezTo>
                    <a:cubicBezTo>
                      <a:pt x="51969" y="12031"/>
                      <a:pt x="51870" y="11538"/>
                      <a:pt x="51870" y="11045"/>
                    </a:cubicBezTo>
                    <a:cubicBezTo>
                      <a:pt x="51870" y="10551"/>
                      <a:pt x="51772" y="10058"/>
                      <a:pt x="51772" y="9664"/>
                    </a:cubicBezTo>
                    <a:cubicBezTo>
                      <a:pt x="51673" y="9171"/>
                      <a:pt x="51673" y="8481"/>
                      <a:pt x="51574" y="7889"/>
                    </a:cubicBezTo>
                    <a:cubicBezTo>
                      <a:pt x="51476" y="6311"/>
                      <a:pt x="51279" y="4733"/>
                      <a:pt x="51081" y="3156"/>
                    </a:cubicBezTo>
                    <a:lnTo>
                      <a:pt x="51081" y="3156"/>
                    </a:lnTo>
                    <a:lnTo>
                      <a:pt x="52561" y="3353"/>
                    </a:lnTo>
                    <a:cubicBezTo>
                      <a:pt x="52561" y="2860"/>
                      <a:pt x="52462" y="2367"/>
                      <a:pt x="52462" y="1775"/>
                    </a:cubicBezTo>
                    <a:lnTo>
                      <a:pt x="50983" y="1578"/>
                    </a:lnTo>
                    <a:lnTo>
                      <a:pt x="49701" y="1381"/>
                    </a:lnTo>
                    <a:cubicBezTo>
                      <a:pt x="47729" y="690"/>
                      <a:pt x="45658" y="296"/>
                      <a:pt x="43587" y="197"/>
                    </a:cubicBezTo>
                    <a:lnTo>
                      <a:pt x="42108" y="99"/>
                    </a:lnTo>
                    <a:cubicBezTo>
                      <a:pt x="40333" y="0"/>
                      <a:pt x="38361" y="0"/>
                      <a:pt x="36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7"/>
              <p:cNvSpPr/>
              <p:nvPr/>
            </p:nvSpPr>
            <p:spPr>
              <a:xfrm>
                <a:off x="8397827" y="1143478"/>
                <a:ext cx="462290" cy="660717"/>
              </a:xfrm>
              <a:custGeom>
                <a:avLst/>
                <a:gdLst/>
                <a:ahLst/>
                <a:cxnLst/>
                <a:rect l="l" t="t" r="r" b="b"/>
                <a:pathLst>
                  <a:path w="22107" h="30722" extrusionOk="0">
                    <a:moveTo>
                      <a:pt x="2960" y="1"/>
                    </a:moveTo>
                    <a:cubicBezTo>
                      <a:pt x="1" y="1"/>
                      <a:pt x="1393" y="10095"/>
                      <a:pt x="1393" y="13489"/>
                    </a:cubicBezTo>
                    <a:cubicBezTo>
                      <a:pt x="1393" y="16862"/>
                      <a:pt x="11364" y="30721"/>
                      <a:pt x="15587" y="30721"/>
                    </a:cubicBezTo>
                    <a:cubicBezTo>
                      <a:pt x="15613" y="30721"/>
                      <a:pt x="15639" y="30721"/>
                      <a:pt x="15665" y="30720"/>
                    </a:cubicBezTo>
                    <a:cubicBezTo>
                      <a:pt x="16110" y="30692"/>
                      <a:pt x="16539" y="30685"/>
                      <a:pt x="16946" y="30685"/>
                    </a:cubicBezTo>
                    <a:cubicBezTo>
                      <a:pt x="17367" y="30685"/>
                      <a:pt x="17765" y="30692"/>
                      <a:pt x="18137" y="30692"/>
                    </a:cubicBezTo>
                    <a:cubicBezTo>
                      <a:pt x="20790" y="30692"/>
                      <a:pt x="22106" y="30311"/>
                      <a:pt x="20538" y="24106"/>
                    </a:cubicBezTo>
                    <a:cubicBezTo>
                      <a:pt x="15317" y="2524"/>
                      <a:pt x="2960" y="1"/>
                      <a:pt x="2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a:off x="7882841" y="890822"/>
                <a:ext cx="551644" cy="423373"/>
              </a:xfrm>
              <a:custGeom>
                <a:avLst/>
                <a:gdLst/>
                <a:ahLst/>
                <a:cxnLst/>
                <a:rect l="l" t="t" r="r" b="b"/>
                <a:pathLst>
                  <a:path w="26380" h="19686" extrusionOk="0">
                    <a:moveTo>
                      <a:pt x="13663" y="1"/>
                    </a:moveTo>
                    <a:lnTo>
                      <a:pt x="13663" y="1"/>
                    </a:lnTo>
                    <a:cubicBezTo>
                      <a:pt x="13228" y="262"/>
                      <a:pt x="7223" y="4439"/>
                      <a:pt x="7223" y="4439"/>
                    </a:cubicBezTo>
                    <a:cubicBezTo>
                      <a:pt x="7223" y="4439"/>
                      <a:pt x="7223" y="6266"/>
                      <a:pt x="7310" y="8355"/>
                    </a:cubicBezTo>
                    <a:cubicBezTo>
                      <a:pt x="7484" y="10443"/>
                      <a:pt x="5570" y="11140"/>
                      <a:pt x="2785" y="11227"/>
                    </a:cubicBezTo>
                    <a:cubicBezTo>
                      <a:pt x="0" y="11314"/>
                      <a:pt x="4178" y="19494"/>
                      <a:pt x="8181" y="19668"/>
                    </a:cubicBezTo>
                    <a:cubicBezTo>
                      <a:pt x="8393" y="19680"/>
                      <a:pt x="8612" y="19686"/>
                      <a:pt x="8838" y="19686"/>
                    </a:cubicBezTo>
                    <a:cubicBezTo>
                      <a:pt x="15103" y="19686"/>
                      <a:pt x="26380" y="15157"/>
                      <a:pt x="24280" y="13141"/>
                    </a:cubicBezTo>
                    <a:cubicBezTo>
                      <a:pt x="22017" y="11053"/>
                      <a:pt x="13315" y="11053"/>
                      <a:pt x="13228" y="9921"/>
                    </a:cubicBezTo>
                    <a:cubicBezTo>
                      <a:pt x="13054" y="8790"/>
                      <a:pt x="13663" y="1"/>
                      <a:pt x="13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7"/>
              <p:cNvSpPr/>
              <p:nvPr/>
            </p:nvSpPr>
            <p:spPr>
              <a:xfrm>
                <a:off x="7908918" y="723525"/>
                <a:ext cx="330610" cy="323003"/>
              </a:xfrm>
              <a:custGeom>
                <a:avLst/>
                <a:gdLst/>
                <a:ahLst/>
                <a:cxnLst/>
                <a:rect l="l" t="t" r="r" b="b"/>
                <a:pathLst>
                  <a:path w="15810" h="15019" extrusionOk="0">
                    <a:moveTo>
                      <a:pt x="6920" y="1"/>
                    </a:moveTo>
                    <a:cubicBezTo>
                      <a:pt x="4291" y="1"/>
                      <a:pt x="1770" y="1023"/>
                      <a:pt x="1103" y="3167"/>
                    </a:cubicBezTo>
                    <a:cubicBezTo>
                      <a:pt x="0" y="6985"/>
                      <a:pt x="2288" y="15019"/>
                      <a:pt x="6917" y="15019"/>
                    </a:cubicBezTo>
                    <a:cubicBezTo>
                      <a:pt x="7037" y="15019"/>
                      <a:pt x="7159" y="15014"/>
                      <a:pt x="7282" y="15003"/>
                    </a:cubicBezTo>
                    <a:cubicBezTo>
                      <a:pt x="15810" y="14306"/>
                      <a:pt x="12677" y="2036"/>
                      <a:pt x="12677" y="2036"/>
                    </a:cubicBezTo>
                    <a:cubicBezTo>
                      <a:pt x="11339" y="698"/>
                      <a:pt x="9092" y="1"/>
                      <a:pt x="6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8015692" y="888951"/>
                <a:ext cx="30949" cy="56174"/>
              </a:xfrm>
              <a:custGeom>
                <a:avLst/>
                <a:gdLst/>
                <a:ahLst/>
                <a:cxnLst/>
                <a:rect l="l" t="t" r="r" b="b"/>
                <a:pathLst>
                  <a:path w="1480" h="2612" extrusionOk="0">
                    <a:moveTo>
                      <a:pt x="783" y="1"/>
                    </a:moveTo>
                    <a:cubicBezTo>
                      <a:pt x="696" y="175"/>
                      <a:pt x="87" y="1741"/>
                      <a:pt x="0" y="2089"/>
                    </a:cubicBezTo>
                    <a:cubicBezTo>
                      <a:pt x="0" y="2176"/>
                      <a:pt x="0" y="2263"/>
                      <a:pt x="87" y="2350"/>
                    </a:cubicBezTo>
                    <a:cubicBezTo>
                      <a:pt x="261" y="2611"/>
                      <a:pt x="957" y="2611"/>
                      <a:pt x="1305" y="2611"/>
                    </a:cubicBezTo>
                    <a:lnTo>
                      <a:pt x="1479" y="2611"/>
                    </a:lnTo>
                    <a:lnTo>
                      <a:pt x="1479" y="2176"/>
                    </a:lnTo>
                    <a:cubicBezTo>
                      <a:pt x="1131" y="2176"/>
                      <a:pt x="783" y="2176"/>
                      <a:pt x="435" y="2089"/>
                    </a:cubicBezTo>
                    <a:cubicBezTo>
                      <a:pt x="522" y="1741"/>
                      <a:pt x="957" y="784"/>
                      <a:pt x="1218" y="175"/>
                    </a:cubicBezTo>
                    <a:lnTo>
                      <a:pt x="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8103039" y="913275"/>
                <a:ext cx="52781" cy="54303"/>
              </a:xfrm>
              <a:custGeom>
                <a:avLst/>
                <a:gdLst/>
                <a:ahLst/>
                <a:cxnLst/>
                <a:rect l="l" t="t" r="r" b="b"/>
                <a:pathLst>
                  <a:path w="2524" h="2525" extrusionOk="0">
                    <a:moveTo>
                      <a:pt x="1306" y="1"/>
                    </a:moveTo>
                    <a:cubicBezTo>
                      <a:pt x="522" y="1"/>
                      <a:pt x="0" y="523"/>
                      <a:pt x="0" y="1306"/>
                    </a:cubicBezTo>
                    <a:cubicBezTo>
                      <a:pt x="0" y="2002"/>
                      <a:pt x="522" y="2525"/>
                      <a:pt x="1306" y="2525"/>
                    </a:cubicBezTo>
                    <a:cubicBezTo>
                      <a:pt x="2002" y="2525"/>
                      <a:pt x="2524" y="2002"/>
                      <a:pt x="2524" y="1306"/>
                    </a:cubicBezTo>
                    <a:cubicBezTo>
                      <a:pt x="2524" y="523"/>
                      <a:pt x="2002" y="1"/>
                      <a:pt x="1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7950176" y="907662"/>
                <a:ext cx="54600" cy="56174"/>
              </a:xfrm>
              <a:custGeom>
                <a:avLst/>
                <a:gdLst/>
                <a:ahLst/>
                <a:cxnLst/>
                <a:rect l="l" t="t" r="r" b="b"/>
                <a:pathLst>
                  <a:path w="2611" h="2612" extrusionOk="0">
                    <a:moveTo>
                      <a:pt x="1306" y="1"/>
                    </a:moveTo>
                    <a:cubicBezTo>
                      <a:pt x="609" y="1"/>
                      <a:pt x="0" y="610"/>
                      <a:pt x="0" y="1306"/>
                    </a:cubicBezTo>
                    <a:cubicBezTo>
                      <a:pt x="0" y="2002"/>
                      <a:pt x="609" y="2612"/>
                      <a:pt x="1306" y="2612"/>
                    </a:cubicBezTo>
                    <a:cubicBezTo>
                      <a:pt x="2002" y="2612"/>
                      <a:pt x="2611" y="2002"/>
                      <a:pt x="2611" y="1306"/>
                    </a:cubicBezTo>
                    <a:cubicBezTo>
                      <a:pt x="2611" y="610"/>
                      <a:pt x="2002" y="1"/>
                      <a:pt x="1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7"/>
              <p:cNvSpPr/>
              <p:nvPr/>
            </p:nvSpPr>
            <p:spPr>
              <a:xfrm>
                <a:off x="8035704" y="952588"/>
                <a:ext cx="61898" cy="29958"/>
              </a:xfrm>
              <a:custGeom>
                <a:avLst/>
                <a:gdLst/>
                <a:ahLst/>
                <a:cxnLst/>
                <a:rect l="l" t="t" r="r" b="b"/>
                <a:pathLst>
                  <a:path w="2960" h="1393" extrusionOk="0">
                    <a:moveTo>
                      <a:pt x="2611" y="0"/>
                    </a:moveTo>
                    <a:cubicBezTo>
                      <a:pt x="2350" y="436"/>
                      <a:pt x="1915" y="871"/>
                      <a:pt x="1393" y="958"/>
                    </a:cubicBezTo>
                    <a:cubicBezTo>
                      <a:pt x="1316" y="973"/>
                      <a:pt x="1241" y="980"/>
                      <a:pt x="1169" y="980"/>
                    </a:cubicBezTo>
                    <a:cubicBezTo>
                      <a:pt x="834" y="980"/>
                      <a:pt x="548" y="824"/>
                      <a:pt x="261" y="610"/>
                    </a:cubicBezTo>
                    <a:lnTo>
                      <a:pt x="0" y="958"/>
                    </a:lnTo>
                    <a:cubicBezTo>
                      <a:pt x="348" y="1219"/>
                      <a:pt x="784" y="1393"/>
                      <a:pt x="1219" y="1393"/>
                    </a:cubicBezTo>
                    <a:lnTo>
                      <a:pt x="1480" y="1393"/>
                    </a:lnTo>
                    <a:cubicBezTo>
                      <a:pt x="2089" y="1219"/>
                      <a:pt x="2611" y="784"/>
                      <a:pt x="2959" y="174"/>
                    </a:cubicBezTo>
                    <a:lnTo>
                      <a:pt x="26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7"/>
              <p:cNvSpPr/>
              <p:nvPr/>
            </p:nvSpPr>
            <p:spPr>
              <a:xfrm>
                <a:off x="7972007" y="866499"/>
                <a:ext cx="23672" cy="31829"/>
              </a:xfrm>
              <a:custGeom>
                <a:avLst/>
                <a:gdLst/>
                <a:ahLst/>
                <a:cxnLst/>
                <a:rect l="l" t="t" r="r" b="b"/>
                <a:pathLst>
                  <a:path w="1132" h="1480" extrusionOk="0">
                    <a:moveTo>
                      <a:pt x="610" y="0"/>
                    </a:moveTo>
                    <a:cubicBezTo>
                      <a:pt x="262" y="0"/>
                      <a:pt x="1" y="348"/>
                      <a:pt x="1" y="784"/>
                    </a:cubicBezTo>
                    <a:cubicBezTo>
                      <a:pt x="1" y="1132"/>
                      <a:pt x="262" y="1480"/>
                      <a:pt x="610" y="1480"/>
                    </a:cubicBezTo>
                    <a:cubicBezTo>
                      <a:pt x="871" y="1480"/>
                      <a:pt x="1132" y="1132"/>
                      <a:pt x="1132" y="784"/>
                    </a:cubicBezTo>
                    <a:cubicBezTo>
                      <a:pt x="1132" y="348"/>
                      <a:pt x="871" y="0"/>
                      <a:pt x="6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8093942" y="866499"/>
                <a:ext cx="23672" cy="31829"/>
              </a:xfrm>
              <a:custGeom>
                <a:avLst/>
                <a:gdLst/>
                <a:ahLst/>
                <a:cxnLst/>
                <a:rect l="l" t="t" r="r" b="b"/>
                <a:pathLst>
                  <a:path w="1132" h="1480" extrusionOk="0">
                    <a:moveTo>
                      <a:pt x="522" y="0"/>
                    </a:moveTo>
                    <a:cubicBezTo>
                      <a:pt x="261" y="0"/>
                      <a:pt x="0" y="348"/>
                      <a:pt x="0" y="784"/>
                    </a:cubicBezTo>
                    <a:cubicBezTo>
                      <a:pt x="0" y="1132"/>
                      <a:pt x="261" y="1480"/>
                      <a:pt x="522" y="1480"/>
                    </a:cubicBezTo>
                    <a:cubicBezTo>
                      <a:pt x="870" y="1480"/>
                      <a:pt x="1131" y="1132"/>
                      <a:pt x="1131" y="784"/>
                    </a:cubicBezTo>
                    <a:cubicBezTo>
                      <a:pt x="1131" y="348"/>
                      <a:pt x="870" y="0"/>
                      <a:pt x="5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7"/>
              <p:cNvSpPr/>
              <p:nvPr/>
            </p:nvSpPr>
            <p:spPr>
              <a:xfrm>
                <a:off x="7895576" y="627090"/>
                <a:ext cx="407648" cy="370511"/>
              </a:xfrm>
              <a:custGeom>
                <a:avLst/>
                <a:gdLst/>
                <a:ahLst/>
                <a:cxnLst/>
                <a:rect l="l" t="t" r="r" b="b"/>
                <a:pathLst>
                  <a:path w="19494" h="17228" extrusionOk="0">
                    <a:moveTo>
                      <a:pt x="11665" y="1"/>
                    </a:moveTo>
                    <a:cubicBezTo>
                      <a:pt x="8017" y="1"/>
                      <a:pt x="3485" y="1407"/>
                      <a:pt x="2611" y="3300"/>
                    </a:cubicBezTo>
                    <a:cubicBezTo>
                      <a:pt x="2611" y="3300"/>
                      <a:pt x="1" y="7826"/>
                      <a:pt x="1132" y="9044"/>
                    </a:cubicBezTo>
                    <a:cubicBezTo>
                      <a:pt x="1758" y="9827"/>
                      <a:pt x="5487" y="10266"/>
                      <a:pt x="8369" y="10266"/>
                    </a:cubicBezTo>
                    <a:cubicBezTo>
                      <a:pt x="10290" y="10266"/>
                      <a:pt x="11836" y="10071"/>
                      <a:pt x="11836" y="9653"/>
                    </a:cubicBezTo>
                    <a:cubicBezTo>
                      <a:pt x="11836" y="8725"/>
                      <a:pt x="11904" y="5669"/>
                      <a:pt x="12286" y="5669"/>
                    </a:cubicBezTo>
                    <a:cubicBezTo>
                      <a:pt x="12334" y="5669"/>
                      <a:pt x="12387" y="5717"/>
                      <a:pt x="12445" y="5824"/>
                    </a:cubicBezTo>
                    <a:cubicBezTo>
                      <a:pt x="15447" y="11314"/>
                      <a:pt x="11938" y="17228"/>
                      <a:pt x="12588" y="17228"/>
                    </a:cubicBezTo>
                    <a:cubicBezTo>
                      <a:pt x="12598" y="17228"/>
                      <a:pt x="12608" y="17226"/>
                      <a:pt x="12619" y="17224"/>
                    </a:cubicBezTo>
                    <a:cubicBezTo>
                      <a:pt x="14098" y="16963"/>
                      <a:pt x="18710" y="15396"/>
                      <a:pt x="19146" y="11132"/>
                    </a:cubicBezTo>
                    <a:cubicBezTo>
                      <a:pt x="19494" y="6955"/>
                      <a:pt x="17492" y="864"/>
                      <a:pt x="13663" y="168"/>
                    </a:cubicBezTo>
                    <a:cubicBezTo>
                      <a:pt x="13053" y="54"/>
                      <a:pt x="12376" y="1"/>
                      <a:pt x="11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a:off x="8143063" y="516526"/>
                <a:ext cx="152884" cy="157233"/>
              </a:xfrm>
              <a:custGeom>
                <a:avLst/>
                <a:gdLst/>
                <a:ahLst/>
                <a:cxnLst/>
                <a:rect l="l" t="t" r="r" b="b"/>
                <a:pathLst>
                  <a:path w="7311" h="7311" extrusionOk="0">
                    <a:moveTo>
                      <a:pt x="3656" y="0"/>
                    </a:moveTo>
                    <a:cubicBezTo>
                      <a:pt x="1654" y="0"/>
                      <a:pt x="1" y="1654"/>
                      <a:pt x="1" y="3655"/>
                    </a:cubicBezTo>
                    <a:cubicBezTo>
                      <a:pt x="1" y="5657"/>
                      <a:pt x="1654" y="7310"/>
                      <a:pt x="3656" y="7310"/>
                    </a:cubicBezTo>
                    <a:cubicBezTo>
                      <a:pt x="5657" y="7310"/>
                      <a:pt x="7311" y="5657"/>
                      <a:pt x="7311" y="3655"/>
                    </a:cubicBezTo>
                    <a:cubicBezTo>
                      <a:pt x="7311" y="1654"/>
                      <a:pt x="5657" y="0"/>
                      <a:pt x="36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p:nvPr/>
            </p:nvSpPr>
            <p:spPr>
              <a:xfrm>
                <a:off x="8150340" y="866886"/>
                <a:ext cx="69175" cy="87595"/>
              </a:xfrm>
              <a:custGeom>
                <a:avLst/>
                <a:gdLst/>
                <a:ahLst/>
                <a:cxnLst/>
                <a:rect l="l" t="t" r="r" b="b"/>
                <a:pathLst>
                  <a:path w="3308" h="4073" extrusionOk="0">
                    <a:moveTo>
                      <a:pt x="1733" y="0"/>
                    </a:moveTo>
                    <a:cubicBezTo>
                      <a:pt x="1046" y="0"/>
                      <a:pt x="871" y="1462"/>
                      <a:pt x="871" y="1462"/>
                    </a:cubicBezTo>
                    <a:cubicBezTo>
                      <a:pt x="436" y="2419"/>
                      <a:pt x="1" y="4072"/>
                      <a:pt x="1045" y="4072"/>
                    </a:cubicBezTo>
                    <a:cubicBezTo>
                      <a:pt x="2002" y="3985"/>
                      <a:pt x="3308" y="1288"/>
                      <a:pt x="2263" y="243"/>
                    </a:cubicBezTo>
                    <a:cubicBezTo>
                      <a:pt x="2059" y="71"/>
                      <a:pt x="1884" y="0"/>
                      <a:pt x="1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a:off x="7671740" y="1122875"/>
                <a:ext cx="1017279" cy="1242570"/>
              </a:xfrm>
              <a:custGeom>
                <a:avLst/>
                <a:gdLst/>
                <a:ahLst/>
                <a:cxnLst/>
                <a:rect l="l" t="t" r="r" b="b"/>
                <a:pathLst>
                  <a:path w="48647" h="57777" extrusionOk="0">
                    <a:moveTo>
                      <a:pt x="26176" y="1"/>
                    </a:moveTo>
                    <a:cubicBezTo>
                      <a:pt x="25272" y="1"/>
                      <a:pt x="22815" y="5853"/>
                      <a:pt x="19629" y="5853"/>
                    </a:cubicBezTo>
                    <a:cubicBezTo>
                      <a:pt x="19385" y="5853"/>
                      <a:pt x="19137" y="5819"/>
                      <a:pt x="18885" y="5745"/>
                    </a:cubicBezTo>
                    <a:cubicBezTo>
                      <a:pt x="16448" y="4962"/>
                      <a:pt x="14795" y="2873"/>
                      <a:pt x="14447" y="437"/>
                    </a:cubicBezTo>
                    <a:cubicBezTo>
                      <a:pt x="14284" y="432"/>
                      <a:pt x="14121" y="430"/>
                      <a:pt x="13960" y="430"/>
                    </a:cubicBezTo>
                    <a:cubicBezTo>
                      <a:pt x="7799" y="430"/>
                      <a:pt x="2241" y="3576"/>
                      <a:pt x="1393" y="3830"/>
                    </a:cubicBezTo>
                    <a:cubicBezTo>
                      <a:pt x="523" y="4092"/>
                      <a:pt x="1" y="56044"/>
                      <a:pt x="1393" y="56044"/>
                    </a:cubicBezTo>
                    <a:cubicBezTo>
                      <a:pt x="2547" y="56044"/>
                      <a:pt x="30585" y="57776"/>
                      <a:pt x="41699" y="57776"/>
                    </a:cubicBezTo>
                    <a:cubicBezTo>
                      <a:pt x="43998" y="57776"/>
                      <a:pt x="45573" y="57702"/>
                      <a:pt x="46036" y="57523"/>
                    </a:cubicBezTo>
                    <a:cubicBezTo>
                      <a:pt x="48646" y="56479"/>
                      <a:pt x="43338" y="5745"/>
                      <a:pt x="39944" y="3047"/>
                    </a:cubicBezTo>
                    <a:cubicBezTo>
                      <a:pt x="36637" y="350"/>
                      <a:pt x="29327" y="524"/>
                      <a:pt x="26195" y="1"/>
                    </a:cubicBezTo>
                    <a:cubicBezTo>
                      <a:pt x="26189" y="1"/>
                      <a:pt x="26183" y="1"/>
                      <a:pt x="26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7"/>
              <p:cNvSpPr/>
              <p:nvPr/>
            </p:nvSpPr>
            <p:spPr>
              <a:xfrm>
                <a:off x="7105792" y="775462"/>
                <a:ext cx="644219" cy="1103317"/>
              </a:xfrm>
              <a:custGeom>
                <a:avLst/>
                <a:gdLst/>
                <a:ahLst/>
                <a:cxnLst/>
                <a:rect l="l" t="t" r="r" b="b"/>
                <a:pathLst>
                  <a:path w="30807" h="51302" extrusionOk="0">
                    <a:moveTo>
                      <a:pt x="11196" y="1"/>
                    </a:moveTo>
                    <a:cubicBezTo>
                      <a:pt x="11113" y="1"/>
                      <a:pt x="11035" y="71"/>
                      <a:pt x="10966" y="230"/>
                    </a:cubicBezTo>
                    <a:cubicBezTo>
                      <a:pt x="10444" y="1710"/>
                      <a:pt x="10879" y="5017"/>
                      <a:pt x="10879" y="5017"/>
                    </a:cubicBezTo>
                    <a:cubicBezTo>
                      <a:pt x="10879" y="5017"/>
                      <a:pt x="10057" y="828"/>
                      <a:pt x="9771" y="828"/>
                    </a:cubicBezTo>
                    <a:cubicBezTo>
                      <a:pt x="9763" y="828"/>
                      <a:pt x="9755" y="832"/>
                      <a:pt x="9747" y="840"/>
                    </a:cubicBezTo>
                    <a:cubicBezTo>
                      <a:pt x="9486" y="1101"/>
                      <a:pt x="8268" y="1710"/>
                      <a:pt x="9225" y="6496"/>
                    </a:cubicBezTo>
                    <a:cubicBezTo>
                      <a:pt x="9660" y="8846"/>
                      <a:pt x="1" y="42610"/>
                      <a:pt x="6092" y="49485"/>
                    </a:cubicBezTo>
                    <a:cubicBezTo>
                      <a:pt x="7260" y="50768"/>
                      <a:pt x="8783" y="51302"/>
                      <a:pt x="10492" y="51302"/>
                    </a:cubicBezTo>
                    <a:cubicBezTo>
                      <a:pt x="17826" y="51302"/>
                      <a:pt x="28601" y="41479"/>
                      <a:pt x="29589" y="38868"/>
                    </a:cubicBezTo>
                    <a:cubicBezTo>
                      <a:pt x="30807" y="35736"/>
                      <a:pt x="28457" y="19984"/>
                      <a:pt x="28457" y="19984"/>
                    </a:cubicBezTo>
                    <a:cubicBezTo>
                      <a:pt x="28457" y="19984"/>
                      <a:pt x="17579" y="33212"/>
                      <a:pt x="14534" y="33734"/>
                    </a:cubicBezTo>
                    <a:cubicBezTo>
                      <a:pt x="14510" y="33737"/>
                      <a:pt x="14487" y="33739"/>
                      <a:pt x="14464" y="33739"/>
                    </a:cubicBezTo>
                    <a:cubicBezTo>
                      <a:pt x="11562" y="33739"/>
                      <a:pt x="16259" y="6374"/>
                      <a:pt x="14273" y="1884"/>
                    </a:cubicBezTo>
                    <a:cubicBezTo>
                      <a:pt x="13861" y="978"/>
                      <a:pt x="13561" y="632"/>
                      <a:pt x="13343" y="632"/>
                    </a:cubicBezTo>
                    <a:cubicBezTo>
                      <a:pt x="12641" y="632"/>
                      <a:pt x="12793" y="4233"/>
                      <a:pt x="12793" y="4233"/>
                    </a:cubicBezTo>
                    <a:cubicBezTo>
                      <a:pt x="12793" y="4233"/>
                      <a:pt x="11837" y="1"/>
                      <a:pt x="111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7"/>
              <p:cNvSpPr/>
              <p:nvPr/>
            </p:nvSpPr>
            <p:spPr>
              <a:xfrm>
                <a:off x="7356918" y="826174"/>
                <a:ext cx="85570" cy="139189"/>
              </a:xfrm>
              <a:custGeom>
                <a:avLst/>
                <a:gdLst/>
                <a:ahLst/>
                <a:cxnLst/>
                <a:rect l="l" t="t" r="r" b="b"/>
                <a:pathLst>
                  <a:path w="4092" h="6472" extrusionOk="0">
                    <a:moveTo>
                      <a:pt x="3465" y="1"/>
                    </a:moveTo>
                    <a:cubicBezTo>
                      <a:pt x="3009" y="1"/>
                      <a:pt x="2257" y="2343"/>
                      <a:pt x="2177" y="2746"/>
                    </a:cubicBezTo>
                    <a:cubicBezTo>
                      <a:pt x="2090" y="3181"/>
                      <a:pt x="1393" y="3007"/>
                      <a:pt x="697" y="3703"/>
                    </a:cubicBezTo>
                    <a:cubicBezTo>
                      <a:pt x="1" y="4399"/>
                      <a:pt x="436" y="5704"/>
                      <a:pt x="436" y="5704"/>
                    </a:cubicBezTo>
                    <a:cubicBezTo>
                      <a:pt x="436" y="5704"/>
                      <a:pt x="1203" y="6472"/>
                      <a:pt x="1916" y="6472"/>
                    </a:cubicBezTo>
                    <a:cubicBezTo>
                      <a:pt x="2034" y="6472"/>
                      <a:pt x="2152" y="6450"/>
                      <a:pt x="2264" y="6401"/>
                    </a:cubicBezTo>
                    <a:cubicBezTo>
                      <a:pt x="2960" y="5965"/>
                      <a:pt x="4091" y="570"/>
                      <a:pt x="3569" y="48"/>
                    </a:cubicBezTo>
                    <a:cubicBezTo>
                      <a:pt x="3537" y="16"/>
                      <a:pt x="3502" y="1"/>
                      <a:pt x="3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a:off x="7344183" y="866499"/>
                <a:ext cx="67356" cy="101080"/>
              </a:xfrm>
              <a:custGeom>
                <a:avLst/>
                <a:gdLst/>
                <a:ahLst/>
                <a:cxnLst/>
                <a:rect l="l" t="t" r="r" b="b"/>
                <a:pathLst>
                  <a:path w="3221" h="4700" extrusionOk="0">
                    <a:moveTo>
                      <a:pt x="2786" y="0"/>
                    </a:moveTo>
                    <a:cubicBezTo>
                      <a:pt x="2786" y="87"/>
                      <a:pt x="2786" y="174"/>
                      <a:pt x="2699" y="261"/>
                    </a:cubicBezTo>
                    <a:cubicBezTo>
                      <a:pt x="2612" y="1045"/>
                      <a:pt x="2002" y="1567"/>
                      <a:pt x="1306" y="1654"/>
                    </a:cubicBezTo>
                    <a:cubicBezTo>
                      <a:pt x="958" y="1654"/>
                      <a:pt x="610" y="1828"/>
                      <a:pt x="523" y="2176"/>
                    </a:cubicBezTo>
                    <a:cubicBezTo>
                      <a:pt x="1" y="2959"/>
                      <a:pt x="697" y="4613"/>
                      <a:pt x="697" y="4700"/>
                    </a:cubicBezTo>
                    <a:lnTo>
                      <a:pt x="1045" y="4526"/>
                    </a:lnTo>
                    <a:cubicBezTo>
                      <a:pt x="871" y="4090"/>
                      <a:pt x="523" y="2872"/>
                      <a:pt x="871" y="2350"/>
                    </a:cubicBezTo>
                    <a:cubicBezTo>
                      <a:pt x="958" y="2176"/>
                      <a:pt x="1132" y="2089"/>
                      <a:pt x="1306" y="2089"/>
                    </a:cubicBezTo>
                    <a:cubicBezTo>
                      <a:pt x="2263" y="2002"/>
                      <a:pt x="2960" y="1306"/>
                      <a:pt x="3134" y="435"/>
                    </a:cubicBezTo>
                    <a:cubicBezTo>
                      <a:pt x="3134" y="261"/>
                      <a:pt x="3134" y="174"/>
                      <a:pt x="3221" y="87"/>
                    </a:cubicBezTo>
                    <a:lnTo>
                      <a:pt x="27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a:off x="7076684" y="1031194"/>
                <a:ext cx="869875" cy="1694741"/>
              </a:xfrm>
              <a:custGeom>
                <a:avLst/>
                <a:gdLst/>
                <a:ahLst/>
                <a:cxnLst/>
                <a:rect l="l" t="t" r="r" b="b"/>
                <a:pathLst>
                  <a:path w="41598" h="78802" extrusionOk="0">
                    <a:moveTo>
                      <a:pt x="14540" y="0"/>
                    </a:moveTo>
                    <a:cubicBezTo>
                      <a:pt x="11961" y="0"/>
                      <a:pt x="8442" y="697"/>
                      <a:pt x="8442" y="697"/>
                    </a:cubicBezTo>
                    <a:cubicBezTo>
                      <a:pt x="6005" y="1132"/>
                      <a:pt x="1" y="37159"/>
                      <a:pt x="7310" y="40466"/>
                    </a:cubicBezTo>
                    <a:cubicBezTo>
                      <a:pt x="8363" y="40932"/>
                      <a:pt x="9449" y="41136"/>
                      <a:pt x="10547" y="41136"/>
                    </a:cubicBezTo>
                    <a:cubicBezTo>
                      <a:pt x="18221" y="41136"/>
                      <a:pt x="26436" y="31154"/>
                      <a:pt x="27402" y="31154"/>
                    </a:cubicBezTo>
                    <a:cubicBezTo>
                      <a:pt x="27406" y="31154"/>
                      <a:pt x="27409" y="31154"/>
                      <a:pt x="27413" y="31154"/>
                    </a:cubicBezTo>
                    <a:cubicBezTo>
                      <a:pt x="28457" y="31241"/>
                      <a:pt x="26281" y="77711"/>
                      <a:pt x="28022" y="78495"/>
                    </a:cubicBezTo>
                    <a:cubicBezTo>
                      <a:pt x="28438" y="78703"/>
                      <a:pt x="29365" y="78801"/>
                      <a:pt x="30539" y="78801"/>
                    </a:cubicBezTo>
                    <a:cubicBezTo>
                      <a:pt x="34276" y="78801"/>
                      <a:pt x="40508" y="77801"/>
                      <a:pt x="40640" y="76145"/>
                    </a:cubicBezTo>
                    <a:cubicBezTo>
                      <a:pt x="40814" y="74056"/>
                      <a:pt x="41597" y="7223"/>
                      <a:pt x="39770" y="4874"/>
                    </a:cubicBezTo>
                    <a:cubicBezTo>
                      <a:pt x="39597" y="4658"/>
                      <a:pt x="39129" y="4565"/>
                      <a:pt x="38489" y="4565"/>
                    </a:cubicBezTo>
                    <a:cubicBezTo>
                      <a:pt x="36551" y="4565"/>
                      <a:pt x="33030" y="5415"/>
                      <a:pt x="31329" y="6266"/>
                    </a:cubicBezTo>
                    <a:cubicBezTo>
                      <a:pt x="27935" y="8093"/>
                      <a:pt x="18449" y="17405"/>
                      <a:pt x="17144" y="18623"/>
                    </a:cubicBezTo>
                    <a:cubicBezTo>
                      <a:pt x="17094" y="18670"/>
                      <a:pt x="17049" y="18692"/>
                      <a:pt x="17008" y="18692"/>
                    </a:cubicBezTo>
                    <a:cubicBezTo>
                      <a:pt x="15897" y="18692"/>
                      <a:pt x="17815" y="2291"/>
                      <a:pt x="17144" y="697"/>
                    </a:cubicBezTo>
                    <a:cubicBezTo>
                      <a:pt x="16883" y="174"/>
                      <a:pt x="15829" y="0"/>
                      <a:pt x="145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7"/>
              <p:cNvSpPr/>
              <p:nvPr/>
            </p:nvSpPr>
            <p:spPr>
              <a:xfrm>
                <a:off x="8295926" y="1122402"/>
                <a:ext cx="413106" cy="1563509"/>
              </a:xfrm>
              <a:custGeom>
                <a:avLst/>
                <a:gdLst/>
                <a:ahLst/>
                <a:cxnLst/>
                <a:rect l="l" t="t" r="r" b="b"/>
                <a:pathLst>
                  <a:path w="19755" h="72700" extrusionOk="0">
                    <a:moveTo>
                      <a:pt x="2211" y="0"/>
                    </a:moveTo>
                    <a:cubicBezTo>
                      <a:pt x="1256" y="0"/>
                      <a:pt x="479" y="123"/>
                      <a:pt x="1" y="372"/>
                    </a:cubicBezTo>
                    <a:cubicBezTo>
                      <a:pt x="1" y="372"/>
                      <a:pt x="1" y="71382"/>
                      <a:pt x="2089" y="72339"/>
                    </a:cubicBezTo>
                    <a:cubicBezTo>
                      <a:pt x="2601" y="72595"/>
                      <a:pt x="3826" y="72700"/>
                      <a:pt x="5395" y="72700"/>
                    </a:cubicBezTo>
                    <a:cubicBezTo>
                      <a:pt x="10223" y="72700"/>
                      <a:pt x="18315" y="71712"/>
                      <a:pt x="18971" y="71121"/>
                    </a:cubicBezTo>
                    <a:cubicBezTo>
                      <a:pt x="19755" y="70338"/>
                      <a:pt x="15404" y="6463"/>
                      <a:pt x="13663" y="4462"/>
                    </a:cubicBezTo>
                    <a:cubicBezTo>
                      <a:pt x="11219" y="1542"/>
                      <a:pt x="5598" y="0"/>
                      <a:pt x="2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7"/>
              <p:cNvSpPr/>
              <p:nvPr/>
            </p:nvSpPr>
            <p:spPr>
              <a:xfrm>
                <a:off x="7735436" y="1158447"/>
                <a:ext cx="211122" cy="1211945"/>
              </a:xfrm>
              <a:custGeom>
                <a:avLst/>
                <a:gdLst/>
                <a:ahLst/>
                <a:cxnLst/>
                <a:rect l="l" t="t" r="r" b="b"/>
                <a:pathLst>
                  <a:path w="10096" h="56353" extrusionOk="0">
                    <a:moveTo>
                      <a:pt x="8529" y="1"/>
                    </a:moveTo>
                    <a:cubicBezTo>
                      <a:pt x="8529" y="1"/>
                      <a:pt x="1" y="17753"/>
                      <a:pt x="1045" y="22192"/>
                    </a:cubicBezTo>
                    <a:cubicBezTo>
                      <a:pt x="2089" y="26543"/>
                      <a:pt x="6701" y="28370"/>
                      <a:pt x="7136" y="32199"/>
                    </a:cubicBezTo>
                    <a:cubicBezTo>
                      <a:pt x="7485" y="36028"/>
                      <a:pt x="3917" y="39422"/>
                      <a:pt x="3133" y="44643"/>
                    </a:cubicBezTo>
                    <a:cubicBezTo>
                      <a:pt x="2355" y="49314"/>
                      <a:pt x="7704" y="56352"/>
                      <a:pt x="8904" y="56352"/>
                    </a:cubicBezTo>
                    <a:cubicBezTo>
                      <a:pt x="9045" y="56352"/>
                      <a:pt x="9129" y="56254"/>
                      <a:pt x="9138" y="56043"/>
                    </a:cubicBezTo>
                    <a:cubicBezTo>
                      <a:pt x="9312" y="54042"/>
                      <a:pt x="10095" y="2699"/>
                      <a:pt x="85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7"/>
              <p:cNvSpPr/>
              <p:nvPr/>
            </p:nvSpPr>
            <p:spPr>
              <a:xfrm>
                <a:off x="8286829" y="1152360"/>
                <a:ext cx="201147" cy="1201773"/>
              </a:xfrm>
              <a:custGeom>
                <a:avLst/>
                <a:gdLst/>
                <a:ahLst/>
                <a:cxnLst/>
                <a:rect l="l" t="t" r="r" b="b"/>
                <a:pathLst>
                  <a:path w="9619" h="55880" extrusionOk="0">
                    <a:moveTo>
                      <a:pt x="576" y="1"/>
                    </a:moveTo>
                    <a:cubicBezTo>
                      <a:pt x="472" y="1"/>
                      <a:pt x="421" y="91"/>
                      <a:pt x="436" y="284"/>
                    </a:cubicBezTo>
                    <a:cubicBezTo>
                      <a:pt x="436" y="284"/>
                      <a:pt x="0" y="53977"/>
                      <a:pt x="1132" y="55717"/>
                    </a:cubicBezTo>
                    <a:cubicBezTo>
                      <a:pt x="1209" y="55827"/>
                      <a:pt x="1305" y="55879"/>
                      <a:pt x="1417" y="55879"/>
                    </a:cubicBezTo>
                    <a:cubicBezTo>
                      <a:pt x="3085" y="55879"/>
                      <a:pt x="8355" y="44456"/>
                      <a:pt x="8355" y="41358"/>
                    </a:cubicBezTo>
                    <a:cubicBezTo>
                      <a:pt x="8355" y="37965"/>
                      <a:pt x="2524" y="29349"/>
                      <a:pt x="2524" y="28305"/>
                    </a:cubicBezTo>
                    <a:cubicBezTo>
                      <a:pt x="2524" y="27174"/>
                      <a:pt x="6701" y="22823"/>
                      <a:pt x="8181" y="16818"/>
                    </a:cubicBezTo>
                    <a:cubicBezTo>
                      <a:pt x="9618" y="11306"/>
                      <a:pt x="1743" y="1"/>
                      <a:pt x="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7"/>
              <p:cNvSpPr/>
              <p:nvPr/>
            </p:nvSpPr>
            <p:spPr>
              <a:xfrm>
                <a:off x="8388731" y="1476611"/>
                <a:ext cx="513209" cy="641963"/>
              </a:xfrm>
              <a:custGeom>
                <a:avLst/>
                <a:gdLst/>
                <a:ahLst/>
                <a:cxnLst/>
                <a:rect l="l" t="t" r="r" b="b"/>
                <a:pathLst>
                  <a:path w="24542" h="29850" extrusionOk="0">
                    <a:moveTo>
                      <a:pt x="5570" y="1"/>
                    </a:moveTo>
                    <a:cubicBezTo>
                      <a:pt x="5570" y="1"/>
                      <a:pt x="1" y="26978"/>
                      <a:pt x="1306" y="27239"/>
                    </a:cubicBezTo>
                    <a:cubicBezTo>
                      <a:pt x="2698" y="27500"/>
                      <a:pt x="19581" y="29849"/>
                      <a:pt x="19581" y="29849"/>
                    </a:cubicBezTo>
                    <a:cubicBezTo>
                      <a:pt x="19581" y="29849"/>
                      <a:pt x="24541" y="5048"/>
                      <a:pt x="23758" y="2872"/>
                    </a:cubicBezTo>
                    <a:cubicBezTo>
                      <a:pt x="23410" y="2089"/>
                      <a:pt x="5570" y="1"/>
                      <a:pt x="5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7"/>
              <p:cNvSpPr/>
              <p:nvPr/>
            </p:nvSpPr>
            <p:spPr>
              <a:xfrm>
                <a:off x="8421499" y="1504698"/>
                <a:ext cx="451311" cy="572692"/>
              </a:xfrm>
              <a:custGeom>
                <a:avLst/>
                <a:gdLst/>
                <a:ahLst/>
                <a:cxnLst/>
                <a:rect l="l" t="t" r="r" b="b"/>
                <a:pathLst>
                  <a:path w="21582" h="26629" extrusionOk="0">
                    <a:moveTo>
                      <a:pt x="4960" y="0"/>
                    </a:moveTo>
                    <a:cubicBezTo>
                      <a:pt x="4960" y="0"/>
                      <a:pt x="0" y="24105"/>
                      <a:pt x="1305" y="24366"/>
                    </a:cubicBezTo>
                    <a:cubicBezTo>
                      <a:pt x="2698" y="24714"/>
                      <a:pt x="17231" y="26629"/>
                      <a:pt x="17231" y="26629"/>
                    </a:cubicBezTo>
                    <a:cubicBezTo>
                      <a:pt x="17231" y="26629"/>
                      <a:pt x="21582" y="4786"/>
                      <a:pt x="20798" y="2611"/>
                    </a:cubicBezTo>
                    <a:cubicBezTo>
                      <a:pt x="20450" y="1740"/>
                      <a:pt x="4960" y="0"/>
                      <a:pt x="4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7"/>
              <p:cNvSpPr/>
              <p:nvPr/>
            </p:nvSpPr>
            <p:spPr>
              <a:xfrm>
                <a:off x="8612567" y="1434910"/>
                <a:ext cx="158342" cy="112844"/>
              </a:xfrm>
              <a:custGeom>
                <a:avLst/>
                <a:gdLst/>
                <a:ahLst/>
                <a:cxnLst/>
                <a:rect l="l" t="t" r="r" b="b"/>
                <a:pathLst>
                  <a:path w="7572" h="5247" extrusionOk="0">
                    <a:moveTo>
                      <a:pt x="4527" y="1"/>
                    </a:moveTo>
                    <a:cubicBezTo>
                      <a:pt x="3605" y="1"/>
                      <a:pt x="3246" y="1223"/>
                      <a:pt x="3394" y="2636"/>
                    </a:cubicBezTo>
                    <a:lnTo>
                      <a:pt x="697" y="2549"/>
                    </a:lnTo>
                    <a:cubicBezTo>
                      <a:pt x="697" y="2549"/>
                      <a:pt x="0" y="4463"/>
                      <a:pt x="262" y="4463"/>
                    </a:cubicBezTo>
                    <a:cubicBezTo>
                      <a:pt x="610" y="4463"/>
                      <a:pt x="7310" y="5247"/>
                      <a:pt x="7310" y="5247"/>
                    </a:cubicBezTo>
                    <a:cubicBezTo>
                      <a:pt x="7484" y="4376"/>
                      <a:pt x="7571" y="3419"/>
                      <a:pt x="7571" y="3419"/>
                    </a:cubicBezTo>
                    <a:lnTo>
                      <a:pt x="5483" y="3071"/>
                    </a:lnTo>
                    <a:cubicBezTo>
                      <a:pt x="5483" y="3071"/>
                      <a:pt x="6353" y="634"/>
                      <a:pt x="5048" y="112"/>
                    </a:cubicBezTo>
                    <a:cubicBezTo>
                      <a:pt x="4858" y="36"/>
                      <a:pt x="4684" y="1"/>
                      <a:pt x="4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7"/>
              <p:cNvSpPr/>
              <p:nvPr/>
            </p:nvSpPr>
            <p:spPr>
              <a:xfrm>
                <a:off x="8556148" y="1562701"/>
                <a:ext cx="258424" cy="65530"/>
              </a:xfrm>
              <a:custGeom>
                <a:avLst/>
                <a:gdLst/>
                <a:ahLst/>
                <a:cxnLst/>
                <a:rect l="l" t="t" r="r" b="b"/>
                <a:pathLst>
                  <a:path w="12358" h="3047" extrusionOk="0">
                    <a:moveTo>
                      <a:pt x="349" y="1"/>
                    </a:moveTo>
                    <a:cubicBezTo>
                      <a:pt x="262" y="349"/>
                      <a:pt x="175" y="697"/>
                      <a:pt x="88" y="1045"/>
                    </a:cubicBezTo>
                    <a:cubicBezTo>
                      <a:pt x="1" y="1567"/>
                      <a:pt x="12184" y="3047"/>
                      <a:pt x="12184" y="3047"/>
                    </a:cubicBezTo>
                    <a:cubicBezTo>
                      <a:pt x="12271" y="2698"/>
                      <a:pt x="12358" y="2350"/>
                      <a:pt x="12358" y="1915"/>
                    </a:cubicBezTo>
                    <a:cubicBezTo>
                      <a:pt x="12184" y="1567"/>
                      <a:pt x="349" y="1"/>
                      <a:pt x="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7"/>
              <p:cNvSpPr/>
              <p:nvPr/>
            </p:nvSpPr>
            <p:spPr>
              <a:xfrm>
                <a:off x="8548871" y="1616983"/>
                <a:ext cx="163799" cy="52411"/>
              </a:xfrm>
              <a:custGeom>
                <a:avLst/>
                <a:gdLst/>
                <a:ahLst/>
                <a:cxnLst/>
                <a:rect l="l" t="t" r="r" b="b"/>
                <a:pathLst>
                  <a:path w="7833" h="2437" extrusionOk="0">
                    <a:moveTo>
                      <a:pt x="436" y="0"/>
                    </a:moveTo>
                    <a:cubicBezTo>
                      <a:pt x="262" y="261"/>
                      <a:pt x="175" y="610"/>
                      <a:pt x="88" y="1045"/>
                    </a:cubicBezTo>
                    <a:cubicBezTo>
                      <a:pt x="1" y="1567"/>
                      <a:pt x="7833" y="2437"/>
                      <a:pt x="7833" y="2437"/>
                    </a:cubicBezTo>
                    <a:cubicBezTo>
                      <a:pt x="7833" y="2089"/>
                      <a:pt x="7833" y="1654"/>
                      <a:pt x="7833" y="1219"/>
                    </a:cubicBezTo>
                    <a:lnTo>
                      <a:pt x="4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a:off x="8530678" y="1710557"/>
                <a:ext cx="260243" cy="65530"/>
              </a:xfrm>
              <a:custGeom>
                <a:avLst/>
                <a:gdLst/>
                <a:ahLst/>
                <a:cxnLst/>
                <a:rect l="l" t="t" r="r" b="b"/>
                <a:pathLst>
                  <a:path w="12445" h="3047" extrusionOk="0">
                    <a:moveTo>
                      <a:pt x="436" y="1"/>
                    </a:moveTo>
                    <a:cubicBezTo>
                      <a:pt x="262" y="262"/>
                      <a:pt x="174" y="610"/>
                      <a:pt x="174" y="958"/>
                    </a:cubicBezTo>
                    <a:cubicBezTo>
                      <a:pt x="0" y="1567"/>
                      <a:pt x="12184" y="3046"/>
                      <a:pt x="12184" y="3046"/>
                    </a:cubicBezTo>
                    <a:cubicBezTo>
                      <a:pt x="12358" y="2698"/>
                      <a:pt x="12445" y="2263"/>
                      <a:pt x="12358" y="1915"/>
                    </a:cubicBezTo>
                    <a:cubicBezTo>
                      <a:pt x="12271" y="1480"/>
                      <a:pt x="436" y="1"/>
                      <a:pt x="4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a:off x="8523401" y="1762968"/>
                <a:ext cx="165619" cy="54282"/>
              </a:xfrm>
              <a:custGeom>
                <a:avLst/>
                <a:gdLst/>
                <a:ahLst/>
                <a:cxnLst/>
                <a:rect l="l" t="t" r="r" b="b"/>
                <a:pathLst>
                  <a:path w="7920" h="2524" extrusionOk="0">
                    <a:moveTo>
                      <a:pt x="435" y="0"/>
                    </a:moveTo>
                    <a:cubicBezTo>
                      <a:pt x="261" y="348"/>
                      <a:pt x="174" y="696"/>
                      <a:pt x="174" y="1044"/>
                    </a:cubicBezTo>
                    <a:cubicBezTo>
                      <a:pt x="0" y="1654"/>
                      <a:pt x="7832" y="2524"/>
                      <a:pt x="7832" y="2524"/>
                    </a:cubicBezTo>
                    <a:cubicBezTo>
                      <a:pt x="7919" y="2089"/>
                      <a:pt x="7919" y="1654"/>
                      <a:pt x="7832" y="1305"/>
                    </a:cubicBezTo>
                    <a:lnTo>
                      <a:pt x="4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a:off x="8496111" y="1880865"/>
                <a:ext cx="260243" cy="65530"/>
              </a:xfrm>
              <a:custGeom>
                <a:avLst/>
                <a:gdLst/>
                <a:ahLst/>
                <a:cxnLst/>
                <a:rect l="l" t="t" r="r" b="b"/>
                <a:pathLst>
                  <a:path w="12445" h="3047" extrusionOk="0">
                    <a:moveTo>
                      <a:pt x="435" y="1"/>
                    </a:moveTo>
                    <a:cubicBezTo>
                      <a:pt x="261" y="349"/>
                      <a:pt x="174" y="697"/>
                      <a:pt x="174" y="1045"/>
                    </a:cubicBezTo>
                    <a:cubicBezTo>
                      <a:pt x="0" y="1567"/>
                      <a:pt x="12183" y="3046"/>
                      <a:pt x="12183" y="3046"/>
                    </a:cubicBezTo>
                    <a:cubicBezTo>
                      <a:pt x="12357" y="2698"/>
                      <a:pt x="12444" y="2350"/>
                      <a:pt x="12357" y="1915"/>
                    </a:cubicBezTo>
                    <a:cubicBezTo>
                      <a:pt x="12270" y="1567"/>
                      <a:pt x="435"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8490632" y="1933276"/>
                <a:ext cx="163799" cy="54282"/>
              </a:xfrm>
              <a:custGeom>
                <a:avLst/>
                <a:gdLst/>
                <a:ahLst/>
                <a:cxnLst/>
                <a:rect l="l" t="t" r="r" b="b"/>
                <a:pathLst>
                  <a:path w="7833" h="2524" extrusionOk="0">
                    <a:moveTo>
                      <a:pt x="349" y="0"/>
                    </a:moveTo>
                    <a:cubicBezTo>
                      <a:pt x="262" y="348"/>
                      <a:pt x="88" y="696"/>
                      <a:pt x="88" y="1044"/>
                    </a:cubicBezTo>
                    <a:cubicBezTo>
                      <a:pt x="1" y="1654"/>
                      <a:pt x="7746" y="2524"/>
                      <a:pt x="7746" y="2524"/>
                    </a:cubicBezTo>
                    <a:cubicBezTo>
                      <a:pt x="7833" y="2089"/>
                      <a:pt x="7833" y="1741"/>
                      <a:pt x="7746" y="1306"/>
                    </a:cubicBezTo>
                    <a:lnTo>
                      <a:pt x="3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8725113" y="1766559"/>
                <a:ext cx="167354" cy="167706"/>
              </a:xfrm>
              <a:custGeom>
                <a:avLst/>
                <a:gdLst/>
                <a:ahLst/>
                <a:cxnLst/>
                <a:rect l="l" t="t" r="r" b="b"/>
                <a:pathLst>
                  <a:path w="8003" h="7798" extrusionOk="0">
                    <a:moveTo>
                      <a:pt x="2680" y="0"/>
                    </a:moveTo>
                    <a:cubicBezTo>
                      <a:pt x="2659" y="0"/>
                      <a:pt x="2641" y="2"/>
                      <a:pt x="2625" y="7"/>
                    </a:cubicBezTo>
                    <a:cubicBezTo>
                      <a:pt x="2015" y="268"/>
                      <a:pt x="4278" y="3662"/>
                      <a:pt x="4278" y="3662"/>
                    </a:cubicBezTo>
                    <a:cubicBezTo>
                      <a:pt x="4278" y="3662"/>
                      <a:pt x="2040" y="1797"/>
                      <a:pt x="1501" y="1797"/>
                    </a:cubicBezTo>
                    <a:cubicBezTo>
                      <a:pt x="1458" y="1797"/>
                      <a:pt x="1426" y="1809"/>
                      <a:pt x="1406" y="1835"/>
                    </a:cubicBezTo>
                    <a:cubicBezTo>
                      <a:pt x="797" y="2357"/>
                      <a:pt x="2886" y="5316"/>
                      <a:pt x="2886" y="5316"/>
                    </a:cubicBezTo>
                    <a:cubicBezTo>
                      <a:pt x="2886" y="5316"/>
                      <a:pt x="787" y="3341"/>
                      <a:pt x="177" y="3341"/>
                    </a:cubicBezTo>
                    <a:cubicBezTo>
                      <a:pt x="62" y="3341"/>
                      <a:pt x="0" y="3410"/>
                      <a:pt x="14" y="3575"/>
                    </a:cubicBezTo>
                    <a:cubicBezTo>
                      <a:pt x="536" y="5664"/>
                      <a:pt x="2102" y="7230"/>
                      <a:pt x="4104" y="7752"/>
                    </a:cubicBezTo>
                    <a:cubicBezTo>
                      <a:pt x="4281" y="7783"/>
                      <a:pt x="4454" y="7797"/>
                      <a:pt x="4620" y="7797"/>
                    </a:cubicBezTo>
                    <a:cubicBezTo>
                      <a:pt x="6821" y="7797"/>
                      <a:pt x="8003" y="5231"/>
                      <a:pt x="6628" y="2966"/>
                    </a:cubicBezTo>
                    <a:cubicBezTo>
                      <a:pt x="6628" y="2966"/>
                      <a:pt x="3415" y="0"/>
                      <a:pt x="2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8032065" y="1008741"/>
                <a:ext cx="100103" cy="44927"/>
              </a:xfrm>
              <a:custGeom>
                <a:avLst/>
                <a:gdLst/>
                <a:ahLst/>
                <a:cxnLst/>
                <a:rect l="l" t="t" r="r" b="b"/>
                <a:pathLst>
                  <a:path w="4787" h="2089" extrusionOk="0">
                    <a:moveTo>
                      <a:pt x="4525" y="0"/>
                    </a:moveTo>
                    <a:cubicBezTo>
                      <a:pt x="3034" y="1337"/>
                      <a:pt x="1816" y="1611"/>
                      <a:pt x="1052" y="1611"/>
                    </a:cubicBezTo>
                    <a:cubicBezTo>
                      <a:pt x="522" y="1611"/>
                      <a:pt x="210" y="1479"/>
                      <a:pt x="174" y="1479"/>
                    </a:cubicBezTo>
                    <a:lnTo>
                      <a:pt x="0" y="1828"/>
                    </a:lnTo>
                    <a:cubicBezTo>
                      <a:pt x="348" y="2002"/>
                      <a:pt x="696" y="2089"/>
                      <a:pt x="1045" y="2089"/>
                    </a:cubicBezTo>
                    <a:cubicBezTo>
                      <a:pt x="2437" y="2002"/>
                      <a:pt x="3829" y="1392"/>
                      <a:pt x="4787" y="348"/>
                    </a:cubicBezTo>
                    <a:lnTo>
                      <a:pt x="45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7568019" y="603906"/>
                <a:ext cx="204326" cy="208719"/>
              </a:xfrm>
              <a:custGeom>
                <a:avLst/>
                <a:gdLst/>
                <a:ahLst/>
                <a:cxnLst/>
                <a:rect l="l" t="t" r="r" b="b"/>
                <a:pathLst>
                  <a:path w="9771" h="9705" extrusionOk="0">
                    <a:moveTo>
                      <a:pt x="2174" y="1"/>
                    </a:moveTo>
                    <a:cubicBezTo>
                      <a:pt x="1920" y="1"/>
                      <a:pt x="1656" y="234"/>
                      <a:pt x="1393" y="810"/>
                    </a:cubicBezTo>
                    <a:cubicBezTo>
                      <a:pt x="1" y="3856"/>
                      <a:pt x="2959" y="9687"/>
                      <a:pt x="2959" y="9687"/>
                    </a:cubicBezTo>
                    <a:cubicBezTo>
                      <a:pt x="3011" y="9699"/>
                      <a:pt x="3065" y="9705"/>
                      <a:pt x="3121" y="9705"/>
                    </a:cubicBezTo>
                    <a:cubicBezTo>
                      <a:pt x="5065" y="9705"/>
                      <a:pt x="9770" y="2586"/>
                      <a:pt x="7572" y="810"/>
                    </a:cubicBezTo>
                    <a:cubicBezTo>
                      <a:pt x="7485" y="731"/>
                      <a:pt x="7385" y="695"/>
                      <a:pt x="7277" y="695"/>
                    </a:cubicBezTo>
                    <a:cubicBezTo>
                      <a:pt x="6191" y="695"/>
                      <a:pt x="4178" y="4291"/>
                      <a:pt x="4178" y="4291"/>
                    </a:cubicBezTo>
                    <a:cubicBezTo>
                      <a:pt x="4178" y="4291"/>
                      <a:pt x="3262" y="1"/>
                      <a:pt x="2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7335086" y="486202"/>
                <a:ext cx="176534" cy="215622"/>
              </a:xfrm>
              <a:custGeom>
                <a:avLst/>
                <a:gdLst/>
                <a:ahLst/>
                <a:cxnLst/>
                <a:rect l="l" t="t" r="r" b="b"/>
                <a:pathLst>
                  <a:path w="8442" h="10026" extrusionOk="0">
                    <a:moveTo>
                      <a:pt x="5449" y="0"/>
                    </a:moveTo>
                    <a:cubicBezTo>
                      <a:pt x="4329" y="0"/>
                      <a:pt x="4004" y="4630"/>
                      <a:pt x="4004" y="4630"/>
                    </a:cubicBezTo>
                    <a:cubicBezTo>
                      <a:pt x="4004" y="4630"/>
                      <a:pt x="1676" y="1544"/>
                      <a:pt x="571" y="1544"/>
                    </a:cubicBezTo>
                    <a:cubicBezTo>
                      <a:pt x="227" y="1544"/>
                      <a:pt x="1" y="1843"/>
                      <a:pt x="1" y="2629"/>
                    </a:cubicBezTo>
                    <a:cubicBezTo>
                      <a:pt x="1" y="6022"/>
                      <a:pt x="5135" y="10025"/>
                      <a:pt x="5135" y="10025"/>
                    </a:cubicBezTo>
                    <a:cubicBezTo>
                      <a:pt x="6963" y="9677"/>
                      <a:pt x="8442" y="801"/>
                      <a:pt x="5570" y="18"/>
                    </a:cubicBezTo>
                    <a:cubicBezTo>
                      <a:pt x="5529" y="6"/>
                      <a:pt x="5489" y="0"/>
                      <a:pt x="5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7469756" y="240815"/>
                <a:ext cx="180173" cy="215837"/>
              </a:xfrm>
              <a:custGeom>
                <a:avLst/>
                <a:gdLst/>
                <a:ahLst/>
                <a:cxnLst/>
                <a:rect l="l" t="t" r="r" b="b"/>
                <a:pathLst>
                  <a:path w="8616" h="10036" extrusionOk="0">
                    <a:moveTo>
                      <a:pt x="5681" y="1"/>
                    </a:moveTo>
                    <a:cubicBezTo>
                      <a:pt x="4562" y="1"/>
                      <a:pt x="4003" y="4553"/>
                      <a:pt x="4003" y="4553"/>
                    </a:cubicBezTo>
                    <a:cubicBezTo>
                      <a:pt x="4003" y="4553"/>
                      <a:pt x="1805" y="1281"/>
                      <a:pt x="700" y="1281"/>
                    </a:cubicBezTo>
                    <a:cubicBezTo>
                      <a:pt x="363" y="1281"/>
                      <a:pt x="128" y="1585"/>
                      <a:pt x="87" y="2377"/>
                    </a:cubicBezTo>
                    <a:cubicBezTo>
                      <a:pt x="0" y="5771"/>
                      <a:pt x="4874" y="10035"/>
                      <a:pt x="4874" y="10035"/>
                    </a:cubicBezTo>
                    <a:cubicBezTo>
                      <a:pt x="6788" y="9774"/>
                      <a:pt x="8616" y="985"/>
                      <a:pt x="5831" y="28"/>
                    </a:cubicBezTo>
                    <a:cubicBezTo>
                      <a:pt x="5780" y="10"/>
                      <a:pt x="5730" y="1"/>
                      <a:pt x="56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8368091" y="315270"/>
                <a:ext cx="661220" cy="514259"/>
              </a:xfrm>
              <a:custGeom>
                <a:avLst/>
                <a:gdLst/>
                <a:ahLst/>
                <a:cxnLst/>
                <a:rect l="l" t="t" r="r" b="b"/>
                <a:pathLst>
                  <a:path w="31620" h="23912" extrusionOk="0">
                    <a:moveTo>
                      <a:pt x="6855" y="9783"/>
                    </a:moveTo>
                    <a:cubicBezTo>
                      <a:pt x="7771" y="9783"/>
                      <a:pt x="8646" y="10503"/>
                      <a:pt x="8646" y="11621"/>
                    </a:cubicBezTo>
                    <a:cubicBezTo>
                      <a:pt x="8646" y="12578"/>
                      <a:pt x="7862" y="13448"/>
                      <a:pt x="6905" y="13448"/>
                    </a:cubicBezTo>
                    <a:cubicBezTo>
                      <a:pt x="5252" y="13448"/>
                      <a:pt x="4469" y="11447"/>
                      <a:pt x="5600" y="10315"/>
                    </a:cubicBezTo>
                    <a:cubicBezTo>
                      <a:pt x="5967" y="9949"/>
                      <a:pt x="6415" y="9783"/>
                      <a:pt x="6855" y="9783"/>
                    </a:cubicBezTo>
                    <a:close/>
                    <a:moveTo>
                      <a:pt x="14948" y="9783"/>
                    </a:moveTo>
                    <a:cubicBezTo>
                      <a:pt x="15864" y="9783"/>
                      <a:pt x="16739" y="10503"/>
                      <a:pt x="16739" y="11621"/>
                    </a:cubicBezTo>
                    <a:cubicBezTo>
                      <a:pt x="16739" y="12578"/>
                      <a:pt x="15869" y="13448"/>
                      <a:pt x="14911" y="13448"/>
                    </a:cubicBezTo>
                    <a:cubicBezTo>
                      <a:pt x="13258" y="13361"/>
                      <a:pt x="12562" y="11447"/>
                      <a:pt x="13693" y="10315"/>
                    </a:cubicBezTo>
                    <a:cubicBezTo>
                      <a:pt x="14060" y="9949"/>
                      <a:pt x="14509" y="9783"/>
                      <a:pt x="14948" y="9783"/>
                    </a:cubicBezTo>
                    <a:close/>
                    <a:moveTo>
                      <a:pt x="22279" y="9783"/>
                    </a:moveTo>
                    <a:cubicBezTo>
                      <a:pt x="23221" y="9783"/>
                      <a:pt x="24136" y="10503"/>
                      <a:pt x="24136" y="11621"/>
                    </a:cubicBezTo>
                    <a:cubicBezTo>
                      <a:pt x="24136" y="12578"/>
                      <a:pt x="23265" y="13448"/>
                      <a:pt x="22308" y="13448"/>
                    </a:cubicBezTo>
                    <a:cubicBezTo>
                      <a:pt x="20742" y="13448"/>
                      <a:pt x="19872" y="11447"/>
                      <a:pt x="21003" y="10315"/>
                    </a:cubicBezTo>
                    <a:cubicBezTo>
                      <a:pt x="21370" y="9949"/>
                      <a:pt x="21828" y="9783"/>
                      <a:pt x="22279" y="9783"/>
                    </a:cubicBezTo>
                    <a:close/>
                    <a:moveTo>
                      <a:pt x="16956" y="1"/>
                    </a:moveTo>
                    <a:cubicBezTo>
                      <a:pt x="9512" y="1"/>
                      <a:pt x="1" y="5322"/>
                      <a:pt x="1075" y="12839"/>
                    </a:cubicBezTo>
                    <a:cubicBezTo>
                      <a:pt x="2293" y="20758"/>
                      <a:pt x="7949" y="19627"/>
                      <a:pt x="8994" y="20845"/>
                    </a:cubicBezTo>
                    <a:cubicBezTo>
                      <a:pt x="9951" y="22063"/>
                      <a:pt x="7253" y="23543"/>
                      <a:pt x="8298" y="23891"/>
                    </a:cubicBezTo>
                    <a:cubicBezTo>
                      <a:pt x="8359" y="23905"/>
                      <a:pt x="8430" y="23912"/>
                      <a:pt x="8508" y="23912"/>
                    </a:cubicBezTo>
                    <a:cubicBezTo>
                      <a:pt x="9863" y="23912"/>
                      <a:pt x="13519" y="21889"/>
                      <a:pt x="13519" y="21889"/>
                    </a:cubicBezTo>
                    <a:cubicBezTo>
                      <a:pt x="15089" y="22717"/>
                      <a:pt x="16781" y="23114"/>
                      <a:pt x="18454" y="23114"/>
                    </a:cubicBezTo>
                    <a:cubicBezTo>
                      <a:pt x="21879" y="23114"/>
                      <a:pt x="25222" y="21449"/>
                      <a:pt x="27268" y="18409"/>
                    </a:cubicBezTo>
                    <a:cubicBezTo>
                      <a:pt x="31620" y="12578"/>
                      <a:pt x="25789" y="569"/>
                      <a:pt x="18131" y="47"/>
                    </a:cubicBezTo>
                    <a:cubicBezTo>
                      <a:pt x="17747" y="16"/>
                      <a:pt x="17354" y="1"/>
                      <a:pt x="169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Hình ảnh 1">
            <a:extLst>
              <a:ext uri="{FF2B5EF4-FFF2-40B4-BE49-F238E27FC236}">
                <a16:creationId xmlns:a16="http://schemas.microsoft.com/office/drawing/2014/main" id="{B12E4BF8-9238-4CC1-9BF7-6468CE16C436}"/>
              </a:ext>
            </a:extLst>
          </p:cNvPr>
          <p:cNvPicPr>
            <a:picLocks noChangeAspect="1"/>
          </p:cNvPicPr>
          <p:nvPr/>
        </p:nvPicPr>
        <p:blipFill rotWithShape="1">
          <a:blip r:embed="rId3"/>
          <a:srcRect l="12427" t="11495" r="16623" b="25079"/>
          <a:stretch/>
        </p:blipFill>
        <p:spPr>
          <a:xfrm>
            <a:off x="2075168" y="1218420"/>
            <a:ext cx="960120" cy="849536"/>
          </a:xfrm>
          <a:prstGeom prst="rect">
            <a:avLst/>
          </a:prstGeom>
        </p:spPr>
      </p:pic>
      <p:pic>
        <p:nvPicPr>
          <p:cNvPr id="5" name="Hình ảnh 4">
            <a:extLst>
              <a:ext uri="{FF2B5EF4-FFF2-40B4-BE49-F238E27FC236}">
                <a16:creationId xmlns:a16="http://schemas.microsoft.com/office/drawing/2014/main" id="{62918516-94A0-40EF-88E3-9616D56F88B6}"/>
              </a:ext>
            </a:extLst>
          </p:cNvPr>
          <p:cNvPicPr>
            <a:picLocks noChangeAspect="1"/>
          </p:cNvPicPr>
          <p:nvPr/>
        </p:nvPicPr>
        <p:blipFill>
          <a:blip r:embed="rId4"/>
          <a:stretch>
            <a:fillRect/>
          </a:stretch>
        </p:blipFill>
        <p:spPr>
          <a:xfrm>
            <a:off x="-250193" y="1987558"/>
            <a:ext cx="5273497" cy="2139881"/>
          </a:xfrm>
          <a:prstGeom prst="rect">
            <a:avLst/>
          </a:prstGeom>
        </p:spPr>
      </p:pic>
    </p:spTree>
    <p:extLst>
      <p:ext uri="{BB962C8B-B14F-4D97-AF65-F5344CB8AC3E}">
        <p14:creationId xmlns:p14="http://schemas.microsoft.com/office/powerpoint/2010/main" val="983767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464"/>
                                        </p:tgtEl>
                                        <p:attrNameLst>
                                          <p:attrName>style.visibility</p:attrName>
                                        </p:attrNameLst>
                                      </p:cBhvr>
                                      <p:to>
                                        <p:strVal val="visible"/>
                                      </p:to>
                                    </p:set>
                                    <p:anim calcmode="lin" valueType="num">
                                      <p:cBhvr>
                                        <p:cTn id="18" dur="1000" fill="hold"/>
                                        <p:tgtEl>
                                          <p:spTgt spid="464"/>
                                        </p:tgtEl>
                                        <p:attrNameLst>
                                          <p:attrName>ppt_w</p:attrName>
                                        </p:attrNameLst>
                                      </p:cBhvr>
                                      <p:tavLst>
                                        <p:tav tm="0">
                                          <p:val>
                                            <p:fltVal val="0"/>
                                          </p:val>
                                        </p:tav>
                                        <p:tav tm="100000">
                                          <p:val>
                                            <p:strVal val="#ppt_w"/>
                                          </p:val>
                                        </p:tav>
                                      </p:tavLst>
                                    </p:anim>
                                    <p:anim calcmode="lin" valueType="num">
                                      <p:cBhvr>
                                        <p:cTn id="19" dur="1000" fill="hold"/>
                                        <p:tgtEl>
                                          <p:spTgt spid="464"/>
                                        </p:tgtEl>
                                        <p:attrNameLst>
                                          <p:attrName>ppt_h</p:attrName>
                                        </p:attrNameLst>
                                      </p:cBhvr>
                                      <p:tavLst>
                                        <p:tav tm="0">
                                          <p:val>
                                            <p:fltVal val="0"/>
                                          </p:val>
                                        </p:tav>
                                        <p:tav tm="100000">
                                          <p:val>
                                            <p:strVal val="#ppt_h"/>
                                          </p:val>
                                        </p:tav>
                                      </p:tavLst>
                                    </p:anim>
                                    <p:anim calcmode="lin" valueType="num">
                                      <p:cBhvr>
                                        <p:cTn id="20" dur="1000" fill="hold"/>
                                        <p:tgtEl>
                                          <p:spTgt spid="464"/>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6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grpSp>
        <p:nvGrpSpPr>
          <p:cNvPr id="15" name="Nhóm 14">
            <a:extLst>
              <a:ext uri="{FF2B5EF4-FFF2-40B4-BE49-F238E27FC236}">
                <a16:creationId xmlns:a16="http://schemas.microsoft.com/office/drawing/2014/main" id="{A733F0C8-86E9-4F1D-B836-96A34257CE73}"/>
              </a:ext>
            </a:extLst>
          </p:cNvPr>
          <p:cNvGrpSpPr/>
          <p:nvPr/>
        </p:nvGrpSpPr>
        <p:grpSpPr>
          <a:xfrm>
            <a:off x="1956787" y="387102"/>
            <a:ext cx="2615213" cy="706853"/>
            <a:chOff x="2915920" y="322676"/>
            <a:chExt cx="2615213" cy="706853"/>
          </a:xfrm>
        </p:grpSpPr>
        <p:grpSp>
          <p:nvGrpSpPr>
            <p:cNvPr id="962" name="Google Shape;962;p48"/>
            <p:cNvGrpSpPr/>
            <p:nvPr/>
          </p:nvGrpSpPr>
          <p:grpSpPr>
            <a:xfrm>
              <a:off x="2915920" y="322676"/>
              <a:ext cx="609203" cy="518993"/>
              <a:chOff x="3465302" y="1460090"/>
              <a:chExt cx="747414" cy="821381"/>
            </a:xfrm>
          </p:grpSpPr>
          <p:sp>
            <p:nvSpPr>
              <p:cNvPr id="963" name="Google Shape;963;p48"/>
              <p:cNvSpPr/>
              <p:nvPr/>
            </p:nvSpPr>
            <p:spPr>
              <a:xfrm>
                <a:off x="3891544" y="1460705"/>
                <a:ext cx="321172" cy="806445"/>
              </a:xfrm>
              <a:custGeom>
                <a:avLst/>
                <a:gdLst/>
                <a:ahLst/>
                <a:cxnLst/>
                <a:rect l="l" t="t" r="r" b="b"/>
                <a:pathLst>
                  <a:path w="29244" h="73430" extrusionOk="0">
                    <a:moveTo>
                      <a:pt x="16236" y="1"/>
                    </a:moveTo>
                    <a:cubicBezTo>
                      <a:pt x="12276" y="1"/>
                      <a:pt x="1" y="1581"/>
                      <a:pt x="183" y="2768"/>
                    </a:cubicBezTo>
                    <a:cubicBezTo>
                      <a:pt x="289" y="4142"/>
                      <a:pt x="9377" y="64798"/>
                      <a:pt x="10011" y="68391"/>
                    </a:cubicBezTo>
                    <a:cubicBezTo>
                      <a:pt x="10770" y="72388"/>
                      <a:pt x="13636" y="73430"/>
                      <a:pt x="16557" y="73430"/>
                    </a:cubicBezTo>
                    <a:cubicBezTo>
                      <a:pt x="19737" y="73430"/>
                      <a:pt x="22982" y="72195"/>
                      <a:pt x="23643" y="72195"/>
                    </a:cubicBezTo>
                    <a:cubicBezTo>
                      <a:pt x="29243" y="72090"/>
                      <a:pt x="28821" y="62896"/>
                      <a:pt x="28081" y="60571"/>
                    </a:cubicBezTo>
                    <a:cubicBezTo>
                      <a:pt x="27236" y="58141"/>
                      <a:pt x="19839" y="2979"/>
                      <a:pt x="19839" y="2979"/>
                    </a:cubicBezTo>
                    <a:cubicBezTo>
                      <a:pt x="19627" y="1606"/>
                      <a:pt x="18676" y="549"/>
                      <a:pt x="17408" y="126"/>
                    </a:cubicBezTo>
                    <a:cubicBezTo>
                      <a:pt x="17279" y="40"/>
                      <a:pt x="16861" y="1"/>
                      <a:pt x="16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8"/>
              <p:cNvSpPr/>
              <p:nvPr/>
            </p:nvSpPr>
            <p:spPr>
              <a:xfrm>
                <a:off x="3979437" y="2052189"/>
                <a:ext cx="230962" cy="215411"/>
              </a:xfrm>
              <a:custGeom>
                <a:avLst/>
                <a:gdLst/>
                <a:ahLst/>
                <a:cxnLst/>
                <a:rect l="l" t="t" r="r" b="b"/>
                <a:pathLst>
                  <a:path w="21030" h="19614" extrusionOk="0">
                    <a:moveTo>
                      <a:pt x="17979" y="1"/>
                    </a:moveTo>
                    <a:cubicBezTo>
                      <a:pt x="14819" y="1"/>
                      <a:pt x="0" y="2910"/>
                      <a:pt x="0" y="2910"/>
                    </a:cubicBezTo>
                    <a:cubicBezTo>
                      <a:pt x="0" y="2910"/>
                      <a:pt x="951" y="8194"/>
                      <a:pt x="1585" y="13583"/>
                    </a:cubicBezTo>
                    <a:cubicBezTo>
                      <a:pt x="2093" y="18513"/>
                      <a:pt x="5286" y="19613"/>
                      <a:pt x="8914" y="19613"/>
                    </a:cubicBezTo>
                    <a:cubicBezTo>
                      <a:pt x="10573" y="19613"/>
                      <a:pt x="12324" y="19383"/>
                      <a:pt x="13949" y="19184"/>
                    </a:cubicBezTo>
                    <a:cubicBezTo>
                      <a:pt x="19127" y="18444"/>
                      <a:pt x="21029" y="14428"/>
                      <a:pt x="20712" y="11364"/>
                    </a:cubicBezTo>
                    <a:cubicBezTo>
                      <a:pt x="20395" y="8299"/>
                      <a:pt x="19867" y="585"/>
                      <a:pt x="18493" y="57"/>
                    </a:cubicBezTo>
                    <a:cubicBezTo>
                      <a:pt x="18401" y="19"/>
                      <a:pt x="18225" y="1"/>
                      <a:pt x="179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8"/>
              <p:cNvSpPr/>
              <p:nvPr/>
            </p:nvSpPr>
            <p:spPr>
              <a:xfrm>
                <a:off x="3921460" y="1460090"/>
                <a:ext cx="245997" cy="762471"/>
              </a:xfrm>
              <a:custGeom>
                <a:avLst/>
                <a:gdLst/>
                <a:ahLst/>
                <a:cxnLst/>
                <a:rect l="l" t="t" r="r" b="b"/>
                <a:pathLst>
                  <a:path w="22399" h="69426" extrusionOk="0">
                    <a:moveTo>
                      <a:pt x="9322" y="1"/>
                    </a:moveTo>
                    <a:cubicBezTo>
                      <a:pt x="5620" y="1"/>
                      <a:pt x="0" y="936"/>
                      <a:pt x="524" y="2507"/>
                    </a:cubicBezTo>
                    <a:cubicBezTo>
                      <a:pt x="524" y="2507"/>
                      <a:pt x="9717" y="67919"/>
                      <a:pt x="11091" y="69081"/>
                    </a:cubicBezTo>
                    <a:cubicBezTo>
                      <a:pt x="11429" y="69322"/>
                      <a:pt x="12173" y="69426"/>
                      <a:pt x="13123" y="69426"/>
                    </a:cubicBezTo>
                    <a:cubicBezTo>
                      <a:pt x="16340" y="69426"/>
                      <a:pt x="21918" y="68239"/>
                      <a:pt x="22081" y="67179"/>
                    </a:cubicBezTo>
                    <a:cubicBezTo>
                      <a:pt x="22398" y="64537"/>
                      <a:pt x="13310" y="1556"/>
                      <a:pt x="12359" y="499"/>
                    </a:cubicBezTo>
                    <a:cubicBezTo>
                      <a:pt x="12051" y="160"/>
                      <a:pt x="10850" y="1"/>
                      <a:pt x="9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8"/>
              <p:cNvSpPr/>
              <p:nvPr/>
            </p:nvSpPr>
            <p:spPr>
              <a:xfrm>
                <a:off x="3941130" y="1473686"/>
                <a:ext cx="132317" cy="752060"/>
              </a:xfrm>
              <a:custGeom>
                <a:avLst/>
                <a:gdLst/>
                <a:ahLst/>
                <a:cxnLst/>
                <a:rect l="l" t="t" r="r" b="b"/>
                <a:pathLst>
                  <a:path w="12048" h="68478" extrusionOk="0">
                    <a:moveTo>
                      <a:pt x="1" y="1"/>
                    </a:moveTo>
                    <a:cubicBezTo>
                      <a:pt x="424" y="2748"/>
                      <a:pt x="10357" y="66469"/>
                      <a:pt x="11942" y="68477"/>
                    </a:cubicBezTo>
                    <a:lnTo>
                      <a:pt x="12048" y="68372"/>
                    </a:lnTo>
                    <a:cubicBezTo>
                      <a:pt x="10568" y="66469"/>
                      <a:pt x="318" y="741"/>
                      <a:pt x="2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8"/>
              <p:cNvSpPr/>
              <p:nvPr/>
            </p:nvSpPr>
            <p:spPr>
              <a:xfrm>
                <a:off x="4014252" y="1464406"/>
                <a:ext cx="103301" cy="742768"/>
              </a:xfrm>
              <a:custGeom>
                <a:avLst/>
                <a:gdLst/>
                <a:ahLst/>
                <a:cxnLst/>
                <a:rect l="l" t="t" r="r" b="b"/>
                <a:pathLst>
                  <a:path w="9406" h="67632" extrusionOk="0">
                    <a:moveTo>
                      <a:pt x="0" y="1"/>
                    </a:moveTo>
                    <a:cubicBezTo>
                      <a:pt x="1268" y="6869"/>
                      <a:pt x="9088" y="66997"/>
                      <a:pt x="9194" y="67631"/>
                    </a:cubicBezTo>
                    <a:lnTo>
                      <a:pt x="9405" y="67631"/>
                    </a:lnTo>
                    <a:cubicBezTo>
                      <a:pt x="9300" y="66997"/>
                      <a:pt x="1480" y="6869"/>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8"/>
              <p:cNvSpPr/>
              <p:nvPr/>
            </p:nvSpPr>
            <p:spPr>
              <a:xfrm>
                <a:off x="4054865" y="1465570"/>
                <a:ext cx="90540" cy="750885"/>
              </a:xfrm>
              <a:custGeom>
                <a:avLst/>
                <a:gdLst/>
                <a:ahLst/>
                <a:cxnLst/>
                <a:rect l="l" t="t" r="r" b="b"/>
                <a:pathLst>
                  <a:path w="8244" h="68371" extrusionOk="0">
                    <a:moveTo>
                      <a:pt x="1" y="0"/>
                    </a:moveTo>
                    <a:cubicBezTo>
                      <a:pt x="212" y="634"/>
                      <a:pt x="8138" y="64884"/>
                      <a:pt x="7926" y="68371"/>
                    </a:cubicBezTo>
                    <a:lnTo>
                      <a:pt x="8138" y="68371"/>
                    </a:lnTo>
                    <a:cubicBezTo>
                      <a:pt x="8243" y="64884"/>
                      <a:pt x="318" y="634"/>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8"/>
              <p:cNvSpPr/>
              <p:nvPr/>
            </p:nvSpPr>
            <p:spPr>
              <a:xfrm>
                <a:off x="3975956" y="1462089"/>
                <a:ext cx="128825" cy="753213"/>
              </a:xfrm>
              <a:custGeom>
                <a:avLst/>
                <a:gdLst/>
                <a:ahLst/>
                <a:cxnLst/>
                <a:rect l="l" t="t" r="r" b="b"/>
                <a:pathLst>
                  <a:path w="11730" h="68583" extrusionOk="0">
                    <a:moveTo>
                      <a:pt x="211" y="0"/>
                    </a:moveTo>
                    <a:cubicBezTo>
                      <a:pt x="0" y="6024"/>
                      <a:pt x="11519" y="67948"/>
                      <a:pt x="11624" y="68582"/>
                    </a:cubicBezTo>
                    <a:lnTo>
                      <a:pt x="11730" y="68582"/>
                    </a:lnTo>
                    <a:cubicBezTo>
                      <a:pt x="11624" y="67948"/>
                      <a:pt x="106" y="6024"/>
                      <a:pt x="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8"/>
              <p:cNvSpPr/>
              <p:nvPr/>
            </p:nvSpPr>
            <p:spPr>
              <a:xfrm>
                <a:off x="3703216" y="1475235"/>
                <a:ext cx="227349" cy="805424"/>
              </a:xfrm>
              <a:custGeom>
                <a:avLst/>
                <a:gdLst/>
                <a:ahLst/>
                <a:cxnLst/>
                <a:rect l="l" t="t" r="r" b="b"/>
                <a:pathLst>
                  <a:path w="20701" h="73337" extrusionOk="0">
                    <a:moveTo>
                      <a:pt x="9433" y="0"/>
                    </a:moveTo>
                    <a:cubicBezTo>
                      <a:pt x="4846" y="0"/>
                      <a:pt x="1" y="280"/>
                      <a:pt x="1" y="1022"/>
                    </a:cubicBezTo>
                    <a:cubicBezTo>
                      <a:pt x="1" y="2396"/>
                      <a:pt x="1163" y="63792"/>
                      <a:pt x="1375" y="67385"/>
                    </a:cubicBezTo>
                    <a:cubicBezTo>
                      <a:pt x="1684" y="72337"/>
                      <a:pt x="5655" y="73337"/>
                      <a:pt x="9168" y="73337"/>
                    </a:cubicBezTo>
                    <a:cubicBezTo>
                      <a:pt x="11549" y="73337"/>
                      <a:pt x="13720" y="72877"/>
                      <a:pt x="14398" y="72877"/>
                    </a:cubicBezTo>
                    <a:cubicBezTo>
                      <a:pt x="14428" y="72877"/>
                      <a:pt x="14454" y="72878"/>
                      <a:pt x="14478" y="72880"/>
                    </a:cubicBezTo>
                    <a:cubicBezTo>
                      <a:pt x="14633" y="72895"/>
                      <a:pt x="14784" y="72902"/>
                      <a:pt x="14931" y="72902"/>
                    </a:cubicBezTo>
                    <a:cubicBezTo>
                      <a:pt x="20014" y="72902"/>
                      <a:pt x="20701" y="64252"/>
                      <a:pt x="20290" y="61890"/>
                    </a:cubicBezTo>
                    <a:cubicBezTo>
                      <a:pt x="19762" y="59460"/>
                      <a:pt x="19445" y="3770"/>
                      <a:pt x="19445" y="3770"/>
                    </a:cubicBezTo>
                    <a:cubicBezTo>
                      <a:pt x="19339" y="2396"/>
                      <a:pt x="18599" y="1128"/>
                      <a:pt x="17437" y="494"/>
                    </a:cubicBezTo>
                    <a:cubicBezTo>
                      <a:pt x="17049" y="203"/>
                      <a:pt x="13334" y="0"/>
                      <a:pt x="9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8"/>
              <p:cNvSpPr/>
              <p:nvPr/>
            </p:nvSpPr>
            <p:spPr>
              <a:xfrm>
                <a:off x="3712507" y="2077954"/>
                <a:ext cx="219353" cy="203517"/>
              </a:xfrm>
              <a:custGeom>
                <a:avLst/>
                <a:gdLst/>
                <a:ahLst/>
                <a:cxnLst/>
                <a:rect l="l" t="t" r="r" b="b"/>
                <a:pathLst>
                  <a:path w="19973" h="18531" extrusionOk="0">
                    <a:moveTo>
                      <a:pt x="15477" y="1"/>
                    </a:moveTo>
                    <a:cubicBezTo>
                      <a:pt x="10096" y="1"/>
                      <a:pt x="0" y="670"/>
                      <a:pt x="0" y="670"/>
                    </a:cubicBezTo>
                    <a:cubicBezTo>
                      <a:pt x="740" y="4263"/>
                      <a:pt x="1057" y="7855"/>
                      <a:pt x="740" y="11448"/>
                    </a:cubicBezTo>
                    <a:cubicBezTo>
                      <a:pt x="227" y="18429"/>
                      <a:pt x="6096" y="18529"/>
                      <a:pt x="11275" y="18529"/>
                    </a:cubicBezTo>
                    <a:cubicBezTo>
                      <a:pt x="11427" y="18529"/>
                      <a:pt x="11579" y="18528"/>
                      <a:pt x="11730" y="18528"/>
                    </a:cubicBezTo>
                    <a:cubicBezTo>
                      <a:pt x="11795" y="18530"/>
                      <a:pt x="11859" y="18531"/>
                      <a:pt x="11924" y="18531"/>
                    </a:cubicBezTo>
                    <a:cubicBezTo>
                      <a:pt x="15953" y="18531"/>
                      <a:pt x="19126" y="15295"/>
                      <a:pt x="19022" y="11343"/>
                    </a:cubicBezTo>
                    <a:cubicBezTo>
                      <a:pt x="19127" y="8278"/>
                      <a:pt x="19973" y="881"/>
                      <a:pt x="18704" y="247"/>
                    </a:cubicBezTo>
                    <a:cubicBezTo>
                      <a:pt x="18424" y="68"/>
                      <a:pt x="17189" y="1"/>
                      <a:pt x="15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8"/>
              <p:cNvSpPr/>
              <p:nvPr/>
            </p:nvSpPr>
            <p:spPr>
              <a:xfrm>
                <a:off x="3734560" y="1469919"/>
                <a:ext cx="154359" cy="765887"/>
              </a:xfrm>
              <a:custGeom>
                <a:avLst/>
                <a:gdLst/>
                <a:ahLst/>
                <a:cxnLst/>
                <a:rect l="l" t="t" r="r" b="b"/>
                <a:pathLst>
                  <a:path w="14055" h="69737" extrusionOk="0">
                    <a:moveTo>
                      <a:pt x="5706" y="0"/>
                    </a:moveTo>
                    <a:cubicBezTo>
                      <a:pt x="2774" y="0"/>
                      <a:pt x="0" y="450"/>
                      <a:pt x="211" y="1612"/>
                    </a:cubicBezTo>
                    <a:cubicBezTo>
                      <a:pt x="211" y="1612"/>
                      <a:pt x="951" y="67658"/>
                      <a:pt x="2219" y="68926"/>
                    </a:cubicBezTo>
                    <a:cubicBezTo>
                      <a:pt x="2743" y="69494"/>
                      <a:pt x="4675" y="69736"/>
                      <a:pt x="6785" y="69736"/>
                    </a:cubicBezTo>
                    <a:cubicBezTo>
                      <a:pt x="9778" y="69736"/>
                      <a:pt x="13129" y="69247"/>
                      <a:pt x="13315" y="68503"/>
                    </a:cubicBezTo>
                    <a:cubicBezTo>
                      <a:pt x="14055" y="65861"/>
                      <a:pt x="12998" y="2246"/>
                      <a:pt x="12153" y="1084"/>
                    </a:cubicBezTo>
                    <a:cubicBezTo>
                      <a:pt x="11730" y="450"/>
                      <a:pt x="8639" y="0"/>
                      <a:pt x="5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8"/>
              <p:cNvSpPr/>
              <p:nvPr/>
            </p:nvSpPr>
            <p:spPr>
              <a:xfrm>
                <a:off x="3751968" y="1476014"/>
                <a:ext cx="35990" cy="762493"/>
              </a:xfrm>
              <a:custGeom>
                <a:avLst/>
                <a:gdLst/>
                <a:ahLst/>
                <a:cxnLst/>
                <a:rect l="l" t="t" r="r" b="b"/>
                <a:pathLst>
                  <a:path w="3277" h="69428" extrusionOk="0">
                    <a:moveTo>
                      <a:pt x="0" y="0"/>
                    </a:moveTo>
                    <a:cubicBezTo>
                      <a:pt x="106" y="2748"/>
                      <a:pt x="1797" y="67208"/>
                      <a:pt x="3170" y="69428"/>
                    </a:cubicBezTo>
                    <a:lnTo>
                      <a:pt x="3276" y="69322"/>
                    </a:lnTo>
                    <a:cubicBezTo>
                      <a:pt x="2008" y="67208"/>
                      <a:pt x="212" y="74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8"/>
              <p:cNvSpPr/>
              <p:nvPr/>
            </p:nvSpPr>
            <p:spPr>
              <a:xfrm>
                <a:off x="3826242" y="1474850"/>
                <a:ext cx="8138" cy="749731"/>
              </a:xfrm>
              <a:custGeom>
                <a:avLst/>
                <a:gdLst/>
                <a:ahLst/>
                <a:cxnLst/>
                <a:rect l="l" t="t" r="r" b="b"/>
                <a:pathLst>
                  <a:path w="741" h="68266" extrusionOk="0">
                    <a:moveTo>
                      <a:pt x="0" y="1"/>
                    </a:moveTo>
                    <a:cubicBezTo>
                      <a:pt x="423" y="6975"/>
                      <a:pt x="529" y="67631"/>
                      <a:pt x="529" y="68266"/>
                    </a:cubicBezTo>
                    <a:lnTo>
                      <a:pt x="740" y="68266"/>
                    </a:lnTo>
                    <a:cubicBezTo>
                      <a:pt x="740" y="67631"/>
                      <a:pt x="529" y="7081"/>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8"/>
              <p:cNvSpPr/>
              <p:nvPr/>
            </p:nvSpPr>
            <p:spPr>
              <a:xfrm>
                <a:off x="3857575" y="1481813"/>
                <a:ext cx="11619" cy="756694"/>
              </a:xfrm>
              <a:custGeom>
                <a:avLst/>
                <a:gdLst/>
                <a:ahLst/>
                <a:cxnLst/>
                <a:rect l="l" t="t" r="r" b="b"/>
                <a:pathLst>
                  <a:path w="1058" h="68900" extrusionOk="0">
                    <a:moveTo>
                      <a:pt x="846" y="1"/>
                    </a:moveTo>
                    <a:cubicBezTo>
                      <a:pt x="846" y="635"/>
                      <a:pt x="635" y="65307"/>
                      <a:pt x="0" y="68900"/>
                    </a:cubicBezTo>
                    <a:lnTo>
                      <a:pt x="212" y="68900"/>
                    </a:lnTo>
                    <a:cubicBezTo>
                      <a:pt x="740" y="65307"/>
                      <a:pt x="1057" y="635"/>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8"/>
              <p:cNvSpPr/>
              <p:nvPr/>
            </p:nvSpPr>
            <p:spPr>
              <a:xfrm>
                <a:off x="3779819" y="1469051"/>
                <a:ext cx="41788" cy="762493"/>
              </a:xfrm>
              <a:custGeom>
                <a:avLst/>
                <a:gdLst/>
                <a:ahLst/>
                <a:cxnLst/>
                <a:rect l="l" t="t" r="r" b="b"/>
                <a:pathLst>
                  <a:path w="3805" h="69428" extrusionOk="0">
                    <a:moveTo>
                      <a:pt x="1057" y="0"/>
                    </a:moveTo>
                    <a:cubicBezTo>
                      <a:pt x="0" y="5918"/>
                      <a:pt x="3593" y="68794"/>
                      <a:pt x="3593" y="69428"/>
                    </a:cubicBezTo>
                    <a:lnTo>
                      <a:pt x="3805" y="69428"/>
                    </a:lnTo>
                    <a:cubicBezTo>
                      <a:pt x="3699" y="68794"/>
                      <a:pt x="212" y="5918"/>
                      <a:pt x="1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8"/>
              <p:cNvSpPr/>
              <p:nvPr/>
            </p:nvSpPr>
            <p:spPr>
              <a:xfrm>
                <a:off x="3469421" y="1468382"/>
                <a:ext cx="262822" cy="809476"/>
              </a:xfrm>
              <a:custGeom>
                <a:avLst/>
                <a:gdLst/>
                <a:ahLst/>
                <a:cxnLst/>
                <a:rect l="l" t="t" r="r" b="b"/>
                <a:pathLst>
                  <a:path w="23931" h="73706" extrusionOk="0">
                    <a:moveTo>
                      <a:pt x="8337" y="1"/>
                    </a:moveTo>
                    <a:cubicBezTo>
                      <a:pt x="3930" y="1"/>
                      <a:pt x="1" y="238"/>
                      <a:pt x="49" y="907"/>
                    </a:cubicBezTo>
                    <a:cubicBezTo>
                      <a:pt x="49" y="2280"/>
                      <a:pt x="471" y="68643"/>
                      <a:pt x="1739" y="72025"/>
                    </a:cubicBezTo>
                    <a:cubicBezTo>
                      <a:pt x="2171" y="73281"/>
                      <a:pt x="5024" y="73706"/>
                      <a:pt x="8499" y="73706"/>
                    </a:cubicBezTo>
                    <a:cubicBezTo>
                      <a:pt x="14378" y="73706"/>
                      <a:pt x="22038" y="72490"/>
                      <a:pt x="22768" y="72025"/>
                    </a:cubicBezTo>
                    <a:cubicBezTo>
                      <a:pt x="23931" y="71285"/>
                      <a:pt x="23402" y="65579"/>
                      <a:pt x="22874" y="63148"/>
                    </a:cubicBezTo>
                    <a:cubicBezTo>
                      <a:pt x="22240" y="60718"/>
                      <a:pt x="21712" y="2914"/>
                      <a:pt x="21712" y="2914"/>
                    </a:cubicBezTo>
                    <a:cubicBezTo>
                      <a:pt x="21289" y="695"/>
                      <a:pt x="21183" y="1329"/>
                      <a:pt x="20232" y="695"/>
                    </a:cubicBezTo>
                    <a:cubicBezTo>
                      <a:pt x="19711" y="348"/>
                      <a:pt x="13674" y="1"/>
                      <a:pt x="83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8"/>
              <p:cNvSpPr/>
              <p:nvPr/>
            </p:nvSpPr>
            <p:spPr>
              <a:xfrm>
                <a:off x="3465302" y="1524755"/>
                <a:ext cx="234443" cy="32376"/>
              </a:xfrm>
              <a:custGeom>
                <a:avLst/>
                <a:gdLst/>
                <a:ahLst/>
                <a:cxnLst/>
                <a:rect l="l" t="t" r="r" b="b"/>
                <a:pathLst>
                  <a:path w="21347" h="2948" extrusionOk="0">
                    <a:moveTo>
                      <a:pt x="318" y="1"/>
                    </a:moveTo>
                    <a:cubicBezTo>
                      <a:pt x="318" y="1"/>
                      <a:pt x="1" y="2748"/>
                      <a:pt x="741" y="2854"/>
                    </a:cubicBezTo>
                    <a:cubicBezTo>
                      <a:pt x="952" y="2924"/>
                      <a:pt x="3277" y="2948"/>
                      <a:pt x="6290" y="2948"/>
                    </a:cubicBezTo>
                    <a:cubicBezTo>
                      <a:pt x="12318" y="2948"/>
                      <a:pt x="21100" y="2854"/>
                      <a:pt x="21241" y="2854"/>
                    </a:cubicBezTo>
                    <a:cubicBezTo>
                      <a:pt x="21347" y="1903"/>
                      <a:pt x="21347" y="952"/>
                      <a:pt x="21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8"/>
              <p:cNvSpPr/>
              <p:nvPr/>
            </p:nvSpPr>
            <p:spPr>
              <a:xfrm>
                <a:off x="3465302" y="1579305"/>
                <a:ext cx="234443" cy="32827"/>
              </a:xfrm>
              <a:custGeom>
                <a:avLst/>
                <a:gdLst/>
                <a:ahLst/>
                <a:cxnLst/>
                <a:rect l="l" t="t" r="r" b="b"/>
                <a:pathLst>
                  <a:path w="21347" h="2989" extrusionOk="0">
                    <a:moveTo>
                      <a:pt x="318" y="0"/>
                    </a:moveTo>
                    <a:cubicBezTo>
                      <a:pt x="318" y="0"/>
                      <a:pt x="1" y="2748"/>
                      <a:pt x="741" y="2959"/>
                    </a:cubicBezTo>
                    <a:cubicBezTo>
                      <a:pt x="867" y="2980"/>
                      <a:pt x="1755" y="2989"/>
                      <a:pt x="3096" y="2989"/>
                    </a:cubicBezTo>
                    <a:cubicBezTo>
                      <a:pt x="8459" y="2989"/>
                      <a:pt x="21072" y="2853"/>
                      <a:pt x="21241" y="2853"/>
                    </a:cubicBezTo>
                    <a:cubicBezTo>
                      <a:pt x="21347" y="1902"/>
                      <a:pt x="21347" y="951"/>
                      <a:pt x="2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8"/>
              <p:cNvSpPr/>
              <p:nvPr/>
            </p:nvSpPr>
            <p:spPr>
              <a:xfrm>
                <a:off x="3534942" y="1670987"/>
                <a:ext cx="120709" cy="427757"/>
              </a:xfrm>
              <a:custGeom>
                <a:avLst/>
                <a:gdLst/>
                <a:ahLst/>
                <a:cxnLst/>
                <a:rect l="l" t="t" r="r" b="b"/>
                <a:pathLst>
                  <a:path w="10991" h="38949" extrusionOk="0">
                    <a:moveTo>
                      <a:pt x="106" y="0"/>
                    </a:moveTo>
                    <a:cubicBezTo>
                      <a:pt x="106" y="0"/>
                      <a:pt x="0" y="35718"/>
                      <a:pt x="317" y="37726"/>
                    </a:cubicBezTo>
                    <a:cubicBezTo>
                      <a:pt x="461" y="38686"/>
                      <a:pt x="2636" y="38948"/>
                      <a:pt x="4975" y="38948"/>
                    </a:cubicBezTo>
                    <a:cubicBezTo>
                      <a:pt x="7783" y="38948"/>
                      <a:pt x="10827" y="38571"/>
                      <a:pt x="10885" y="38571"/>
                    </a:cubicBezTo>
                    <a:cubicBezTo>
                      <a:pt x="10990" y="38571"/>
                      <a:pt x="10673" y="0"/>
                      <a:pt x="10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401;p71">
              <a:extLst>
                <a:ext uri="{FF2B5EF4-FFF2-40B4-BE49-F238E27FC236}">
                  <a16:creationId xmlns:a16="http://schemas.microsoft.com/office/drawing/2014/main" id="{AFEE9EB3-EE40-47DD-B12C-ED51456C1747}"/>
                </a:ext>
              </a:extLst>
            </p:cNvPr>
            <p:cNvSpPr txBox="1"/>
            <p:nvPr/>
          </p:nvSpPr>
          <p:spPr>
            <a:xfrm>
              <a:off x="3373309" y="370073"/>
              <a:ext cx="2157824" cy="659456"/>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3200" b="1" dirty="0">
                  <a:solidFill>
                    <a:schemeClr val="accent6">
                      <a:lumMod val="50000"/>
                    </a:schemeClr>
                  </a:solidFill>
                  <a:latin typeface="Cambria" panose="02040503050406030204" pitchFamily="18" charset="0"/>
                  <a:ea typeface="Cambria" panose="02040503050406030204" pitchFamily="18" charset="0"/>
                  <a:cs typeface="Paytone One"/>
                  <a:sym typeface="Paytone One"/>
                </a:rPr>
                <a:t>Nhiệm vụ</a:t>
              </a:r>
              <a:endParaRPr sz="3200" b="1" dirty="0">
                <a:solidFill>
                  <a:schemeClr val="accent6">
                    <a:lumMod val="50000"/>
                  </a:schemeClr>
                </a:solidFill>
                <a:latin typeface="Cambria" panose="02040503050406030204" pitchFamily="18" charset="0"/>
                <a:ea typeface="Cambria" panose="02040503050406030204" pitchFamily="18" charset="0"/>
                <a:cs typeface="Paytone One"/>
                <a:sym typeface="Paytone One"/>
              </a:endParaRPr>
            </a:p>
          </p:txBody>
        </p:sp>
      </p:grpSp>
      <p:sp>
        <p:nvSpPr>
          <p:cNvPr id="54" name="Hộp Văn bản 53">
            <a:extLst>
              <a:ext uri="{FF2B5EF4-FFF2-40B4-BE49-F238E27FC236}">
                <a16:creationId xmlns:a16="http://schemas.microsoft.com/office/drawing/2014/main" id="{FC2A600A-2998-45EC-A12C-13B7E9FD6EEA}"/>
              </a:ext>
            </a:extLst>
          </p:cNvPr>
          <p:cNvSpPr txBox="1"/>
          <p:nvPr/>
        </p:nvSpPr>
        <p:spPr>
          <a:xfrm>
            <a:off x="4074959" y="1422141"/>
            <a:ext cx="4415516" cy="2287806"/>
          </a:xfrm>
          <a:prstGeom prst="rect">
            <a:avLst/>
          </a:prstGeom>
          <a:noFill/>
        </p:spPr>
        <p:txBody>
          <a:bodyPr wrap="square">
            <a:spAutoFit/>
          </a:bodyPr>
          <a:lstStyle/>
          <a:p>
            <a:pPr marR="0" algn="just">
              <a:spcBef>
                <a:spcPts val="0"/>
              </a:spcBef>
              <a:spcAft>
                <a:spcPts val="800"/>
              </a:spcAft>
            </a:pPr>
            <a:r>
              <a:rPr lang="en-US" sz="2400" b="1" dirty="0">
                <a:effectLst/>
                <a:latin typeface="Cambria" panose="02040503050406030204" pitchFamily="18" charset="0"/>
                <a:ea typeface="Cambria" panose="02040503050406030204" pitchFamily="18" charset="0"/>
              </a:rPr>
              <a:t>YÊU CẦU</a:t>
            </a:r>
          </a:p>
          <a:p>
            <a:pPr marL="285750" marR="0" indent="-285750" algn="just">
              <a:spcBef>
                <a:spcPts val="0"/>
              </a:spcBef>
              <a:spcAft>
                <a:spcPts val="800"/>
              </a:spcAft>
              <a:buFont typeface="Arial" panose="020B0604020202020204" pitchFamily="34" charset="0"/>
              <a:buChar char="•"/>
            </a:pPr>
            <a:r>
              <a:rPr lang="en-US" sz="2800" dirty="0">
                <a:effectLst/>
                <a:latin typeface="Cambria" panose="02040503050406030204" pitchFamily="18" charset="0"/>
                <a:ea typeface="Cambria" panose="02040503050406030204" pitchFamily="18" charset="0"/>
              </a:rPr>
              <a:t>Viết đoạn văn (từ 5 – 7 câu) nêu suy nghĩ về vấn đề: </a:t>
            </a:r>
            <a:r>
              <a:rPr lang="en-US" sz="2800" b="1" dirty="0">
                <a:effectLst/>
                <a:latin typeface="Cambria" panose="02040503050406030204" pitchFamily="18" charset="0"/>
                <a:ea typeface="Cambria" panose="02040503050406030204" pitchFamily="18" charset="0"/>
              </a:rPr>
              <a:t>Ai cũng có cái riêng của mình.</a:t>
            </a:r>
            <a:endParaRPr lang="en-US" sz="3600" b="1" dirty="0">
              <a:effectLst/>
              <a:latin typeface="Cambria" panose="02040503050406030204" pitchFamily="18" charset="0"/>
              <a:ea typeface="Cambria" panose="02040503050406030204" pitchFamily="18" charset="0"/>
            </a:endParaRPr>
          </a:p>
        </p:txBody>
      </p:sp>
      <p:grpSp>
        <p:nvGrpSpPr>
          <p:cNvPr id="26" name="Google Shape;2697;p95">
            <a:extLst>
              <a:ext uri="{FF2B5EF4-FFF2-40B4-BE49-F238E27FC236}">
                <a16:creationId xmlns:a16="http://schemas.microsoft.com/office/drawing/2014/main" id="{1CCCECFC-E9BE-4C24-BA50-F5E650916E0D}"/>
              </a:ext>
            </a:extLst>
          </p:cNvPr>
          <p:cNvGrpSpPr/>
          <p:nvPr/>
        </p:nvGrpSpPr>
        <p:grpSpPr>
          <a:xfrm>
            <a:off x="632523" y="1197608"/>
            <a:ext cx="3406981" cy="3402765"/>
            <a:chOff x="5880116" y="1759641"/>
            <a:chExt cx="852082" cy="856060"/>
          </a:xfrm>
        </p:grpSpPr>
        <p:sp>
          <p:nvSpPr>
            <p:cNvPr id="27" name="Google Shape;2698;p95">
              <a:extLst>
                <a:ext uri="{FF2B5EF4-FFF2-40B4-BE49-F238E27FC236}">
                  <a16:creationId xmlns:a16="http://schemas.microsoft.com/office/drawing/2014/main" id="{E295A7B0-9709-44C2-BE14-E6E886B68FCF}"/>
                </a:ext>
              </a:extLst>
            </p:cNvPr>
            <p:cNvSpPr/>
            <p:nvPr/>
          </p:nvSpPr>
          <p:spPr>
            <a:xfrm>
              <a:off x="6154229" y="2043669"/>
              <a:ext cx="258409" cy="235715"/>
            </a:xfrm>
            <a:custGeom>
              <a:avLst/>
              <a:gdLst/>
              <a:ahLst/>
              <a:cxnLst/>
              <a:rect l="l" t="t" r="r" b="b"/>
              <a:pathLst>
                <a:path w="8836" h="8060" extrusionOk="0">
                  <a:moveTo>
                    <a:pt x="4484" y="0"/>
                  </a:moveTo>
                  <a:cubicBezTo>
                    <a:pt x="1823" y="0"/>
                    <a:pt x="827" y="2716"/>
                    <a:pt x="801" y="3767"/>
                  </a:cubicBezTo>
                  <a:cubicBezTo>
                    <a:pt x="770" y="4967"/>
                    <a:pt x="1" y="5998"/>
                    <a:pt x="585" y="7368"/>
                  </a:cubicBezTo>
                  <a:cubicBezTo>
                    <a:pt x="783" y="7823"/>
                    <a:pt x="1684" y="7866"/>
                    <a:pt x="2629" y="7866"/>
                  </a:cubicBezTo>
                  <a:cubicBezTo>
                    <a:pt x="2851" y="7866"/>
                    <a:pt x="3076" y="7864"/>
                    <a:pt x="3295" y="7864"/>
                  </a:cubicBezTo>
                  <a:cubicBezTo>
                    <a:pt x="3814" y="7864"/>
                    <a:pt x="4298" y="7877"/>
                    <a:pt x="4633" y="7968"/>
                  </a:cubicBezTo>
                  <a:cubicBezTo>
                    <a:pt x="4859" y="8033"/>
                    <a:pt x="5054" y="8059"/>
                    <a:pt x="5232" y="8059"/>
                  </a:cubicBezTo>
                  <a:cubicBezTo>
                    <a:pt x="5903" y="8059"/>
                    <a:pt x="6335" y="7680"/>
                    <a:pt x="7296" y="7522"/>
                  </a:cubicBezTo>
                  <a:cubicBezTo>
                    <a:pt x="8835" y="7291"/>
                    <a:pt x="8558" y="7383"/>
                    <a:pt x="8450" y="5290"/>
                  </a:cubicBezTo>
                  <a:cubicBezTo>
                    <a:pt x="8219" y="627"/>
                    <a:pt x="6296" y="365"/>
                    <a:pt x="6296" y="365"/>
                  </a:cubicBezTo>
                  <a:cubicBezTo>
                    <a:pt x="5621" y="110"/>
                    <a:pt x="5019" y="0"/>
                    <a:pt x="44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99;p95">
              <a:extLst>
                <a:ext uri="{FF2B5EF4-FFF2-40B4-BE49-F238E27FC236}">
                  <a16:creationId xmlns:a16="http://schemas.microsoft.com/office/drawing/2014/main" id="{0E1ABF97-ECB7-480A-B2DB-10AF21CD6243}"/>
                </a:ext>
              </a:extLst>
            </p:cNvPr>
            <p:cNvSpPr/>
            <p:nvPr/>
          </p:nvSpPr>
          <p:spPr>
            <a:xfrm>
              <a:off x="6144403" y="2179453"/>
              <a:ext cx="312337" cy="264872"/>
            </a:xfrm>
            <a:custGeom>
              <a:avLst/>
              <a:gdLst/>
              <a:ahLst/>
              <a:cxnLst/>
              <a:rect l="l" t="t" r="r" b="b"/>
              <a:pathLst>
                <a:path w="10680" h="9057" extrusionOk="0">
                  <a:moveTo>
                    <a:pt x="6016" y="1"/>
                  </a:moveTo>
                  <a:lnTo>
                    <a:pt x="6016" y="1"/>
                  </a:lnTo>
                  <a:cubicBezTo>
                    <a:pt x="5862" y="124"/>
                    <a:pt x="3877" y="1725"/>
                    <a:pt x="3877" y="1725"/>
                  </a:cubicBezTo>
                  <a:cubicBezTo>
                    <a:pt x="3877" y="1725"/>
                    <a:pt x="3907" y="2463"/>
                    <a:pt x="3954" y="3279"/>
                  </a:cubicBezTo>
                  <a:cubicBezTo>
                    <a:pt x="4000" y="4095"/>
                    <a:pt x="2168" y="4449"/>
                    <a:pt x="1045" y="4480"/>
                  </a:cubicBezTo>
                  <a:cubicBezTo>
                    <a:pt x="1" y="4522"/>
                    <a:pt x="3966" y="9057"/>
                    <a:pt x="5632" y="9057"/>
                  </a:cubicBezTo>
                  <a:cubicBezTo>
                    <a:pt x="5759" y="9057"/>
                    <a:pt x="5873" y="9030"/>
                    <a:pt x="5970" y="8974"/>
                  </a:cubicBezTo>
                  <a:cubicBezTo>
                    <a:pt x="7740" y="7942"/>
                    <a:pt x="10679" y="5526"/>
                    <a:pt x="9818" y="4695"/>
                  </a:cubicBezTo>
                  <a:cubicBezTo>
                    <a:pt x="8940" y="3879"/>
                    <a:pt x="6062" y="4095"/>
                    <a:pt x="6016" y="3648"/>
                  </a:cubicBezTo>
                  <a:cubicBezTo>
                    <a:pt x="5954" y="3202"/>
                    <a:pt x="6016" y="1"/>
                    <a:pt x="60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00;p95">
              <a:extLst>
                <a:ext uri="{FF2B5EF4-FFF2-40B4-BE49-F238E27FC236}">
                  <a16:creationId xmlns:a16="http://schemas.microsoft.com/office/drawing/2014/main" id="{26A6458B-EB2A-4FF4-8033-2D8C3BA27844}"/>
                </a:ext>
              </a:extLst>
            </p:cNvPr>
            <p:cNvSpPr/>
            <p:nvPr/>
          </p:nvSpPr>
          <p:spPr>
            <a:xfrm>
              <a:off x="6203536" y="2087828"/>
              <a:ext cx="167691" cy="173686"/>
            </a:xfrm>
            <a:custGeom>
              <a:avLst/>
              <a:gdLst/>
              <a:ahLst/>
              <a:cxnLst/>
              <a:rect l="l" t="t" r="r" b="b"/>
              <a:pathLst>
                <a:path w="5734" h="5939" extrusionOk="0">
                  <a:moveTo>
                    <a:pt x="2741" y="0"/>
                  </a:moveTo>
                  <a:cubicBezTo>
                    <a:pt x="1702" y="0"/>
                    <a:pt x="709" y="413"/>
                    <a:pt x="454" y="1271"/>
                  </a:cubicBezTo>
                  <a:cubicBezTo>
                    <a:pt x="1" y="2797"/>
                    <a:pt x="941" y="5938"/>
                    <a:pt x="2809" y="5938"/>
                  </a:cubicBezTo>
                  <a:cubicBezTo>
                    <a:pt x="2845" y="5938"/>
                    <a:pt x="2880" y="5937"/>
                    <a:pt x="2917" y="5935"/>
                  </a:cubicBezTo>
                  <a:cubicBezTo>
                    <a:pt x="5733" y="5766"/>
                    <a:pt x="4994" y="794"/>
                    <a:pt x="4994" y="794"/>
                  </a:cubicBezTo>
                  <a:cubicBezTo>
                    <a:pt x="4457" y="271"/>
                    <a:pt x="3584" y="0"/>
                    <a:pt x="27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01;p95">
              <a:extLst>
                <a:ext uri="{FF2B5EF4-FFF2-40B4-BE49-F238E27FC236}">
                  <a16:creationId xmlns:a16="http://schemas.microsoft.com/office/drawing/2014/main" id="{4001A302-8AF3-4EFF-A562-720EAF2E0C68}"/>
                </a:ext>
              </a:extLst>
            </p:cNvPr>
            <p:cNvSpPr/>
            <p:nvPr/>
          </p:nvSpPr>
          <p:spPr>
            <a:xfrm>
              <a:off x="6190844" y="2163924"/>
              <a:ext cx="39949" cy="47084"/>
            </a:xfrm>
            <a:custGeom>
              <a:avLst/>
              <a:gdLst/>
              <a:ahLst/>
              <a:cxnLst/>
              <a:rect l="l" t="t" r="r" b="b"/>
              <a:pathLst>
                <a:path w="1366" h="1610" extrusionOk="0">
                  <a:moveTo>
                    <a:pt x="599" y="0"/>
                  </a:moveTo>
                  <a:cubicBezTo>
                    <a:pt x="528" y="0"/>
                    <a:pt x="454" y="34"/>
                    <a:pt x="380" y="116"/>
                  </a:cubicBezTo>
                  <a:cubicBezTo>
                    <a:pt x="1" y="541"/>
                    <a:pt x="504" y="1610"/>
                    <a:pt x="902" y="1610"/>
                  </a:cubicBezTo>
                  <a:cubicBezTo>
                    <a:pt x="908" y="1610"/>
                    <a:pt x="913" y="1610"/>
                    <a:pt x="919" y="1609"/>
                  </a:cubicBezTo>
                  <a:cubicBezTo>
                    <a:pt x="1319" y="1578"/>
                    <a:pt x="1365" y="963"/>
                    <a:pt x="1150" y="593"/>
                  </a:cubicBezTo>
                  <a:cubicBezTo>
                    <a:pt x="1150" y="593"/>
                    <a:pt x="898" y="0"/>
                    <a:pt x="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02;p95">
              <a:extLst>
                <a:ext uri="{FF2B5EF4-FFF2-40B4-BE49-F238E27FC236}">
                  <a16:creationId xmlns:a16="http://schemas.microsoft.com/office/drawing/2014/main" id="{15BEEEAB-5128-496B-B9D4-4872FD7D0F63}"/>
                </a:ext>
              </a:extLst>
            </p:cNvPr>
            <p:cNvSpPr/>
            <p:nvPr/>
          </p:nvSpPr>
          <p:spPr>
            <a:xfrm>
              <a:off x="6337566" y="2164421"/>
              <a:ext cx="38165" cy="47026"/>
            </a:xfrm>
            <a:custGeom>
              <a:avLst/>
              <a:gdLst/>
              <a:ahLst/>
              <a:cxnLst/>
              <a:rect l="l" t="t" r="r" b="b"/>
              <a:pathLst>
                <a:path w="1305" h="1608" extrusionOk="0">
                  <a:moveTo>
                    <a:pt x="664" y="0"/>
                  </a:moveTo>
                  <a:cubicBezTo>
                    <a:pt x="401" y="0"/>
                    <a:pt x="350" y="576"/>
                    <a:pt x="350" y="576"/>
                  </a:cubicBezTo>
                  <a:cubicBezTo>
                    <a:pt x="182" y="957"/>
                    <a:pt x="0" y="1608"/>
                    <a:pt x="382" y="1608"/>
                  </a:cubicBezTo>
                  <a:cubicBezTo>
                    <a:pt x="387" y="1608"/>
                    <a:pt x="391" y="1608"/>
                    <a:pt x="396" y="1608"/>
                  </a:cubicBezTo>
                  <a:cubicBezTo>
                    <a:pt x="796" y="1577"/>
                    <a:pt x="1304" y="484"/>
                    <a:pt x="873" y="99"/>
                  </a:cubicBezTo>
                  <a:cubicBezTo>
                    <a:pt x="792" y="29"/>
                    <a:pt x="722" y="0"/>
                    <a:pt x="6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03;p95">
              <a:extLst>
                <a:ext uri="{FF2B5EF4-FFF2-40B4-BE49-F238E27FC236}">
                  <a16:creationId xmlns:a16="http://schemas.microsoft.com/office/drawing/2014/main" id="{F6C26E8B-07AB-46E2-A912-78FEBF8F923B}"/>
                </a:ext>
              </a:extLst>
            </p:cNvPr>
            <p:cNvSpPr/>
            <p:nvPr/>
          </p:nvSpPr>
          <p:spPr>
            <a:xfrm>
              <a:off x="6312678" y="2188461"/>
              <a:ext cx="29274" cy="29742"/>
            </a:xfrm>
            <a:custGeom>
              <a:avLst/>
              <a:gdLst/>
              <a:ahLst/>
              <a:cxnLst/>
              <a:rect l="l" t="t" r="r" b="b"/>
              <a:pathLst>
                <a:path w="1001" h="1017" extrusionOk="0">
                  <a:moveTo>
                    <a:pt x="508" y="1"/>
                  </a:moveTo>
                  <a:cubicBezTo>
                    <a:pt x="216" y="1"/>
                    <a:pt x="0" y="231"/>
                    <a:pt x="0" y="509"/>
                  </a:cubicBezTo>
                  <a:cubicBezTo>
                    <a:pt x="0" y="786"/>
                    <a:pt x="216" y="1016"/>
                    <a:pt x="508" y="1016"/>
                  </a:cubicBezTo>
                  <a:cubicBezTo>
                    <a:pt x="785" y="1016"/>
                    <a:pt x="1001" y="786"/>
                    <a:pt x="1001" y="509"/>
                  </a:cubicBezTo>
                  <a:cubicBezTo>
                    <a:pt x="1001" y="231"/>
                    <a:pt x="785" y="1"/>
                    <a:pt x="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04;p95">
              <a:extLst>
                <a:ext uri="{FF2B5EF4-FFF2-40B4-BE49-F238E27FC236}">
                  <a16:creationId xmlns:a16="http://schemas.microsoft.com/office/drawing/2014/main" id="{234A00CD-1655-4BF8-BA49-0DBEB6EBFCCC}"/>
                </a:ext>
              </a:extLst>
            </p:cNvPr>
            <p:cNvSpPr/>
            <p:nvPr/>
          </p:nvSpPr>
          <p:spPr>
            <a:xfrm>
              <a:off x="6232109" y="2190712"/>
              <a:ext cx="29742" cy="29742"/>
            </a:xfrm>
            <a:custGeom>
              <a:avLst/>
              <a:gdLst/>
              <a:ahLst/>
              <a:cxnLst/>
              <a:rect l="l" t="t" r="r" b="b"/>
              <a:pathLst>
                <a:path w="1017" h="1017" extrusionOk="0">
                  <a:moveTo>
                    <a:pt x="508" y="1"/>
                  </a:moveTo>
                  <a:cubicBezTo>
                    <a:pt x="231" y="1"/>
                    <a:pt x="0" y="216"/>
                    <a:pt x="0" y="508"/>
                  </a:cubicBezTo>
                  <a:cubicBezTo>
                    <a:pt x="0" y="786"/>
                    <a:pt x="231" y="1016"/>
                    <a:pt x="508" y="1016"/>
                  </a:cubicBezTo>
                  <a:cubicBezTo>
                    <a:pt x="785" y="1016"/>
                    <a:pt x="1016" y="786"/>
                    <a:pt x="1016" y="508"/>
                  </a:cubicBezTo>
                  <a:cubicBezTo>
                    <a:pt x="1016" y="216"/>
                    <a:pt x="785" y="1"/>
                    <a:pt x="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05;p95">
              <a:extLst>
                <a:ext uri="{FF2B5EF4-FFF2-40B4-BE49-F238E27FC236}">
                  <a16:creationId xmlns:a16="http://schemas.microsoft.com/office/drawing/2014/main" id="{120BA2E1-249E-44E1-8F1C-E267E508FA91}"/>
                </a:ext>
              </a:extLst>
            </p:cNvPr>
            <p:cNvSpPr/>
            <p:nvPr/>
          </p:nvSpPr>
          <p:spPr>
            <a:xfrm>
              <a:off x="6075004" y="2289297"/>
              <a:ext cx="433937" cy="326403"/>
            </a:xfrm>
            <a:custGeom>
              <a:avLst/>
              <a:gdLst/>
              <a:ahLst/>
              <a:cxnLst/>
              <a:rect l="l" t="t" r="r" b="b"/>
              <a:pathLst>
                <a:path w="14838" h="11161" extrusionOk="0">
                  <a:moveTo>
                    <a:pt x="11313" y="370"/>
                  </a:moveTo>
                  <a:cubicBezTo>
                    <a:pt x="11313" y="370"/>
                    <a:pt x="10036" y="2355"/>
                    <a:pt x="7789" y="2447"/>
                  </a:cubicBezTo>
                  <a:cubicBezTo>
                    <a:pt x="7714" y="2451"/>
                    <a:pt x="7641" y="2453"/>
                    <a:pt x="7568" y="2453"/>
                  </a:cubicBezTo>
                  <a:cubicBezTo>
                    <a:pt x="5279" y="2453"/>
                    <a:pt x="3833" y="631"/>
                    <a:pt x="3833" y="631"/>
                  </a:cubicBezTo>
                  <a:cubicBezTo>
                    <a:pt x="3833" y="631"/>
                    <a:pt x="3649" y="595"/>
                    <a:pt x="3331" y="595"/>
                  </a:cubicBezTo>
                  <a:cubicBezTo>
                    <a:pt x="2845" y="595"/>
                    <a:pt x="2047" y="680"/>
                    <a:pt x="1124" y="1108"/>
                  </a:cubicBezTo>
                  <a:cubicBezTo>
                    <a:pt x="1" y="1647"/>
                    <a:pt x="401" y="5556"/>
                    <a:pt x="185" y="8003"/>
                  </a:cubicBezTo>
                  <a:cubicBezTo>
                    <a:pt x="47" y="9804"/>
                    <a:pt x="570" y="10866"/>
                    <a:pt x="1155" y="10958"/>
                  </a:cubicBezTo>
                  <a:cubicBezTo>
                    <a:pt x="2019" y="11109"/>
                    <a:pt x="2610" y="11160"/>
                    <a:pt x="3250" y="11160"/>
                  </a:cubicBezTo>
                  <a:cubicBezTo>
                    <a:pt x="4252" y="11160"/>
                    <a:pt x="5377" y="11034"/>
                    <a:pt x="7866" y="10958"/>
                  </a:cubicBezTo>
                  <a:cubicBezTo>
                    <a:pt x="11944" y="10835"/>
                    <a:pt x="14607" y="10958"/>
                    <a:pt x="14622" y="10512"/>
                  </a:cubicBezTo>
                  <a:cubicBezTo>
                    <a:pt x="14745" y="7634"/>
                    <a:pt x="14838" y="3540"/>
                    <a:pt x="13976" y="1770"/>
                  </a:cubicBezTo>
                  <a:cubicBezTo>
                    <a:pt x="13129" y="0"/>
                    <a:pt x="12267" y="539"/>
                    <a:pt x="11313" y="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06;p95">
              <a:extLst>
                <a:ext uri="{FF2B5EF4-FFF2-40B4-BE49-F238E27FC236}">
                  <a16:creationId xmlns:a16="http://schemas.microsoft.com/office/drawing/2014/main" id="{FF53230B-759A-4674-92B1-080620CF458C}"/>
                </a:ext>
              </a:extLst>
            </p:cNvPr>
            <p:cNvSpPr/>
            <p:nvPr/>
          </p:nvSpPr>
          <p:spPr>
            <a:xfrm>
              <a:off x="6198798" y="2047470"/>
              <a:ext cx="177371" cy="109113"/>
            </a:xfrm>
            <a:custGeom>
              <a:avLst/>
              <a:gdLst/>
              <a:ahLst/>
              <a:cxnLst/>
              <a:rect l="l" t="t" r="r" b="b"/>
              <a:pathLst>
                <a:path w="6065" h="3731" extrusionOk="0">
                  <a:moveTo>
                    <a:pt x="3270" y="1"/>
                  </a:moveTo>
                  <a:cubicBezTo>
                    <a:pt x="3177" y="1"/>
                    <a:pt x="3083" y="7"/>
                    <a:pt x="2986" y="20"/>
                  </a:cubicBezTo>
                  <a:cubicBezTo>
                    <a:pt x="1232" y="266"/>
                    <a:pt x="0" y="1343"/>
                    <a:pt x="77" y="3683"/>
                  </a:cubicBezTo>
                  <a:cubicBezTo>
                    <a:pt x="77" y="3683"/>
                    <a:pt x="159" y="3731"/>
                    <a:pt x="424" y="3731"/>
                  </a:cubicBezTo>
                  <a:cubicBezTo>
                    <a:pt x="556" y="3731"/>
                    <a:pt x="734" y="3719"/>
                    <a:pt x="970" y="3683"/>
                  </a:cubicBezTo>
                  <a:cubicBezTo>
                    <a:pt x="1663" y="3575"/>
                    <a:pt x="2263" y="1728"/>
                    <a:pt x="2878" y="1451"/>
                  </a:cubicBezTo>
                  <a:cubicBezTo>
                    <a:pt x="2909" y="1437"/>
                    <a:pt x="2941" y="1430"/>
                    <a:pt x="2975" y="1430"/>
                  </a:cubicBezTo>
                  <a:cubicBezTo>
                    <a:pt x="3603" y="1430"/>
                    <a:pt x="4788" y="3729"/>
                    <a:pt x="5236" y="3729"/>
                  </a:cubicBezTo>
                  <a:cubicBezTo>
                    <a:pt x="5240" y="3729"/>
                    <a:pt x="5245" y="3729"/>
                    <a:pt x="5249" y="3729"/>
                  </a:cubicBezTo>
                  <a:cubicBezTo>
                    <a:pt x="5710" y="3683"/>
                    <a:pt x="6064" y="2698"/>
                    <a:pt x="5957" y="2221"/>
                  </a:cubicBezTo>
                  <a:cubicBezTo>
                    <a:pt x="5855" y="1784"/>
                    <a:pt x="4860" y="1"/>
                    <a:pt x="32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07;p95">
              <a:extLst>
                <a:ext uri="{FF2B5EF4-FFF2-40B4-BE49-F238E27FC236}">
                  <a16:creationId xmlns:a16="http://schemas.microsoft.com/office/drawing/2014/main" id="{617D5723-F518-471B-91A9-278F05C37F8E}"/>
                </a:ext>
              </a:extLst>
            </p:cNvPr>
            <p:cNvSpPr/>
            <p:nvPr/>
          </p:nvSpPr>
          <p:spPr>
            <a:xfrm>
              <a:off x="6277117" y="2176324"/>
              <a:ext cx="16670" cy="29713"/>
            </a:xfrm>
            <a:custGeom>
              <a:avLst/>
              <a:gdLst/>
              <a:ahLst/>
              <a:cxnLst/>
              <a:rect l="l" t="t" r="r" b="b"/>
              <a:pathLst>
                <a:path w="570" h="1016" extrusionOk="0">
                  <a:moveTo>
                    <a:pt x="339" y="0"/>
                  </a:moveTo>
                  <a:cubicBezTo>
                    <a:pt x="354" y="323"/>
                    <a:pt x="354" y="708"/>
                    <a:pt x="354" y="816"/>
                  </a:cubicBezTo>
                  <a:cubicBezTo>
                    <a:pt x="262" y="800"/>
                    <a:pt x="170" y="770"/>
                    <a:pt x="77" y="739"/>
                  </a:cubicBezTo>
                  <a:lnTo>
                    <a:pt x="0" y="908"/>
                  </a:lnTo>
                  <a:cubicBezTo>
                    <a:pt x="124" y="970"/>
                    <a:pt x="247" y="1000"/>
                    <a:pt x="385" y="1016"/>
                  </a:cubicBezTo>
                  <a:cubicBezTo>
                    <a:pt x="431" y="1016"/>
                    <a:pt x="478" y="1000"/>
                    <a:pt x="508" y="954"/>
                  </a:cubicBezTo>
                  <a:cubicBezTo>
                    <a:pt x="539" y="939"/>
                    <a:pt x="570" y="877"/>
                    <a:pt x="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08;p95">
              <a:extLst>
                <a:ext uri="{FF2B5EF4-FFF2-40B4-BE49-F238E27FC236}">
                  <a16:creationId xmlns:a16="http://schemas.microsoft.com/office/drawing/2014/main" id="{CD0F24C8-4C25-49BE-8E4C-1DE9ACE6F55D}"/>
                </a:ext>
              </a:extLst>
            </p:cNvPr>
            <p:cNvSpPr/>
            <p:nvPr/>
          </p:nvSpPr>
          <p:spPr>
            <a:xfrm>
              <a:off x="6180345" y="2193403"/>
              <a:ext cx="10821" cy="65743"/>
            </a:xfrm>
            <a:custGeom>
              <a:avLst/>
              <a:gdLst/>
              <a:ahLst/>
              <a:cxnLst/>
              <a:rect l="l" t="t" r="r" b="b"/>
              <a:pathLst>
                <a:path w="370" h="2248" extrusionOk="0">
                  <a:moveTo>
                    <a:pt x="170" y="1"/>
                  </a:moveTo>
                  <a:cubicBezTo>
                    <a:pt x="62" y="740"/>
                    <a:pt x="16" y="1494"/>
                    <a:pt x="0" y="2248"/>
                  </a:cubicBezTo>
                  <a:lnTo>
                    <a:pt x="185" y="2248"/>
                  </a:lnTo>
                  <a:cubicBezTo>
                    <a:pt x="200" y="1509"/>
                    <a:pt x="262" y="770"/>
                    <a:pt x="370" y="32"/>
                  </a:cubicBezTo>
                  <a:lnTo>
                    <a:pt x="170" y="1"/>
                  </a:lnTo>
                  <a:close/>
                </a:path>
              </a:pathLst>
            </a:custGeom>
            <a:solidFill>
              <a:srgbClr val="473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09;p95">
              <a:extLst>
                <a:ext uri="{FF2B5EF4-FFF2-40B4-BE49-F238E27FC236}">
                  <a16:creationId xmlns:a16="http://schemas.microsoft.com/office/drawing/2014/main" id="{70440586-D51A-4585-82AE-A15BB8FF6A87}"/>
                </a:ext>
              </a:extLst>
            </p:cNvPr>
            <p:cNvSpPr/>
            <p:nvPr/>
          </p:nvSpPr>
          <p:spPr>
            <a:xfrm>
              <a:off x="6246058" y="1985910"/>
              <a:ext cx="72937" cy="72498"/>
            </a:xfrm>
            <a:custGeom>
              <a:avLst/>
              <a:gdLst/>
              <a:ahLst/>
              <a:cxnLst/>
              <a:rect l="l" t="t" r="r" b="b"/>
              <a:pathLst>
                <a:path w="2494" h="2479" extrusionOk="0">
                  <a:moveTo>
                    <a:pt x="1247" y="1"/>
                  </a:moveTo>
                  <a:cubicBezTo>
                    <a:pt x="554" y="1"/>
                    <a:pt x="0" y="555"/>
                    <a:pt x="0" y="1232"/>
                  </a:cubicBezTo>
                  <a:cubicBezTo>
                    <a:pt x="0" y="1925"/>
                    <a:pt x="554" y="2479"/>
                    <a:pt x="1247" y="2479"/>
                  </a:cubicBezTo>
                  <a:cubicBezTo>
                    <a:pt x="1940" y="2479"/>
                    <a:pt x="2494" y="1925"/>
                    <a:pt x="2494" y="1232"/>
                  </a:cubicBezTo>
                  <a:cubicBezTo>
                    <a:pt x="2494" y="555"/>
                    <a:pt x="1940" y="1"/>
                    <a:pt x="1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10;p95">
              <a:extLst>
                <a:ext uri="{FF2B5EF4-FFF2-40B4-BE49-F238E27FC236}">
                  <a16:creationId xmlns:a16="http://schemas.microsoft.com/office/drawing/2014/main" id="{62B73DC4-ADC9-47D8-B84A-4B4B4CF9C636}"/>
                </a:ext>
              </a:extLst>
            </p:cNvPr>
            <p:cNvSpPr/>
            <p:nvPr/>
          </p:nvSpPr>
          <p:spPr>
            <a:xfrm>
              <a:off x="6202396" y="2139563"/>
              <a:ext cx="73844" cy="63345"/>
            </a:xfrm>
            <a:custGeom>
              <a:avLst/>
              <a:gdLst/>
              <a:ahLst/>
              <a:cxnLst/>
              <a:rect l="l" t="t" r="r" b="b"/>
              <a:pathLst>
                <a:path w="2525" h="2166" extrusionOk="0">
                  <a:moveTo>
                    <a:pt x="1447" y="195"/>
                  </a:moveTo>
                  <a:cubicBezTo>
                    <a:pt x="1940" y="195"/>
                    <a:pt x="2340" y="595"/>
                    <a:pt x="2340" y="1088"/>
                  </a:cubicBezTo>
                  <a:cubicBezTo>
                    <a:pt x="2340" y="1617"/>
                    <a:pt x="1906" y="1971"/>
                    <a:pt x="1453" y="1971"/>
                  </a:cubicBezTo>
                  <a:cubicBezTo>
                    <a:pt x="1235" y="1971"/>
                    <a:pt x="1012" y="1889"/>
                    <a:pt x="832" y="1703"/>
                  </a:cubicBezTo>
                  <a:cubicBezTo>
                    <a:pt x="262" y="1149"/>
                    <a:pt x="662" y="195"/>
                    <a:pt x="1447" y="195"/>
                  </a:cubicBezTo>
                  <a:close/>
                  <a:moveTo>
                    <a:pt x="1444" y="1"/>
                  </a:moveTo>
                  <a:cubicBezTo>
                    <a:pt x="1181" y="1"/>
                    <a:pt x="912" y="99"/>
                    <a:pt x="693" y="318"/>
                  </a:cubicBezTo>
                  <a:cubicBezTo>
                    <a:pt x="0" y="995"/>
                    <a:pt x="493" y="2165"/>
                    <a:pt x="1447" y="2165"/>
                  </a:cubicBezTo>
                  <a:cubicBezTo>
                    <a:pt x="2047" y="2165"/>
                    <a:pt x="2525" y="1673"/>
                    <a:pt x="2525" y="1088"/>
                  </a:cubicBezTo>
                  <a:cubicBezTo>
                    <a:pt x="2525" y="432"/>
                    <a:pt x="1996" y="1"/>
                    <a:pt x="1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11;p95">
              <a:extLst>
                <a:ext uri="{FF2B5EF4-FFF2-40B4-BE49-F238E27FC236}">
                  <a16:creationId xmlns:a16="http://schemas.microsoft.com/office/drawing/2014/main" id="{B72AF74D-30F4-44F4-A12A-9C5253F3A6EE}"/>
                </a:ext>
              </a:extLst>
            </p:cNvPr>
            <p:cNvSpPr/>
            <p:nvPr/>
          </p:nvSpPr>
          <p:spPr>
            <a:xfrm>
              <a:off x="6281152" y="2139563"/>
              <a:ext cx="73405" cy="63345"/>
            </a:xfrm>
            <a:custGeom>
              <a:avLst/>
              <a:gdLst/>
              <a:ahLst/>
              <a:cxnLst/>
              <a:rect l="l" t="t" r="r" b="b"/>
              <a:pathLst>
                <a:path w="2510" h="2166" extrusionOk="0">
                  <a:moveTo>
                    <a:pt x="1432" y="195"/>
                  </a:moveTo>
                  <a:cubicBezTo>
                    <a:pt x="1925" y="195"/>
                    <a:pt x="2325" y="595"/>
                    <a:pt x="2325" y="1088"/>
                  </a:cubicBezTo>
                  <a:cubicBezTo>
                    <a:pt x="2325" y="1617"/>
                    <a:pt x="1891" y="1971"/>
                    <a:pt x="1438" y="1971"/>
                  </a:cubicBezTo>
                  <a:cubicBezTo>
                    <a:pt x="1220" y="1971"/>
                    <a:pt x="997" y="1889"/>
                    <a:pt x="817" y="1703"/>
                  </a:cubicBezTo>
                  <a:cubicBezTo>
                    <a:pt x="247" y="1149"/>
                    <a:pt x="647" y="195"/>
                    <a:pt x="1432" y="195"/>
                  </a:cubicBezTo>
                  <a:close/>
                  <a:moveTo>
                    <a:pt x="1429" y="1"/>
                  </a:moveTo>
                  <a:cubicBezTo>
                    <a:pt x="1166" y="1"/>
                    <a:pt x="897" y="99"/>
                    <a:pt x="678" y="318"/>
                  </a:cubicBezTo>
                  <a:cubicBezTo>
                    <a:pt x="1" y="995"/>
                    <a:pt x="478" y="2165"/>
                    <a:pt x="1432" y="2165"/>
                  </a:cubicBezTo>
                  <a:cubicBezTo>
                    <a:pt x="2033" y="2165"/>
                    <a:pt x="2510" y="1673"/>
                    <a:pt x="2510" y="1088"/>
                  </a:cubicBezTo>
                  <a:cubicBezTo>
                    <a:pt x="2510" y="432"/>
                    <a:pt x="1981" y="1"/>
                    <a:pt x="1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12;p95">
              <a:extLst>
                <a:ext uri="{FF2B5EF4-FFF2-40B4-BE49-F238E27FC236}">
                  <a16:creationId xmlns:a16="http://schemas.microsoft.com/office/drawing/2014/main" id="{4AFBFD4F-0B06-45B2-8AF9-027FD7003714}"/>
                </a:ext>
              </a:extLst>
            </p:cNvPr>
            <p:cNvSpPr/>
            <p:nvPr/>
          </p:nvSpPr>
          <p:spPr>
            <a:xfrm>
              <a:off x="6350024" y="2211857"/>
              <a:ext cx="15354" cy="40563"/>
            </a:xfrm>
            <a:custGeom>
              <a:avLst/>
              <a:gdLst/>
              <a:ahLst/>
              <a:cxnLst/>
              <a:rect l="l" t="t" r="r" b="b"/>
              <a:pathLst>
                <a:path w="525" h="1387" extrusionOk="0">
                  <a:moveTo>
                    <a:pt x="478" y="1"/>
                  </a:moveTo>
                  <a:lnTo>
                    <a:pt x="293" y="16"/>
                  </a:lnTo>
                  <a:cubicBezTo>
                    <a:pt x="339" y="540"/>
                    <a:pt x="1" y="1309"/>
                    <a:pt x="1" y="1309"/>
                  </a:cubicBezTo>
                  <a:lnTo>
                    <a:pt x="170" y="1386"/>
                  </a:lnTo>
                  <a:cubicBezTo>
                    <a:pt x="170" y="1355"/>
                    <a:pt x="524" y="570"/>
                    <a:pt x="478" y="1"/>
                  </a:cubicBezTo>
                  <a:close/>
                </a:path>
              </a:pathLst>
            </a:custGeom>
            <a:solidFill>
              <a:srgbClr val="473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13;p95">
              <a:extLst>
                <a:ext uri="{FF2B5EF4-FFF2-40B4-BE49-F238E27FC236}">
                  <a16:creationId xmlns:a16="http://schemas.microsoft.com/office/drawing/2014/main" id="{876E7ED8-6EAC-4BFA-9000-00A87438B19A}"/>
                </a:ext>
              </a:extLst>
            </p:cNvPr>
            <p:cNvSpPr/>
            <p:nvPr/>
          </p:nvSpPr>
          <p:spPr>
            <a:xfrm>
              <a:off x="6201489" y="2156496"/>
              <a:ext cx="15792" cy="13540"/>
            </a:xfrm>
            <a:custGeom>
              <a:avLst/>
              <a:gdLst/>
              <a:ahLst/>
              <a:cxnLst/>
              <a:rect l="l" t="t" r="r" b="b"/>
              <a:pathLst>
                <a:path w="540" h="463" extrusionOk="0">
                  <a:moveTo>
                    <a:pt x="108" y="1"/>
                  </a:moveTo>
                  <a:lnTo>
                    <a:pt x="1" y="170"/>
                  </a:lnTo>
                  <a:lnTo>
                    <a:pt x="432" y="463"/>
                  </a:lnTo>
                  <a:lnTo>
                    <a:pt x="539" y="309"/>
                  </a:lnTo>
                  <a:lnTo>
                    <a:pt x="1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14;p95">
              <a:extLst>
                <a:ext uri="{FF2B5EF4-FFF2-40B4-BE49-F238E27FC236}">
                  <a16:creationId xmlns:a16="http://schemas.microsoft.com/office/drawing/2014/main" id="{43250B17-F725-4306-945C-8399EB732EA4}"/>
                </a:ext>
              </a:extLst>
            </p:cNvPr>
            <p:cNvSpPr/>
            <p:nvPr/>
          </p:nvSpPr>
          <p:spPr>
            <a:xfrm>
              <a:off x="6273519" y="2165065"/>
              <a:ext cx="21173" cy="5410"/>
            </a:xfrm>
            <a:custGeom>
              <a:avLst/>
              <a:gdLst/>
              <a:ahLst/>
              <a:cxnLst/>
              <a:rect l="l" t="t" r="r" b="b"/>
              <a:pathLst>
                <a:path w="724" h="185" extrusionOk="0">
                  <a:moveTo>
                    <a:pt x="0" y="0"/>
                  </a:moveTo>
                  <a:lnTo>
                    <a:pt x="0" y="185"/>
                  </a:lnTo>
                  <a:lnTo>
                    <a:pt x="724" y="185"/>
                  </a:lnTo>
                  <a:lnTo>
                    <a:pt x="7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15;p95">
              <a:extLst>
                <a:ext uri="{FF2B5EF4-FFF2-40B4-BE49-F238E27FC236}">
                  <a16:creationId xmlns:a16="http://schemas.microsoft.com/office/drawing/2014/main" id="{804EC840-E3D2-441B-B0A5-84549C6FB4BD}"/>
                </a:ext>
              </a:extLst>
            </p:cNvPr>
            <p:cNvSpPr/>
            <p:nvPr/>
          </p:nvSpPr>
          <p:spPr>
            <a:xfrm>
              <a:off x="6350024" y="2159216"/>
              <a:ext cx="14886" cy="13979"/>
            </a:xfrm>
            <a:custGeom>
              <a:avLst/>
              <a:gdLst/>
              <a:ahLst/>
              <a:cxnLst/>
              <a:rect l="l" t="t" r="r" b="b"/>
              <a:pathLst>
                <a:path w="509" h="478" extrusionOk="0">
                  <a:moveTo>
                    <a:pt x="386" y="0"/>
                  </a:moveTo>
                  <a:lnTo>
                    <a:pt x="1" y="323"/>
                  </a:lnTo>
                  <a:lnTo>
                    <a:pt x="124" y="477"/>
                  </a:lnTo>
                  <a:lnTo>
                    <a:pt x="509" y="139"/>
                  </a:lnTo>
                  <a:lnTo>
                    <a:pt x="3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16;p95">
              <a:extLst>
                <a:ext uri="{FF2B5EF4-FFF2-40B4-BE49-F238E27FC236}">
                  <a16:creationId xmlns:a16="http://schemas.microsoft.com/office/drawing/2014/main" id="{EA275ECC-33EE-4328-8C4A-603B86B428E7}"/>
                </a:ext>
              </a:extLst>
            </p:cNvPr>
            <p:cNvSpPr/>
            <p:nvPr/>
          </p:nvSpPr>
          <p:spPr>
            <a:xfrm>
              <a:off x="6266296" y="2212149"/>
              <a:ext cx="38750" cy="14593"/>
            </a:xfrm>
            <a:custGeom>
              <a:avLst/>
              <a:gdLst/>
              <a:ahLst/>
              <a:cxnLst/>
              <a:rect l="l" t="t" r="r" b="b"/>
              <a:pathLst>
                <a:path w="1325" h="499" extrusionOk="0">
                  <a:moveTo>
                    <a:pt x="680" y="0"/>
                  </a:moveTo>
                  <a:cubicBezTo>
                    <a:pt x="439" y="0"/>
                    <a:pt x="202" y="90"/>
                    <a:pt x="1" y="237"/>
                  </a:cubicBezTo>
                  <a:lnTo>
                    <a:pt x="124" y="391"/>
                  </a:lnTo>
                  <a:cubicBezTo>
                    <a:pt x="282" y="273"/>
                    <a:pt x="461" y="200"/>
                    <a:pt x="654" y="200"/>
                  </a:cubicBezTo>
                  <a:cubicBezTo>
                    <a:pt x="687" y="200"/>
                    <a:pt x="721" y="202"/>
                    <a:pt x="755" y="206"/>
                  </a:cubicBezTo>
                  <a:cubicBezTo>
                    <a:pt x="924" y="237"/>
                    <a:pt x="1078" y="345"/>
                    <a:pt x="1171" y="499"/>
                  </a:cubicBezTo>
                  <a:lnTo>
                    <a:pt x="1325" y="391"/>
                  </a:lnTo>
                  <a:cubicBezTo>
                    <a:pt x="1217" y="191"/>
                    <a:pt x="1017" y="53"/>
                    <a:pt x="786" y="6"/>
                  </a:cubicBezTo>
                  <a:cubicBezTo>
                    <a:pt x="750" y="2"/>
                    <a:pt x="715"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17;p95">
              <a:extLst>
                <a:ext uri="{FF2B5EF4-FFF2-40B4-BE49-F238E27FC236}">
                  <a16:creationId xmlns:a16="http://schemas.microsoft.com/office/drawing/2014/main" id="{32A07404-E60C-4F55-A90C-562B75CEF06F}"/>
                </a:ext>
              </a:extLst>
            </p:cNvPr>
            <p:cNvSpPr/>
            <p:nvPr/>
          </p:nvSpPr>
          <p:spPr>
            <a:xfrm>
              <a:off x="6383481" y="2306347"/>
              <a:ext cx="215945" cy="220390"/>
            </a:xfrm>
            <a:custGeom>
              <a:avLst/>
              <a:gdLst/>
              <a:ahLst/>
              <a:cxnLst/>
              <a:rect l="l" t="t" r="r" b="b"/>
              <a:pathLst>
                <a:path w="7384" h="7536" extrusionOk="0">
                  <a:moveTo>
                    <a:pt x="2357" y="0"/>
                  </a:moveTo>
                  <a:cubicBezTo>
                    <a:pt x="1" y="0"/>
                    <a:pt x="3428" y="5466"/>
                    <a:pt x="3428" y="5466"/>
                  </a:cubicBezTo>
                  <a:cubicBezTo>
                    <a:pt x="3428" y="5466"/>
                    <a:pt x="3890" y="6974"/>
                    <a:pt x="4151" y="7282"/>
                  </a:cubicBezTo>
                  <a:cubicBezTo>
                    <a:pt x="4294" y="7458"/>
                    <a:pt x="4553" y="7535"/>
                    <a:pt x="4860" y="7535"/>
                  </a:cubicBezTo>
                  <a:cubicBezTo>
                    <a:pt x="5415" y="7535"/>
                    <a:pt x="6129" y="7283"/>
                    <a:pt x="6614" y="6897"/>
                  </a:cubicBezTo>
                  <a:cubicBezTo>
                    <a:pt x="7383" y="6282"/>
                    <a:pt x="5706" y="156"/>
                    <a:pt x="2427" y="2"/>
                  </a:cubicBezTo>
                  <a:cubicBezTo>
                    <a:pt x="2404" y="1"/>
                    <a:pt x="2380" y="0"/>
                    <a:pt x="23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18;p95">
              <a:extLst>
                <a:ext uri="{FF2B5EF4-FFF2-40B4-BE49-F238E27FC236}">
                  <a16:creationId xmlns:a16="http://schemas.microsoft.com/office/drawing/2014/main" id="{698C7EDC-698D-4688-B986-7005294A6222}"/>
                </a:ext>
              </a:extLst>
            </p:cNvPr>
            <p:cNvSpPr/>
            <p:nvPr/>
          </p:nvSpPr>
          <p:spPr>
            <a:xfrm>
              <a:off x="5966973" y="2318455"/>
              <a:ext cx="197170" cy="216998"/>
            </a:xfrm>
            <a:custGeom>
              <a:avLst/>
              <a:gdLst/>
              <a:ahLst/>
              <a:cxnLst/>
              <a:rect l="l" t="t" r="r" b="b"/>
              <a:pathLst>
                <a:path w="6742" h="7420" extrusionOk="0">
                  <a:moveTo>
                    <a:pt x="5370" y="1"/>
                  </a:moveTo>
                  <a:cubicBezTo>
                    <a:pt x="5236" y="1"/>
                    <a:pt x="5059" y="36"/>
                    <a:pt x="4834" y="111"/>
                  </a:cubicBezTo>
                  <a:cubicBezTo>
                    <a:pt x="2310" y="958"/>
                    <a:pt x="1" y="5698"/>
                    <a:pt x="786" y="6591"/>
                  </a:cubicBezTo>
                  <a:cubicBezTo>
                    <a:pt x="1378" y="7261"/>
                    <a:pt x="2446" y="7419"/>
                    <a:pt x="3200" y="7419"/>
                  </a:cubicBezTo>
                  <a:cubicBezTo>
                    <a:pt x="3779" y="7419"/>
                    <a:pt x="4172" y="7326"/>
                    <a:pt x="4018" y="7299"/>
                  </a:cubicBezTo>
                  <a:cubicBezTo>
                    <a:pt x="3664" y="7237"/>
                    <a:pt x="4218" y="4544"/>
                    <a:pt x="4218" y="4544"/>
                  </a:cubicBezTo>
                  <a:cubicBezTo>
                    <a:pt x="3770" y="3619"/>
                    <a:pt x="6742" y="1"/>
                    <a:pt x="5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19;p95">
              <a:extLst>
                <a:ext uri="{FF2B5EF4-FFF2-40B4-BE49-F238E27FC236}">
                  <a16:creationId xmlns:a16="http://schemas.microsoft.com/office/drawing/2014/main" id="{54B21F7D-2C77-472D-B045-5E275CB22A67}"/>
                </a:ext>
              </a:extLst>
            </p:cNvPr>
            <p:cNvSpPr/>
            <p:nvPr/>
          </p:nvSpPr>
          <p:spPr>
            <a:xfrm>
              <a:off x="6241116" y="2173195"/>
              <a:ext cx="23864" cy="11259"/>
            </a:xfrm>
            <a:custGeom>
              <a:avLst/>
              <a:gdLst/>
              <a:ahLst/>
              <a:cxnLst/>
              <a:rect l="l" t="t" r="r" b="b"/>
              <a:pathLst>
                <a:path w="816" h="385" extrusionOk="0">
                  <a:moveTo>
                    <a:pt x="227" y="0"/>
                  </a:moveTo>
                  <a:cubicBezTo>
                    <a:pt x="152" y="0"/>
                    <a:pt x="76" y="10"/>
                    <a:pt x="0" y="30"/>
                  </a:cubicBezTo>
                  <a:lnTo>
                    <a:pt x="46" y="215"/>
                  </a:lnTo>
                  <a:cubicBezTo>
                    <a:pt x="97" y="205"/>
                    <a:pt x="148" y="200"/>
                    <a:pt x="198" y="200"/>
                  </a:cubicBezTo>
                  <a:cubicBezTo>
                    <a:pt x="381" y="200"/>
                    <a:pt x="560" y="264"/>
                    <a:pt x="693" y="384"/>
                  </a:cubicBezTo>
                  <a:lnTo>
                    <a:pt x="816" y="215"/>
                  </a:lnTo>
                  <a:cubicBezTo>
                    <a:pt x="645" y="78"/>
                    <a:pt x="441" y="0"/>
                    <a:pt x="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20;p95">
              <a:extLst>
                <a:ext uri="{FF2B5EF4-FFF2-40B4-BE49-F238E27FC236}">
                  <a16:creationId xmlns:a16="http://schemas.microsoft.com/office/drawing/2014/main" id="{1D38D93E-995A-4C7B-B6FD-7FCB3CBEBC5A}"/>
                </a:ext>
              </a:extLst>
            </p:cNvPr>
            <p:cNvSpPr/>
            <p:nvPr/>
          </p:nvSpPr>
          <p:spPr>
            <a:xfrm>
              <a:off x="6305923" y="2173458"/>
              <a:ext cx="23893" cy="10996"/>
            </a:xfrm>
            <a:custGeom>
              <a:avLst/>
              <a:gdLst/>
              <a:ahLst/>
              <a:cxnLst/>
              <a:rect l="l" t="t" r="r" b="b"/>
              <a:pathLst>
                <a:path w="817" h="376" extrusionOk="0">
                  <a:moveTo>
                    <a:pt x="623" y="0"/>
                  </a:moveTo>
                  <a:cubicBezTo>
                    <a:pt x="403" y="0"/>
                    <a:pt x="179" y="79"/>
                    <a:pt x="0" y="221"/>
                  </a:cubicBezTo>
                  <a:lnTo>
                    <a:pt x="124" y="375"/>
                  </a:lnTo>
                  <a:cubicBezTo>
                    <a:pt x="261" y="261"/>
                    <a:pt x="423" y="198"/>
                    <a:pt x="592" y="198"/>
                  </a:cubicBezTo>
                  <a:cubicBezTo>
                    <a:pt x="651" y="198"/>
                    <a:pt x="710" y="205"/>
                    <a:pt x="770" y="221"/>
                  </a:cubicBezTo>
                  <a:lnTo>
                    <a:pt x="816" y="21"/>
                  </a:lnTo>
                  <a:cubicBezTo>
                    <a:pt x="753" y="7"/>
                    <a:pt x="688" y="0"/>
                    <a:pt x="6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21;p95">
              <a:extLst>
                <a:ext uri="{FF2B5EF4-FFF2-40B4-BE49-F238E27FC236}">
                  <a16:creationId xmlns:a16="http://schemas.microsoft.com/office/drawing/2014/main" id="{BFD2187B-F93E-4253-8D9C-371CBC8738B1}"/>
                </a:ext>
              </a:extLst>
            </p:cNvPr>
            <p:cNvSpPr/>
            <p:nvPr/>
          </p:nvSpPr>
          <p:spPr>
            <a:xfrm>
              <a:off x="6138466" y="2295146"/>
              <a:ext cx="284993" cy="107680"/>
            </a:xfrm>
            <a:custGeom>
              <a:avLst/>
              <a:gdLst/>
              <a:ahLst/>
              <a:cxnLst/>
              <a:rect l="l" t="t" r="r" b="b"/>
              <a:pathLst>
                <a:path w="9745" h="3682" extrusionOk="0">
                  <a:moveTo>
                    <a:pt x="8554" y="0"/>
                  </a:moveTo>
                  <a:cubicBezTo>
                    <a:pt x="8212" y="0"/>
                    <a:pt x="7212" y="1925"/>
                    <a:pt x="5342" y="2093"/>
                  </a:cubicBezTo>
                  <a:cubicBezTo>
                    <a:pt x="5249" y="2101"/>
                    <a:pt x="5157" y="2104"/>
                    <a:pt x="5066" y="2104"/>
                  </a:cubicBezTo>
                  <a:cubicBezTo>
                    <a:pt x="3082" y="2104"/>
                    <a:pt x="1632" y="416"/>
                    <a:pt x="1632" y="416"/>
                  </a:cubicBezTo>
                  <a:cubicBezTo>
                    <a:pt x="1632" y="416"/>
                    <a:pt x="1488" y="402"/>
                    <a:pt x="1293" y="402"/>
                  </a:cubicBezTo>
                  <a:cubicBezTo>
                    <a:pt x="1020" y="402"/>
                    <a:pt x="647" y="429"/>
                    <a:pt x="432" y="554"/>
                  </a:cubicBezTo>
                  <a:cubicBezTo>
                    <a:pt x="1" y="801"/>
                    <a:pt x="1756" y="3217"/>
                    <a:pt x="3895" y="3602"/>
                  </a:cubicBezTo>
                  <a:cubicBezTo>
                    <a:pt x="4203" y="3656"/>
                    <a:pt x="4500" y="3682"/>
                    <a:pt x="4786" y="3682"/>
                  </a:cubicBezTo>
                  <a:cubicBezTo>
                    <a:pt x="7957" y="3682"/>
                    <a:pt x="9745" y="583"/>
                    <a:pt x="9590" y="385"/>
                  </a:cubicBezTo>
                  <a:cubicBezTo>
                    <a:pt x="9436" y="170"/>
                    <a:pt x="9159" y="16"/>
                    <a:pt x="8558" y="0"/>
                  </a:cubicBezTo>
                  <a:cubicBezTo>
                    <a:pt x="8557" y="0"/>
                    <a:pt x="8556" y="0"/>
                    <a:pt x="8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22;p95">
              <a:extLst>
                <a:ext uri="{FF2B5EF4-FFF2-40B4-BE49-F238E27FC236}">
                  <a16:creationId xmlns:a16="http://schemas.microsoft.com/office/drawing/2014/main" id="{200F524C-410E-4F1D-800F-707EDB34B776}"/>
                </a:ext>
              </a:extLst>
            </p:cNvPr>
            <p:cNvSpPr/>
            <p:nvPr/>
          </p:nvSpPr>
          <p:spPr>
            <a:xfrm>
              <a:off x="6088077" y="2402709"/>
              <a:ext cx="406330" cy="83056"/>
            </a:xfrm>
            <a:custGeom>
              <a:avLst/>
              <a:gdLst/>
              <a:ahLst/>
              <a:cxnLst/>
              <a:rect l="l" t="t" r="r" b="b"/>
              <a:pathLst>
                <a:path w="13894" h="2840" extrusionOk="0">
                  <a:moveTo>
                    <a:pt x="12828" y="1"/>
                  </a:moveTo>
                  <a:cubicBezTo>
                    <a:pt x="12418" y="1"/>
                    <a:pt x="8556" y="939"/>
                    <a:pt x="6478" y="939"/>
                  </a:cubicBezTo>
                  <a:cubicBezTo>
                    <a:pt x="6330" y="939"/>
                    <a:pt x="6192" y="934"/>
                    <a:pt x="6064" y="924"/>
                  </a:cubicBezTo>
                  <a:cubicBezTo>
                    <a:pt x="4263" y="786"/>
                    <a:pt x="2463" y="462"/>
                    <a:pt x="724" y="1"/>
                  </a:cubicBezTo>
                  <a:cubicBezTo>
                    <a:pt x="724" y="1"/>
                    <a:pt x="0" y="2109"/>
                    <a:pt x="477" y="2417"/>
                  </a:cubicBezTo>
                  <a:cubicBezTo>
                    <a:pt x="939" y="2725"/>
                    <a:pt x="4694" y="2694"/>
                    <a:pt x="6695" y="2817"/>
                  </a:cubicBezTo>
                  <a:cubicBezTo>
                    <a:pt x="6913" y="2832"/>
                    <a:pt x="7169" y="2839"/>
                    <a:pt x="7452" y="2839"/>
                  </a:cubicBezTo>
                  <a:cubicBezTo>
                    <a:pt x="9768" y="2839"/>
                    <a:pt x="13893" y="2380"/>
                    <a:pt x="13852" y="2202"/>
                  </a:cubicBezTo>
                  <a:cubicBezTo>
                    <a:pt x="13806" y="2017"/>
                    <a:pt x="13221" y="16"/>
                    <a:pt x="12836" y="1"/>
                  </a:cubicBezTo>
                  <a:cubicBezTo>
                    <a:pt x="12834" y="1"/>
                    <a:pt x="12831" y="1"/>
                    <a:pt x="128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23;p95">
              <a:extLst>
                <a:ext uri="{FF2B5EF4-FFF2-40B4-BE49-F238E27FC236}">
                  <a16:creationId xmlns:a16="http://schemas.microsoft.com/office/drawing/2014/main" id="{680BC0AE-DDC4-4EA6-B18D-00831244C0B2}"/>
                </a:ext>
              </a:extLst>
            </p:cNvPr>
            <p:cNvSpPr/>
            <p:nvPr/>
          </p:nvSpPr>
          <p:spPr>
            <a:xfrm>
              <a:off x="6075472" y="2517876"/>
              <a:ext cx="435721" cy="65830"/>
            </a:xfrm>
            <a:custGeom>
              <a:avLst/>
              <a:gdLst/>
              <a:ahLst/>
              <a:cxnLst/>
              <a:rect l="l" t="t" r="r" b="b"/>
              <a:pathLst>
                <a:path w="14899" h="2251" extrusionOk="0">
                  <a:moveTo>
                    <a:pt x="14067" y="0"/>
                  </a:moveTo>
                  <a:cubicBezTo>
                    <a:pt x="12715" y="0"/>
                    <a:pt x="9499" y="212"/>
                    <a:pt x="7773" y="249"/>
                  </a:cubicBezTo>
                  <a:cubicBezTo>
                    <a:pt x="5603" y="311"/>
                    <a:pt x="308" y="480"/>
                    <a:pt x="308" y="480"/>
                  </a:cubicBezTo>
                  <a:cubicBezTo>
                    <a:pt x="308" y="480"/>
                    <a:pt x="0" y="2111"/>
                    <a:pt x="354" y="2219"/>
                  </a:cubicBezTo>
                  <a:cubicBezTo>
                    <a:pt x="426" y="2241"/>
                    <a:pt x="1055" y="2250"/>
                    <a:pt x="2013" y="2250"/>
                  </a:cubicBezTo>
                  <a:cubicBezTo>
                    <a:pt x="5781" y="2250"/>
                    <a:pt x="14637" y="2108"/>
                    <a:pt x="14699" y="2034"/>
                  </a:cubicBezTo>
                  <a:cubicBezTo>
                    <a:pt x="14776" y="1942"/>
                    <a:pt x="14899" y="203"/>
                    <a:pt x="14683" y="49"/>
                  </a:cubicBezTo>
                  <a:cubicBezTo>
                    <a:pt x="14639" y="14"/>
                    <a:pt x="14415" y="0"/>
                    <a:pt x="14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24;p95">
              <a:extLst>
                <a:ext uri="{FF2B5EF4-FFF2-40B4-BE49-F238E27FC236}">
                  <a16:creationId xmlns:a16="http://schemas.microsoft.com/office/drawing/2014/main" id="{4CF405D4-FBA7-4F66-90E2-3E314883F954}"/>
                </a:ext>
              </a:extLst>
            </p:cNvPr>
            <p:cNvSpPr/>
            <p:nvPr/>
          </p:nvSpPr>
          <p:spPr>
            <a:xfrm>
              <a:off x="5941910" y="2189338"/>
              <a:ext cx="277155" cy="323216"/>
            </a:xfrm>
            <a:custGeom>
              <a:avLst/>
              <a:gdLst/>
              <a:ahLst/>
              <a:cxnLst/>
              <a:rect l="l" t="t" r="r" b="b"/>
              <a:pathLst>
                <a:path w="9477" h="11052" extrusionOk="0">
                  <a:moveTo>
                    <a:pt x="8905" y="0"/>
                  </a:moveTo>
                  <a:cubicBezTo>
                    <a:pt x="8490" y="0"/>
                    <a:pt x="6367" y="2004"/>
                    <a:pt x="6276" y="2110"/>
                  </a:cubicBezTo>
                  <a:cubicBezTo>
                    <a:pt x="6276" y="2110"/>
                    <a:pt x="1412" y="6035"/>
                    <a:pt x="796" y="7466"/>
                  </a:cubicBezTo>
                  <a:cubicBezTo>
                    <a:pt x="447" y="8255"/>
                    <a:pt x="1" y="11052"/>
                    <a:pt x="2183" y="11052"/>
                  </a:cubicBezTo>
                  <a:cubicBezTo>
                    <a:pt x="2599" y="11052"/>
                    <a:pt x="3110" y="10950"/>
                    <a:pt x="3736" y="10713"/>
                  </a:cubicBezTo>
                  <a:cubicBezTo>
                    <a:pt x="5798" y="9944"/>
                    <a:pt x="7415" y="4034"/>
                    <a:pt x="7799" y="3603"/>
                  </a:cubicBezTo>
                  <a:cubicBezTo>
                    <a:pt x="8184" y="3157"/>
                    <a:pt x="8831" y="3033"/>
                    <a:pt x="9154" y="2449"/>
                  </a:cubicBezTo>
                  <a:cubicBezTo>
                    <a:pt x="9477" y="1864"/>
                    <a:pt x="8615" y="1371"/>
                    <a:pt x="8600" y="971"/>
                  </a:cubicBezTo>
                  <a:cubicBezTo>
                    <a:pt x="8569" y="571"/>
                    <a:pt x="9308" y="63"/>
                    <a:pt x="8923" y="1"/>
                  </a:cubicBezTo>
                  <a:cubicBezTo>
                    <a:pt x="8917" y="0"/>
                    <a:pt x="8912" y="0"/>
                    <a:pt x="89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25;p95">
              <a:extLst>
                <a:ext uri="{FF2B5EF4-FFF2-40B4-BE49-F238E27FC236}">
                  <a16:creationId xmlns:a16="http://schemas.microsoft.com/office/drawing/2014/main" id="{FE6BA685-41B9-453E-90BB-CE6504282858}"/>
                </a:ext>
              </a:extLst>
            </p:cNvPr>
            <p:cNvSpPr/>
            <p:nvPr/>
          </p:nvSpPr>
          <p:spPr>
            <a:xfrm>
              <a:off x="6339672" y="2189338"/>
              <a:ext cx="276248" cy="322923"/>
            </a:xfrm>
            <a:custGeom>
              <a:avLst/>
              <a:gdLst/>
              <a:ahLst/>
              <a:cxnLst/>
              <a:rect l="l" t="t" r="r" b="b"/>
              <a:pathLst>
                <a:path w="9446" h="11042" extrusionOk="0">
                  <a:moveTo>
                    <a:pt x="558" y="0"/>
                  </a:moveTo>
                  <a:cubicBezTo>
                    <a:pt x="551" y="0"/>
                    <a:pt x="545" y="0"/>
                    <a:pt x="539" y="1"/>
                  </a:cubicBezTo>
                  <a:cubicBezTo>
                    <a:pt x="155" y="63"/>
                    <a:pt x="893" y="571"/>
                    <a:pt x="878" y="971"/>
                  </a:cubicBezTo>
                  <a:cubicBezTo>
                    <a:pt x="863" y="1371"/>
                    <a:pt x="1" y="1864"/>
                    <a:pt x="324" y="2449"/>
                  </a:cubicBezTo>
                  <a:cubicBezTo>
                    <a:pt x="632" y="3033"/>
                    <a:pt x="1278" y="3157"/>
                    <a:pt x="1678" y="3603"/>
                  </a:cubicBezTo>
                  <a:cubicBezTo>
                    <a:pt x="2079" y="4034"/>
                    <a:pt x="3664" y="9913"/>
                    <a:pt x="5711" y="10698"/>
                  </a:cubicBezTo>
                  <a:cubicBezTo>
                    <a:pt x="6340" y="10938"/>
                    <a:pt x="6854" y="11041"/>
                    <a:pt x="7271" y="11041"/>
                  </a:cubicBezTo>
                  <a:cubicBezTo>
                    <a:pt x="9446" y="11041"/>
                    <a:pt x="9002" y="8238"/>
                    <a:pt x="8666" y="7451"/>
                  </a:cubicBezTo>
                  <a:cubicBezTo>
                    <a:pt x="8066" y="6035"/>
                    <a:pt x="3187" y="2110"/>
                    <a:pt x="3187" y="2110"/>
                  </a:cubicBezTo>
                  <a:cubicBezTo>
                    <a:pt x="3096" y="2004"/>
                    <a:pt x="988" y="0"/>
                    <a:pt x="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26;p95">
              <a:extLst>
                <a:ext uri="{FF2B5EF4-FFF2-40B4-BE49-F238E27FC236}">
                  <a16:creationId xmlns:a16="http://schemas.microsoft.com/office/drawing/2014/main" id="{7857BF29-EEE6-48B9-8E86-A1C3F6F918C4}"/>
                </a:ext>
              </a:extLst>
            </p:cNvPr>
            <p:cNvSpPr/>
            <p:nvPr/>
          </p:nvSpPr>
          <p:spPr>
            <a:xfrm>
              <a:off x="5886871" y="1761220"/>
              <a:ext cx="356058" cy="257064"/>
            </a:xfrm>
            <a:custGeom>
              <a:avLst/>
              <a:gdLst/>
              <a:ahLst/>
              <a:cxnLst/>
              <a:rect l="l" t="t" r="r" b="b"/>
              <a:pathLst>
                <a:path w="12175" h="8790" extrusionOk="0">
                  <a:moveTo>
                    <a:pt x="4506" y="0"/>
                  </a:moveTo>
                  <a:cubicBezTo>
                    <a:pt x="2089" y="0"/>
                    <a:pt x="0" y="2000"/>
                    <a:pt x="0" y="4221"/>
                  </a:cubicBezTo>
                  <a:cubicBezTo>
                    <a:pt x="0" y="6237"/>
                    <a:pt x="1032" y="6853"/>
                    <a:pt x="1032" y="6853"/>
                  </a:cubicBezTo>
                  <a:cubicBezTo>
                    <a:pt x="1032" y="6853"/>
                    <a:pt x="739" y="7684"/>
                    <a:pt x="601" y="8068"/>
                  </a:cubicBezTo>
                  <a:cubicBezTo>
                    <a:pt x="572" y="8142"/>
                    <a:pt x="632" y="8172"/>
                    <a:pt x="748" y="8172"/>
                  </a:cubicBezTo>
                  <a:cubicBezTo>
                    <a:pt x="1266" y="8172"/>
                    <a:pt x="2909" y="7576"/>
                    <a:pt x="2909" y="7576"/>
                  </a:cubicBezTo>
                  <a:cubicBezTo>
                    <a:pt x="2909" y="7576"/>
                    <a:pt x="4097" y="8789"/>
                    <a:pt x="5797" y="8789"/>
                  </a:cubicBezTo>
                  <a:cubicBezTo>
                    <a:pt x="6737" y="8789"/>
                    <a:pt x="7834" y="8419"/>
                    <a:pt x="8973" y="7268"/>
                  </a:cubicBezTo>
                  <a:cubicBezTo>
                    <a:pt x="12175" y="4051"/>
                    <a:pt x="6695" y="573"/>
                    <a:pt x="6695" y="573"/>
                  </a:cubicBezTo>
                  <a:cubicBezTo>
                    <a:pt x="5967" y="176"/>
                    <a:pt x="5222" y="0"/>
                    <a:pt x="4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27;p95">
              <a:extLst>
                <a:ext uri="{FF2B5EF4-FFF2-40B4-BE49-F238E27FC236}">
                  <a16:creationId xmlns:a16="http://schemas.microsoft.com/office/drawing/2014/main" id="{0AA39DF4-EFDD-4B7C-861B-F7AB2674D526}"/>
                </a:ext>
              </a:extLst>
            </p:cNvPr>
            <p:cNvSpPr/>
            <p:nvPr/>
          </p:nvSpPr>
          <p:spPr>
            <a:xfrm>
              <a:off x="5925562" y="1822342"/>
              <a:ext cx="38311" cy="85951"/>
            </a:xfrm>
            <a:custGeom>
              <a:avLst/>
              <a:gdLst/>
              <a:ahLst/>
              <a:cxnLst/>
              <a:rect l="l" t="t" r="r" b="b"/>
              <a:pathLst>
                <a:path w="1310" h="2939" extrusionOk="0">
                  <a:moveTo>
                    <a:pt x="1236" y="1"/>
                  </a:moveTo>
                  <a:cubicBezTo>
                    <a:pt x="1210" y="1"/>
                    <a:pt x="1182" y="15"/>
                    <a:pt x="1171" y="38"/>
                  </a:cubicBezTo>
                  <a:cubicBezTo>
                    <a:pt x="1063" y="222"/>
                    <a:pt x="971" y="422"/>
                    <a:pt x="863" y="638"/>
                  </a:cubicBezTo>
                  <a:cubicBezTo>
                    <a:pt x="771" y="853"/>
                    <a:pt x="663" y="1084"/>
                    <a:pt x="540" y="1361"/>
                  </a:cubicBezTo>
                  <a:cubicBezTo>
                    <a:pt x="417" y="1623"/>
                    <a:pt x="324" y="1823"/>
                    <a:pt x="263" y="1961"/>
                  </a:cubicBezTo>
                  <a:lnTo>
                    <a:pt x="109" y="2269"/>
                  </a:lnTo>
                  <a:cubicBezTo>
                    <a:pt x="47" y="2423"/>
                    <a:pt x="1" y="2562"/>
                    <a:pt x="63" y="2623"/>
                  </a:cubicBezTo>
                  <a:cubicBezTo>
                    <a:pt x="139" y="2716"/>
                    <a:pt x="247" y="2762"/>
                    <a:pt x="340" y="2808"/>
                  </a:cubicBezTo>
                  <a:cubicBezTo>
                    <a:pt x="432" y="2839"/>
                    <a:pt x="524" y="2870"/>
                    <a:pt x="601" y="2931"/>
                  </a:cubicBezTo>
                  <a:cubicBezTo>
                    <a:pt x="611" y="2936"/>
                    <a:pt x="621" y="2938"/>
                    <a:pt x="631" y="2938"/>
                  </a:cubicBezTo>
                  <a:cubicBezTo>
                    <a:pt x="684" y="2938"/>
                    <a:pt x="730" y="2875"/>
                    <a:pt x="678" y="2823"/>
                  </a:cubicBezTo>
                  <a:cubicBezTo>
                    <a:pt x="586" y="2762"/>
                    <a:pt x="493" y="2716"/>
                    <a:pt x="401" y="2669"/>
                  </a:cubicBezTo>
                  <a:cubicBezTo>
                    <a:pt x="340" y="2654"/>
                    <a:pt x="278" y="2623"/>
                    <a:pt x="216" y="2592"/>
                  </a:cubicBezTo>
                  <a:cubicBezTo>
                    <a:pt x="170" y="2562"/>
                    <a:pt x="170" y="2531"/>
                    <a:pt x="170" y="2516"/>
                  </a:cubicBezTo>
                  <a:cubicBezTo>
                    <a:pt x="170" y="2500"/>
                    <a:pt x="170" y="2500"/>
                    <a:pt x="170" y="2485"/>
                  </a:cubicBezTo>
                  <a:cubicBezTo>
                    <a:pt x="186" y="2423"/>
                    <a:pt x="216" y="2377"/>
                    <a:pt x="232" y="2315"/>
                  </a:cubicBezTo>
                  <a:cubicBezTo>
                    <a:pt x="247" y="2285"/>
                    <a:pt x="293" y="2192"/>
                    <a:pt x="370" y="2008"/>
                  </a:cubicBezTo>
                  <a:cubicBezTo>
                    <a:pt x="432" y="1885"/>
                    <a:pt x="540" y="1669"/>
                    <a:pt x="647" y="1407"/>
                  </a:cubicBezTo>
                  <a:cubicBezTo>
                    <a:pt x="771" y="1146"/>
                    <a:pt x="878" y="899"/>
                    <a:pt x="986" y="699"/>
                  </a:cubicBezTo>
                  <a:cubicBezTo>
                    <a:pt x="1094" y="484"/>
                    <a:pt x="1186" y="299"/>
                    <a:pt x="1278" y="99"/>
                  </a:cubicBezTo>
                  <a:cubicBezTo>
                    <a:pt x="1309" y="68"/>
                    <a:pt x="1294" y="22"/>
                    <a:pt x="1263" y="7"/>
                  </a:cubicBezTo>
                  <a:cubicBezTo>
                    <a:pt x="1255" y="3"/>
                    <a:pt x="1245" y="1"/>
                    <a:pt x="12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28;p95">
              <a:extLst>
                <a:ext uri="{FF2B5EF4-FFF2-40B4-BE49-F238E27FC236}">
                  <a16:creationId xmlns:a16="http://schemas.microsoft.com/office/drawing/2014/main" id="{C5D1FA4C-BF2D-4AD8-A6FA-79A28F8BC2FA}"/>
                </a:ext>
              </a:extLst>
            </p:cNvPr>
            <p:cNvSpPr/>
            <p:nvPr/>
          </p:nvSpPr>
          <p:spPr>
            <a:xfrm>
              <a:off x="5963376" y="1837287"/>
              <a:ext cx="44160" cy="81330"/>
            </a:xfrm>
            <a:custGeom>
              <a:avLst/>
              <a:gdLst/>
              <a:ahLst/>
              <a:cxnLst/>
              <a:rect l="l" t="t" r="r" b="b"/>
              <a:pathLst>
                <a:path w="1510" h="2781" extrusionOk="0">
                  <a:moveTo>
                    <a:pt x="1139" y="139"/>
                  </a:moveTo>
                  <a:cubicBezTo>
                    <a:pt x="1154" y="139"/>
                    <a:pt x="1170" y="140"/>
                    <a:pt x="1186" y="142"/>
                  </a:cubicBezTo>
                  <a:cubicBezTo>
                    <a:pt x="1324" y="158"/>
                    <a:pt x="1386" y="265"/>
                    <a:pt x="1371" y="450"/>
                  </a:cubicBezTo>
                  <a:cubicBezTo>
                    <a:pt x="1371" y="573"/>
                    <a:pt x="1340" y="696"/>
                    <a:pt x="1294" y="819"/>
                  </a:cubicBezTo>
                  <a:cubicBezTo>
                    <a:pt x="1109" y="1374"/>
                    <a:pt x="986" y="1697"/>
                    <a:pt x="878" y="1912"/>
                  </a:cubicBezTo>
                  <a:cubicBezTo>
                    <a:pt x="709" y="2328"/>
                    <a:pt x="509" y="2605"/>
                    <a:pt x="324" y="2651"/>
                  </a:cubicBezTo>
                  <a:cubicBezTo>
                    <a:pt x="247" y="2651"/>
                    <a:pt x="201" y="2636"/>
                    <a:pt x="170" y="2543"/>
                  </a:cubicBezTo>
                  <a:cubicBezTo>
                    <a:pt x="139" y="2405"/>
                    <a:pt x="124" y="2282"/>
                    <a:pt x="155" y="2143"/>
                  </a:cubicBezTo>
                  <a:cubicBezTo>
                    <a:pt x="186" y="1712"/>
                    <a:pt x="401" y="650"/>
                    <a:pt x="863" y="250"/>
                  </a:cubicBezTo>
                  <a:cubicBezTo>
                    <a:pt x="943" y="183"/>
                    <a:pt x="1035" y="139"/>
                    <a:pt x="1139" y="139"/>
                  </a:cubicBezTo>
                  <a:close/>
                  <a:moveTo>
                    <a:pt x="1143" y="1"/>
                  </a:moveTo>
                  <a:cubicBezTo>
                    <a:pt x="1009" y="1"/>
                    <a:pt x="878" y="46"/>
                    <a:pt x="770" y="127"/>
                  </a:cubicBezTo>
                  <a:cubicBezTo>
                    <a:pt x="278" y="589"/>
                    <a:pt x="47" y="1697"/>
                    <a:pt x="16" y="2128"/>
                  </a:cubicBezTo>
                  <a:cubicBezTo>
                    <a:pt x="1" y="2282"/>
                    <a:pt x="1" y="2435"/>
                    <a:pt x="47" y="2574"/>
                  </a:cubicBezTo>
                  <a:cubicBezTo>
                    <a:pt x="73" y="2705"/>
                    <a:pt x="178" y="2781"/>
                    <a:pt x="295" y="2781"/>
                  </a:cubicBezTo>
                  <a:cubicBezTo>
                    <a:pt x="314" y="2781"/>
                    <a:pt x="335" y="2779"/>
                    <a:pt x="355" y="2774"/>
                  </a:cubicBezTo>
                  <a:cubicBezTo>
                    <a:pt x="509" y="2728"/>
                    <a:pt x="632" y="2620"/>
                    <a:pt x="709" y="2497"/>
                  </a:cubicBezTo>
                  <a:cubicBezTo>
                    <a:pt x="894" y="2235"/>
                    <a:pt x="1078" y="1851"/>
                    <a:pt x="1340" y="1066"/>
                  </a:cubicBezTo>
                  <a:cubicBezTo>
                    <a:pt x="1432" y="866"/>
                    <a:pt x="1478" y="666"/>
                    <a:pt x="1509" y="450"/>
                  </a:cubicBezTo>
                  <a:cubicBezTo>
                    <a:pt x="1509" y="219"/>
                    <a:pt x="1432" y="34"/>
                    <a:pt x="1201" y="4"/>
                  </a:cubicBezTo>
                  <a:cubicBezTo>
                    <a:pt x="1182" y="2"/>
                    <a:pt x="1162" y="1"/>
                    <a:pt x="1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29;p95">
              <a:extLst>
                <a:ext uri="{FF2B5EF4-FFF2-40B4-BE49-F238E27FC236}">
                  <a16:creationId xmlns:a16="http://schemas.microsoft.com/office/drawing/2014/main" id="{45CFD046-9399-4B4F-94E4-0337EE37CA57}"/>
                </a:ext>
              </a:extLst>
            </p:cNvPr>
            <p:cNvSpPr/>
            <p:nvPr/>
          </p:nvSpPr>
          <p:spPr>
            <a:xfrm>
              <a:off x="5997593" y="1850067"/>
              <a:ext cx="48634" cy="84050"/>
            </a:xfrm>
            <a:custGeom>
              <a:avLst/>
              <a:gdLst/>
              <a:ahLst/>
              <a:cxnLst/>
              <a:rect l="l" t="t" r="r" b="b"/>
              <a:pathLst>
                <a:path w="1663" h="2874" extrusionOk="0">
                  <a:moveTo>
                    <a:pt x="1099" y="1"/>
                  </a:moveTo>
                  <a:cubicBezTo>
                    <a:pt x="824" y="1"/>
                    <a:pt x="571" y="163"/>
                    <a:pt x="478" y="429"/>
                  </a:cubicBezTo>
                  <a:cubicBezTo>
                    <a:pt x="401" y="583"/>
                    <a:pt x="401" y="767"/>
                    <a:pt x="462" y="937"/>
                  </a:cubicBezTo>
                  <a:cubicBezTo>
                    <a:pt x="524" y="1090"/>
                    <a:pt x="601" y="1229"/>
                    <a:pt x="678" y="1352"/>
                  </a:cubicBezTo>
                  <a:cubicBezTo>
                    <a:pt x="785" y="1491"/>
                    <a:pt x="862" y="1629"/>
                    <a:pt x="924" y="1783"/>
                  </a:cubicBezTo>
                  <a:cubicBezTo>
                    <a:pt x="1001" y="1937"/>
                    <a:pt x="1032" y="2122"/>
                    <a:pt x="1001" y="2291"/>
                  </a:cubicBezTo>
                  <a:cubicBezTo>
                    <a:pt x="950" y="2595"/>
                    <a:pt x="806" y="2742"/>
                    <a:pt x="628" y="2742"/>
                  </a:cubicBezTo>
                  <a:cubicBezTo>
                    <a:pt x="589" y="2742"/>
                    <a:pt x="549" y="2736"/>
                    <a:pt x="508" y="2722"/>
                  </a:cubicBezTo>
                  <a:cubicBezTo>
                    <a:pt x="278" y="2645"/>
                    <a:pt x="139" y="2352"/>
                    <a:pt x="247" y="1937"/>
                  </a:cubicBezTo>
                  <a:cubicBezTo>
                    <a:pt x="262" y="1906"/>
                    <a:pt x="231" y="1875"/>
                    <a:pt x="201" y="1860"/>
                  </a:cubicBezTo>
                  <a:cubicBezTo>
                    <a:pt x="195" y="1857"/>
                    <a:pt x="189" y="1856"/>
                    <a:pt x="184" y="1856"/>
                  </a:cubicBezTo>
                  <a:cubicBezTo>
                    <a:pt x="159" y="1856"/>
                    <a:pt x="136" y="1881"/>
                    <a:pt x="124" y="1906"/>
                  </a:cubicBezTo>
                  <a:cubicBezTo>
                    <a:pt x="1" y="2368"/>
                    <a:pt x="154" y="2753"/>
                    <a:pt x="462" y="2845"/>
                  </a:cubicBezTo>
                  <a:cubicBezTo>
                    <a:pt x="517" y="2864"/>
                    <a:pt x="571" y="2874"/>
                    <a:pt x="624" y="2874"/>
                  </a:cubicBezTo>
                  <a:cubicBezTo>
                    <a:pt x="867" y="2874"/>
                    <a:pt x="1073" y="2673"/>
                    <a:pt x="1124" y="2306"/>
                  </a:cubicBezTo>
                  <a:cubicBezTo>
                    <a:pt x="1170" y="2122"/>
                    <a:pt x="1139" y="1906"/>
                    <a:pt x="1047" y="1737"/>
                  </a:cubicBezTo>
                  <a:cubicBezTo>
                    <a:pt x="986" y="1583"/>
                    <a:pt x="893" y="1429"/>
                    <a:pt x="801" y="1290"/>
                  </a:cubicBezTo>
                  <a:cubicBezTo>
                    <a:pt x="709" y="1167"/>
                    <a:pt x="647" y="1029"/>
                    <a:pt x="585" y="890"/>
                  </a:cubicBezTo>
                  <a:cubicBezTo>
                    <a:pt x="539" y="752"/>
                    <a:pt x="539" y="613"/>
                    <a:pt x="585" y="475"/>
                  </a:cubicBezTo>
                  <a:cubicBezTo>
                    <a:pt x="663" y="268"/>
                    <a:pt x="860" y="137"/>
                    <a:pt x="1067" y="137"/>
                  </a:cubicBezTo>
                  <a:cubicBezTo>
                    <a:pt x="1107" y="137"/>
                    <a:pt x="1146" y="142"/>
                    <a:pt x="1186" y="152"/>
                  </a:cubicBezTo>
                  <a:cubicBezTo>
                    <a:pt x="1401" y="213"/>
                    <a:pt x="1509" y="429"/>
                    <a:pt x="1340" y="767"/>
                  </a:cubicBezTo>
                  <a:lnTo>
                    <a:pt x="1340" y="752"/>
                  </a:lnTo>
                  <a:lnTo>
                    <a:pt x="1340" y="752"/>
                  </a:lnTo>
                  <a:cubicBezTo>
                    <a:pt x="1308" y="804"/>
                    <a:pt x="1354" y="849"/>
                    <a:pt x="1402" y="849"/>
                  </a:cubicBezTo>
                  <a:cubicBezTo>
                    <a:pt x="1425" y="849"/>
                    <a:pt x="1448" y="838"/>
                    <a:pt x="1463" y="813"/>
                  </a:cubicBezTo>
                  <a:cubicBezTo>
                    <a:pt x="1663" y="413"/>
                    <a:pt x="1540" y="105"/>
                    <a:pt x="1232" y="13"/>
                  </a:cubicBezTo>
                  <a:cubicBezTo>
                    <a:pt x="1188" y="5"/>
                    <a:pt x="1143" y="1"/>
                    <a:pt x="10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30;p95">
              <a:extLst>
                <a:ext uri="{FF2B5EF4-FFF2-40B4-BE49-F238E27FC236}">
                  <a16:creationId xmlns:a16="http://schemas.microsoft.com/office/drawing/2014/main" id="{1A7BB940-C8DA-4EFA-8CB3-BA90DDA45E5D}"/>
                </a:ext>
              </a:extLst>
            </p:cNvPr>
            <p:cNvSpPr/>
            <p:nvPr/>
          </p:nvSpPr>
          <p:spPr>
            <a:xfrm>
              <a:off x="6043069" y="1854161"/>
              <a:ext cx="36936" cy="89022"/>
            </a:xfrm>
            <a:custGeom>
              <a:avLst/>
              <a:gdLst/>
              <a:ahLst/>
              <a:cxnLst/>
              <a:rect l="l" t="t" r="r" b="b"/>
              <a:pathLst>
                <a:path w="1263" h="3044" extrusionOk="0">
                  <a:moveTo>
                    <a:pt x="544" y="0"/>
                  </a:moveTo>
                  <a:cubicBezTo>
                    <a:pt x="519" y="0"/>
                    <a:pt x="493" y="4"/>
                    <a:pt x="462" y="12"/>
                  </a:cubicBezTo>
                  <a:cubicBezTo>
                    <a:pt x="400" y="27"/>
                    <a:pt x="385" y="104"/>
                    <a:pt x="354" y="196"/>
                  </a:cubicBezTo>
                  <a:cubicBezTo>
                    <a:pt x="308" y="396"/>
                    <a:pt x="292" y="596"/>
                    <a:pt x="277" y="797"/>
                  </a:cubicBezTo>
                  <a:cubicBezTo>
                    <a:pt x="277" y="935"/>
                    <a:pt x="262" y="1074"/>
                    <a:pt x="231" y="1212"/>
                  </a:cubicBezTo>
                  <a:cubicBezTo>
                    <a:pt x="216" y="1320"/>
                    <a:pt x="185" y="1443"/>
                    <a:pt x="154" y="1597"/>
                  </a:cubicBezTo>
                  <a:cubicBezTo>
                    <a:pt x="108" y="1889"/>
                    <a:pt x="31" y="2289"/>
                    <a:pt x="15" y="2566"/>
                  </a:cubicBezTo>
                  <a:cubicBezTo>
                    <a:pt x="0" y="2643"/>
                    <a:pt x="0" y="2720"/>
                    <a:pt x="15" y="2782"/>
                  </a:cubicBezTo>
                  <a:cubicBezTo>
                    <a:pt x="15" y="2843"/>
                    <a:pt x="31" y="2905"/>
                    <a:pt x="77" y="2920"/>
                  </a:cubicBezTo>
                  <a:cubicBezTo>
                    <a:pt x="185" y="2982"/>
                    <a:pt x="292" y="3013"/>
                    <a:pt x="400" y="3013"/>
                  </a:cubicBezTo>
                  <a:cubicBezTo>
                    <a:pt x="462" y="3013"/>
                    <a:pt x="662" y="3028"/>
                    <a:pt x="723" y="3044"/>
                  </a:cubicBezTo>
                  <a:cubicBezTo>
                    <a:pt x="800" y="3044"/>
                    <a:pt x="816" y="2936"/>
                    <a:pt x="739" y="2905"/>
                  </a:cubicBezTo>
                  <a:cubicBezTo>
                    <a:pt x="708" y="2905"/>
                    <a:pt x="662" y="2890"/>
                    <a:pt x="585" y="2890"/>
                  </a:cubicBezTo>
                  <a:cubicBezTo>
                    <a:pt x="462" y="2890"/>
                    <a:pt x="339" y="2874"/>
                    <a:pt x="216" y="2843"/>
                  </a:cubicBezTo>
                  <a:cubicBezTo>
                    <a:pt x="169" y="2843"/>
                    <a:pt x="154" y="2797"/>
                    <a:pt x="169" y="2751"/>
                  </a:cubicBezTo>
                  <a:lnTo>
                    <a:pt x="169" y="2751"/>
                  </a:lnTo>
                  <a:cubicBezTo>
                    <a:pt x="154" y="2767"/>
                    <a:pt x="154" y="2797"/>
                    <a:pt x="154" y="2797"/>
                  </a:cubicBezTo>
                  <a:lnTo>
                    <a:pt x="154" y="2767"/>
                  </a:lnTo>
                  <a:cubicBezTo>
                    <a:pt x="139" y="2705"/>
                    <a:pt x="139" y="2643"/>
                    <a:pt x="154" y="2582"/>
                  </a:cubicBezTo>
                  <a:cubicBezTo>
                    <a:pt x="185" y="2212"/>
                    <a:pt x="231" y="1858"/>
                    <a:pt x="308" y="1520"/>
                  </a:cubicBezTo>
                  <a:cubicBezTo>
                    <a:pt x="319" y="1451"/>
                    <a:pt x="340" y="1442"/>
                    <a:pt x="375" y="1442"/>
                  </a:cubicBezTo>
                  <a:cubicBezTo>
                    <a:pt x="387" y="1442"/>
                    <a:pt x="400" y="1443"/>
                    <a:pt x="416" y="1443"/>
                  </a:cubicBezTo>
                  <a:cubicBezTo>
                    <a:pt x="477" y="1443"/>
                    <a:pt x="523" y="1458"/>
                    <a:pt x="585" y="1458"/>
                  </a:cubicBezTo>
                  <a:cubicBezTo>
                    <a:pt x="616" y="1458"/>
                    <a:pt x="646" y="1428"/>
                    <a:pt x="662" y="1397"/>
                  </a:cubicBezTo>
                  <a:cubicBezTo>
                    <a:pt x="662" y="1351"/>
                    <a:pt x="631" y="1320"/>
                    <a:pt x="585" y="1320"/>
                  </a:cubicBezTo>
                  <a:cubicBezTo>
                    <a:pt x="539" y="1320"/>
                    <a:pt x="493" y="1320"/>
                    <a:pt x="446" y="1304"/>
                  </a:cubicBezTo>
                  <a:cubicBezTo>
                    <a:pt x="385" y="1304"/>
                    <a:pt x="354" y="1289"/>
                    <a:pt x="369" y="1197"/>
                  </a:cubicBezTo>
                  <a:cubicBezTo>
                    <a:pt x="400" y="1074"/>
                    <a:pt x="416" y="935"/>
                    <a:pt x="416" y="812"/>
                  </a:cubicBezTo>
                  <a:cubicBezTo>
                    <a:pt x="416" y="612"/>
                    <a:pt x="446" y="427"/>
                    <a:pt x="477" y="227"/>
                  </a:cubicBezTo>
                  <a:cubicBezTo>
                    <a:pt x="477" y="227"/>
                    <a:pt x="477" y="212"/>
                    <a:pt x="477" y="196"/>
                  </a:cubicBezTo>
                  <a:cubicBezTo>
                    <a:pt x="493" y="181"/>
                    <a:pt x="493" y="150"/>
                    <a:pt x="508" y="135"/>
                  </a:cubicBezTo>
                  <a:lnTo>
                    <a:pt x="600" y="135"/>
                  </a:lnTo>
                  <a:cubicBezTo>
                    <a:pt x="616" y="135"/>
                    <a:pt x="708" y="150"/>
                    <a:pt x="816" y="165"/>
                  </a:cubicBezTo>
                  <a:cubicBezTo>
                    <a:pt x="970" y="196"/>
                    <a:pt x="1093" y="196"/>
                    <a:pt x="1139" y="212"/>
                  </a:cubicBezTo>
                  <a:cubicBezTo>
                    <a:pt x="1162" y="219"/>
                    <a:pt x="1185" y="223"/>
                    <a:pt x="1204" y="223"/>
                  </a:cubicBezTo>
                  <a:cubicBezTo>
                    <a:pt x="1224" y="223"/>
                    <a:pt x="1239" y="219"/>
                    <a:pt x="1247" y="212"/>
                  </a:cubicBezTo>
                  <a:cubicBezTo>
                    <a:pt x="1262" y="212"/>
                    <a:pt x="1262" y="196"/>
                    <a:pt x="1262" y="181"/>
                  </a:cubicBezTo>
                  <a:cubicBezTo>
                    <a:pt x="1262" y="135"/>
                    <a:pt x="1247" y="104"/>
                    <a:pt x="1201" y="104"/>
                  </a:cubicBezTo>
                  <a:lnTo>
                    <a:pt x="847" y="42"/>
                  </a:lnTo>
                  <a:cubicBezTo>
                    <a:pt x="723" y="27"/>
                    <a:pt x="646" y="12"/>
                    <a:pt x="616" y="12"/>
                  </a:cubicBezTo>
                  <a:cubicBezTo>
                    <a:pt x="593" y="4"/>
                    <a:pt x="570" y="0"/>
                    <a:pt x="5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31;p95">
              <a:extLst>
                <a:ext uri="{FF2B5EF4-FFF2-40B4-BE49-F238E27FC236}">
                  <a16:creationId xmlns:a16="http://schemas.microsoft.com/office/drawing/2014/main" id="{81DD7317-B0B2-42D0-BF95-DFA06147D54C}"/>
                </a:ext>
              </a:extLst>
            </p:cNvPr>
            <p:cNvSpPr/>
            <p:nvPr/>
          </p:nvSpPr>
          <p:spPr>
            <a:xfrm>
              <a:off x="6084918" y="1858869"/>
              <a:ext cx="30181" cy="83875"/>
            </a:xfrm>
            <a:custGeom>
              <a:avLst/>
              <a:gdLst/>
              <a:ahLst/>
              <a:cxnLst/>
              <a:rect l="l" t="t" r="r" b="b"/>
              <a:pathLst>
                <a:path w="1032" h="2868" extrusionOk="0">
                  <a:moveTo>
                    <a:pt x="339" y="137"/>
                  </a:moveTo>
                  <a:cubicBezTo>
                    <a:pt x="509" y="137"/>
                    <a:pt x="663" y="224"/>
                    <a:pt x="770" y="358"/>
                  </a:cubicBezTo>
                  <a:cubicBezTo>
                    <a:pt x="832" y="451"/>
                    <a:pt x="862" y="543"/>
                    <a:pt x="847" y="651"/>
                  </a:cubicBezTo>
                  <a:cubicBezTo>
                    <a:pt x="801" y="928"/>
                    <a:pt x="616" y="1159"/>
                    <a:pt x="354" y="1282"/>
                  </a:cubicBezTo>
                  <a:cubicBezTo>
                    <a:pt x="339" y="1282"/>
                    <a:pt x="324" y="1297"/>
                    <a:pt x="293" y="1313"/>
                  </a:cubicBezTo>
                  <a:cubicBezTo>
                    <a:pt x="277" y="1313"/>
                    <a:pt x="247" y="1328"/>
                    <a:pt x="231" y="1328"/>
                  </a:cubicBezTo>
                  <a:cubicBezTo>
                    <a:pt x="200" y="1328"/>
                    <a:pt x="200" y="1297"/>
                    <a:pt x="200" y="1236"/>
                  </a:cubicBezTo>
                  <a:cubicBezTo>
                    <a:pt x="200" y="897"/>
                    <a:pt x="200" y="574"/>
                    <a:pt x="170" y="251"/>
                  </a:cubicBezTo>
                  <a:cubicBezTo>
                    <a:pt x="170" y="189"/>
                    <a:pt x="200" y="143"/>
                    <a:pt x="262" y="143"/>
                  </a:cubicBezTo>
                  <a:cubicBezTo>
                    <a:pt x="288" y="139"/>
                    <a:pt x="313" y="137"/>
                    <a:pt x="339" y="137"/>
                  </a:cubicBezTo>
                  <a:close/>
                  <a:moveTo>
                    <a:pt x="289" y="0"/>
                  </a:moveTo>
                  <a:cubicBezTo>
                    <a:pt x="213" y="0"/>
                    <a:pt x="137" y="12"/>
                    <a:pt x="62" y="35"/>
                  </a:cubicBezTo>
                  <a:cubicBezTo>
                    <a:pt x="31" y="51"/>
                    <a:pt x="31" y="51"/>
                    <a:pt x="16" y="66"/>
                  </a:cubicBezTo>
                  <a:cubicBezTo>
                    <a:pt x="16" y="81"/>
                    <a:pt x="16" y="81"/>
                    <a:pt x="16" y="97"/>
                  </a:cubicBezTo>
                  <a:cubicBezTo>
                    <a:pt x="16" y="143"/>
                    <a:pt x="31" y="174"/>
                    <a:pt x="31" y="220"/>
                  </a:cubicBezTo>
                  <a:cubicBezTo>
                    <a:pt x="62" y="759"/>
                    <a:pt x="62" y="1313"/>
                    <a:pt x="31" y="1867"/>
                  </a:cubicBezTo>
                  <a:cubicBezTo>
                    <a:pt x="31" y="1898"/>
                    <a:pt x="16" y="1975"/>
                    <a:pt x="16" y="2098"/>
                  </a:cubicBezTo>
                  <a:cubicBezTo>
                    <a:pt x="0" y="2313"/>
                    <a:pt x="0" y="2390"/>
                    <a:pt x="0" y="2575"/>
                  </a:cubicBezTo>
                  <a:cubicBezTo>
                    <a:pt x="0" y="2652"/>
                    <a:pt x="0" y="2729"/>
                    <a:pt x="16" y="2821"/>
                  </a:cubicBezTo>
                  <a:cubicBezTo>
                    <a:pt x="8" y="2852"/>
                    <a:pt x="43" y="2867"/>
                    <a:pt x="77" y="2867"/>
                  </a:cubicBezTo>
                  <a:cubicBezTo>
                    <a:pt x="112" y="2867"/>
                    <a:pt x="147" y="2852"/>
                    <a:pt x="139" y="2821"/>
                  </a:cubicBezTo>
                  <a:lnTo>
                    <a:pt x="139" y="2575"/>
                  </a:lnTo>
                  <a:cubicBezTo>
                    <a:pt x="139" y="2390"/>
                    <a:pt x="139" y="2329"/>
                    <a:pt x="154" y="2098"/>
                  </a:cubicBezTo>
                  <a:lnTo>
                    <a:pt x="170" y="1882"/>
                  </a:lnTo>
                  <a:cubicBezTo>
                    <a:pt x="185" y="1805"/>
                    <a:pt x="185" y="1728"/>
                    <a:pt x="185" y="1636"/>
                  </a:cubicBezTo>
                  <a:cubicBezTo>
                    <a:pt x="185" y="1590"/>
                    <a:pt x="185" y="1544"/>
                    <a:pt x="200" y="1497"/>
                  </a:cubicBezTo>
                  <a:lnTo>
                    <a:pt x="216" y="1513"/>
                  </a:lnTo>
                  <a:cubicBezTo>
                    <a:pt x="385" y="1790"/>
                    <a:pt x="524" y="2113"/>
                    <a:pt x="631" y="2436"/>
                  </a:cubicBezTo>
                  <a:cubicBezTo>
                    <a:pt x="693" y="2590"/>
                    <a:pt x="755" y="2729"/>
                    <a:pt x="801" y="2836"/>
                  </a:cubicBezTo>
                  <a:cubicBezTo>
                    <a:pt x="814" y="2854"/>
                    <a:pt x="832" y="2862"/>
                    <a:pt x="851" y="2862"/>
                  </a:cubicBezTo>
                  <a:cubicBezTo>
                    <a:pt x="897" y="2862"/>
                    <a:pt x="946" y="2814"/>
                    <a:pt x="924" y="2759"/>
                  </a:cubicBezTo>
                  <a:cubicBezTo>
                    <a:pt x="847" y="2636"/>
                    <a:pt x="801" y="2513"/>
                    <a:pt x="755" y="2375"/>
                  </a:cubicBezTo>
                  <a:cubicBezTo>
                    <a:pt x="647" y="2067"/>
                    <a:pt x="508" y="1759"/>
                    <a:pt x="354" y="1467"/>
                  </a:cubicBezTo>
                  <a:cubicBezTo>
                    <a:pt x="354" y="1467"/>
                    <a:pt x="339" y="1436"/>
                    <a:pt x="354" y="1436"/>
                  </a:cubicBezTo>
                  <a:lnTo>
                    <a:pt x="339" y="1420"/>
                  </a:lnTo>
                  <a:cubicBezTo>
                    <a:pt x="524" y="1343"/>
                    <a:pt x="678" y="1236"/>
                    <a:pt x="801" y="1082"/>
                  </a:cubicBezTo>
                  <a:cubicBezTo>
                    <a:pt x="1001" y="851"/>
                    <a:pt x="1032" y="528"/>
                    <a:pt x="862" y="282"/>
                  </a:cubicBezTo>
                  <a:cubicBezTo>
                    <a:pt x="725" y="98"/>
                    <a:pt x="510"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32;p95">
              <a:extLst>
                <a:ext uri="{FF2B5EF4-FFF2-40B4-BE49-F238E27FC236}">
                  <a16:creationId xmlns:a16="http://schemas.microsoft.com/office/drawing/2014/main" id="{B7BFA1A1-A0C4-4478-965F-4C3CCECDCA79}"/>
                </a:ext>
              </a:extLst>
            </p:cNvPr>
            <p:cNvSpPr/>
            <p:nvPr/>
          </p:nvSpPr>
          <p:spPr>
            <a:xfrm>
              <a:off x="6414393" y="2028081"/>
              <a:ext cx="317805" cy="238961"/>
            </a:xfrm>
            <a:custGeom>
              <a:avLst/>
              <a:gdLst/>
              <a:ahLst/>
              <a:cxnLst/>
              <a:rect l="l" t="t" r="r" b="b"/>
              <a:pathLst>
                <a:path w="10867" h="8171" extrusionOk="0">
                  <a:moveTo>
                    <a:pt x="6015" y="0"/>
                  </a:moveTo>
                  <a:cubicBezTo>
                    <a:pt x="4450" y="0"/>
                    <a:pt x="3171" y="452"/>
                    <a:pt x="3171" y="452"/>
                  </a:cubicBezTo>
                  <a:cubicBezTo>
                    <a:pt x="1878" y="775"/>
                    <a:pt x="1" y="5454"/>
                    <a:pt x="3048" y="6901"/>
                  </a:cubicBezTo>
                  <a:cubicBezTo>
                    <a:pt x="4596" y="7632"/>
                    <a:pt x="5645" y="7813"/>
                    <a:pt x="6303" y="7813"/>
                  </a:cubicBezTo>
                  <a:cubicBezTo>
                    <a:pt x="6948" y="7813"/>
                    <a:pt x="7219" y="7639"/>
                    <a:pt x="7219" y="7639"/>
                  </a:cubicBezTo>
                  <a:cubicBezTo>
                    <a:pt x="7789" y="7778"/>
                    <a:pt x="8327" y="7947"/>
                    <a:pt x="8881" y="8147"/>
                  </a:cubicBezTo>
                  <a:cubicBezTo>
                    <a:pt x="8917" y="8163"/>
                    <a:pt x="8942" y="8171"/>
                    <a:pt x="8960" y="8171"/>
                  </a:cubicBezTo>
                  <a:cubicBezTo>
                    <a:pt x="9193" y="8171"/>
                    <a:pt x="7976" y="6814"/>
                    <a:pt x="9251" y="6069"/>
                  </a:cubicBezTo>
                  <a:cubicBezTo>
                    <a:pt x="10605" y="5285"/>
                    <a:pt x="10867" y="1483"/>
                    <a:pt x="8450" y="452"/>
                  </a:cubicBezTo>
                  <a:cubicBezTo>
                    <a:pt x="7650" y="113"/>
                    <a:pt x="6797" y="0"/>
                    <a:pt x="60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33;p95">
              <a:extLst>
                <a:ext uri="{FF2B5EF4-FFF2-40B4-BE49-F238E27FC236}">
                  <a16:creationId xmlns:a16="http://schemas.microsoft.com/office/drawing/2014/main" id="{1EB2F209-D80E-4E7A-9A87-F44E9D3666B9}"/>
                </a:ext>
              </a:extLst>
            </p:cNvPr>
            <p:cNvSpPr/>
            <p:nvPr/>
          </p:nvSpPr>
          <p:spPr>
            <a:xfrm>
              <a:off x="6526927" y="2082243"/>
              <a:ext cx="37375" cy="110312"/>
            </a:xfrm>
            <a:custGeom>
              <a:avLst/>
              <a:gdLst/>
              <a:ahLst/>
              <a:cxnLst/>
              <a:rect l="l" t="t" r="r" b="b"/>
              <a:pathLst>
                <a:path w="1278" h="3772" extrusionOk="0">
                  <a:moveTo>
                    <a:pt x="238" y="215"/>
                  </a:moveTo>
                  <a:cubicBezTo>
                    <a:pt x="263" y="215"/>
                    <a:pt x="293" y="228"/>
                    <a:pt x="324" y="247"/>
                  </a:cubicBezTo>
                  <a:cubicBezTo>
                    <a:pt x="431" y="293"/>
                    <a:pt x="524" y="370"/>
                    <a:pt x="601" y="462"/>
                  </a:cubicBezTo>
                  <a:cubicBezTo>
                    <a:pt x="1278" y="1201"/>
                    <a:pt x="1078" y="2432"/>
                    <a:pt x="508" y="3356"/>
                  </a:cubicBezTo>
                  <a:cubicBezTo>
                    <a:pt x="479" y="3406"/>
                    <a:pt x="440" y="3437"/>
                    <a:pt x="405" y="3437"/>
                  </a:cubicBezTo>
                  <a:cubicBezTo>
                    <a:pt x="366" y="3437"/>
                    <a:pt x="332" y="3399"/>
                    <a:pt x="324" y="3309"/>
                  </a:cubicBezTo>
                  <a:cubicBezTo>
                    <a:pt x="293" y="2909"/>
                    <a:pt x="247" y="2432"/>
                    <a:pt x="231" y="1878"/>
                  </a:cubicBezTo>
                  <a:cubicBezTo>
                    <a:pt x="231" y="1740"/>
                    <a:pt x="216" y="1478"/>
                    <a:pt x="200" y="1093"/>
                  </a:cubicBezTo>
                  <a:cubicBezTo>
                    <a:pt x="200" y="785"/>
                    <a:pt x="185" y="539"/>
                    <a:pt x="185" y="339"/>
                  </a:cubicBezTo>
                  <a:cubicBezTo>
                    <a:pt x="176" y="246"/>
                    <a:pt x="200" y="215"/>
                    <a:pt x="238" y="215"/>
                  </a:cubicBezTo>
                  <a:close/>
                  <a:moveTo>
                    <a:pt x="93" y="0"/>
                  </a:moveTo>
                  <a:lnTo>
                    <a:pt x="77" y="16"/>
                  </a:lnTo>
                  <a:cubicBezTo>
                    <a:pt x="31" y="16"/>
                    <a:pt x="0" y="47"/>
                    <a:pt x="0" y="93"/>
                  </a:cubicBezTo>
                  <a:lnTo>
                    <a:pt x="0" y="108"/>
                  </a:lnTo>
                  <a:cubicBezTo>
                    <a:pt x="0" y="339"/>
                    <a:pt x="16" y="662"/>
                    <a:pt x="31" y="1078"/>
                  </a:cubicBezTo>
                  <a:cubicBezTo>
                    <a:pt x="31" y="1493"/>
                    <a:pt x="47" y="1770"/>
                    <a:pt x="47" y="1893"/>
                  </a:cubicBezTo>
                  <a:cubicBezTo>
                    <a:pt x="77" y="2617"/>
                    <a:pt x="124" y="3217"/>
                    <a:pt x="200" y="3694"/>
                  </a:cubicBezTo>
                  <a:cubicBezTo>
                    <a:pt x="200" y="3725"/>
                    <a:pt x="216" y="3740"/>
                    <a:pt x="231" y="3756"/>
                  </a:cubicBezTo>
                  <a:cubicBezTo>
                    <a:pt x="247" y="3771"/>
                    <a:pt x="262" y="3771"/>
                    <a:pt x="277" y="3771"/>
                  </a:cubicBezTo>
                  <a:cubicBezTo>
                    <a:pt x="324" y="3771"/>
                    <a:pt x="370" y="3771"/>
                    <a:pt x="416" y="3756"/>
                  </a:cubicBezTo>
                  <a:cubicBezTo>
                    <a:pt x="431" y="3756"/>
                    <a:pt x="447" y="3740"/>
                    <a:pt x="462" y="3725"/>
                  </a:cubicBezTo>
                  <a:cubicBezTo>
                    <a:pt x="832" y="3232"/>
                    <a:pt x="1078" y="2663"/>
                    <a:pt x="1170" y="2063"/>
                  </a:cubicBezTo>
                  <a:cubicBezTo>
                    <a:pt x="1278" y="1355"/>
                    <a:pt x="1139" y="785"/>
                    <a:pt x="739" y="354"/>
                  </a:cubicBezTo>
                  <a:cubicBezTo>
                    <a:pt x="524" y="123"/>
                    <a:pt x="354" y="0"/>
                    <a:pt x="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34;p95">
              <a:extLst>
                <a:ext uri="{FF2B5EF4-FFF2-40B4-BE49-F238E27FC236}">
                  <a16:creationId xmlns:a16="http://schemas.microsoft.com/office/drawing/2014/main" id="{EFC3A724-E217-46F0-9C0D-7074CD0EBD9F}"/>
                </a:ext>
              </a:extLst>
            </p:cNvPr>
            <p:cNvSpPr/>
            <p:nvPr/>
          </p:nvSpPr>
          <p:spPr>
            <a:xfrm>
              <a:off x="6571409" y="2076803"/>
              <a:ext cx="21700" cy="113032"/>
            </a:xfrm>
            <a:custGeom>
              <a:avLst/>
              <a:gdLst/>
              <a:ahLst/>
              <a:cxnLst/>
              <a:rect l="l" t="t" r="r" b="b"/>
              <a:pathLst>
                <a:path w="742" h="3865" extrusionOk="0">
                  <a:moveTo>
                    <a:pt x="117" y="1"/>
                  </a:moveTo>
                  <a:cubicBezTo>
                    <a:pt x="63" y="1"/>
                    <a:pt x="0" y="39"/>
                    <a:pt x="19" y="94"/>
                  </a:cubicBezTo>
                  <a:cubicBezTo>
                    <a:pt x="111" y="617"/>
                    <a:pt x="203" y="1295"/>
                    <a:pt x="296" y="2141"/>
                  </a:cubicBezTo>
                  <a:cubicBezTo>
                    <a:pt x="311" y="2418"/>
                    <a:pt x="357" y="2695"/>
                    <a:pt x="419" y="2972"/>
                  </a:cubicBezTo>
                  <a:cubicBezTo>
                    <a:pt x="496" y="3372"/>
                    <a:pt x="542" y="3649"/>
                    <a:pt x="573" y="3788"/>
                  </a:cubicBezTo>
                  <a:cubicBezTo>
                    <a:pt x="573" y="3834"/>
                    <a:pt x="619" y="3865"/>
                    <a:pt x="665" y="3865"/>
                  </a:cubicBezTo>
                  <a:cubicBezTo>
                    <a:pt x="711" y="3865"/>
                    <a:pt x="742" y="3819"/>
                    <a:pt x="742" y="3772"/>
                  </a:cubicBezTo>
                  <a:cubicBezTo>
                    <a:pt x="726" y="3634"/>
                    <a:pt x="665" y="3372"/>
                    <a:pt x="588" y="2941"/>
                  </a:cubicBezTo>
                  <a:cubicBezTo>
                    <a:pt x="526" y="2603"/>
                    <a:pt x="480" y="2341"/>
                    <a:pt x="465" y="2126"/>
                  </a:cubicBezTo>
                  <a:cubicBezTo>
                    <a:pt x="373" y="1218"/>
                    <a:pt x="280" y="510"/>
                    <a:pt x="188" y="63"/>
                  </a:cubicBezTo>
                  <a:cubicBezTo>
                    <a:pt x="188" y="19"/>
                    <a:pt x="154" y="1"/>
                    <a:pt x="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35;p95">
              <a:extLst>
                <a:ext uri="{FF2B5EF4-FFF2-40B4-BE49-F238E27FC236}">
                  <a16:creationId xmlns:a16="http://schemas.microsoft.com/office/drawing/2014/main" id="{81763E21-FDD1-454B-80CF-5A64B8BE0CAE}"/>
                </a:ext>
              </a:extLst>
            </p:cNvPr>
            <p:cNvSpPr/>
            <p:nvPr/>
          </p:nvSpPr>
          <p:spPr>
            <a:xfrm>
              <a:off x="6587231" y="2066363"/>
              <a:ext cx="57203" cy="119144"/>
            </a:xfrm>
            <a:custGeom>
              <a:avLst/>
              <a:gdLst/>
              <a:ahLst/>
              <a:cxnLst/>
              <a:rect l="l" t="t" r="r" b="b"/>
              <a:pathLst>
                <a:path w="1956" h="4074" extrusionOk="0">
                  <a:moveTo>
                    <a:pt x="1072" y="1"/>
                  </a:moveTo>
                  <a:cubicBezTo>
                    <a:pt x="1064" y="1"/>
                    <a:pt x="1056" y="2"/>
                    <a:pt x="1047" y="5"/>
                  </a:cubicBezTo>
                  <a:lnTo>
                    <a:pt x="555" y="112"/>
                  </a:lnTo>
                  <a:cubicBezTo>
                    <a:pt x="401" y="143"/>
                    <a:pt x="309" y="174"/>
                    <a:pt x="262" y="174"/>
                  </a:cubicBezTo>
                  <a:cubicBezTo>
                    <a:pt x="201" y="174"/>
                    <a:pt x="124" y="205"/>
                    <a:pt x="78" y="251"/>
                  </a:cubicBezTo>
                  <a:cubicBezTo>
                    <a:pt x="16" y="343"/>
                    <a:pt x="1" y="451"/>
                    <a:pt x="32" y="543"/>
                  </a:cubicBezTo>
                  <a:cubicBezTo>
                    <a:pt x="62" y="820"/>
                    <a:pt x="139" y="1082"/>
                    <a:pt x="232" y="1328"/>
                  </a:cubicBezTo>
                  <a:cubicBezTo>
                    <a:pt x="293" y="1498"/>
                    <a:pt x="339" y="1682"/>
                    <a:pt x="370" y="1852"/>
                  </a:cubicBezTo>
                  <a:cubicBezTo>
                    <a:pt x="401" y="2005"/>
                    <a:pt x="432" y="2175"/>
                    <a:pt x="463" y="2359"/>
                  </a:cubicBezTo>
                  <a:cubicBezTo>
                    <a:pt x="539" y="2775"/>
                    <a:pt x="663" y="3298"/>
                    <a:pt x="770" y="3668"/>
                  </a:cubicBezTo>
                  <a:cubicBezTo>
                    <a:pt x="801" y="3760"/>
                    <a:pt x="832" y="3837"/>
                    <a:pt x="878" y="3929"/>
                  </a:cubicBezTo>
                  <a:cubicBezTo>
                    <a:pt x="909" y="3991"/>
                    <a:pt x="955" y="4068"/>
                    <a:pt x="1017" y="4068"/>
                  </a:cubicBezTo>
                  <a:cubicBezTo>
                    <a:pt x="1055" y="4072"/>
                    <a:pt x="1094" y="4074"/>
                    <a:pt x="1132" y="4074"/>
                  </a:cubicBezTo>
                  <a:cubicBezTo>
                    <a:pt x="1247" y="4074"/>
                    <a:pt x="1363" y="4056"/>
                    <a:pt x="1478" y="4022"/>
                  </a:cubicBezTo>
                  <a:cubicBezTo>
                    <a:pt x="1555" y="3991"/>
                    <a:pt x="1802" y="3914"/>
                    <a:pt x="1879" y="3899"/>
                  </a:cubicBezTo>
                  <a:cubicBezTo>
                    <a:pt x="1925" y="3883"/>
                    <a:pt x="1955" y="3837"/>
                    <a:pt x="1940" y="3791"/>
                  </a:cubicBezTo>
                  <a:cubicBezTo>
                    <a:pt x="1940" y="3753"/>
                    <a:pt x="1909" y="3725"/>
                    <a:pt x="1863" y="3725"/>
                  </a:cubicBezTo>
                  <a:cubicBezTo>
                    <a:pt x="1854" y="3725"/>
                    <a:pt x="1843" y="3727"/>
                    <a:pt x="1832" y="3729"/>
                  </a:cubicBezTo>
                  <a:cubicBezTo>
                    <a:pt x="1802" y="3729"/>
                    <a:pt x="1740" y="3745"/>
                    <a:pt x="1648" y="3775"/>
                  </a:cubicBezTo>
                  <a:cubicBezTo>
                    <a:pt x="1494" y="3837"/>
                    <a:pt x="1324" y="3883"/>
                    <a:pt x="1171" y="3899"/>
                  </a:cubicBezTo>
                  <a:cubicBezTo>
                    <a:pt x="1162" y="3901"/>
                    <a:pt x="1154" y="3902"/>
                    <a:pt x="1146" y="3902"/>
                  </a:cubicBezTo>
                  <a:cubicBezTo>
                    <a:pt x="1094" y="3902"/>
                    <a:pt x="1047" y="3860"/>
                    <a:pt x="1047" y="3806"/>
                  </a:cubicBezTo>
                  <a:lnTo>
                    <a:pt x="1047" y="3868"/>
                  </a:lnTo>
                  <a:cubicBezTo>
                    <a:pt x="1047" y="3868"/>
                    <a:pt x="1032" y="3852"/>
                    <a:pt x="1032" y="3837"/>
                  </a:cubicBezTo>
                  <a:cubicBezTo>
                    <a:pt x="1001" y="3760"/>
                    <a:pt x="970" y="3683"/>
                    <a:pt x="955" y="3606"/>
                  </a:cubicBezTo>
                  <a:cubicBezTo>
                    <a:pt x="817" y="3144"/>
                    <a:pt x="709" y="2683"/>
                    <a:pt x="632" y="2206"/>
                  </a:cubicBezTo>
                  <a:cubicBezTo>
                    <a:pt x="601" y="2082"/>
                    <a:pt x="647" y="2082"/>
                    <a:pt x="724" y="2052"/>
                  </a:cubicBezTo>
                  <a:cubicBezTo>
                    <a:pt x="801" y="2036"/>
                    <a:pt x="863" y="2021"/>
                    <a:pt x="940" y="2005"/>
                  </a:cubicBezTo>
                  <a:cubicBezTo>
                    <a:pt x="1022" y="1992"/>
                    <a:pt x="981" y="1829"/>
                    <a:pt x="906" y="1829"/>
                  </a:cubicBezTo>
                  <a:cubicBezTo>
                    <a:pt x="897" y="1829"/>
                    <a:pt x="888" y="1831"/>
                    <a:pt x="878" y="1836"/>
                  </a:cubicBezTo>
                  <a:cubicBezTo>
                    <a:pt x="817" y="1852"/>
                    <a:pt x="755" y="1867"/>
                    <a:pt x="693" y="1882"/>
                  </a:cubicBezTo>
                  <a:cubicBezTo>
                    <a:pt x="669" y="1886"/>
                    <a:pt x="648" y="1889"/>
                    <a:pt x="630" y="1889"/>
                  </a:cubicBezTo>
                  <a:cubicBezTo>
                    <a:pt x="579" y="1889"/>
                    <a:pt x="551" y="1866"/>
                    <a:pt x="539" y="1775"/>
                  </a:cubicBezTo>
                  <a:cubicBezTo>
                    <a:pt x="509" y="1605"/>
                    <a:pt x="463" y="1436"/>
                    <a:pt x="401" y="1282"/>
                  </a:cubicBezTo>
                  <a:cubicBezTo>
                    <a:pt x="309" y="1036"/>
                    <a:pt x="247" y="774"/>
                    <a:pt x="201" y="528"/>
                  </a:cubicBezTo>
                  <a:lnTo>
                    <a:pt x="201" y="482"/>
                  </a:lnTo>
                  <a:cubicBezTo>
                    <a:pt x="201" y="451"/>
                    <a:pt x="201" y="420"/>
                    <a:pt x="201" y="389"/>
                  </a:cubicBezTo>
                  <a:cubicBezTo>
                    <a:pt x="201" y="389"/>
                    <a:pt x="201" y="374"/>
                    <a:pt x="201" y="374"/>
                  </a:cubicBezTo>
                  <a:lnTo>
                    <a:pt x="232" y="374"/>
                  </a:lnTo>
                  <a:cubicBezTo>
                    <a:pt x="262" y="359"/>
                    <a:pt x="293" y="343"/>
                    <a:pt x="324" y="343"/>
                  </a:cubicBezTo>
                  <a:cubicBezTo>
                    <a:pt x="355" y="328"/>
                    <a:pt x="447" y="312"/>
                    <a:pt x="601" y="282"/>
                  </a:cubicBezTo>
                  <a:cubicBezTo>
                    <a:pt x="801" y="236"/>
                    <a:pt x="970" y="205"/>
                    <a:pt x="1032" y="189"/>
                  </a:cubicBezTo>
                  <a:cubicBezTo>
                    <a:pt x="1078" y="174"/>
                    <a:pt x="1124" y="174"/>
                    <a:pt x="1155" y="128"/>
                  </a:cubicBezTo>
                  <a:cubicBezTo>
                    <a:pt x="1171" y="112"/>
                    <a:pt x="1171" y="82"/>
                    <a:pt x="1155" y="66"/>
                  </a:cubicBezTo>
                  <a:cubicBezTo>
                    <a:pt x="1142" y="28"/>
                    <a:pt x="1109" y="1"/>
                    <a:pt x="10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36;p95">
              <a:extLst>
                <a:ext uri="{FF2B5EF4-FFF2-40B4-BE49-F238E27FC236}">
                  <a16:creationId xmlns:a16="http://schemas.microsoft.com/office/drawing/2014/main" id="{0EA77E2D-0FB9-4426-979B-FB1EC7E99791}"/>
                </a:ext>
              </a:extLst>
            </p:cNvPr>
            <p:cNvSpPr/>
            <p:nvPr/>
          </p:nvSpPr>
          <p:spPr>
            <a:xfrm>
              <a:off x="5880116" y="2034515"/>
              <a:ext cx="288560" cy="266510"/>
            </a:xfrm>
            <a:custGeom>
              <a:avLst/>
              <a:gdLst/>
              <a:ahLst/>
              <a:cxnLst/>
              <a:rect l="l" t="t" r="r" b="b"/>
              <a:pathLst>
                <a:path w="9867" h="9113" extrusionOk="0">
                  <a:moveTo>
                    <a:pt x="5329" y="1"/>
                  </a:moveTo>
                  <a:cubicBezTo>
                    <a:pt x="3031" y="1"/>
                    <a:pt x="1340" y="1325"/>
                    <a:pt x="1340" y="1325"/>
                  </a:cubicBezTo>
                  <a:cubicBezTo>
                    <a:pt x="370" y="1909"/>
                    <a:pt x="0" y="2879"/>
                    <a:pt x="385" y="5157"/>
                  </a:cubicBezTo>
                  <a:cubicBezTo>
                    <a:pt x="770" y="7450"/>
                    <a:pt x="2571" y="7296"/>
                    <a:pt x="2817" y="7389"/>
                  </a:cubicBezTo>
                  <a:cubicBezTo>
                    <a:pt x="3079" y="7466"/>
                    <a:pt x="2632" y="9112"/>
                    <a:pt x="2632" y="9112"/>
                  </a:cubicBezTo>
                  <a:cubicBezTo>
                    <a:pt x="3864" y="8250"/>
                    <a:pt x="5156" y="7481"/>
                    <a:pt x="6511" y="6804"/>
                  </a:cubicBezTo>
                  <a:cubicBezTo>
                    <a:pt x="9343" y="5419"/>
                    <a:pt x="9866" y="1032"/>
                    <a:pt x="6849" y="201"/>
                  </a:cubicBezTo>
                  <a:cubicBezTo>
                    <a:pt x="6323" y="59"/>
                    <a:pt x="5812" y="1"/>
                    <a:pt x="5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37;p95">
              <a:extLst>
                <a:ext uri="{FF2B5EF4-FFF2-40B4-BE49-F238E27FC236}">
                  <a16:creationId xmlns:a16="http://schemas.microsoft.com/office/drawing/2014/main" id="{71FF8B9F-7462-440D-9BE9-EE4D825AC163}"/>
                </a:ext>
              </a:extLst>
            </p:cNvPr>
            <p:cNvSpPr/>
            <p:nvPr/>
          </p:nvSpPr>
          <p:spPr>
            <a:xfrm>
              <a:off x="5926937" y="2120349"/>
              <a:ext cx="50886" cy="85688"/>
            </a:xfrm>
            <a:custGeom>
              <a:avLst/>
              <a:gdLst/>
              <a:ahLst/>
              <a:cxnLst/>
              <a:rect l="l" t="t" r="r" b="b"/>
              <a:pathLst>
                <a:path w="1740" h="2930" extrusionOk="0">
                  <a:moveTo>
                    <a:pt x="246" y="129"/>
                  </a:moveTo>
                  <a:cubicBezTo>
                    <a:pt x="354" y="129"/>
                    <a:pt x="477" y="175"/>
                    <a:pt x="539" y="267"/>
                  </a:cubicBezTo>
                  <a:cubicBezTo>
                    <a:pt x="662" y="390"/>
                    <a:pt x="708" y="560"/>
                    <a:pt x="677" y="729"/>
                  </a:cubicBezTo>
                  <a:cubicBezTo>
                    <a:pt x="662" y="867"/>
                    <a:pt x="600" y="1006"/>
                    <a:pt x="539" y="1145"/>
                  </a:cubicBezTo>
                  <a:cubicBezTo>
                    <a:pt x="515" y="1184"/>
                    <a:pt x="491" y="1216"/>
                    <a:pt x="467" y="1216"/>
                  </a:cubicBezTo>
                  <a:cubicBezTo>
                    <a:pt x="445" y="1216"/>
                    <a:pt x="423" y="1188"/>
                    <a:pt x="400" y="1114"/>
                  </a:cubicBezTo>
                  <a:lnTo>
                    <a:pt x="339" y="852"/>
                  </a:lnTo>
                  <a:cubicBezTo>
                    <a:pt x="323" y="791"/>
                    <a:pt x="293" y="714"/>
                    <a:pt x="262" y="606"/>
                  </a:cubicBezTo>
                  <a:cubicBezTo>
                    <a:pt x="200" y="467"/>
                    <a:pt x="169" y="313"/>
                    <a:pt x="154" y="159"/>
                  </a:cubicBezTo>
                  <a:cubicBezTo>
                    <a:pt x="185" y="144"/>
                    <a:pt x="216" y="129"/>
                    <a:pt x="246" y="129"/>
                  </a:cubicBezTo>
                  <a:close/>
                  <a:moveTo>
                    <a:pt x="844" y="1235"/>
                  </a:moveTo>
                  <a:cubicBezTo>
                    <a:pt x="855" y="1235"/>
                    <a:pt x="866" y="1236"/>
                    <a:pt x="877" y="1237"/>
                  </a:cubicBezTo>
                  <a:cubicBezTo>
                    <a:pt x="1062" y="1268"/>
                    <a:pt x="1216" y="1391"/>
                    <a:pt x="1308" y="1545"/>
                  </a:cubicBezTo>
                  <a:cubicBezTo>
                    <a:pt x="1570" y="1960"/>
                    <a:pt x="1478" y="2484"/>
                    <a:pt x="800" y="2776"/>
                  </a:cubicBezTo>
                  <a:lnTo>
                    <a:pt x="785" y="2776"/>
                  </a:lnTo>
                  <a:cubicBezTo>
                    <a:pt x="783" y="2778"/>
                    <a:pt x="781" y="2779"/>
                    <a:pt x="779" y="2779"/>
                  </a:cubicBezTo>
                  <a:cubicBezTo>
                    <a:pt x="766" y="2779"/>
                    <a:pt x="752" y="2735"/>
                    <a:pt x="739" y="2668"/>
                  </a:cubicBezTo>
                  <a:cubicBezTo>
                    <a:pt x="647" y="2206"/>
                    <a:pt x="570" y="1837"/>
                    <a:pt x="508" y="1591"/>
                  </a:cubicBezTo>
                  <a:cubicBezTo>
                    <a:pt x="508" y="1545"/>
                    <a:pt x="508" y="1499"/>
                    <a:pt x="523" y="1468"/>
                  </a:cubicBezTo>
                  <a:cubicBezTo>
                    <a:pt x="581" y="1325"/>
                    <a:pt x="704" y="1235"/>
                    <a:pt x="844" y="1235"/>
                  </a:cubicBezTo>
                  <a:close/>
                  <a:moveTo>
                    <a:pt x="250" y="0"/>
                  </a:moveTo>
                  <a:cubicBezTo>
                    <a:pt x="183" y="0"/>
                    <a:pt x="114" y="12"/>
                    <a:pt x="46" y="36"/>
                  </a:cubicBezTo>
                  <a:cubicBezTo>
                    <a:pt x="16" y="52"/>
                    <a:pt x="0" y="98"/>
                    <a:pt x="16" y="129"/>
                  </a:cubicBezTo>
                  <a:lnTo>
                    <a:pt x="16" y="175"/>
                  </a:lnTo>
                  <a:cubicBezTo>
                    <a:pt x="31" y="344"/>
                    <a:pt x="77" y="498"/>
                    <a:pt x="139" y="652"/>
                  </a:cubicBezTo>
                  <a:cubicBezTo>
                    <a:pt x="169" y="760"/>
                    <a:pt x="200" y="837"/>
                    <a:pt x="216" y="883"/>
                  </a:cubicBezTo>
                  <a:cubicBezTo>
                    <a:pt x="246" y="1068"/>
                    <a:pt x="293" y="1252"/>
                    <a:pt x="339" y="1452"/>
                  </a:cubicBezTo>
                  <a:cubicBezTo>
                    <a:pt x="431" y="1822"/>
                    <a:pt x="523" y="2268"/>
                    <a:pt x="647" y="2868"/>
                  </a:cubicBezTo>
                  <a:cubicBezTo>
                    <a:pt x="662" y="2914"/>
                    <a:pt x="693" y="2930"/>
                    <a:pt x="724" y="2930"/>
                  </a:cubicBezTo>
                  <a:cubicBezTo>
                    <a:pt x="770" y="2914"/>
                    <a:pt x="816" y="2914"/>
                    <a:pt x="862" y="2899"/>
                  </a:cubicBezTo>
                  <a:cubicBezTo>
                    <a:pt x="1616" y="2560"/>
                    <a:pt x="1739" y="1960"/>
                    <a:pt x="1432" y="1483"/>
                  </a:cubicBezTo>
                  <a:cubicBezTo>
                    <a:pt x="1370" y="1375"/>
                    <a:pt x="1278" y="1283"/>
                    <a:pt x="1185" y="1221"/>
                  </a:cubicBezTo>
                  <a:cubicBezTo>
                    <a:pt x="1078" y="1129"/>
                    <a:pt x="939" y="1098"/>
                    <a:pt x="800" y="1098"/>
                  </a:cubicBezTo>
                  <a:cubicBezTo>
                    <a:pt x="786" y="1102"/>
                    <a:pt x="773" y="1104"/>
                    <a:pt x="762" y="1104"/>
                  </a:cubicBezTo>
                  <a:cubicBezTo>
                    <a:pt x="728" y="1104"/>
                    <a:pt x="715" y="1084"/>
                    <a:pt x="739" y="1037"/>
                  </a:cubicBezTo>
                  <a:cubicBezTo>
                    <a:pt x="770" y="944"/>
                    <a:pt x="800" y="852"/>
                    <a:pt x="816" y="760"/>
                  </a:cubicBezTo>
                  <a:cubicBezTo>
                    <a:pt x="862" y="544"/>
                    <a:pt x="785" y="329"/>
                    <a:pt x="647" y="175"/>
                  </a:cubicBezTo>
                  <a:cubicBezTo>
                    <a:pt x="541" y="58"/>
                    <a:pt x="399" y="0"/>
                    <a:pt x="2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38;p95">
              <a:extLst>
                <a:ext uri="{FF2B5EF4-FFF2-40B4-BE49-F238E27FC236}">
                  <a16:creationId xmlns:a16="http://schemas.microsoft.com/office/drawing/2014/main" id="{B9D94C01-653B-4A4D-A9BE-7A064319252F}"/>
                </a:ext>
              </a:extLst>
            </p:cNvPr>
            <p:cNvSpPr/>
            <p:nvPr/>
          </p:nvSpPr>
          <p:spPr>
            <a:xfrm>
              <a:off x="5965102" y="2113330"/>
              <a:ext cx="50389" cy="81477"/>
            </a:xfrm>
            <a:custGeom>
              <a:avLst/>
              <a:gdLst/>
              <a:ahLst/>
              <a:cxnLst/>
              <a:rect l="l" t="t" r="r" b="b"/>
              <a:pathLst>
                <a:path w="1723" h="2786" extrusionOk="0">
                  <a:moveTo>
                    <a:pt x="92" y="1"/>
                  </a:moveTo>
                  <a:cubicBezTo>
                    <a:pt x="48" y="1"/>
                    <a:pt x="0" y="30"/>
                    <a:pt x="19" y="76"/>
                  </a:cubicBezTo>
                  <a:cubicBezTo>
                    <a:pt x="80" y="292"/>
                    <a:pt x="142" y="507"/>
                    <a:pt x="219" y="738"/>
                  </a:cubicBezTo>
                  <a:cubicBezTo>
                    <a:pt x="280" y="954"/>
                    <a:pt x="373" y="1215"/>
                    <a:pt x="481" y="1508"/>
                  </a:cubicBezTo>
                  <a:cubicBezTo>
                    <a:pt x="573" y="1785"/>
                    <a:pt x="650" y="2000"/>
                    <a:pt x="696" y="2154"/>
                  </a:cubicBezTo>
                  <a:lnTo>
                    <a:pt x="804" y="2493"/>
                  </a:lnTo>
                  <a:cubicBezTo>
                    <a:pt x="865" y="2647"/>
                    <a:pt x="927" y="2785"/>
                    <a:pt x="1019" y="2785"/>
                  </a:cubicBezTo>
                  <a:cubicBezTo>
                    <a:pt x="1142" y="2785"/>
                    <a:pt x="1250" y="2770"/>
                    <a:pt x="1358" y="2708"/>
                  </a:cubicBezTo>
                  <a:cubicBezTo>
                    <a:pt x="1450" y="2677"/>
                    <a:pt x="1542" y="2647"/>
                    <a:pt x="1635" y="2631"/>
                  </a:cubicBezTo>
                  <a:cubicBezTo>
                    <a:pt x="1722" y="2617"/>
                    <a:pt x="1713" y="2491"/>
                    <a:pt x="1633" y="2491"/>
                  </a:cubicBezTo>
                  <a:cubicBezTo>
                    <a:pt x="1629" y="2491"/>
                    <a:pt x="1624" y="2492"/>
                    <a:pt x="1619" y="2493"/>
                  </a:cubicBezTo>
                  <a:cubicBezTo>
                    <a:pt x="1512" y="2508"/>
                    <a:pt x="1404" y="2539"/>
                    <a:pt x="1296" y="2585"/>
                  </a:cubicBezTo>
                  <a:cubicBezTo>
                    <a:pt x="1235" y="2616"/>
                    <a:pt x="1173" y="2631"/>
                    <a:pt x="1112" y="2647"/>
                  </a:cubicBezTo>
                  <a:cubicBezTo>
                    <a:pt x="1065" y="2647"/>
                    <a:pt x="1035" y="2631"/>
                    <a:pt x="1019" y="2616"/>
                  </a:cubicBezTo>
                  <a:cubicBezTo>
                    <a:pt x="1004" y="2616"/>
                    <a:pt x="1004" y="2616"/>
                    <a:pt x="1004" y="2600"/>
                  </a:cubicBezTo>
                  <a:cubicBezTo>
                    <a:pt x="973" y="2539"/>
                    <a:pt x="958" y="2493"/>
                    <a:pt x="927" y="2431"/>
                  </a:cubicBezTo>
                  <a:cubicBezTo>
                    <a:pt x="911" y="2400"/>
                    <a:pt x="881" y="2308"/>
                    <a:pt x="819" y="2108"/>
                  </a:cubicBezTo>
                  <a:cubicBezTo>
                    <a:pt x="773" y="1969"/>
                    <a:pt x="696" y="1754"/>
                    <a:pt x="604" y="1461"/>
                  </a:cubicBezTo>
                  <a:cubicBezTo>
                    <a:pt x="496" y="1184"/>
                    <a:pt x="419" y="923"/>
                    <a:pt x="342" y="692"/>
                  </a:cubicBezTo>
                  <a:cubicBezTo>
                    <a:pt x="280" y="461"/>
                    <a:pt x="203" y="246"/>
                    <a:pt x="157" y="46"/>
                  </a:cubicBezTo>
                  <a:cubicBezTo>
                    <a:pt x="151" y="14"/>
                    <a:pt x="122" y="1"/>
                    <a:pt x="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39;p95">
              <a:extLst>
                <a:ext uri="{FF2B5EF4-FFF2-40B4-BE49-F238E27FC236}">
                  <a16:creationId xmlns:a16="http://schemas.microsoft.com/office/drawing/2014/main" id="{F10CBA65-410A-4F1B-B0DB-395EBBEF11BA}"/>
                </a:ext>
              </a:extLst>
            </p:cNvPr>
            <p:cNvSpPr/>
            <p:nvPr/>
          </p:nvSpPr>
          <p:spPr>
            <a:xfrm>
              <a:off x="6001658" y="2098181"/>
              <a:ext cx="53138" cy="85951"/>
            </a:xfrm>
            <a:custGeom>
              <a:avLst/>
              <a:gdLst/>
              <a:ahLst/>
              <a:cxnLst/>
              <a:rect l="l" t="t" r="r" b="b"/>
              <a:pathLst>
                <a:path w="1817" h="2939" extrusionOk="0">
                  <a:moveTo>
                    <a:pt x="232" y="143"/>
                  </a:moveTo>
                  <a:cubicBezTo>
                    <a:pt x="274" y="143"/>
                    <a:pt x="324" y="168"/>
                    <a:pt x="385" y="240"/>
                  </a:cubicBezTo>
                  <a:cubicBezTo>
                    <a:pt x="446" y="317"/>
                    <a:pt x="508" y="410"/>
                    <a:pt x="554" y="502"/>
                  </a:cubicBezTo>
                  <a:cubicBezTo>
                    <a:pt x="708" y="733"/>
                    <a:pt x="800" y="871"/>
                    <a:pt x="877" y="1010"/>
                  </a:cubicBezTo>
                  <a:cubicBezTo>
                    <a:pt x="924" y="1102"/>
                    <a:pt x="893" y="1118"/>
                    <a:pt x="831" y="1148"/>
                  </a:cubicBezTo>
                  <a:cubicBezTo>
                    <a:pt x="708" y="1179"/>
                    <a:pt x="600" y="1225"/>
                    <a:pt x="493" y="1271"/>
                  </a:cubicBezTo>
                  <a:cubicBezTo>
                    <a:pt x="475" y="1283"/>
                    <a:pt x="457" y="1291"/>
                    <a:pt x="440" y="1291"/>
                  </a:cubicBezTo>
                  <a:cubicBezTo>
                    <a:pt x="413" y="1291"/>
                    <a:pt x="388" y="1272"/>
                    <a:pt x="369" y="1225"/>
                  </a:cubicBezTo>
                  <a:cubicBezTo>
                    <a:pt x="308" y="1025"/>
                    <a:pt x="246" y="810"/>
                    <a:pt x="200" y="610"/>
                  </a:cubicBezTo>
                  <a:cubicBezTo>
                    <a:pt x="169" y="517"/>
                    <a:pt x="154" y="410"/>
                    <a:pt x="154" y="317"/>
                  </a:cubicBezTo>
                  <a:cubicBezTo>
                    <a:pt x="154" y="302"/>
                    <a:pt x="154" y="271"/>
                    <a:pt x="154" y="240"/>
                  </a:cubicBezTo>
                  <a:cubicBezTo>
                    <a:pt x="154" y="210"/>
                    <a:pt x="169" y="163"/>
                    <a:pt x="200" y="148"/>
                  </a:cubicBezTo>
                  <a:cubicBezTo>
                    <a:pt x="210" y="145"/>
                    <a:pt x="221" y="143"/>
                    <a:pt x="232" y="143"/>
                  </a:cubicBezTo>
                  <a:close/>
                  <a:moveTo>
                    <a:pt x="242" y="0"/>
                  </a:moveTo>
                  <a:cubicBezTo>
                    <a:pt x="181" y="0"/>
                    <a:pt x="120" y="31"/>
                    <a:pt x="62" y="102"/>
                  </a:cubicBezTo>
                  <a:cubicBezTo>
                    <a:pt x="0" y="194"/>
                    <a:pt x="15" y="379"/>
                    <a:pt x="77" y="625"/>
                  </a:cubicBezTo>
                  <a:cubicBezTo>
                    <a:pt x="169" y="1056"/>
                    <a:pt x="246" y="1225"/>
                    <a:pt x="631" y="2318"/>
                  </a:cubicBezTo>
                  <a:cubicBezTo>
                    <a:pt x="739" y="2641"/>
                    <a:pt x="800" y="2826"/>
                    <a:pt x="831" y="2903"/>
                  </a:cubicBezTo>
                  <a:lnTo>
                    <a:pt x="831" y="2888"/>
                  </a:lnTo>
                  <a:cubicBezTo>
                    <a:pt x="843" y="2924"/>
                    <a:pt x="870" y="2939"/>
                    <a:pt x="896" y="2939"/>
                  </a:cubicBezTo>
                  <a:cubicBezTo>
                    <a:pt x="937" y="2939"/>
                    <a:pt x="979" y="2903"/>
                    <a:pt x="970" y="2857"/>
                  </a:cubicBezTo>
                  <a:cubicBezTo>
                    <a:pt x="954" y="2780"/>
                    <a:pt x="877" y="2580"/>
                    <a:pt x="770" y="2272"/>
                  </a:cubicBezTo>
                  <a:cubicBezTo>
                    <a:pt x="631" y="1903"/>
                    <a:pt x="539" y="1656"/>
                    <a:pt x="493" y="1518"/>
                  </a:cubicBezTo>
                  <a:cubicBezTo>
                    <a:pt x="462" y="1472"/>
                    <a:pt x="493" y="1410"/>
                    <a:pt x="539" y="1395"/>
                  </a:cubicBezTo>
                  <a:cubicBezTo>
                    <a:pt x="662" y="1348"/>
                    <a:pt x="800" y="1302"/>
                    <a:pt x="924" y="1256"/>
                  </a:cubicBezTo>
                  <a:cubicBezTo>
                    <a:pt x="939" y="1246"/>
                    <a:pt x="956" y="1241"/>
                    <a:pt x="973" y="1241"/>
                  </a:cubicBezTo>
                  <a:cubicBezTo>
                    <a:pt x="1006" y="1241"/>
                    <a:pt x="1036" y="1261"/>
                    <a:pt x="1047" y="1302"/>
                  </a:cubicBezTo>
                  <a:cubicBezTo>
                    <a:pt x="1278" y="1702"/>
                    <a:pt x="1493" y="2118"/>
                    <a:pt x="1678" y="2534"/>
                  </a:cubicBezTo>
                  <a:cubicBezTo>
                    <a:pt x="1689" y="2556"/>
                    <a:pt x="1717" y="2570"/>
                    <a:pt x="1743" y="2570"/>
                  </a:cubicBezTo>
                  <a:cubicBezTo>
                    <a:pt x="1752" y="2570"/>
                    <a:pt x="1762" y="2568"/>
                    <a:pt x="1770" y="2564"/>
                  </a:cubicBezTo>
                  <a:cubicBezTo>
                    <a:pt x="1801" y="2549"/>
                    <a:pt x="1816" y="2503"/>
                    <a:pt x="1801" y="2472"/>
                  </a:cubicBezTo>
                  <a:cubicBezTo>
                    <a:pt x="1493" y="1795"/>
                    <a:pt x="1139" y="1148"/>
                    <a:pt x="739" y="517"/>
                  </a:cubicBezTo>
                  <a:cubicBezTo>
                    <a:pt x="739" y="502"/>
                    <a:pt x="723" y="487"/>
                    <a:pt x="693" y="425"/>
                  </a:cubicBezTo>
                  <a:cubicBezTo>
                    <a:pt x="631" y="333"/>
                    <a:pt x="570" y="225"/>
                    <a:pt x="493" y="148"/>
                  </a:cubicBezTo>
                  <a:cubicBezTo>
                    <a:pt x="412" y="59"/>
                    <a:pt x="327"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40;p95">
              <a:extLst>
                <a:ext uri="{FF2B5EF4-FFF2-40B4-BE49-F238E27FC236}">
                  <a16:creationId xmlns:a16="http://schemas.microsoft.com/office/drawing/2014/main" id="{5ED0FC28-9694-4140-A9F1-68AFB37A0255}"/>
                </a:ext>
              </a:extLst>
            </p:cNvPr>
            <p:cNvSpPr/>
            <p:nvPr/>
          </p:nvSpPr>
          <p:spPr>
            <a:xfrm>
              <a:off x="6027306" y="2077651"/>
              <a:ext cx="67995" cy="84021"/>
            </a:xfrm>
            <a:custGeom>
              <a:avLst/>
              <a:gdLst/>
              <a:ahLst/>
              <a:cxnLst/>
              <a:rect l="l" t="t" r="r" b="b"/>
              <a:pathLst>
                <a:path w="2325" h="2873" extrusionOk="0">
                  <a:moveTo>
                    <a:pt x="737" y="0"/>
                  </a:moveTo>
                  <a:cubicBezTo>
                    <a:pt x="677" y="0"/>
                    <a:pt x="632" y="78"/>
                    <a:pt x="693" y="127"/>
                  </a:cubicBezTo>
                  <a:cubicBezTo>
                    <a:pt x="770" y="188"/>
                    <a:pt x="847" y="265"/>
                    <a:pt x="893" y="357"/>
                  </a:cubicBezTo>
                  <a:cubicBezTo>
                    <a:pt x="939" y="434"/>
                    <a:pt x="1032" y="588"/>
                    <a:pt x="1078" y="665"/>
                  </a:cubicBezTo>
                  <a:cubicBezTo>
                    <a:pt x="1109" y="727"/>
                    <a:pt x="1170" y="819"/>
                    <a:pt x="1262" y="973"/>
                  </a:cubicBezTo>
                  <a:cubicBezTo>
                    <a:pt x="1293" y="1035"/>
                    <a:pt x="1278" y="1065"/>
                    <a:pt x="1216" y="1096"/>
                  </a:cubicBezTo>
                  <a:lnTo>
                    <a:pt x="801" y="1373"/>
                  </a:lnTo>
                  <a:cubicBezTo>
                    <a:pt x="772" y="1388"/>
                    <a:pt x="754" y="1398"/>
                    <a:pt x="736" y="1398"/>
                  </a:cubicBezTo>
                  <a:cubicBezTo>
                    <a:pt x="715" y="1398"/>
                    <a:pt x="695" y="1384"/>
                    <a:pt x="662" y="1342"/>
                  </a:cubicBezTo>
                  <a:cubicBezTo>
                    <a:pt x="601" y="1250"/>
                    <a:pt x="524" y="1112"/>
                    <a:pt x="431" y="958"/>
                  </a:cubicBezTo>
                  <a:cubicBezTo>
                    <a:pt x="308" y="727"/>
                    <a:pt x="200" y="573"/>
                    <a:pt x="123" y="450"/>
                  </a:cubicBezTo>
                  <a:cubicBezTo>
                    <a:pt x="114" y="432"/>
                    <a:pt x="95" y="424"/>
                    <a:pt x="74" y="424"/>
                  </a:cubicBezTo>
                  <a:cubicBezTo>
                    <a:pt x="59" y="424"/>
                    <a:pt x="44" y="428"/>
                    <a:pt x="31" y="434"/>
                  </a:cubicBezTo>
                  <a:cubicBezTo>
                    <a:pt x="0" y="465"/>
                    <a:pt x="0" y="496"/>
                    <a:pt x="16" y="527"/>
                  </a:cubicBezTo>
                  <a:cubicBezTo>
                    <a:pt x="93" y="634"/>
                    <a:pt x="185" y="804"/>
                    <a:pt x="324" y="1019"/>
                  </a:cubicBezTo>
                  <a:cubicBezTo>
                    <a:pt x="524" y="1404"/>
                    <a:pt x="770" y="1758"/>
                    <a:pt x="1016" y="2112"/>
                  </a:cubicBezTo>
                  <a:cubicBezTo>
                    <a:pt x="1232" y="2420"/>
                    <a:pt x="1386" y="2666"/>
                    <a:pt x="1493" y="2835"/>
                  </a:cubicBezTo>
                  <a:cubicBezTo>
                    <a:pt x="1505" y="2858"/>
                    <a:pt x="1532" y="2872"/>
                    <a:pt x="1558" y="2872"/>
                  </a:cubicBezTo>
                  <a:cubicBezTo>
                    <a:pt x="1568" y="2872"/>
                    <a:pt x="1577" y="2870"/>
                    <a:pt x="1586" y="2866"/>
                  </a:cubicBezTo>
                  <a:cubicBezTo>
                    <a:pt x="1616" y="2835"/>
                    <a:pt x="1632" y="2805"/>
                    <a:pt x="1616" y="2774"/>
                  </a:cubicBezTo>
                  <a:cubicBezTo>
                    <a:pt x="1463" y="2528"/>
                    <a:pt x="1278" y="2251"/>
                    <a:pt x="1062" y="1912"/>
                  </a:cubicBezTo>
                  <a:cubicBezTo>
                    <a:pt x="970" y="1804"/>
                    <a:pt x="893" y="1681"/>
                    <a:pt x="847" y="1619"/>
                  </a:cubicBezTo>
                  <a:cubicBezTo>
                    <a:pt x="801" y="1543"/>
                    <a:pt x="816" y="1512"/>
                    <a:pt x="878" y="1481"/>
                  </a:cubicBezTo>
                  <a:lnTo>
                    <a:pt x="1278" y="1219"/>
                  </a:lnTo>
                  <a:cubicBezTo>
                    <a:pt x="1306" y="1205"/>
                    <a:pt x="1328" y="1194"/>
                    <a:pt x="1348" y="1194"/>
                  </a:cubicBezTo>
                  <a:cubicBezTo>
                    <a:pt x="1371" y="1194"/>
                    <a:pt x="1392" y="1209"/>
                    <a:pt x="1416" y="1250"/>
                  </a:cubicBezTo>
                  <a:cubicBezTo>
                    <a:pt x="1493" y="1373"/>
                    <a:pt x="1555" y="1481"/>
                    <a:pt x="1601" y="1558"/>
                  </a:cubicBezTo>
                  <a:cubicBezTo>
                    <a:pt x="1770" y="1866"/>
                    <a:pt x="1970" y="2143"/>
                    <a:pt x="2201" y="2389"/>
                  </a:cubicBezTo>
                  <a:cubicBezTo>
                    <a:pt x="2217" y="2404"/>
                    <a:pt x="2236" y="2412"/>
                    <a:pt x="2253" y="2412"/>
                  </a:cubicBezTo>
                  <a:cubicBezTo>
                    <a:pt x="2271" y="2412"/>
                    <a:pt x="2286" y="2404"/>
                    <a:pt x="2294" y="2389"/>
                  </a:cubicBezTo>
                  <a:cubicBezTo>
                    <a:pt x="2324" y="2374"/>
                    <a:pt x="2324" y="2327"/>
                    <a:pt x="2294" y="2297"/>
                  </a:cubicBezTo>
                  <a:cubicBezTo>
                    <a:pt x="2078" y="2050"/>
                    <a:pt x="1878" y="1773"/>
                    <a:pt x="1724" y="1496"/>
                  </a:cubicBezTo>
                  <a:cubicBezTo>
                    <a:pt x="1663" y="1389"/>
                    <a:pt x="1570" y="1235"/>
                    <a:pt x="1447" y="1019"/>
                  </a:cubicBezTo>
                  <a:cubicBezTo>
                    <a:pt x="1324" y="819"/>
                    <a:pt x="1232" y="665"/>
                    <a:pt x="1185" y="588"/>
                  </a:cubicBezTo>
                  <a:cubicBezTo>
                    <a:pt x="1170" y="558"/>
                    <a:pt x="1139" y="511"/>
                    <a:pt x="1109" y="450"/>
                  </a:cubicBezTo>
                  <a:cubicBezTo>
                    <a:pt x="1078" y="388"/>
                    <a:pt x="1032" y="327"/>
                    <a:pt x="1016" y="296"/>
                  </a:cubicBezTo>
                  <a:cubicBezTo>
                    <a:pt x="939" y="188"/>
                    <a:pt x="862" y="96"/>
                    <a:pt x="785" y="19"/>
                  </a:cubicBezTo>
                  <a:cubicBezTo>
                    <a:pt x="769" y="6"/>
                    <a:pt x="752" y="0"/>
                    <a:pt x="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41;p95">
              <a:extLst>
                <a:ext uri="{FF2B5EF4-FFF2-40B4-BE49-F238E27FC236}">
                  <a16:creationId xmlns:a16="http://schemas.microsoft.com/office/drawing/2014/main" id="{17924A0B-CE6A-42E1-95AE-7095C1A89C7B}"/>
                </a:ext>
              </a:extLst>
            </p:cNvPr>
            <p:cNvSpPr/>
            <p:nvPr/>
          </p:nvSpPr>
          <p:spPr>
            <a:xfrm>
              <a:off x="6185287" y="1759641"/>
              <a:ext cx="371382" cy="259198"/>
            </a:xfrm>
            <a:custGeom>
              <a:avLst/>
              <a:gdLst/>
              <a:ahLst/>
              <a:cxnLst/>
              <a:rect l="l" t="t" r="r" b="b"/>
              <a:pathLst>
                <a:path w="12699" h="8863" extrusionOk="0">
                  <a:moveTo>
                    <a:pt x="4973" y="0"/>
                  </a:moveTo>
                  <a:cubicBezTo>
                    <a:pt x="4197" y="0"/>
                    <a:pt x="2229" y="165"/>
                    <a:pt x="1386" y="1766"/>
                  </a:cubicBezTo>
                  <a:cubicBezTo>
                    <a:pt x="1" y="4444"/>
                    <a:pt x="1263" y="5891"/>
                    <a:pt x="3094" y="6768"/>
                  </a:cubicBezTo>
                  <a:cubicBezTo>
                    <a:pt x="4498" y="7433"/>
                    <a:pt x="5859" y="7498"/>
                    <a:pt x="6838" y="7498"/>
                  </a:cubicBezTo>
                  <a:cubicBezTo>
                    <a:pt x="7076" y="7498"/>
                    <a:pt x="7292" y="7494"/>
                    <a:pt x="7480" y="7494"/>
                  </a:cubicBezTo>
                  <a:cubicBezTo>
                    <a:pt x="7970" y="7494"/>
                    <a:pt x="8275" y="7520"/>
                    <a:pt x="8312" y="7707"/>
                  </a:cubicBezTo>
                  <a:cubicBezTo>
                    <a:pt x="8404" y="8261"/>
                    <a:pt x="8019" y="8861"/>
                    <a:pt x="8019" y="8861"/>
                  </a:cubicBezTo>
                  <a:cubicBezTo>
                    <a:pt x="8031" y="8862"/>
                    <a:pt x="8042" y="8863"/>
                    <a:pt x="8054" y="8863"/>
                  </a:cubicBezTo>
                  <a:cubicBezTo>
                    <a:pt x="8572" y="8863"/>
                    <a:pt x="9858" y="7915"/>
                    <a:pt x="10143" y="7584"/>
                  </a:cubicBezTo>
                  <a:cubicBezTo>
                    <a:pt x="10574" y="7076"/>
                    <a:pt x="12698" y="3782"/>
                    <a:pt x="10451" y="1874"/>
                  </a:cubicBezTo>
                  <a:cubicBezTo>
                    <a:pt x="8881" y="535"/>
                    <a:pt x="5295" y="11"/>
                    <a:pt x="5295" y="11"/>
                  </a:cubicBezTo>
                  <a:cubicBezTo>
                    <a:pt x="5295" y="11"/>
                    <a:pt x="5174" y="0"/>
                    <a:pt x="4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42;p95">
              <a:extLst>
                <a:ext uri="{FF2B5EF4-FFF2-40B4-BE49-F238E27FC236}">
                  <a16:creationId xmlns:a16="http://schemas.microsoft.com/office/drawing/2014/main" id="{CF92B47F-BEBB-4024-BB72-4FFF6B0AE668}"/>
                </a:ext>
              </a:extLst>
            </p:cNvPr>
            <p:cNvSpPr/>
            <p:nvPr/>
          </p:nvSpPr>
          <p:spPr>
            <a:xfrm>
              <a:off x="6265857" y="1813189"/>
              <a:ext cx="19857" cy="89548"/>
            </a:xfrm>
            <a:custGeom>
              <a:avLst/>
              <a:gdLst/>
              <a:ahLst/>
              <a:cxnLst/>
              <a:rect l="l" t="t" r="r" b="b"/>
              <a:pathLst>
                <a:path w="679" h="3062" extrusionOk="0">
                  <a:moveTo>
                    <a:pt x="596" y="0"/>
                  </a:moveTo>
                  <a:cubicBezTo>
                    <a:pt x="560" y="0"/>
                    <a:pt x="524" y="24"/>
                    <a:pt x="524" y="74"/>
                  </a:cubicBezTo>
                  <a:lnTo>
                    <a:pt x="216" y="2259"/>
                  </a:lnTo>
                  <a:cubicBezTo>
                    <a:pt x="201" y="2305"/>
                    <a:pt x="231" y="2351"/>
                    <a:pt x="278" y="2351"/>
                  </a:cubicBezTo>
                  <a:cubicBezTo>
                    <a:pt x="308" y="2351"/>
                    <a:pt x="355" y="2321"/>
                    <a:pt x="355" y="2290"/>
                  </a:cubicBezTo>
                  <a:lnTo>
                    <a:pt x="662" y="89"/>
                  </a:lnTo>
                  <a:cubicBezTo>
                    <a:pt x="679" y="31"/>
                    <a:pt x="638" y="0"/>
                    <a:pt x="596" y="0"/>
                  </a:cubicBezTo>
                  <a:close/>
                  <a:moveTo>
                    <a:pt x="222" y="2795"/>
                  </a:moveTo>
                  <a:cubicBezTo>
                    <a:pt x="132" y="2795"/>
                    <a:pt x="56" y="2840"/>
                    <a:pt x="16" y="2921"/>
                  </a:cubicBezTo>
                  <a:cubicBezTo>
                    <a:pt x="1" y="2982"/>
                    <a:pt x="47" y="3044"/>
                    <a:pt x="108" y="3059"/>
                  </a:cubicBezTo>
                  <a:cubicBezTo>
                    <a:pt x="118" y="3061"/>
                    <a:pt x="127" y="3061"/>
                    <a:pt x="136" y="3061"/>
                  </a:cubicBezTo>
                  <a:cubicBezTo>
                    <a:pt x="234" y="3061"/>
                    <a:pt x="324" y="2987"/>
                    <a:pt x="324" y="2875"/>
                  </a:cubicBezTo>
                  <a:cubicBezTo>
                    <a:pt x="339" y="2844"/>
                    <a:pt x="308" y="2798"/>
                    <a:pt x="262" y="2798"/>
                  </a:cubicBezTo>
                  <a:cubicBezTo>
                    <a:pt x="249" y="2796"/>
                    <a:pt x="235" y="2795"/>
                    <a:pt x="222" y="27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43;p95">
              <a:extLst>
                <a:ext uri="{FF2B5EF4-FFF2-40B4-BE49-F238E27FC236}">
                  <a16:creationId xmlns:a16="http://schemas.microsoft.com/office/drawing/2014/main" id="{C04FB795-830D-421C-9CF5-20DA2DD535A8}"/>
                </a:ext>
              </a:extLst>
            </p:cNvPr>
            <p:cNvSpPr/>
            <p:nvPr/>
          </p:nvSpPr>
          <p:spPr>
            <a:xfrm>
              <a:off x="6280714" y="1820646"/>
              <a:ext cx="62584" cy="88642"/>
            </a:xfrm>
            <a:custGeom>
              <a:avLst/>
              <a:gdLst/>
              <a:ahLst/>
              <a:cxnLst/>
              <a:rect l="l" t="t" r="r" b="b"/>
              <a:pathLst>
                <a:path w="2140" h="3031" extrusionOk="0">
                  <a:moveTo>
                    <a:pt x="1232" y="1034"/>
                  </a:moveTo>
                  <a:cubicBezTo>
                    <a:pt x="1263" y="1034"/>
                    <a:pt x="1309" y="1050"/>
                    <a:pt x="1324" y="1096"/>
                  </a:cubicBezTo>
                  <a:cubicBezTo>
                    <a:pt x="1340" y="1142"/>
                    <a:pt x="1355" y="1204"/>
                    <a:pt x="1370" y="1250"/>
                  </a:cubicBezTo>
                  <a:cubicBezTo>
                    <a:pt x="1370" y="1342"/>
                    <a:pt x="1370" y="1419"/>
                    <a:pt x="1355" y="1496"/>
                  </a:cubicBezTo>
                  <a:lnTo>
                    <a:pt x="1293" y="1727"/>
                  </a:lnTo>
                  <a:lnTo>
                    <a:pt x="1247" y="1850"/>
                  </a:lnTo>
                  <a:cubicBezTo>
                    <a:pt x="1232" y="1881"/>
                    <a:pt x="1216" y="1912"/>
                    <a:pt x="1201" y="1943"/>
                  </a:cubicBezTo>
                  <a:cubicBezTo>
                    <a:pt x="1107" y="2083"/>
                    <a:pt x="1005" y="2170"/>
                    <a:pt x="907" y="2170"/>
                  </a:cubicBezTo>
                  <a:cubicBezTo>
                    <a:pt x="876" y="2170"/>
                    <a:pt x="846" y="2161"/>
                    <a:pt x="816" y="2143"/>
                  </a:cubicBezTo>
                  <a:cubicBezTo>
                    <a:pt x="770" y="2112"/>
                    <a:pt x="739" y="2066"/>
                    <a:pt x="724" y="2019"/>
                  </a:cubicBezTo>
                  <a:cubicBezTo>
                    <a:pt x="678" y="1789"/>
                    <a:pt x="862" y="1373"/>
                    <a:pt x="1078" y="1142"/>
                  </a:cubicBezTo>
                  <a:cubicBezTo>
                    <a:pt x="1109" y="1096"/>
                    <a:pt x="1155" y="1065"/>
                    <a:pt x="1216" y="1034"/>
                  </a:cubicBezTo>
                  <a:close/>
                  <a:moveTo>
                    <a:pt x="1544" y="1"/>
                  </a:moveTo>
                  <a:cubicBezTo>
                    <a:pt x="1528" y="1"/>
                    <a:pt x="1511" y="2"/>
                    <a:pt x="1493" y="3"/>
                  </a:cubicBezTo>
                  <a:cubicBezTo>
                    <a:pt x="1232" y="34"/>
                    <a:pt x="1016" y="157"/>
                    <a:pt x="847" y="357"/>
                  </a:cubicBezTo>
                  <a:cubicBezTo>
                    <a:pt x="508" y="742"/>
                    <a:pt x="293" y="1204"/>
                    <a:pt x="216" y="1712"/>
                  </a:cubicBezTo>
                  <a:cubicBezTo>
                    <a:pt x="1" y="2371"/>
                    <a:pt x="507" y="3031"/>
                    <a:pt x="1175" y="3031"/>
                  </a:cubicBezTo>
                  <a:cubicBezTo>
                    <a:pt x="1224" y="3031"/>
                    <a:pt x="1274" y="3027"/>
                    <a:pt x="1324" y="3020"/>
                  </a:cubicBezTo>
                  <a:cubicBezTo>
                    <a:pt x="1401" y="3004"/>
                    <a:pt x="1478" y="2989"/>
                    <a:pt x="1570" y="2958"/>
                  </a:cubicBezTo>
                  <a:cubicBezTo>
                    <a:pt x="1678" y="2928"/>
                    <a:pt x="1755" y="2912"/>
                    <a:pt x="1801" y="2897"/>
                  </a:cubicBezTo>
                  <a:cubicBezTo>
                    <a:pt x="1885" y="2883"/>
                    <a:pt x="1867" y="2754"/>
                    <a:pt x="1794" y="2754"/>
                  </a:cubicBezTo>
                  <a:cubicBezTo>
                    <a:pt x="1787" y="2754"/>
                    <a:pt x="1779" y="2755"/>
                    <a:pt x="1770" y="2758"/>
                  </a:cubicBezTo>
                  <a:cubicBezTo>
                    <a:pt x="1678" y="2758"/>
                    <a:pt x="1601" y="2789"/>
                    <a:pt x="1524" y="2820"/>
                  </a:cubicBezTo>
                  <a:cubicBezTo>
                    <a:pt x="1447" y="2835"/>
                    <a:pt x="1370" y="2851"/>
                    <a:pt x="1309" y="2866"/>
                  </a:cubicBezTo>
                  <a:cubicBezTo>
                    <a:pt x="1291" y="2867"/>
                    <a:pt x="1274" y="2867"/>
                    <a:pt x="1256" y="2867"/>
                  </a:cubicBezTo>
                  <a:cubicBezTo>
                    <a:pt x="997" y="2867"/>
                    <a:pt x="742" y="2762"/>
                    <a:pt x="555" y="2589"/>
                  </a:cubicBezTo>
                  <a:cubicBezTo>
                    <a:pt x="293" y="2327"/>
                    <a:pt x="308" y="1758"/>
                    <a:pt x="524" y="1188"/>
                  </a:cubicBezTo>
                  <a:cubicBezTo>
                    <a:pt x="724" y="619"/>
                    <a:pt x="1109" y="188"/>
                    <a:pt x="1493" y="157"/>
                  </a:cubicBezTo>
                  <a:cubicBezTo>
                    <a:pt x="1508" y="156"/>
                    <a:pt x="1522" y="155"/>
                    <a:pt x="1535" y="155"/>
                  </a:cubicBezTo>
                  <a:cubicBezTo>
                    <a:pt x="1927" y="155"/>
                    <a:pt x="1971" y="784"/>
                    <a:pt x="1971" y="1096"/>
                  </a:cubicBezTo>
                  <a:cubicBezTo>
                    <a:pt x="1986" y="1419"/>
                    <a:pt x="1878" y="1758"/>
                    <a:pt x="1663" y="2019"/>
                  </a:cubicBezTo>
                  <a:cubicBezTo>
                    <a:pt x="1608" y="2088"/>
                    <a:pt x="1515" y="2145"/>
                    <a:pt x="1486" y="2145"/>
                  </a:cubicBezTo>
                  <a:cubicBezTo>
                    <a:pt x="1482" y="2145"/>
                    <a:pt x="1480" y="2144"/>
                    <a:pt x="1478" y="2143"/>
                  </a:cubicBezTo>
                  <a:cubicBezTo>
                    <a:pt x="1463" y="2143"/>
                    <a:pt x="1432" y="2127"/>
                    <a:pt x="1432" y="2096"/>
                  </a:cubicBezTo>
                  <a:cubicBezTo>
                    <a:pt x="1416" y="2035"/>
                    <a:pt x="1416" y="1958"/>
                    <a:pt x="1416" y="1896"/>
                  </a:cubicBezTo>
                  <a:cubicBezTo>
                    <a:pt x="1432" y="1866"/>
                    <a:pt x="1432" y="1819"/>
                    <a:pt x="1447" y="1789"/>
                  </a:cubicBezTo>
                  <a:cubicBezTo>
                    <a:pt x="1478" y="1712"/>
                    <a:pt x="1493" y="1650"/>
                    <a:pt x="1509" y="1573"/>
                  </a:cubicBezTo>
                  <a:cubicBezTo>
                    <a:pt x="1540" y="1158"/>
                    <a:pt x="1478" y="973"/>
                    <a:pt x="1309" y="896"/>
                  </a:cubicBezTo>
                  <a:cubicBezTo>
                    <a:pt x="1282" y="882"/>
                    <a:pt x="1256" y="876"/>
                    <a:pt x="1232" y="876"/>
                  </a:cubicBezTo>
                  <a:cubicBezTo>
                    <a:pt x="1144" y="876"/>
                    <a:pt x="1066" y="954"/>
                    <a:pt x="970" y="1050"/>
                  </a:cubicBezTo>
                  <a:cubicBezTo>
                    <a:pt x="724" y="1311"/>
                    <a:pt x="524" y="1758"/>
                    <a:pt x="585" y="2050"/>
                  </a:cubicBezTo>
                  <a:cubicBezTo>
                    <a:pt x="601" y="2143"/>
                    <a:pt x="662" y="2235"/>
                    <a:pt x="755" y="2296"/>
                  </a:cubicBezTo>
                  <a:cubicBezTo>
                    <a:pt x="806" y="2322"/>
                    <a:pt x="861" y="2334"/>
                    <a:pt x="915" y="2334"/>
                  </a:cubicBezTo>
                  <a:cubicBezTo>
                    <a:pt x="1023" y="2334"/>
                    <a:pt x="1129" y="2286"/>
                    <a:pt x="1201" y="2204"/>
                  </a:cubicBezTo>
                  <a:cubicBezTo>
                    <a:pt x="1254" y="2151"/>
                    <a:pt x="1285" y="2109"/>
                    <a:pt x="1292" y="2109"/>
                  </a:cubicBezTo>
                  <a:cubicBezTo>
                    <a:pt x="1293" y="2109"/>
                    <a:pt x="1293" y="2110"/>
                    <a:pt x="1293" y="2112"/>
                  </a:cubicBezTo>
                  <a:lnTo>
                    <a:pt x="1293" y="2127"/>
                  </a:lnTo>
                  <a:cubicBezTo>
                    <a:pt x="1309" y="2204"/>
                    <a:pt x="1370" y="2266"/>
                    <a:pt x="1463" y="2281"/>
                  </a:cubicBezTo>
                  <a:cubicBezTo>
                    <a:pt x="1471" y="2283"/>
                    <a:pt x="1480" y="2284"/>
                    <a:pt x="1489" y="2284"/>
                  </a:cubicBezTo>
                  <a:cubicBezTo>
                    <a:pt x="1691" y="2284"/>
                    <a:pt x="2005" y="1806"/>
                    <a:pt x="2078" y="1512"/>
                  </a:cubicBezTo>
                  <a:cubicBezTo>
                    <a:pt x="2140" y="1219"/>
                    <a:pt x="2140" y="896"/>
                    <a:pt x="2078" y="603"/>
                  </a:cubicBezTo>
                  <a:cubicBezTo>
                    <a:pt x="2005" y="254"/>
                    <a:pt x="1836" y="1"/>
                    <a:pt x="1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44;p95">
              <a:extLst>
                <a:ext uri="{FF2B5EF4-FFF2-40B4-BE49-F238E27FC236}">
                  <a16:creationId xmlns:a16="http://schemas.microsoft.com/office/drawing/2014/main" id="{FBD08DF0-4653-4BE7-A343-785119745424}"/>
                </a:ext>
              </a:extLst>
            </p:cNvPr>
            <p:cNvSpPr/>
            <p:nvPr/>
          </p:nvSpPr>
          <p:spPr>
            <a:xfrm>
              <a:off x="6344439" y="1845241"/>
              <a:ext cx="60800" cy="52466"/>
            </a:xfrm>
            <a:custGeom>
              <a:avLst/>
              <a:gdLst/>
              <a:ahLst/>
              <a:cxnLst/>
              <a:rect l="l" t="t" r="r" b="b"/>
              <a:pathLst>
                <a:path w="2079" h="1794" extrusionOk="0">
                  <a:moveTo>
                    <a:pt x="1016" y="513"/>
                  </a:moveTo>
                  <a:cubicBezTo>
                    <a:pt x="1030" y="513"/>
                    <a:pt x="1047" y="517"/>
                    <a:pt x="1069" y="517"/>
                  </a:cubicBezTo>
                  <a:lnTo>
                    <a:pt x="1346" y="578"/>
                  </a:lnTo>
                  <a:cubicBezTo>
                    <a:pt x="1438" y="594"/>
                    <a:pt x="1485" y="594"/>
                    <a:pt x="1408" y="717"/>
                  </a:cubicBezTo>
                  <a:lnTo>
                    <a:pt x="1254" y="963"/>
                  </a:lnTo>
                  <a:cubicBezTo>
                    <a:pt x="1228" y="1001"/>
                    <a:pt x="1224" y="1029"/>
                    <a:pt x="1163" y="1029"/>
                  </a:cubicBezTo>
                  <a:cubicBezTo>
                    <a:pt x="1150" y="1029"/>
                    <a:pt x="1134" y="1027"/>
                    <a:pt x="1115" y="1025"/>
                  </a:cubicBezTo>
                  <a:cubicBezTo>
                    <a:pt x="992" y="1025"/>
                    <a:pt x="900" y="1009"/>
                    <a:pt x="823" y="994"/>
                  </a:cubicBezTo>
                  <a:cubicBezTo>
                    <a:pt x="730" y="978"/>
                    <a:pt x="715" y="932"/>
                    <a:pt x="761" y="855"/>
                  </a:cubicBezTo>
                  <a:cubicBezTo>
                    <a:pt x="838" y="748"/>
                    <a:pt x="869" y="686"/>
                    <a:pt x="930" y="594"/>
                  </a:cubicBezTo>
                  <a:cubicBezTo>
                    <a:pt x="970" y="525"/>
                    <a:pt x="990" y="513"/>
                    <a:pt x="1016" y="513"/>
                  </a:cubicBezTo>
                  <a:close/>
                  <a:moveTo>
                    <a:pt x="1140" y="1"/>
                  </a:moveTo>
                  <a:cubicBezTo>
                    <a:pt x="1119" y="1"/>
                    <a:pt x="1098" y="12"/>
                    <a:pt x="1084" y="40"/>
                  </a:cubicBezTo>
                  <a:cubicBezTo>
                    <a:pt x="1038" y="86"/>
                    <a:pt x="992" y="178"/>
                    <a:pt x="946" y="270"/>
                  </a:cubicBezTo>
                  <a:cubicBezTo>
                    <a:pt x="913" y="325"/>
                    <a:pt x="888" y="333"/>
                    <a:pt x="854" y="333"/>
                  </a:cubicBezTo>
                  <a:cubicBezTo>
                    <a:pt x="840" y="333"/>
                    <a:pt x="825" y="332"/>
                    <a:pt x="807" y="332"/>
                  </a:cubicBezTo>
                  <a:cubicBezTo>
                    <a:pt x="684" y="301"/>
                    <a:pt x="546" y="301"/>
                    <a:pt x="423" y="301"/>
                  </a:cubicBezTo>
                  <a:cubicBezTo>
                    <a:pt x="315" y="317"/>
                    <a:pt x="330" y="470"/>
                    <a:pt x="438" y="470"/>
                  </a:cubicBezTo>
                  <a:cubicBezTo>
                    <a:pt x="476" y="463"/>
                    <a:pt x="515" y="459"/>
                    <a:pt x="553" y="459"/>
                  </a:cubicBezTo>
                  <a:cubicBezTo>
                    <a:pt x="592" y="459"/>
                    <a:pt x="630" y="463"/>
                    <a:pt x="669" y="470"/>
                  </a:cubicBezTo>
                  <a:cubicBezTo>
                    <a:pt x="761" y="470"/>
                    <a:pt x="823" y="486"/>
                    <a:pt x="746" y="609"/>
                  </a:cubicBezTo>
                  <a:lnTo>
                    <a:pt x="730" y="624"/>
                  </a:lnTo>
                  <a:cubicBezTo>
                    <a:pt x="700" y="686"/>
                    <a:pt x="653" y="763"/>
                    <a:pt x="577" y="871"/>
                  </a:cubicBezTo>
                  <a:cubicBezTo>
                    <a:pt x="539" y="909"/>
                    <a:pt x="490" y="936"/>
                    <a:pt x="440" y="936"/>
                  </a:cubicBezTo>
                  <a:cubicBezTo>
                    <a:pt x="429" y="936"/>
                    <a:pt x="418" y="935"/>
                    <a:pt x="407" y="932"/>
                  </a:cubicBezTo>
                  <a:cubicBezTo>
                    <a:pt x="315" y="901"/>
                    <a:pt x="223" y="886"/>
                    <a:pt x="130" y="855"/>
                  </a:cubicBezTo>
                  <a:cubicBezTo>
                    <a:pt x="121" y="852"/>
                    <a:pt x="112" y="851"/>
                    <a:pt x="104" y="851"/>
                  </a:cubicBezTo>
                  <a:cubicBezTo>
                    <a:pt x="30" y="851"/>
                    <a:pt x="1" y="966"/>
                    <a:pt x="84" y="994"/>
                  </a:cubicBezTo>
                  <a:cubicBezTo>
                    <a:pt x="146" y="1009"/>
                    <a:pt x="207" y="1025"/>
                    <a:pt x="284" y="1055"/>
                  </a:cubicBezTo>
                  <a:cubicBezTo>
                    <a:pt x="361" y="1071"/>
                    <a:pt x="376" y="1132"/>
                    <a:pt x="346" y="1194"/>
                  </a:cubicBezTo>
                  <a:cubicBezTo>
                    <a:pt x="253" y="1302"/>
                    <a:pt x="192" y="1425"/>
                    <a:pt x="146" y="1548"/>
                  </a:cubicBezTo>
                  <a:cubicBezTo>
                    <a:pt x="130" y="1579"/>
                    <a:pt x="146" y="1625"/>
                    <a:pt x="192" y="1640"/>
                  </a:cubicBezTo>
                  <a:cubicBezTo>
                    <a:pt x="200" y="1644"/>
                    <a:pt x="209" y="1646"/>
                    <a:pt x="219" y="1646"/>
                  </a:cubicBezTo>
                  <a:cubicBezTo>
                    <a:pt x="245" y="1646"/>
                    <a:pt x="273" y="1632"/>
                    <a:pt x="284" y="1609"/>
                  </a:cubicBezTo>
                  <a:cubicBezTo>
                    <a:pt x="346" y="1440"/>
                    <a:pt x="438" y="1302"/>
                    <a:pt x="546" y="1163"/>
                  </a:cubicBezTo>
                  <a:cubicBezTo>
                    <a:pt x="561" y="1132"/>
                    <a:pt x="607" y="1132"/>
                    <a:pt x="653" y="1132"/>
                  </a:cubicBezTo>
                  <a:cubicBezTo>
                    <a:pt x="746" y="1148"/>
                    <a:pt x="869" y="1163"/>
                    <a:pt x="977" y="1163"/>
                  </a:cubicBezTo>
                  <a:cubicBezTo>
                    <a:pt x="1100" y="1178"/>
                    <a:pt x="1115" y="1178"/>
                    <a:pt x="1038" y="1302"/>
                  </a:cubicBezTo>
                  <a:cubicBezTo>
                    <a:pt x="961" y="1440"/>
                    <a:pt x="884" y="1579"/>
                    <a:pt x="823" y="1686"/>
                  </a:cubicBezTo>
                  <a:cubicBezTo>
                    <a:pt x="803" y="1747"/>
                    <a:pt x="848" y="1794"/>
                    <a:pt x="895" y="1794"/>
                  </a:cubicBezTo>
                  <a:cubicBezTo>
                    <a:pt x="920" y="1794"/>
                    <a:pt x="945" y="1780"/>
                    <a:pt x="961" y="1748"/>
                  </a:cubicBezTo>
                  <a:cubicBezTo>
                    <a:pt x="1038" y="1609"/>
                    <a:pt x="1131" y="1455"/>
                    <a:pt x="1238" y="1286"/>
                  </a:cubicBezTo>
                  <a:cubicBezTo>
                    <a:pt x="1254" y="1225"/>
                    <a:pt x="1315" y="1209"/>
                    <a:pt x="1377" y="1209"/>
                  </a:cubicBezTo>
                  <a:cubicBezTo>
                    <a:pt x="1500" y="1240"/>
                    <a:pt x="1623" y="1240"/>
                    <a:pt x="1700" y="1255"/>
                  </a:cubicBezTo>
                  <a:cubicBezTo>
                    <a:pt x="1708" y="1258"/>
                    <a:pt x="1715" y="1259"/>
                    <a:pt x="1722" y="1259"/>
                  </a:cubicBezTo>
                  <a:cubicBezTo>
                    <a:pt x="1797" y="1259"/>
                    <a:pt x="1814" y="1117"/>
                    <a:pt x="1715" y="1117"/>
                  </a:cubicBezTo>
                  <a:lnTo>
                    <a:pt x="1515" y="1086"/>
                  </a:lnTo>
                  <a:cubicBezTo>
                    <a:pt x="1377" y="1055"/>
                    <a:pt x="1392" y="1040"/>
                    <a:pt x="1454" y="948"/>
                  </a:cubicBezTo>
                  <a:lnTo>
                    <a:pt x="1638" y="655"/>
                  </a:lnTo>
                  <a:cubicBezTo>
                    <a:pt x="1638" y="651"/>
                    <a:pt x="1641" y="649"/>
                    <a:pt x="1646" y="649"/>
                  </a:cubicBezTo>
                  <a:cubicBezTo>
                    <a:pt x="1659" y="649"/>
                    <a:pt x="1687" y="660"/>
                    <a:pt x="1731" y="671"/>
                  </a:cubicBezTo>
                  <a:cubicBezTo>
                    <a:pt x="1854" y="686"/>
                    <a:pt x="1931" y="717"/>
                    <a:pt x="1977" y="717"/>
                  </a:cubicBezTo>
                  <a:cubicBezTo>
                    <a:pt x="1983" y="719"/>
                    <a:pt x="1989" y="720"/>
                    <a:pt x="1994" y="720"/>
                  </a:cubicBezTo>
                  <a:cubicBezTo>
                    <a:pt x="2058" y="720"/>
                    <a:pt x="2079" y="563"/>
                    <a:pt x="2008" y="563"/>
                  </a:cubicBezTo>
                  <a:lnTo>
                    <a:pt x="1869" y="532"/>
                  </a:lnTo>
                  <a:cubicBezTo>
                    <a:pt x="1762" y="501"/>
                    <a:pt x="1762" y="517"/>
                    <a:pt x="1823" y="409"/>
                  </a:cubicBezTo>
                  <a:cubicBezTo>
                    <a:pt x="1839" y="347"/>
                    <a:pt x="1869" y="301"/>
                    <a:pt x="1885" y="255"/>
                  </a:cubicBezTo>
                  <a:cubicBezTo>
                    <a:pt x="1916" y="209"/>
                    <a:pt x="1885" y="163"/>
                    <a:pt x="1854" y="147"/>
                  </a:cubicBezTo>
                  <a:lnTo>
                    <a:pt x="1792" y="147"/>
                  </a:lnTo>
                  <a:cubicBezTo>
                    <a:pt x="1746" y="163"/>
                    <a:pt x="1746" y="209"/>
                    <a:pt x="1715" y="255"/>
                  </a:cubicBezTo>
                  <a:cubicBezTo>
                    <a:pt x="1700" y="301"/>
                    <a:pt x="1654" y="347"/>
                    <a:pt x="1623" y="394"/>
                  </a:cubicBezTo>
                  <a:cubicBezTo>
                    <a:pt x="1600" y="441"/>
                    <a:pt x="1594" y="461"/>
                    <a:pt x="1545" y="461"/>
                  </a:cubicBezTo>
                  <a:cubicBezTo>
                    <a:pt x="1529" y="461"/>
                    <a:pt x="1510" y="459"/>
                    <a:pt x="1485" y="455"/>
                  </a:cubicBezTo>
                  <a:cubicBezTo>
                    <a:pt x="1377" y="424"/>
                    <a:pt x="1284" y="409"/>
                    <a:pt x="1208" y="394"/>
                  </a:cubicBezTo>
                  <a:lnTo>
                    <a:pt x="1192" y="394"/>
                  </a:lnTo>
                  <a:cubicBezTo>
                    <a:pt x="1100" y="378"/>
                    <a:pt x="1069" y="363"/>
                    <a:pt x="1131" y="255"/>
                  </a:cubicBezTo>
                  <a:cubicBezTo>
                    <a:pt x="1161" y="209"/>
                    <a:pt x="1192" y="163"/>
                    <a:pt x="1208" y="116"/>
                  </a:cubicBezTo>
                  <a:cubicBezTo>
                    <a:pt x="1240" y="62"/>
                    <a:pt x="1189" y="1"/>
                    <a:pt x="1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45;p95">
              <a:extLst>
                <a:ext uri="{FF2B5EF4-FFF2-40B4-BE49-F238E27FC236}">
                  <a16:creationId xmlns:a16="http://schemas.microsoft.com/office/drawing/2014/main" id="{69ED001A-DBCA-4982-B515-207B9161C284}"/>
                </a:ext>
              </a:extLst>
            </p:cNvPr>
            <p:cNvSpPr/>
            <p:nvPr/>
          </p:nvSpPr>
          <p:spPr>
            <a:xfrm>
              <a:off x="6403601" y="1830151"/>
              <a:ext cx="52670" cy="120343"/>
            </a:xfrm>
            <a:custGeom>
              <a:avLst/>
              <a:gdLst/>
              <a:ahLst/>
              <a:cxnLst/>
              <a:rect l="l" t="t" r="r" b="b"/>
              <a:pathLst>
                <a:path w="1801" h="4115" extrusionOk="0">
                  <a:moveTo>
                    <a:pt x="1158" y="606"/>
                  </a:moveTo>
                  <a:cubicBezTo>
                    <a:pt x="1192" y="606"/>
                    <a:pt x="1227" y="627"/>
                    <a:pt x="1201" y="725"/>
                  </a:cubicBezTo>
                  <a:cubicBezTo>
                    <a:pt x="1139" y="986"/>
                    <a:pt x="1047" y="1294"/>
                    <a:pt x="955" y="1679"/>
                  </a:cubicBezTo>
                  <a:cubicBezTo>
                    <a:pt x="924" y="1756"/>
                    <a:pt x="908" y="1787"/>
                    <a:pt x="893" y="1787"/>
                  </a:cubicBezTo>
                  <a:cubicBezTo>
                    <a:pt x="801" y="1756"/>
                    <a:pt x="724" y="1725"/>
                    <a:pt x="631" y="1679"/>
                  </a:cubicBezTo>
                  <a:cubicBezTo>
                    <a:pt x="493" y="1648"/>
                    <a:pt x="400" y="1494"/>
                    <a:pt x="447" y="1356"/>
                  </a:cubicBezTo>
                  <a:cubicBezTo>
                    <a:pt x="508" y="1002"/>
                    <a:pt x="770" y="709"/>
                    <a:pt x="1108" y="617"/>
                  </a:cubicBezTo>
                  <a:cubicBezTo>
                    <a:pt x="1108" y="617"/>
                    <a:pt x="1133" y="606"/>
                    <a:pt x="1158" y="606"/>
                  </a:cubicBezTo>
                  <a:close/>
                  <a:moveTo>
                    <a:pt x="1046" y="2000"/>
                  </a:moveTo>
                  <a:cubicBezTo>
                    <a:pt x="1047" y="2000"/>
                    <a:pt x="1047" y="2001"/>
                    <a:pt x="1047" y="2002"/>
                  </a:cubicBezTo>
                  <a:cubicBezTo>
                    <a:pt x="1062" y="2033"/>
                    <a:pt x="1078" y="2033"/>
                    <a:pt x="1078" y="2033"/>
                  </a:cubicBezTo>
                  <a:cubicBezTo>
                    <a:pt x="1370" y="2218"/>
                    <a:pt x="1370" y="2695"/>
                    <a:pt x="1232" y="3126"/>
                  </a:cubicBezTo>
                  <a:cubicBezTo>
                    <a:pt x="1144" y="3417"/>
                    <a:pt x="961" y="3543"/>
                    <a:pt x="759" y="3543"/>
                  </a:cubicBezTo>
                  <a:cubicBezTo>
                    <a:pt x="747" y="3543"/>
                    <a:pt x="736" y="3542"/>
                    <a:pt x="724" y="3541"/>
                  </a:cubicBezTo>
                  <a:cubicBezTo>
                    <a:pt x="647" y="3541"/>
                    <a:pt x="631" y="3495"/>
                    <a:pt x="631" y="3464"/>
                  </a:cubicBezTo>
                  <a:cubicBezTo>
                    <a:pt x="708" y="3141"/>
                    <a:pt x="831" y="2710"/>
                    <a:pt x="985" y="2110"/>
                  </a:cubicBezTo>
                  <a:lnTo>
                    <a:pt x="985" y="2125"/>
                  </a:lnTo>
                  <a:cubicBezTo>
                    <a:pt x="1013" y="2056"/>
                    <a:pt x="1040" y="2000"/>
                    <a:pt x="1046" y="2000"/>
                  </a:cubicBezTo>
                  <a:close/>
                  <a:moveTo>
                    <a:pt x="1442" y="1"/>
                  </a:moveTo>
                  <a:cubicBezTo>
                    <a:pt x="1408" y="1"/>
                    <a:pt x="1376" y="19"/>
                    <a:pt x="1370" y="63"/>
                  </a:cubicBezTo>
                  <a:cubicBezTo>
                    <a:pt x="1355" y="171"/>
                    <a:pt x="1324" y="278"/>
                    <a:pt x="1293" y="371"/>
                  </a:cubicBezTo>
                  <a:cubicBezTo>
                    <a:pt x="1293" y="424"/>
                    <a:pt x="1258" y="466"/>
                    <a:pt x="1209" y="466"/>
                  </a:cubicBezTo>
                  <a:cubicBezTo>
                    <a:pt x="1201" y="466"/>
                    <a:pt x="1193" y="465"/>
                    <a:pt x="1185" y="463"/>
                  </a:cubicBezTo>
                  <a:cubicBezTo>
                    <a:pt x="1155" y="479"/>
                    <a:pt x="1108" y="479"/>
                    <a:pt x="1078" y="479"/>
                  </a:cubicBezTo>
                  <a:cubicBezTo>
                    <a:pt x="677" y="602"/>
                    <a:pt x="370" y="940"/>
                    <a:pt x="293" y="1340"/>
                  </a:cubicBezTo>
                  <a:cubicBezTo>
                    <a:pt x="262" y="1464"/>
                    <a:pt x="293" y="1571"/>
                    <a:pt x="354" y="1679"/>
                  </a:cubicBezTo>
                  <a:cubicBezTo>
                    <a:pt x="447" y="1802"/>
                    <a:pt x="570" y="1848"/>
                    <a:pt x="847" y="1941"/>
                  </a:cubicBezTo>
                  <a:cubicBezTo>
                    <a:pt x="862" y="1956"/>
                    <a:pt x="862" y="1987"/>
                    <a:pt x="847" y="2064"/>
                  </a:cubicBezTo>
                  <a:cubicBezTo>
                    <a:pt x="693" y="2603"/>
                    <a:pt x="585" y="3033"/>
                    <a:pt x="508" y="3326"/>
                  </a:cubicBezTo>
                  <a:cubicBezTo>
                    <a:pt x="485" y="3403"/>
                    <a:pt x="462" y="3430"/>
                    <a:pt x="439" y="3430"/>
                  </a:cubicBezTo>
                  <a:cubicBezTo>
                    <a:pt x="416" y="3430"/>
                    <a:pt x="393" y="3403"/>
                    <a:pt x="370" y="3372"/>
                  </a:cubicBezTo>
                  <a:cubicBezTo>
                    <a:pt x="231" y="3218"/>
                    <a:pt x="170" y="3018"/>
                    <a:pt x="200" y="2818"/>
                  </a:cubicBezTo>
                  <a:cubicBezTo>
                    <a:pt x="216" y="2772"/>
                    <a:pt x="185" y="2726"/>
                    <a:pt x="139" y="2726"/>
                  </a:cubicBezTo>
                  <a:cubicBezTo>
                    <a:pt x="93" y="2726"/>
                    <a:pt x="62" y="2756"/>
                    <a:pt x="62" y="2787"/>
                  </a:cubicBezTo>
                  <a:cubicBezTo>
                    <a:pt x="0" y="3080"/>
                    <a:pt x="123" y="3387"/>
                    <a:pt x="354" y="3557"/>
                  </a:cubicBezTo>
                  <a:cubicBezTo>
                    <a:pt x="400" y="3588"/>
                    <a:pt x="431" y="3649"/>
                    <a:pt x="416" y="3695"/>
                  </a:cubicBezTo>
                  <a:cubicBezTo>
                    <a:pt x="385" y="3818"/>
                    <a:pt x="370" y="3926"/>
                    <a:pt x="339" y="4034"/>
                  </a:cubicBezTo>
                  <a:cubicBezTo>
                    <a:pt x="323" y="4065"/>
                    <a:pt x="354" y="4111"/>
                    <a:pt x="400" y="4111"/>
                  </a:cubicBezTo>
                  <a:cubicBezTo>
                    <a:pt x="406" y="4114"/>
                    <a:pt x="412" y="4115"/>
                    <a:pt x="418" y="4115"/>
                  </a:cubicBezTo>
                  <a:cubicBezTo>
                    <a:pt x="446" y="4115"/>
                    <a:pt x="477" y="4087"/>
                    <a:pt x="477" y="4049"/>
                  </a:cubicBezTo>
                  <a:cubicBezTo>
                    <a:pt x="508" y="3972"/>
                    <a:pt x="539" y="3849"/>
                    <a:pt x="554" y="3772"/>
                  </a:cubicBezTo>
                  <a:cubicBezTo>
                    <a:pt x="570" y="3711"/>
                    <a:pt x="616" y="3695"/>
                    <a:pt x="677" y="3695"/>
                  </a:cubicBezTo>
                  <a:cubicBezTo>
                    <a:pt x="707" y="3700"/>
                    <a:pt x="736" y="3702"/>
                    <a:pt x="765" y="3702"/>
                  </a:cubicBezTo>
                  <a:cubicBezTo>
                    <a:pt x="1024" y="3702"/>
                    <a:pt x="1259" y="3518"/>
                    <a:pt x="1370" y="3172"/>
                  </a:cubicBezTo>
                  <a:cubicBezTo>
                    <a:pt x="1524" y="2710"/>
                    <a:pt x="1539" y="2141"/>
                    <a:pt x="1155" y="1895"/>
                  </a:cubicBezTo>
                  <a:cubicBezTo>
                    <a:pt x="1108" y="1864"/>
                    <a:pt x="1078" y="1818"/>
                    <a:pt x="1093" y="1756"/>
                  </a:cubicBezTo>
                  <a:cubicBezTo>
                    <a:pt x="1201" y="1356"/>
                    <a:pt x="1278" y="1033"/>
                    <a:pt x="1355" y="771"/>
                  </a:cubicBezTo>
                  <a:cubicBezTo>
                    <a:pt x="1368" y="704"/>
                    <a:pt x="1393" y="660"/>
                    <a:pt x="1420" y="660"/>
                  </a:cubicBezTo>
                  <a:cubicBezTo>
                    <a:pt x="1424" y="660"/>
                    <a:pt x="1428" y="661"/>
                    <a:pt x="1432" y="663"/>
                  </a:cubicBezTo>
                  <a:cubicBezTo>
                    <a:pt x="1447" y="679"/>
                    <a:pt x="1462" y="694"/>
                    <a:pt x="1462" y="709"/>
                  </a:cubicBezTo>
                  <a:cubicBezTo>
                    <a:pt x="1586" y="833"/>
                    <a:pt x="1647" y="1017"/>
                    <a:pt x="1616" y="1202"/>
                  </a:cubicBezTo>
                  <a:cubicBezTo>
                    <a:pt x="1616" y="1248"/>
                    <a:pt x="1647" y="1279"/>
                    <a:pt x="1693" y="1294"/>
                  </a:cubicBezTo>
                  <a:cubicBezTo>
                    <a:pt x="1724" y="1294"/>
                    <a:pt x="1770" y="1264"/>
                    <a:pt x="1770" y="1217"/>
                  </a:cubicBezTo>
                  <a:cubicBezTo>
                    <a:pt x="1801" y="1002"/>
                    <a:pt x="1724" y="771"/>
                    <a:pt x="1570" y="586"/>
                  </a:cubicBezTo>
                  <a:lnTo>
                    <a:pt x="1509" y="540"/>
                  </a:lnTo>
                  <a:cubicBezTo>
                    <a:pt x="1462" y="525"/>
                    <a:pt x="1432" y="463"/>
                    <a:pt x="1447" y="402"/>
                  </a:cubicBezTo>
                  <a:cubicBezTo>
                    <a:pt x="1478" y="294"/>
                    <a:pt x="1493" y="202"/>
                    <a:pt x="1524" y="94"/>
                  </a:cubicBezTo>
                  <a:cubicBezTo>
                    <a:pt x="1542" y="39"/>
                    <a:pt x="1490" y="1"/>
                    <a:pt x="14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18460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8"/>
        <p:cNvGrpSpPr/>
        <p:nvPr/>
      </p:nvGrpSpPr>
      <p:grpSpPr>
        <a:xfrm>
          <a:off x="0" y="0"/>
          <a:ext cx="0" cy="0"/>
          <a:chOff x="0" y="0"/>
          <a:chExt cx="0" cy="0"/>
        </a:xfrm>
      </p:grpSpPr>
      <p:sp>
        <p:nvSpPr>
          <p:cNvPr id="108" name="Google Shape;10401;p71">
            <a:extLst>
              <a:ext uri="{FF2B5EF4-FFF2-40B4-BE49-F238E27FC236}">
                <a16:creationId xmlns:a16="http://schemas.microsoft.com/office/drawing/2014/main" id="{CBE1A4B6-D7E2-4659-A7D6-33E9C3961A1C}"/>
              </a:ext>
            </a:extLst>
          </p:cNvPr>
          <p:cNvSpPr txBox="1"/>
          <p:nvPr/>
        </p:nvSpPr>
        <p:spPr>
          <a:xfrm>
            <a:off x="1159931" y="133094"/>
            <a:ext cx="2859602" cy="430539"/>
          </a:xfrm>
          <a:prstGeom prst="rect">
            <a:avLst/>
          </a:prstGeom>
          <a:noFill/>
          <a:ln>
            <a:noFill/>
          </a:ln>
        </p:spPr>
        <p:txBody>
          <a:bodyPr spcFirstLastPara="1" wrap="square" lIns="0" tIns="0" rIns="0" bIns="0" anchor="t" anchorCtr="0">
            <a:noAutofit/>
          </a:bodyPr>
          <a:lstStyle/>
          <a:p>
            <a:pPr marL="0" lvl="0" indent="0" algn="just" rtl="0">
              <a:spcBef>
                <a:spcPts val="0"/>
              </a:spcBef>
              <a:spcAft>
                <a:spcPts val="0"/>
              </a:spcAft>
              <a:buNone/>
            </a:pPr>
            <a:r>
              <a:rPr lang="en" sz="2400" b="1" i="1" dirty="0">
                <a:solidFill>
                  <a:schemeClr val="accent6">
                    <a:lumMod val="50000"/>
                  </a:schemeClr>
                </a:solidFill>
                <a:latin typeface="Cambria" panose="02040503050406030204" pitchFamily="18" charset="0"/>
                <a:ea typeface="Cambria" panose="02040503050406030204" pitchFamily="18" charset="0"/>
                <a:cs typeface="Paytone One"/>
                <a:sym typeface="Paytone One"/>
              </a:rPr>
              <a:t>Đoạn văn mẫu</a:t>
            </a:r>
            <a:endParaRPr sz="2400" b="1" i="1" dirty="0">
              <a:solidFill>
                <a:schemeClr val="accent6">
                  <a:lumMod val="50000"/>
                </a:schemeClr>
              </a:solidFill>
              <a:latin typeface="Cambria" panose="02040503050406030204" pitchFamily="18" charset="0"/>
              <a:ea typeface="Cambria" panose="02040503050406030204" pitchFamily="18" charset="0"/>
              <a:cs typeface="Paytone One"/>
              <a:sym typeface="Paytone One"/>
            </a:endParaRPr>
          </a:p>
        </p:txBody>
      </p:sp>
      <p:grpSp>
        <p:nvGrpSpPr>
          <p:cNvPr id="34" name="Google Shape;11978;p86">
            <a:extLst>
              <a:ext uri="{FF2B5EF4-FFF2-40B4-BE49-F238E27FC236}">
                <a16:creationId xmlns:a16="http://schemas.microsoft.com/office/drawing/2014/main" id="{D615775A-77A1-45F9-A2C0-A57AB51CD7B2}"/>
              </a:ext>
            </a:extLst>
          </p:cNvPr>
          <p:cNvGrpSpPr/>
          <p:nvPr/>
        </p:nvGrpSpPr>
        <p:grpSpPr>
          <a:xfrm rot="5400000">
            <a:off x="445245" y="-38418"/>
            <a:ext cx="481559" cy="743303"/>
            <a:chOff x="6372712" y="2324758"/>
            <a:chExt cx="127690" cy="287985"/>
          </a:xfrm>
        </p:grpSpPr>
        <p:sp>
          <p:nvSpPr>
            <p:cNvPr id="35" name="Google Shape;11979;p86">
              <a:extLst>
                <a:ext uri="{FF2B5EF4-FFF2-40B4-BE49-F238E27FC236}">
                  <a16:creationId xmlns:a16="http://schemas.microsoft.com/office/drawing/2014/main" id="{1E4B3E5C-6C14-4E8B-81F9-93F76D0771DD}"/>
                </a:ext>
              </a:extLst>
            </p:cNvPr>
            <p:cNvSpPr/>
            <p:nvPr/>
          </p:nvSpPr>
          <p:spPr>
            <a:xfrm>
              <a:off x="6378675" y="2324758"/>
              <a:ext cx="70572" cy="237233"/>
            </a:xfrm>
            <a:custGeom>
              <a:avLst/>
              <a:gdLst/>
              <a:ahLst/>
              <a:cxnLst/>
              <a:rect l="l" t="t" r="r" b="b"/>
              <a:pathLst>
                <a:path w="3373" h="11340" extrusionOk="0">
                  <a:moveTo>
                    <a:pt x="2766" y="0"/>
                  </a:moveTo>
                  <a:cubicBezTo>
                    <a:pt x="2267" y="0"/>
                    <a:pt x="1856" y="411"/>
                    <a:pt x="1856" y="910"/>
                  </a:cubicBezTo>
                  <a:cubicBezTo>
                    <a:pt x="1856" y="1089"/>
                    <a:pt x="1910" y="1249"/>
                    <a:pt x="1999" y="1392"/>
                  </a:cubicBezTo>
                  <a:cubicBezTo>
                    <a:pt x="1901" y="3016"/>
                    <a:pt x="1241" y="4613"/>
                    <a:pt x="1" y="5844"/>
                  </a:cubicBezTo>
                  <a:cubicBezTo>
                    <a:pt x="1223" y="7762"/>
                    <a:pt x="1214" y="9546"/>
                    <a:pt x="982" y="10741"/>
                  </a:cubicBezTo>
                  <a:lnTo>
                    <a:pt x="2766" y="11339"/>
                  </a:lnTo>
                  <a:lnTo>
                    <a:pt x="3373" y="5844"/>
                  </a:lnTo>
                  <a:lnTo>
                    <a:pt x="2766"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980;p86">
              <a:extLst>
                <a:ext uri="{FF2B5EF4-FFF2-40B4-BE49-F238E27FC236}">
                  <a16:creationId xmlns:a16="http://schemas.microsoft.com/office/drawing/2014/main" id="{4B1F0E84-477E-4D6C-AE06-2F59AB2E574A}"/>
                </a:ext>
              </a:extLst>
            </p:cNvPr>
            <p:cNvSpPr/>
            <p:nvPr/>
          </p:nvSpPr>
          <p:spPr>
            <a:xfrm>
              <a:off x="6436546" y="2324758"/>
              <a:ext cx="57872" cy="237233"/>
            </a:xfrm>
            <a:custGeom>
              <a:avLst/>
              <a:gdLst/>
              <a:ahLst/>
              <a:cxnLst/>
              <a:rect l="l" t="t" r="r" b="b"/>
              <a:pathLst>
                <a:path w="2766" h="11340" extrusionOk="0">
                  <a:moveTo>
                    <a:pt x="0" y="0"/>
                  </a:moveTo>
                  <a:lnTo>
                    <a:pt x="0" y="11339"/>
                  </a:lnTo>
                  <a:lnTo>
                    <a:pt x="1784" y="10741"/>
                  </a:lnTo>
                  <a:cubicBezTo>
                    <a:pt x="1552" y="9546"/>
                    <a:pt x="1543" y="7762"/>
                    <a:pt x="2766" y="5844"/>
                  </a:cubicBezTo>
                  <a:cubicBezTo>
                    <a:pt x="1526" y="4613"/>
                    <a:pt x="865" y="3016"/>
                    <a:pt x="767" y="1392"/>
                  </a:cubicBezTo>
                  <a:cubicBezTo>
                    <a:pt x="857" y="1249"/>
                    <a:pt x="910" y="1089"/>
                    <a:pt x="910" y="910"/>
                  </a:cubicBezTo>
                  <a:cubicBezTo>
                    <a:pt x="910" y="411"/>
                    <a:pt x="500" y="0"/>
                    <a:pt x="0" y="0"/>
                  </a:cubicBezTo>
                  <a:close/>
                </a:path>
              </a:pathLst>
            </a:custGeom>
            <a:solidFill>
              <a:srgbClr val="F48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981;p86">
              <a:extLst>
                <a:ext uri="{FF2B5EF4-FFF2-40B4-BE49-F238E27FC236}">
                  <a16:creationId xmlns:a16="http://schemas.microsoft.com/office/drawing/2014/main" id="{0D127E23-2CFB-436E-9F40-36FA4EE2AE35}"/>
                </a:ext>
              </a:extLst>
            </p:cNvPr>
            <p:cNvSpPr/>
            <p:nvPr/>
          </p:nvSpPr>
          <p:spPr>
            <a:xfrm>
              <a:off x="6388571" y="2549648"/>
              <a:ext cx="95951" cy="31547"/>
            </a:xfrm>
            <a:custGeom>
              <a:avLst/>
              <a:gdLst/>
              <a:ahLst/>
              <a:cxnLst/>
              <a:rect l="l" t="t" r="r" b="b"/>
              <a:pathLst>
                <a:path w="4586" h="1508" extrusionOk="0">
                  <a:moveTo>
                    <a:pt x="509" y="0"/>
                  </a:moveTo>
                  <a:cubicBezTo>
                    <a:pt x="331" y="937"/>
                    <a:pt x="0" y="1508"/>
                    <a:pt x="0" y="1508"/>
                  </a:cubicBezTo>
                  <a:lnTo>
                    <a:pt x="4586" y="1508"/>
                  </a:lnTo>
                  <a:cubicBezTo>
                    <a:pt x="4586" y="1508"/>
                    <a:pt x="4256" y="937"/>
                    <a:pt x="4068" y="0"/>
                  </a:cubicBezTo>
                  <a:close/>
                </a:path>
              </a:pathLst>
            </a:custGeom>
            <a:solidFill>
              <a:srgbClr val="F2E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982;p86">
              <a:extLst>
                <a:ext uri="{FF2B5EF4-FFF2-40B4-BE49-F238E27FC236}">
                  <a16:creationId xmlns:a16="http://schemas.microsoft.com/office/drawing/2014/main" id="{A33415D3-B6A8-45A4-90DE-F5D62F3614E9}"/>
                </a:ext>
              </a:extLst>
            </p:cNvPr>
            <p:cNvSpPr/>
            <p:nvPr/>
          </p:nvSpPr>
          <p:spPr>
            <a:xfrm>
              <a:off x="6372712" y="2581174"/>
              <a:ext cx="127690" cy="31568"/>
            </a:xfrm>
            <a:custGeom>
              <a:avLst/>
              <a:gdLst/>
              <a:ahLst/>
              <a:cxnLst/>
              <a:rect l="l" t="t" r="r" b="b"/>
              <a:pathLst>
                <a:path w="6103" h="1509" extrusionOk="0">
                  <a:moveTo>
                    <a:pt x="303" y="1"/>
                  </a:moveTo>
                  <a:lnTo>
                    <a:pt x="0" y="1509"/>
                  </a:lnTo>
                  <a:lnTo>
                    <a:pt x="6102" y="1509"/>
                  </a:lnTo>
                  <a:lnTo>
                    <a:pt x="5799" y="1"/>
                  </a:ln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983;p86">
              <a:extLst>
                <a:ext uri="{FF2B5EF4-FFF2-40B4-BE49-F238E27FC236}">
                  <a16:creationId xmlns:a16="http://schemas.microsoft.com/office/drawing/2014/main" id="{EC813405-E812-45A7-80D8-68A110583E83}"/>
                </a:ext>
              </a:extLst>
            </p:cNvPr>
            <p:cNvSpPr/>
            <p:nvPr/>
          </p:nvSpPr>
          <p:spPr>
            <a:xfrm>
              <a:off x="6427027" y="2437663"/>
              <a:ext cx="19060" cy="18870"/>
            </a:xfrm>
            <a:custGeom>
              <a:avLst/>
              <a:gdLst/>
              <a:ahLst/>
              <a:cxnLst/>
              <a:rect l="l" t="t" r="r" b="b"/>
              <a:pathLst>
                <a:path w="911" h="902" extrusionOk="0">
                  <a:moveTo>
                    <a:pt x="455" y="1"/>
                  </a:moveTo>
                  <a:cubicBezTo>
                    <a:pt x="205" y="1"/>
                    <a:pt x="0" y="197"/>
                    <a:pt x="0" y="447"/>
                  </a:cubicBezTo>
                  <a:cubicBezTo>
                    <a:pt x="0" y="705"/>
                    <a:pt x="205" y="902"/>
                    <a:pt x="455" y="902"/>
                  </a:cubicBezTo>
                  <a:cubicBezTo>
                    <a:pt x="705" y="902"/>
                    <a:pt x="910" y="705"/>
                    <a:pt x="910" y="447"/>
                  </a:cubicBezTo>
                  <a:cubicBezTo>
                    <a:pt x="910" y="197"/>
                    <a:pt x="705" y="1"/>
                    <a:pt x="455"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Hộp Văn bản 40">
            <a:extLst>
              <a:ext uri="{FF2B5EF4-FFF2-40B4-BE49-F238E27FC236}">
                <a16:creationId xmlns:a16="http://schemas.microsoft.com/office/drawing/2014/main" id="{AC0DE37A-8236-49B4-99D0-8F338823FA8B}"/>
              </a:ext>
            </a:extLst>
          </p:cNvPr>
          <p:cNvSpPr txBox="1"/>
          <p:nvPr/>
        </p:nvSpPr>
        <p:spPr>
          <a:xfrm>
            <a:off x="477224" y="732375"/>
            <a:ext cx="8011978" cy="4154984"/>
          </a:xfrm>
          <a:prstGeom prst="rect">
            <a:avLst/>
          </a:prstGeom>
          <a:noFill/>
        </p:spPr>
        <p:txBody>
          <a:bodyPr wrap="square">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Trong cuộc sống, ai cũng có cái riêng của mình. Thật vậy, mỗi người đều có một cuộc sống riêng, một hành trình riêng, một tương lai và mọi thứ khác với những người còn lại. Hoàn cảnh xuất thân, cuộc sống và hành trình của mỗi người là hoàn toàn khác nhau. Quá khứ, hiện tại và tương lai của mỗi người đều khác nhau. Cuộc sống muôn màu muôn vẻ, mỗi người đều cần nhận thức được giá trị riêng và xây đắp cho chính cuộc sống của bản thân mình. Hãy cứ bung </a:t>
            </a:r>
            <a:r>
              <a:rPr lang="vi-VN" sz="2400" dirty="0" err="1">
                <a:latin typeface="Cambria" panose="02040503050406030204" pitchFamily="18" charset="0"/>
                <a:ea typeface="Cambria" panose="02040503050406030204" pitchFamily="18" charset="0"/>
              </a:rPr>
              <a:t>tỏa</a:t>
            </a:r>
            <a:r>
              <a:rPr lang="vi-VN" sz="2400" dirty="0">
                <a:latin typeface="Cambria" panose="02040503050406030204" pitchFamily="18" charset="0"/>
                <a:ea typeface="Cambria" panose="02040503050406030204" pitchFamily="18" charset="0"/>
              </a:rPr>
              <a:t> hương sắc của </a:t>
            </a:r>
            <a:r>
              <a:rPr lang="vi-VN" sz="2400" dirty="0" err="1">
                <a:latin typeface="Cambria" panose="02040503050406030204" pitchFamily="18" charset="0"/>
                <a:ea typeface="Cambria" panose="02040503050406030204" pitchFamily="18" charset="0"/>
              </a:rPr>
              <a:t>đóa</a:t>
            </a:r>
            <a:r>
              <a:rPr lang="vi-VN" sz="2400" dirty="0">
                <a:latin typeface="Cambria" panose="02040503050406030204" pitchFamily="18" charset="0"/>
                <a:ea typeface="Cambria" panose="02040503050406030204" pitchFamily="18" charset="0"/>
              </a:rPr>
              <a:t> hoa bên trong con người mình ra muôn nơi, để giá trị riêng của bản thân mình làm đẹp tô điểm cho cuộc sống này hơn nữa.</a:t>
            </a:r>
          </a:p>
        </p:txBody>
      </p:sp>
    </p:spTree>
    <p:extLst>
      <p:ext uri="{BB962C8B-B14F-4D97-AF65-F5344CB8AC3E}">
        <p14:creationId xmlns:p14="http://schemas.microsoft.com/office/powerpoint/2010/main" val="4158457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0-#ppt_w/2"/>
                                          </p:val>
                                        </p:tav>
                                        <p:tav tm="100000">
                                          <p:val>
                                            <p:strVal val="#ppt_x"/>
                                          </p:val>
                                        </p:tav>
                                      </p:tavLst>
                                    </p:anim>
                                    <p:anim calcmode="lin" valueType="num">
                                      <p:cBhvr additive="base">
                                        <p:cTn id="8" dur="500" fill="hold"/>
                                        <p:tgtEl>
                                          <p:spTgt spid="10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5"/>
        <p:cNvGrpSpPr/>
        <p:nvPr/>
      </p:nvGrpSpPr>
      <p:grpSpPr>
        <a:xfrm>
          <a:off x="0" y="0"/>
          <a:ext cx="0" cy="0"/>
          <a:chOff x="0" y="0"/>
          <a:chExt cx="0" cy="0"/>
        </a:xfrm>
      </p:grpSpPr>
      <p:sp>
        <p:nvSpPr>
          <p:cNvPr id="2188" name="Google Shape;2188;p91"/>
          <p:cNvSpPr/>
          <p:nvPr/>
        </p:nvSpPr>
        <p:spPr>
          <a:xfrm rot="661650">
            <a:off x="-84071" y="601129"/>
            <a:ext cx="4881298" cy="4403136"/>
          </a:xfrm>
          <a:custGeom>
            <a:avLst/>
            <a:gdLst/>
            <a:ahLst/>
            <a:cxnLst/>
            <a:rect l="l" t="t" r="r" b="b"/>
            <a:pathLst>
              <a:path w="58147" h="51304" extrusionOk="0">
                <a:moveTo>
                  <a:pt x="29244" y="1"/>
                </a:moveTo>
                <a:cubicBezTo>
                  <a:pt x="26731" y="1"/>
                  <a:pt x="24181" y="437"/>
                  <a:pt x="21823" y="1019"/>
                </a:cubicBezTo>
                <a:cubicBezTo>
                  <a:pt x="18466" y="1858"/>
                  <a:pt x="15282" y="3218"/>
                  <a:pt x="12996" y="5042"/>
                </a:cubicBezTo>
                <a:cubicBezTo>
                  <a:pt x="8741" y="8399"/>
                  <a:pt x="8365" y="13146"/>
                  <a:pt x="7612" y="18095"/>
                </a:cubicBezTo>
                <a:cubicBezTo>
                  <a:pt x="7149" y="21105"/>
                  <a:pt x="6021" y="23449"/>
                  <a:pt x="4631" y="26112"/>
                </a:cubicBezTo>
                <a:cubicBezTo>
                  <a:pt x="3300" y="28601"/>
                  <a:pt x="2316" y="31293"/>
                  <a:pt x="1737" y="34071"/>
                </a:cubicBezTo>
                <a:cubicBezTo>
                  <a:pt x="0" y="42001"/>
                  <a:pt x="5876" y="49150"/>
                  <a:pt x="13459" y="50858"/>
                </a:cubicBezTo>
                <a:cubicBezTo>
                  <a:pt x="14826" y="51171"/>
                  <a:pt x="16212" y="51304"/>
                  <a:pt x="17604" y="51304"/>
                </a:cubicBezTo>
                <a:cubicBezTo>
                  <a:pt x="20453" y="51304"/>
                  <a:pt x="23326" y="50747"/>
                  <a:pt x="26107" y="50047"/>
                </a:cubicBezTo>
                <a:cubicBezTo>
                  <a:pt x="30737" y="48861"/>
                  <a:pt x="35224" y="47240"/>
                  <a:pt x="39883" y="46140"/>
                </a:cubicBezTo>
                <a:cubicBezTo>
                  <a:pt x="46164" y="44664"/>
                  <a:pt x="52560" y="43738"/>
                  <a:pt x="55889" y="37486"/>
                </a:cubicBezTo>
                <a:cubicBezTo>
                  <a:pt x="58146" y="33290"/>
                  <a:pt x="57972" y="28022"/>
                  <a:pt x="56178" y="23652"/>
                </a:cubicBezTo>
                <a:cubicBezTo>
                  <a:pt x="54470" y="19513"/>
                  <a:pt x="51200" y="16358"/>
                  <a:pt x="48219" y="13059"/>
                </a:cubicBezTo>
                <a:cubicBezTo>
                  <a:pt x="44659" y="9094"/>
                  <a:pt x="40954" y="3710"/>
                  <a:pt x="36034" y="1395"/>
                </a:cubicBezTo>
                <a:cubicBezTo>
                  <a:pt x="33931" y="385"/>
                  <a:pt x="31604" y="1"/>
                  <a:pt x="29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9" name="Google Shape;2189;p91"/>
          <p:cNvGrpSpPr/>
          <p:nvPr/>
        </p:nvGrpSpPr>
        <p:grpSpPr>
          <a:xfrm>
            <a:off x="414751" y="508223"/>
            <a:ext cx="3858107" cy="4127046"/>
            <a:chOff x="1665950" y="274725"/>
            <a:chExt cx="4511350" cy="4825825"/>
          </a:xfrm>
        </p:grpSpPr>
        <p:sp>
          <p:nvSpPr>
            <p:cNvPr id="2190" name="Google Shape;2190;p91"/>
            <p:cNvSpPr/>
            <p:nvPr/>
          </p:nvSpPr>
          <p:spPr>
            <a:xfrm>
              <a:off x="2978150" y="1560450"/>
              <a:ext cx="1569975" cy="1202425"/>
            </a:xfrm>
            <a:custGeom>
              <a:avLst/>
              <a:gdLst/>
              <a:ahLst/>
              <a:cxnLst/>
              <a:rect l="l" t="t" r="r" b="b"/>
              <a:pathLst>
                <a:path w="62799" h="48097" extrusionOk="0">
                  <a:moveTo>
                    <a:pt x="35293" y="1"/>
                  </a:moveTo>
                  <a:cubicBezTo>
                    <a:pt x="25192" y="1"/>
                    <a:pt x="19014" y="4032"/>
                    <a:pt x="19014" y="4032"/>
                  </a:cubicBezTo>
                  <a:cubicBezTo>
                    <a:pt x="8240" y="8583"/>
                    <a:pt x="1" y="32091"/>
                    <a:pt x="17113" y="42577"/>
                  </a:cubicBezTo>
                  <a:cubicBezTo>
                    <a:pt x="23427" y="46472"/>
                    <a:pt x="29596" y="48097"/>
                    <a:pt x="35253" y="48097"/>
                  </a:cubicBezTo>
                  <a:cubicBezTo>
                    <a:pt x="51017" y="48097"/>
                    <a:pt x="62799" y="35476"/>
                    <a:pt x="62629" y="24197"/>
                  </a:cubicBezTo>
                  <a:cubicBezTo>
                    <a:pt x="62457" y="13135"/>
                    <a:pt x="52777" y="1785"/>
                    <a:pt x="39986" y="287"/>
                  </a:cubicBezTo>
                  <a:cubicBezTo>
                    <a:pt x="38342" y="88"/>
                    <a:pt x="36775" y="1"/>
                    <a:pt x="352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91"/>
            <p:cNvSpPr/>
            <p:nvPr/>
          </p:nvSpPr>
          <p:spPr>
            <a:xfrm>
              <a:off x="3287850" y="1700125"/>
              <a:ext cx="1136500" cy="867150"/>
            </a:xfrm>
            <a:custGeom>
              <a:avLst/>
              <a:gdLst/>
              <a:ahLst/>
              <a:cxnLst/>
              <a:rect l="l" t="t" r="r" b="b"/>
              <a:pathLst>
                <a:path w="45460" h="34686" extrusionOk="0">
                  <a:moveTo>
                    <a:pt x="19705" y="634"/>
                  </a:moveTo>
                  <a:cubicBezTo>
                    <a:pt x="20857" y="634"/>
                    <a:pt x="22010" y="1038"/>
                    <a:pt x="22931" y="1729"/>
                  </a:cubicBezTo>
                  <a:cubicBezTo>
                    <a:pt x="23738" y="2305"/>
                    <a:pt x="24429" y="2939"/>
                    <a:pt x="25121" y="3630"/>
                  </a:cubicBezTo>
                  <a:cubicBezTo>
                    <a:pt x="23680" y="4494"/>
                    <a:pt x="22413" y="5474"/>
                    <a:pt x="21261" y="6626"/>
                  </a:cubicBezTo>
                  <a:cubicBezTo>
                    <a:pt x="20512" y="6396"/>
                    <a:pt x="19762" y="6108"/>
                    <a:pt x="19071" y="5935"/>
                  </a:cubicBezTo>
                  <a:cubicBezTo>
                    <a:pt x="17112" y="5359"/>
                    <a:pt x="15096" y="4898"/>
                    <a:pt x="13137" y="4552"/>
                  </a:cubicBezTo>
                  <a:cubicBezTo>
                    <a:pt x="15384" y="2017"/>
                    <a:pt x="17631" y="634"/>
                    <a:pt x="19705" y="634"/>
                  </a:cubicBezTo>
                  <a:close/>
                  <a:moveTo>
                    <a:pt x="25582" y="4091"/>
                  </a:moveTo>
                  <a:cubicBezTo>
                    <a:pt x="27195" y="6050"/>
                    <a:pt x="28463" y="8240"/>
                    <a:pt x="29327" y="10602"/>
                  </a:cubicBezTo>
                  <a:cubicBezTo>
                    <a:pt x="26964" y="9161"/>
                    <a:pt x="24487" y="7951"/>
                    <a:pt x="21952" y="6914"/>
                  </a:cubicBezTo>
                  <a:cubicBezTo>
                    <a:pt x="23047" y="5820"/>
                    <a:pt x="24257" y="4898"/>
                    <a:pt x="25582" y="4091"/>
                  </a:cubicBezTo>
                  <a:close/>
                  <a:moveTo>
                    <a:pt x="9104" y="4783"/>
                  </a:moveTo>
                  <a:cubicBezTo>
                    <a:pt x="10025" y="4783"/>
                    <a:pt x="11005" y="4898"/>
                    <a:pt x="11927" y="5013"/>
                  </a:cubicBezTo>
                  <a:cubicBezTo>
                    <a:pt x="10083" y="7375"/>
                    <a:pt x="8585" y="9910"/>
                    <a:pt x="7375" y="12618"/>
                  </a:cubicBezTo>
                  <a:cubicBezTo>
                    <a:pt x="5531" y="11236"/>
                    <a:pt x="4494" y="9910"/>
                    <a:pt x="4321" y="8643"/>
                  </a:cubicBezTo>
                  <a:lnTo>
                    <a:pt x="4321" y="8528"/>
                  </a:lnTo>
                  <a:cubicBezTo>
                    <a:pt x="4033" y="7779"/>
                    <a:pt x="4149" y="6972"/>
                    <a:pt x="4609" y="6281"/>
                  </a:cubicBezTo>
                  <a:cubicBezTo>
                    <a:pt x="5301" y="5301"/>
                    <a:pt x="6799" y="4783"/>
                    <a:pt x="9104" y="4783"/>
                  </a:cubicBezTo>
                  <a:close/>
                  <a:moveTo>
                    <a:pt x="21433" y="7375"/>
                  </a:moveTo>
                  <a:cubicBezTo>
                    <a:pt x="24314" y="8470"/>
                    <a:pt x="27080" y="9853"/>
                    <a:pt x="29615" y="11524"/>
                  </a:cubicBezTo>
                  <a:cubicBezTo>
                    <a:pt x="29788" y="11927"/>
                    <a:pt x="29903" y="12388"/>
                    <a:pt x="30018" y="12791"/>
                  </a:cubicBezTo>
                  <a:cubicBezTo>
                    <a:pt x="28002" y="12676"/>
                    <a:pt x="25812" y="12618"/>
                    <a:pt x="23565" y="12618"/>
                  </a:cubicBezTo>
                  <a:cubicBezTo>
                    <a:pt x="21376" y="12618"/>
                    <a:pt x="19244" y="12676"/>
                    <a:pt x="17112" y="12791"/>
                  </a:cubicBezTo>
                  <a:cubicBezTo>
                    <a:pt x="18380" y="10832"/>
                    <a:pt x="19820" y="8989"/>
                    <a:pt x="21433" y="7375"/>
                  </a:cubicBezTo>
                  <a:close/>
                  <a:moveTo>
                    <a:pt x="30479" y="12042"/>
                  </a:moveTo>
                  <a:lnTo>
                    <a:pt x="30479" y="12042"/>
                  </a:lnTo>
                  <a:cubicBezTo>
                    <a:pt x="30940" y="12330"/>
                    <a:pt x="31401" y="12618"/>
                    <a:pt x="31804" y="12964"/>
                  </a:cubicBezTo>
                  <a:lnTo>
                    <a:pt x="30710" y="12849"/>
                  </a:lnTo>
                  <a:lnTo>
                    <a:pt x="30710" y="12906"/>
                  </a:lnTo>
                  <a:cubicBezTo>
                    <a:pt x="30594" y="12618"/>
                    <a:pt x="30537" y="12330"/>
                    <a:pt x="30479" y="12042"/>
                  </a:cubicBezTo>
                  <a:close/>
                  <a:moveTo>
                    <a:pt x="30141" y="2704"/>
                  </a:moveTo>
                  <a:cubicBezTo>
                    <a:pt x="32119" y="2704"/>
                    <a:pt x="33931" y="3555"/>
                    <a:pt x="35549" y="5243"/>
                  </a:cubicBezTo>
                  <a:cubicBezTo>
                    <a:pt x="37393" y="7260"/>
                    <a:pt x="37335" y="9968"/>
                    <a:pt x="35319" y="13367"/>
                  </a:cubicBezTo>
                  <a:cubicBezTo>
                    <a:pt x="34627" y="13252"/>
                    <a:pt x="33878" y="13137"/>
                    <a:pt x="33072" y="13079"/>
                  </a:cubicBezTo>
                  <a:cubicBezTo>
                    <a:pt x="32208" y="12388"/>
                    <a:pt x="31228" y="11696"/>
                    <a:pt x="30191" y="11063"/>
                  </a:cubicBezTo>
                  <a:cubicBezTo>
                    <a:pt x="29327" y="8412"/>
                    <a:pt x="28002" y="5935"/>
                    <a:pt x="26158" y="3745"/>
                  </a:cubicBezTo>
                  <a:cubicBezTo>
                    <a:pt x="27549" y="3050"/>
                    <a:pt x="28879" y="2704"/>
                    <a:pt x="30141" y="2704"/>
                  </a:cubicBezTo>
                  <a:close/>
                  <a:moveTo>
                    <a:pt x="12676" y="5013"/>
                  </a:moveTo>
                  <a:cubicBezTo>
                    <a:pt x="14750" y="5359"/>
                    <a:pt x="16882" y="5820"/>
                    <a:pt x="18956" y="6453"/>
                  </a:cubicBezTo>
                  <a:cubicBezTo>
                    <a:pt x="19532" y="6626"/>
                    <a:pt x="20166" y="6799"/>
                    <a:pt x="20800" y="7087"/>
                  </a:cubicBezTo>
                  <a:cubicBezTo>
                    <a:pt x="19129" y="8816"/>
                    <a:pt x="17631" y="10775"/>
                    <a:pt x="16306" y="12849"/>
                  </a:cubicBezTo>
                  <a:cubicBezTo>
                    <a:pt x="13713" y="13022"/>
                    <a:pt x="11293" y="13310"/>
                    <a:pt x="9104" y="13655"/>
                  </a:cubicBezTo>
                  <a:cubicBezTo>
                    <a:pt x="8708" y="13429"/>
                    <a:pt x="8312" y="13203"/>
                    <a:pt x="7970" y="12977"/>
                  </a:cubicBezTo>
                  <a:lnTo>
                    <a:pt x="7970" y="12977"/>
                  </a:lnTo>
                  <a:cubicBezTo>
                    <a:pt x="9178" y="10113"/>
                    <a:pt x="10784" y="7420"/>
                    <a:pt x="12676" y="5013"/>
                  </a:cubicBezTo>
                  <a:close/>
                  <a:moveTo>
                    <a:pt x="7721" y="13540"/>
                  </a:moveTo>
                  <a:lnTo>
                    <a:pt x="8239" y="13886"/>
                  </a:lnTo>
                  <a:lnTo>
                    <a:pt x="7490" y="14001"/>
                  </a:lnTo>
                  <a:cubicBezTo>
                    <a:pt x="7548" y="13828"/>
                    <a:pt x="7606" y="13713"/>
                    <a:pt x="7721" y="13540"/>
                  </a:cubicBezTo>
                  <a:close/>
                  <a:moveTo>
                    <a:pt x="34125" y="13889"/>
                  </a:moveTo>
                  <a:cubicBezTo>
                    <a:pt x="34415" y="13900"/>
                    <a:pt x="34672" y="13944"/>
                    <a:pt x="34973" y="13944"/>
                  </a:cubicBezTo>
                  <a:lnTo>
                    <a:pt x="34685" y="14347"/>
                  </a:lnTo>
                  <a:lnTo>
                    <a:pt x="34125" y="13889"/>
                  </a:lnTo>
                  <a:close/>
                  <a:moveTo>
                    <a:pt x="15960" y="13540"/>
                  </a:moveTo>
                  <a:lnTo>
                    <a:pt x="15960" y="13540"/>
                  </a:lnTo>
                  <a:cubicBezTo>
                    <a:pt x="15384" y="14404"/>
                    <a:pt x="14865" y="15326"/>
                    <a:pt x="14404" y="16248"/>
                  </a:cubicBezTo>
                  <a:cubicBezTo>
                    <a:pt x="12956" y="15635"/>
                    <a:pt x="11507" y="15022"/>
                    <a:pt x="10163" y="14253"/>
                  </a:cubicBezTo>
                  <a:lnTo>
                    <a:pt x="10163" y="14253"/>
                  </a:lnTo>
                  <a:cubicBezTo>
                    <a:pt x="11953" y="13927"/>
                    <a:pt x="13903" y="13707"/>
                    <a:pt x="15960" y="13540"/>
                  </a:cubicBezTo>
                  <a:close/>
                  <a:moveTo>
                    <a:pt x="30840" y="13541"/>
                  </a:moveTo>
                  <a:lnTo>
                    <a:pt x="30840" y="13541"/>
                  </a:lnTo>
                  <a:cubicBezTo>
                    <a:pt x="31525" y="13599"/>
                    <a:pt x="32155" y="13655"/>
                    <a:pt x="32841" y="13655"/>
                  </a:cubicBezTo>
                  <a:cubicBezTo>
                    <a:pt x="33360" y="14059"/>
                    <a:pt x="33878" y="14462"/>
                    <a:pt x="34339" y="14865"/>
                  </a:cubicBezTo>
                  <a:cubicBezTo>
                    <a:pt x="33475" y="16018"/>
                    <a:pt x="32553" y="17170"/>
                    <a:pt x="31516" y="18207"/>
                  </a:cubicBezTo>
                  <a:cubicBezTo>
                    <a:pt x="31459" y="16614"/>
                    <a:pt x="31234" y="15077"/>
                    <a:pt x="30840" y="13541"/>
                  </a:cubicBezTo>
                  <a:close/>
                  <a:moveTo>
                    <a:pt x="23623" y="13195"/>
                  </a:moveTo>
                  <a:cubicBezTo>
                    <a:pt x="25870" y="13195"/>
                    <a:pt x="28117" y="13252"/>
                    <a:pt x="30191" y="13425"/>
                  </a:cubicBezTo>
                  <a:cubicBezTo>
                    <a:pt x="30652" y="15211"/>
                    <a:pt x="30882" y="16997"/>
                    <a:pt x="30940" y="18783"/>
                  </a:cubicBezTo>
                  <a:cubicBezTo>
                    <a:pt x="30421" y="19302"/>
                    <a:pt x="29903" y="19820"/>
                    <a:pt x="29327" y="20339"/>
                  </a:cubicBezTo>
                  <a:cubicBezTo>
                    <a:pt x="24438" y="19476"/>
                    <a:pt x="19665" y="18212"/>
                    <a:pt x="15006" y="16431"/>
                  </a:cubicBezTo>
                  <a:lnTo>
                    <a:pt x="15006" y="16431"/>
                  </a:lnTo>
                  <a:cubicBezTo>
                    <a:pt x="15518" y="15465"/>
                    <a:pt x="16085" y="14445"/>
                    <a:pt x="16709" y="13425"/>
                  </a:cubicBezTo>
                  <a:cubicBezTo>
                    <a:pt x="18956" y="13252"/>
                    <a:pt x="21318" y="13195"/>
                    <a:pt x="23623" y="13195"/>
                  </a:cubicBezTo>
                  <a:close/>
                  <a:moveTo>
                    <a:pt x="30940" y="19648"/>
                  </a:moveTo>
                  <a:lnTo>
                    <a:pt x="30940" y="20569"/>
                  </a:lnTo>
                  <a:lnTo>
                    <a:pt x="30133" y="20454"/>
                  </a:lnTo>
                  <a:lnTo>
                    <a:pt x="30940" y="19648"/>
                  </a:lnTo>
                  <a:close/>
                  <a:moveTo>
                    <a:pt x="35665" y="14059"/>
                  </a:moveTo>
                  <a:cubicBezTo>
                    <a:pt x="40619" y="14808"/>
                    <a:pt x="43731" y="16075"/>
                    <a:pt x="44422" y="17689"/>
                  </a:cubicBezTo>
                  <a:cubicBezTo>
                    <a:pt x="44768" y="18207"/>
                    <a:pt x="44768" y="18899"/>
                    <a:pt x="44537" y="19417"/>
                  </a:cubicBezTo>
                  <a:cubicBezTo>
                    <a:pt x="44019" y="20281"/>
                    <a:pt x="42636" y="20800"/>
                    <a:pt x="40447" y="21030"/>
                  </a:cubicBezTo>
                  <a:cubicBezTo>
                    <a:pt x="39064" y="18610"/>
                    <a:pt x="37335" y="16479"/>
                    <a:pt x="35146" y="14750"/>
                  </a:cubicBezTo>
                  <a:lnTo>
                    <a:pt x="35204" y="14750"/>
                  </a:lnTo>
                  <a:cubicBezTo>
                    <a:pt x="35319" y="14520"/>
                    <a:pt x="35492" y="14289"/>
                    <a:pt x="35665" y="14059"/>
                  </a:cubicBezTo>
                  <a:close/>
                  <a:moveTo>
                    <a:pt x="34800" y="15269"/>
                  </a:moveTo>
                  <a:cubicBezTo>
                    <a:pt x="36759" y="16882"/>
                    <a:pt x="38430" y="18899"/>
                    <a:pt x="39698" y="21088"/>
                  </a:cubicBezTo>
                  <a:cubicBezTo>
                    <a:pt x="39179" y="21146"/>
                    <a:pt x="38603" y="21146"/>
                    <a:pt x="38027" y="21146"/>
                  </a:cubicBezTo>
                  <a:cubicBezTo>
                    <a:pt x="35839" y="21146"/>
                    <a:pt x="33652" y="20973"/>
                    <a:pt x="31522" y="20685"/>
                  </a:cubicBezTo>
                  <a:lnTo>
                    <a:pt x="31522" y="20685"/>
                  </a:lnTo>
                  <a:cubicBezTo>
                    <a:pt x="31574" y="20182"/>
                    <a:pt x="31572" y="19627"/>
                    <a:pt x="31516" y="19071"/>
                  </a:cubicBezTo>
                  <a:cubicBezTo>
                    <a:pt x="32726" y="17861"/>
                    <a:pt x="33821" y="16594"/>
                    <a:pt x="34800" y="15269"/>
                  </a:cubicBezTo>
                  <a:close/>
                  <a:moveTo>
                    <a:pt x="6453" y="14923"/>
                  </a:moveTo>
                  <a:lnTo>
                    <a:pt x="6453" y="14923"/>
                  </a:lnTo>
                  <a:cubicBezTo>
                    <a:pt x="5589" y="17112"/>
                    <a:pt x="4898" y="19302"/>
                    <a:pt x="4379" y="21606"/>
                  </a:cubicBezTo>
                  <a:cubicBezTo>
                    <a:pt x="2305" y="20339"/>
                    <a:pt x="922" y="19244"/>
                    <a:pt x="749" y="18610"/>
                  </a:cubicBezTo>
                  <a:cubicBezTo>
                    <a:pt x="634" y="18265"/>
                    <a:pt x="634" y="17919"/>
                    <a:pt x="864" y="17631"/>
                  </a:cubicBezTo>
                  <a:cubicBezTo>
                    <a:pt x="1268" y="16882"/>
                    <a:pt x="2535" y="15845"/>
                    <a:pt x="6453" y="14923"/>
                  </a:cubicBezTo>
                  <a:close/>
                  <a:moveTo>
                    <a:pt x="8988" y="14347"/>
                  </a:moveTo>
                  <a:cubicBezTo>
                    <a:pt x="10659" y="15326"/>
                    <a:pt x="12330" y="16133"/>
                    <a:pt x="14116" y="16824"/>
                  </a:cubicBezTo>
                  <a:cubicBezTo>
                    <a:pt x="12791" y="19359"/>
                    <a:pt x="11811" y="22067"/>
                    <a:pt x="11235" y="24891"/>
                  </a:cubicBezTo>
                  <a:lnTo>
                    <a:pt x="11178" y="25121"/>
                  </a:lnTo>
                  <a:cubicBezTo>
                    <a:pt x="9046" y="24142"/>
                    <a:pt x="6972" y="23104"/>
                    <a:pt x="4955" y="21952"/>
                  </a:cubicBezTo>
                  <a:cubicBezTo>
                    <a:pt x="5474" y="19475"/>
                    <a:pt x="6223" y="17055"/>
                    <a:pt x="7202" y="14750"/>
                  </a:cubicBezTo>
                  <a:cubicBezTo>
                    <a:pt x="7778" y="14577"/>
                    <a:pt x="8355" y="14462"/>
                    <a:pt x="8988" y="14347"/>
                  </a:cubicBezTo>
                  <a:close/>
                  <a:moveTo>
                    <a:pt x="14692" y="17055"/>
                  </a:moveTo>
                  <a:cubicBezTo>
                    <a:pt x="19186" y="18783"/>
                    <a:pt x="23911" y="20051"/>
                    <a:pt x="28693" y="20857"/>
                  </a:cubicBezTo>
                  <a:cubicBezTo>
                    <a:pt x="25582" y="23565"/>
                    <a:pt x="22182" y="25928"/>
                    <a:pt x="18610" y="28002"/>
                  </a:cubicBezTo>
                  <a:cubicBezTo>
                    <a:pt x="16427" y="27313"/>
                    <a:pt x="14130" y="26394"/>
                    <a:pt x="11775" y="25361"/>
                  </a:cubicBezTo>
                  <a:lnTo>
                    <a:pt x="11775" y="25361"/>
                  </a:lnTo>
                  <a:cubicBezTo>
                    <a:pt x="11811" y="25261"/>
                    <a:pt x="11811" y="25155"/>
                    <a:pt x="11811" y="25006"/>
                  </a:cubicBezTo>
                  <a:cubicBezTo>
                    <a:pt x="12388" y="22240"/>
                    <a:pt x="13367" y="19590"/>
                    <a:pt x="14692" y="17055"/>
                  </a:cubicBezTo>
                  <a:close/>
                  <a:moveTo>
                    <a:pt x="29500" y="21030"/>
                  </a:moveTo>
                  <a:cubicBezTo>
                    <a:pt x="29961" y="21088"/>
                    <a:pt x="30421" y="21146"/>
                    <a:pt x="30882" y="21261"/>
                  </a:cubicBezTo>
                  <a:cubicBezTo>
                    <a:pt x="30421" y="27368"/>
                    <a:pt x="27829" y="29500"/>
                    <a:pt x="25582" y="29500"/>
                  </a:cubicBezTo>
                  <a:lnTo>
                    <a:pt x="25121" y="29500"/>
                  </a:lnTo>
                  <a:cubicBezTo>
                    <a:pt x="23162" y="29269"/>
                    <a:pt x="21261" y="28866"/>
                    <a:pt x="19417" y="28232"/>
                  </a:cubicBezTo>
                  <a:cubicBezTo>
                    <a:pt x="22989" y="26216"/>
                    <a:pt x="26388" y="23738"/>
                    <a:pt x="29500" y="21030"/>
                  </a:cubicBezTo>
                  <a:close/>
                  <a:moveTo>
                    <a:pt x="11696" y="26043"/>
                  </a:moveTo>
                  <a:lnTo>
                    <a:pt x="11696" y="26043"/>
                  </a:lnTo>
                  <a:cubicBezTo>
                    <a:pt x="13770" y="26965"/>
                    <a:pt x="15902" y="27771"/>
                    <a:pt x="17861" y="28405"/>
                  </a:cubicBezTo>
                  <a:cubicBezTo>
                    <a:pt x="16421" y="29154"/>
                    <a:pt x="15038" y="29846"/>
                    <a:pt x="13540" y="30422"/>
                  </a:cubicBezTo>
                  <a:cubicBezTo>
                    <a:pt x="12272" y="29327"/>
                    <a:pt x="11639" y="27714"/>
                    <a:pt x="11696" y="26043"/>
                  </a:cubicBezTo>
                  <a:close/>
                  <a:moveTo>
                    <a:pt x="4782" y="22644"/>
                  </a:moveTo>
                  <a:lnTo>
                    <a:pt x="4782" y="22644"/>
                  </a:lnTo>
                  <a:cubicBezTo>
                    <a:pt x="6857" y="23796"/>
                    <a:pt x="8931" y="24833"/>
                    <a:pt x="11120" y="25812"/>
                  </a:cubicBezTo>
                  <a:cubicBezTo>
                    <a:pt x="10890" y="27599"/>
                    <a:pt x="11581" y="29442"/>
                    <a:pt x="12906" y="30710"/>
                  </a:cubicBezTo>
                  <a:cubicBezTo>
                    <a:pt x="11235" y="31401"/>
                    <a:pt x="9449" y="31805"/>
                    <a:pt x="7663" y="31920"/>
                  </a:cubicBezTo>
                  <a:cubicBezTo>
                    <a:pt x="7587" y="31925"/>
                    <a:pt x="7511" y="31927"/>
                    <a:pt x="7436" y="31927"/>
                  </a:cubicBezTo>
                  <a:cubicBezTo>
                    <a:pt x="6600" y="31927"/>
                    <a:pt x="5825" y="31632"/>
                    <a:pt x="5243" y="30998"/>
                  </a:cubicBezTo>
                  <a:cubicBezTo>
                    <a:pt x="4206" y="29615"/>
                    <a:pt x="4033" y="26561"/>
                    <a:pt x="4782" y="22644"/>
                  </a:cubicBezTo>
                  <a:close/>
                  <a:moveTo>
                    <a:pt x="31516" y="21318"/>
                  </a:moveTo>
                  <a:cubicBezTo>
                    <a:pt x="33648" y="21606"/>
                    <a:pt x="35837" y="21779"/>
                    <a:pt x="38027" y="21837"/>
                  </a:cubicBezTo>
                  <a:cubicBezTo>
                    <a:pt x="38718" y="21837"/>
                    <a:pt x="39410" y="21779"/>
                    <a:pt x="40043" y="21722"/>
                  </a:cubicBezTo>
                  <a:lnTo>
                    <a:pt x="40043" y="21722"/>
                  </a:lnTo>
                  <a:cubicBezTo>
                    <a:pt x="41369" y="24257"/>
                    <a:pt x="41253" y="27253"/>
                    <a:pt x="39813" y="29673"/>
                  </a:cubicBezTo>
                  <a:cubicBezTo>
                    <a:pt x="38257" y="32265"/>
                    <a:pt x="32668" y="34052"/>
                    <a:pt x="26273" y="34052"/>
                  </a:cubicBezTo>
                  <a:cubicBezTo>
                    <a:pt x="21145" y="34052"/>
                    <a:pt x="16651" y="32899"/>
                    <a:pt x="14116" y="30883"/>
                  </a:cubicBezTo>
                  <a:cubicBezTo>
                    <a:pt x="15672" y="30249"/>
                    <a:pt x="17170" y="29500"/>
                    <a:pt x="18668" y="28693"/>
                  </a:cubicBezTo>
                  <a:cubicBezTo>
                    <a:pt x="20742" y="29385"/>
                    <a:pt x="22874" y="29846"/>
                    <a:pt x="25063" y="30134"/>
                  </a:cubicBezTo>
                  <a:lnTo>
                    <a:pt x="25582" y="30134"/>
                  </a:lnTo>
                  <a:cubicBezTo>
                    <a:pt x="28808" y="30134"/>
                    <a:pt x="31113" y="26792"/>
                    <a:pt x="31516" y="21318"/>
                  </a:cubicBezTo>
                  <a:close/>
                  <a:moveTo>
                    <a:pt x="19762" y="0"/>
                  </a:moveTo>
                  <a:cubicBezTo>
                    <a:pt x="17400" y="0"/>
                    <a:pt x="14865" y="1556"/>
                    <a:pt x="12445" y="4437"/>
                  </a:cubicBezTo>
                  <a:cubicBezTo>
                    <a:pt x="11233" y="4261"/>
                    <a:pt x="10139" y="4174"/>
                    <a:pt x="9168" y="4174"/>
                  </a:cubicBezTo>
                  <a:cubicBezTo>
                    <a:pt x="6631" y="4174"/>
                    <a:pt x="4924" y="4768"/>
                    <a:pt x="4091" y="5935"/>
                  </a:cubicBezTo>
                  <a:cubicBezTo>
                    <a:pt x="3572" y="6742"/>
                    <a:pt x="3400" y="7779"/>
                    <a:pt x="3745" y="8758"/>
                  </a:cubicBezTo>
                  <a:cubicBezTo>
                    <a:pt x="3918" y="10198"/>
                    <a:pt x="5070" y="11696"/>
                    <a:pt x="7202" y="13195"/>
                  </a:cubicBezTo>
                  <a:cubicBezTo>
                    <a:pt x="7029" y="13540"/>
                    <a:pt x="6914" y="13886"/>
                    <a:pt x="6741" y="14232"/>
                  </a:cubicBezTo>
                  <a:cubicBezTo>
                    <a:pt x="3169" y="15038"/>
                    <a:pt x="1037" y="16075"/>
                    <a:pt x="288" y="17343"/>
                  </a:cubicBezTo>
                  <a:cubicBezTo>
                    <a:pt x="58" y="17804"/>
                    <a:pt x="0" y="18322"/>
                    <a:pt x="173" y="18841"/>
                  </a:cubicBezTo>
                  <a:cubicBezTo>
                    <a:pt x="461" y="19878"/>
                    <a:pt x="2535" y="21261"/>
                    <a:pt x="4264" y="22298"/>
                  </a:cubicBezTo>
                  <a:cubicBezTo>
                    <a:pt x="3400" y="26561"/>
                    <a:pt x="3572" y="29788"/>
                    <a:pt x="4725" y="31401"/>
                  </a:cubicBezTo>
                  <a:cubicBezTo>
                    <a:pt x="5301" y="32150"/>
                    <a:pt x="6280" y="32554"/>
                    <a:pt x="7663" y="32554"/>
                  </a:cubicBezTo>
                  <a:cubicBezTo>
                    <a:pt x="9680" y="32438"/>
                    <a:pt x="11581" y="31977"/>
                    <a:pt x="13425" y="31171"/>
                  </a:cubicBezTo>
                  <a:cubicBezTo>
                    <a:pt x="16017" y="33360"/>
                    <a:pt x="20800" y="34685"/>
                    <a:pt x="26273" y="34685"/>
                  </a:cubicBezTo>
                  <a:cubicBezTo>
                    <a:pt x="31862" y="34685"/>
                    <a:pt x="38372" y="33245"/>
                    <a:pt x="40331" y="30018"/>
                  </a:cubicBezTo>
                  <a:cubicBezTo>
                    <a:pt x="41887" y="27483"/>
                    <a:pt x="42060" y="24372"/>
                    <a:pt x="40735" y="21722"/>
                  </a:cubicBezTo>
                  <a:cubicBezTo>
                    <a:pt x="43039" y="21434"/>
                    <a:pt x="44480" y="20800"/>
                    <a:pt x="45056" y="19820"/>
                  </a:cubicBezTo>
                  <a:cubicBezTo>
                    <a:pt x="45459" y="19071"/>
                    <a:pt x="45402" y="18207"/>
                    <a:pt x="44998" y="17458"/>
                  </a:cubicBezTo>
                  <a:cubicBezTo>
                    <a:pt x="44019" y="15269"/>
                    <a:pt x="39640" y="14116"/>
                    <a:pt x="36010" y="13540"/>
                  </a:cubicBezTo>
                  <a:cubicBezTo>
                    <a:pt x="37969" y="9968"/>
                    <a:pt x="37969" y="7030"/>
                    <a:pt x="36010" y="4898"/>
                  </a:cubicBezTo>
                  <a:cubicBezTo>
                    <a:pt x="34512" y="3169"/>
                    <a:pt x="32380" y="2132"/>
                    <a:pt x="30133" y="2132"/>
                  </a:cubicBezTo>
                  <a:cubicBezTo>
                    <a:pt x="28578" y="2132"/>
                    <a:pt x="27080" y="2593"/>
                    <a:pt x="25697" y="3342"/>
                  </a:cubicBezTo>
                  <a:cubicBezTo>
                    <a:pt x="25006" y="2536"/>
                    <a:pt x="24199" y="1844"/>
                    <a:pt x="23392" y="1268"/>
                  </a:cubicBezTo>
                  <a:cubicBezTo>
                    <a:pt x="22355" y="461"/>
                    <a:pt x="21088" y="0"/>
                    <a:pt x="197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91"/>
            <p:cNvSpPr/>
            <p:nvPr/>
          </p:nvSpPr>
          <p:spPr>
            <a:xfrm>
              <a:off x="1665950" y="2248425"/>
              <a:ext cx="1326775" cy="699975"/>
            </a:xfrm>
            <a:custGeom>
              <a:avLst/>
              <a:gdLst/>
              <a:ahLst/>
              <a:cxnLst/>
              <a:rect l="l" t="t" r="r" b="b"/>
              <a:pathLst>
                <a:path w="53071" h="27999" extrusionOk="0">
                  <a:moveTo>
                    <a:pt x="7351" y="0"/>
                  </a:moveTo>
                  <a:cubicBezTo>
                    <a:pt x="5966" y="0"/>
                    <a:pt x="1" y="14251"/>
                    <a:pt x="1" y="14251"/>
                  </a:cubicBezTo>
                  <a:cubicBezTo>
                    <a:pt x="1" y="14251"/>
                    <a:pt x="7375" y="18284"/>
                    <a:pt x="10544" y="19898"/>
                  </a:cubicBezTo>
                  <a:cubicBezTo>
                    <a:pt x="14001" y="21626"/>
                    <a:pt x="15269" y="25832"/>
                    <a:pt x="20224" y="27273"/>
                  </a:cubicBezTo>
                  <a:cubicBezTo>
                    <a:pt x="21842" y="27743"/>
                    <a:pt x="23160" y="27998"/>
                    <a:pt x="24302" y="27998"/>
                  </a:cubicBezTo>
                  <a:cubicBezTo>
                    <a:pt x="26658" y="27998"/>
                    <a:pt x="28270" y="26914"/>
                    <a:pt x="30249" y="24392"/>
                  </a:cubicBezTo>
                  <a:cubicBezTo>
                    <a:pt x="33187" y="20589"/>
                    <a:pt x="33015" y="16959"/>
                    <a:pt x="33533" y="16498"/>
                  </a:cubicBezTo>
                  <a:cubicBezTo>
                    <a:pt x="33568" y="16471"/>
                    <a:pt x="33632" y="16458"/>
                    <a:pt x="33722" y="16458"/>
                  </a:cubicBezTo>
                  <a:cubicBezTo>
                    <a:pt x="34974" y="16458"/>
                    <a:pt x="41295" y="18962"/>
                    <a:pt x="45863" y="21165"/>
                  </a:cubicBezTo>
                  <a:cubicBezTo>
                    <a:pt x="47516" y="21963"/>
                    <a:pt x="48993" y="22301"/>
                    <a:pt x="50105" y="22301"/>
                  </a:cubicBezTo>
                  <a:cubicBezTo>
                    <a:pt x="52288" y="22301"/>
                    <a:pt x="53071" y="21001"/>
                    <a:pt x="51048" y="19322"/>
                  </a:cubicBezTo>
                  <a:cubicBezTo>
                    <a:pt x="48052" y="16729"/>
                    <a:pt x="38258" y="12292"/>
                    <a:pt x="34052" y="10218"/>
                  </a:cubicBezTo>
                  <a:cubicBezTo>
                    <a:pt x="32035" y="9239"/>
                    <a:pt x="31517" y="7107"/>
                    <a:pt x="26158" y="4284"/>
                  </a:cubicBezTo>
                  <a:cubicBezTo>
                    <a:pt x="24192" y="3272"/>
                    <a:pt x="22586" y="3089"/>
                    <a:pt x="20948" y="3089"/>
                  </a:cubicBezTo>
                  <a:cubicBezTo>
                    <a:pt x="20020" y="3089"/>
                    <a:pt x="19082" y="3148"/>
                    <a:pt x="18062" y="3148"/>
                  </a:cubicBezTo>
                  <a:cubicBezTo>
                    <a:pt x="15452" y="3148"/>
                    <a:pt x="12308" y="2762"/>
                    <a:pt x="7433" y="20"/>
                  </a:cubicBezTo>
                  <a:cubicBezTo>
                    <a:pt x="7408" y="7"/>
                    <a:pt x="7380" y="0"/>
                    <a:pt x="7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91"/>
            <p:cNvSpPr/>
            <p:nvPr/>
          </p:nvSpPr>
          <p:spPr>
            <a:xfrm>
              <a:off x="2095200" y="2549500"/>
              <a:ext cx="377400" cy="389400"/>
            </a:xfrm>
            <a:custGeom>
              <a:avLst/>
              <a:gdLst/>
              <a:ahLst/>
              <a:cxnLst/>
              <a:rect l="l" t="t" r="r" b="b"/>
              <a:pathLst>
                <a:path w="15096" h="15576" extrusionOk="0">
                  <a:moveTo>
                    <a:pt x="6108" y="0"/>
                  </a:moveTo>
                  <a:cubicBezTo>
                    <a:pt x="5759" y="0"/>
                    <a:pt x="5482" y="77"/>
                    <a:pt x="5301" y="249"/>
                  </a:cubicBezTo>
                  <a:cubicBezTo>
                    <a:pt x="4725" y="710"/>
                    <a:pt x="4437" y="1459"/>
                    <a:pt x="4552" y="2151"/>
                  </a:cubicBezTo>
                  <a:cubicBezTo>
                    <a:pt x="4782" y="3073"/>
                    <a:pt x="5358" y="3879"/>
                    <a:pt x="6107" y="4513"/>
                  </a:cubicBezTo>
                  <a:cubicBezTo>
                    <a:pt x="4962" y="4047"/>
                    <a:pt x="3880" y="3767"/>
                    <a:pt x="3112" y="3767"/>
                  </a:cubicBezTo>
                  <a:cubicBezTo>
                    <a:pt x="2837" y="3767"/>
                    <a:pt x="2602" y="3803"/>
                    <a:pt x="2420" y="3879"/>
                  </a:cubicBezTo>
                  <a:cubicBezTo>
                    <a:pt x="2074" y="3994"/>
                    <a:pt x="1844" y="4225"/>
                    <a:pt x="1729" y="4571"/>
                  </a:cubicBezTo>
                  <a:cubicBezTo>
                    <a:pt x="1441" y="5435"/>
                    <a:pt x="2247" y="6645"/>
                    <a:pt x="4148" y="8143"/>
                  </a:cubicBezTo>
                  <a:cubicBezTo>
                    <a:pt x="2937" y="7658"/>
                    <a:pt x="1848" y="7296"/>
                    <a:pt x="1121" y="7296"/>
                  </a:cubicBezTo>
                  <a:cubicBezTo>
                    <a:pt x="983" y="7296"/>
                    <a:pt x="859" y="7309"/>
                    <a:pt x="749" y="7336"/>
                  </a:cubicBezTo>
                  <a:cubicBezTo>
                    <a:pt x="519" y="7394"/>
                    <a:pt x="346" y="7567"/>
                    <a:pt x="231" y="7740"/>
                  </a:cubicBezTo>
                  <a:cubicBezTo>
                    <a:pt x="58" y="8085"/>
                    <a:pt x="0" y="8489"/>
                    <a:pt x="115" y="8892"/>
                  </a:cubicBezTo>
                  <a:cubicBezTo>
                    <a:pt x="807" y="11485"/>
                    <a:pt x="7548" y="15402"/>
                    <a:pt x="7836" y="15575"/>
                  </a:cubicBezTo>
                  <a:lnTo>
                    <a:pt x="8124" y="15057"/>
                  </a:lnTo>
                  <a:cubicBezTo>
                    <a:pt x="6223" y="13962"/>
                    <a:pt x="1268" y="10678"/>
                    <a:pt x="749" y="8719"/>
                  </a:cubicBezTo>
                  <a:cubicBezTo>
                    <a:pt x="634" y="8489"/>
                    <a:pt x="692" y="8258"/>
                    <a:pt x="807" y="8028"/>
                  </a:cubicBezTo>
                  <a:cubicBezTo>
                    <a:pt x="807" y="8028"/>
                    <a:pt x="864" y="7970"/>
                    <a:pt x="922" y="7970"/>
                  </a:cubicBezTo>
                  <a:cubicBezTo>
                    <a:pt x="995" y="7952"/>
                    <a:pt x="1081" y="7943"/>
                    <a:pt x="1177" y="7943"/>
                  </a:cubicBezTo>
                  <a:cubicBezTo>
                    <a:pt x="2294" y="7943"/>
                    <a:pt x="4896" y="9126"/>
                    <a:pt x="7548" y="10505"/>
                  </a:cubicBezTo>
                  <a:cubicBezTo>
                    <a:pt x="9737" y="11830"/>
                    <a:pt x="11811" y="12867"/>
                    <a:pt x="11811" y="12867"/>
                  </a:cubicBezTo>
                  <a:lnTo>
                    <a:pt x="12099" y="12349"/>
                  </a:lnTo>
                  <a:cubicBezTo>
                    <a:pt x="11696" y="12118"/>
                    <a:pt x="9910" y="11024"/>
                    <a:pt x="7894" y="9929"/>
                  </a:cubicBezTo>
                  <a:cubicBezTo>
                    <a:pt x="7548" y="9756"/>
                    <a:pt x="7202" y="9526"/>
                    <a:pt x="6856" y="9295"/>
                  </a:cubicBezTo>
                  <a:cubicBezTo>
                    <a:pt x="2420" y="6414"/>
                    <a:pt x="2247" y="5147"/>
                    <a:pt x="2362" y="4743"/>
                  </a:cubicBezTo>
                  <a:cubicBezTo>
                    <a:pt x="2362" y="4628"/>
                    <a:pt x="2478" y="4513"/>
                    <a:pt x="2650" y="4513"/>
                  </a:cubicBezTo>
                  <a:cubicBezTo>
                    <a:pt x="2789" y="4458"/>
                    <a:pt x="2964" y="4432"/>
                    <a:pt x="3171" y="4432"/>
                  </a:cubicBezTo>
                  <a:cubicBezTo>
                    <a:pt x="4253" y="4432"/>
                    <a:pt x="6189" y="5140"/>
                    <a:pt x="8124" y="6011"/>
                  </a:cubicBezTo>
                  <a:cubicBezTo>
                    <a:pt x="8527" y="6299"/>
                    <a:pt x="8988" y="6587"/>
                    <a:pt x="9449" y="6875"/>
                  </a:cubicBezTo>
                  <a:cubicBezTo>
                    <a:pt x="10890" y="7682"/>
                    <a:pt x="12330" y="8373"/>
                    <a:pt x="13828" y="9007"/>
                  </a:cubicBezTo>
                  <a:lnTo>
                    <a:pt x="14116" y="8431"/>
                  </a:lnTo>
                  <a:cubicBezTo>
                    <a:pt x="13655" y="8143"/>
                    <a:pt x="11062" y="6645"/>
                    <a:pt x="8412" y="5435"/>
                  </a:cubicBezTo>
                  <a:cubicBezTo>
                    <a:pt x="6741" y="4340"/>
                    <a:pt x="5358" y="3130"/>
                    <a:pt x="5186" y="2036"/>
                  </a:cubicBezTo>
                  <a:cubicBezTo>
                    <a:pt x="5128" y="1517"/>
                    <a:pt x="5301" y="998"/>
                    <a:pt x="5704" y="710"/>
                  </a:cubicBezTo>
                  <a:cubicBezTo>
                    <a:pt x="5786" y="635"/>
                    <a:pt x="5923" y="600"/>
                    <a:pt x="6106" y="600"/>
                  </a:cubicBezTo>
                  <a:cubicBezTo>
                    <a:pt x="7466" y="600"/>
                    <a:pt x="11399" y="2553"/>
                    <a:pt x="14750" y="4686"/>
                  </a:cubicBezTo>
                  <a:lnTo>
                    <a:pt x="15096" y="4110"/>
                  </a:lnTo>
                  <a:cubicBezTo>
                    <a:pt x="13404" y="3065"/>
                    <a:pt x="8317" y="0"/>
                    <a:pt x="6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91"/>
            <p:cNvSpPr/>
            <p:nvPr/>
          </p:nvSpPr>
          <p:spPr>
            <a:xfrm>
              <a:off x="1997250" y="2431850"/>
              <a:ext cx="376075" cy="380750"/>
            </a:xfrm>
            <a:custGeom>
              <a:avLst/>
              <a:gdLst/>
              <a:ahLst/>
              <a:cxnLst/>
              <a:rect l="l" t="t" r="r" b="b"/>
              <a:pathLst>
                <a:path w="15043" h="15230" extrusionOk="0">
                  <a:moveTo>
                    <a:pt x="11581" y="0"/>
                  </a:moveTo>
                  <a:lnTo>
                    <a:pt x="0" y="8989"/>
                  </a:lnTo>
                  <a:cubicBezTo>
                    <a:pt x="849" y="9244"/>
                    <a:pt x="1592" y="9352"/>
                    <a:pt x="2245" y="9352"/>
                  </a:cubicBezTo>
                  <a:cubicBezTo>
                    <a:pt x="5930" y="9352"/>
                    <a:pt x="6742" y="5897"/>
                    <a:pt x="7481" y="5897"/>
                  </a:cubicBezTo>
                  <a:cubicBezTo>
                    <a:pt x="7615" y="5897"/>
                    <a:pt x="7747" y="6011"/>
                    <a:pt x="7894" y="6281"/>
                  </a:cubicBezTo>
                  <a:cubicBezTo>
                    <a:pt x="8931" y="8355"/>
                    <a:pt x="9564" y="14635"/>
                    <a:pt x="11063" y="15153"/>
                  </a:cubicBezTo>
                  <a:cubicBezTo>
                    <a:pt x="11227" y="15205"/>
                    <a:pt x="11380" y="15229"/>
                    <a:pt x="11522" y="15229"/>
                  </a:cubicBezTo>
                  <a:cubicBezTo>
                    <a:pt x="15042" y="15229"/>
                    <a:pt x="11581" y="1"/>
                    <a:pt x="115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91"/>
            <p:cNvSpPr/>
            <p:nvPr/>
          </p:nvSpPr>
          <p:spPr>
            <a:xfrm>
              <a:off x="1995800" y="2430400"/>
              <a:ext cx="371650" cy="388950"/>
            </a:xfrm>
            <a:custGeom>
              <a:avLst/>
              <a:gdLst/>
              <a:ahLst/>
              <a:cxnLst/>
              <a:rect l="l" t="t" r="r" b="b"/>
              <a:pathLst>
                <a:path w="14866" h="15558" extrusionOk="0">
                  <a:moveTo>
                    <a:pt x="11927" y="1"/>
                  </a:moveTo>
                  <a:lnTo>
                    <a:pt x="11293" y="116"/>
                  </a:lnTo>
                  <a:cubicBezTo>
                    <a:pt x="12100" y="3631"/>
                    <a:pt x="13828" y="13137"/>
                    <a:pt x="12100" y="14751"/>
                  </a:cubicBezTo>
                  <a:cubicBezTo>
                    <a:pt x="11951" y="14862"/>
                    <a:pt x="11754" y="14926"/>
                    <a:pt x="11556" y="14926"/>
                  </a:cubicBezTo>
                  <a:cubicBezTo>
                    <a:pt x="11447" y="14926"/>
                    <a:pt x="11338" y="14907"/>
                    <a:pt x="11236" y="14866"/>
                  </a:cubicBezTo>
                  <a:cubicBezTo>
                    <a:pt x="10487" y="14635"/>
                    <a:pt x="9911" y="12100"/>
                    <a:pt x="9392" y="10084"/>
                  </a:cubicBezTo>
                  <a:cubicBezTo>
                    <a:pt x="9104" y="8758"/>
                    <a:pt x="8758" y="7433"/>
                    <a:pt x="8240" y="6166"/>
                  </a:cubicBezTo>
                  <a:cubicBezTo>
                    <a:pt x="8067" y="5993"/>
                    <a:pt x="7952" y="5647"/>
                    <a:pt x="7548" y="5647"/>
                  </a:cubicBezTo>
                  <a:cubicBezTo>
                    <a:pt x="7523" y="5644"/>
                    <a:pt x="7497" y="5642"/>
                    <a:pt x="7473" y="5642"/>
                  </a:cubicBezTo>
                  <a:cubicBezTo>
                    <a:pt x="7108" y="5642"/>
                    <a:pt x="6831" y="6030"/>
                    <a:pt x="6454" y="6569"/>
                  </a:cubicBezTo>
                  <a:cubicBezTo>
                    <a:pt x="5763" y="7535"/>
                    <a:pt x="4669" y="9089"/>
                    <a:pt x="2261" y="9089"/>
                  </a:cubicBezTo>
                  <a:cubicBezTo>
                    <a:pt x="1654" y="9089"/>
                    <a:pt x="963" y="8991"/>
                    <a:pt x="173" y="8758"/>
                  </a:cubicBezTo>
                  <a:lnTo>
                    <a:pt x="1" y="9335"/>
                  </a:lnTo>
                  <a:cubicBezTo>
                    <a:pt x="881" y="9605"/>
                    <a:pt x="1654" y="9719"/>
                    <a:pt x="2334" y="9719"/>
                  </a:cubicBezTo>
                  <a:cubicBezTo>
                    <a:pt x="4993" y="9719"/>
                    <a:pt x="6238" y="7970"/>
                    <a:pt x="6972" y="6915"/>
                  </a:cubicBezTo>
                  <a:cubicBezTo>
                    <a:pt x="7145" y="6684"/>
                    <a:pt x="7318" y="6454"/>
                    <a:pt x="7491" y="6281"/>
                  </a:cubicBezTo>
                  <a:cubicBezTo>
                    <a:pt x="7548" y="6339"/>
                    <a:pt x="7606" y="6396"/>
                    <a:pt x="7664" y="6511"/>
                  </a:cubicBezTo>
                  <a:cubicBezTo>
                    <a:pt x="8124" y="7664"/>
                    <a:pt x="8528" y="8931"/>
                    <a:pt x="8758" y="10199"/>
                  </a:cubicBezTo>
                  <a:cubicBezTo>
                    <a:pt x="9392" y="12734"/>
                    <a:pt x="9968" y="15096"/>
                    <a:pt x="11063" y="15442"/>
                  </a:cubicBezTo>
                  <a:cubicBezTo>
                    <a:pt x="11236" y="15500"/>
                    <a:pt x="11409" y="15557"/>
                    <a:pt x="11639" y="15557"/>
                  </a:cubicBezTo>
                  <a:cubicBezTo>
                    <a:pt x="11985" y="15557"/>
                    <a:pt x="12273" y="15442"/>
                    <a:pt x="12561" y="15211"/>
                  </a:cubicBezTo>
                  <a:cubicBezTo>
                    <a:pt x="14866" y="13080"/>
                    <a:pt x="12215" y="1326"/>
                    <a:pt x="119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91"/>
            <p:cNvSpPr/>
            <p:nvPr/>
          </p:nvSpPr>
          <p:spPr>
            <a:xfrm>
              <a:off x="2806750" y="2675275"/>
              <a:ext cx="41800" cy="83575"/>
            </a:xfrm>
            <a:custGeom>
              <a:avLst/>
              <a:gdLst/>
              <a:ahLst/>
              <a:cxnLst/>
              <a:rect l="l" t="t" r="r" b="b"/>
              <a:pathLst>
                <a:path w="1672" h="3343" extrusionOk="0">
                  <a:moveTo>
                    <a:pt x="1095" y="1"/>
                  </a:moveTo>
                  <a:cubicBezTo>
                    <a:pt x="749" y="1038"/>
                    <a:pt x="404" y="2075"/>
                    <a:pt x="0" y="3054"/>
                  </a:cubicBezTo>
                  <a:lnTo>
                    <a:pt x="577" y="3342"/>
                  </a:lnTo>
                  <a:cubicBezTo>
                    <a:pt x="980" y="2305"/>
                    <a:pt x="1383" y="1268"/>
                    <a:pt x="1671" y="173"/>
                  </a:cubicBezTo>
                  <a:lnTo>
                    <a:pt x="10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91"/>
            <p:cNvSpPr/>
            <p:nvPr/>
          </p:nvSpPr>
          <p:spPr>
            <a:xfrm>
              <a:off x="2606525" y="2585975"/>
              <a:ext cx="44675" cy="86450"/>
            </a:xfrm>
            <a:custGeom>
              <a:avLst/>
              <a:gdLst/>
              <a:ahLst/>
              <a:cxnLst/>
              <a:rect l="l" t="t" r="r" b="b"/>
              <a:pathLst>
                <a:path w="1787" h="3458" extrusionOk="0">
                  <a:moveTo>
                    <a:pt x="1153" y="0"/>
                  </a:moveTo>
                  <a:cubicBezTo>
                    <a:pt x="1153" y="116"/>
                    <a:pt x="174" y="2535"/>
                    <a:pt x="1" y="3284"/>
                  </a:cubicBezTo>
                  <a:lnTo>
                    <a:pt x="577" y="3457"/>
                  </a:lnTo>
                  <a:cubicBezTo>
                    <a:pt x="807" y="2766"/>
                    <a:pt x="1787" y="231"/>
                    <a:pt x="1787" y="231"/>
                  </a:cubicBezTo>
                  <a:lnTo>
                    <a:pt x="11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91"/>
            <p:cNvSpPr/>
            <p:nvPr/>
          </p:nvSpPr>
          <p:spPr>
            <a:xfrm>
              <a:off x="1691875" y="3499350"/>
              <a:ext cx="1214725" cy="864100"/>
            </a:xfrm>
            <a:custGeom>
              <a:avLst/>
              <a:gdLst/>
              <a:ahLst/>
              <a:cxnLst/>
              <a:rect l="l" t="t" r="r" b="b"/>
              <a:pathLst>
                <a:path w="48589" h="34564" extrusionOk="0">
                  <a:moveTo>
                    <a:pt x="45541" y="1"/>
                  </a:moveTo>
                  <a:cubicBezTo>
                    <a:pt x="45325" y="1"/>
                    <a:pt x="45086" y="17"/>
                    <a:pt x="44826" y="52"/>
                  </a:cubicBezTo>
                  <a:cubicBezTo>
                    <a:pt x="40908" y="570"/>
                    <a:pt x="30998" y="4834"/>
                    <a:pt x="26677" y="6562"/>
                  </a:cubicBezTo>
                  <a:cubicBezTo>
                    <a:pt x="24603" y="7426"/>
                    <a:pt x="22644" y="6389"/>
                    <a:pt x="16997" y="8521"/>
                  </a:cubicBezTo>
                  <a:cubicBezTo>
                    <a:pt x="10775" y="10883"/>
                    <a:pt x="12330" y="15781"/>
                    <a:pt x="1326" y="19584"/>
                  </a:cubicBezTo>
                  <a:cubicBezTo>
                    <a:pt x="1" y="19987"/>
                    <a:pt x="6857" y="34564"/>
                    <a:pt x="6857" y="34564"/>
                  </a:cubicBezTo>
                  <a:cubicBezTo>
                    <a:pt x="6857" y="34564"/>
                    <a:pt x="14750" y="31798"/>
                    <a:pt x="18034" y="30531"/>
                  </a:cubicBezTo>
                  <a:cubicBezTo>
                    <a:pt x="21664" y="29090"/>
                    <a:pt x="25697" y="30992"/>
                    <a:pt x="30076" y="28284"/>
                  </a:cubicBezTo>
                  <a:cubicBezTo>
                    <a:pt x="34455" y="25518"/>
                    <a:pt x="35377" y="23617"/>
                    <a:pt x="34570" y="18892"/>
                  </a:cubicBezTo>
                  <a:cubicBezTo>
                    <a:pt x="33821" y="14168"/>
                    <a:pt x="30940" y="11863"/>
                    <a:pt x="30998" y="11172"/>
                  </a:cubicBezTo>
                  <a:cubicBezTo>
                    <a:pt x="31056" y="10480"/>
                    <a:pt x="37624" y="7196"/>
                    <a:pt x="42694" y="5122"/>
                  </a:cubicBezTo>
                  <a:cubicBezTo>
                    <a:pt x="47374" y="3239"/>
                    <a:pt x="48588" y="1"/>
                    <a:pt x="455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91"/>
            <p:cNvSpPr/>
            <p:nvPr/>
          </p:nvSpPr>
          <p:spPr>
            <a:xfrm>
              <a:off x="2203225" y="3797350"/>
              <a:ext cx="342825" cy="366175"/>
            </a:xfrm>
            <a:custGeom>
              <a:avLst/>
              <a:gdLst/>
              <a:ahLst/>
              <a:cxnLst/>
              <a:rect l="l" t="t" r="r" b="b"/>
              <a:pathLst>
                <a:path w="13713" h="14647" extrusionOk="0">
                  <a:moveTo>
                    <a:pt x="9449" y="1"/>
                  </a:moveTo>
                  <a:cubicBezTo>
                    <a:pt x="7260" y="634"/>
                    <a:pt x="0" y="2881"/>
                    <a:pt x="0" y="4667"/>
                  </a:cubicBezTo>
                  <a:cubicBezTo>
                    <a:pt x="0" y="5416"/>
                    <a:pt x="346" y="6108"/>
                    <a:pt x="980" y="6511"/>
                  </a:cubicBezTo>
                  <a:cubicBezTo>
                    <a:pt x="1576" y="6809"/>
                    <a:pt x="2266" y="6981"/>
                    <a:pt x="2980" y="6981"/>
                  </a:cubicBezTo>
                  <a:cubicBezTo>
                    <a:pt x="3233" y="6981"/>
                    <a:pt x="3489" y="6960"/>
                    <a:pt x="3745" y="6914"/>
                  </a:cubicBezTo>
                  <a:lnTo>
                    <a:pt x="3745" y="6914"/>
                  </a:lnTo>
                  <a:cubicBezTo>
                    <a:pt x="2247" y="7664"/>
                    <a:pt x="1095" y="8470"/>
                    <a:pt x="807" y="9277"/>
                  </a:cubicBezTo>
                  <a:cubicBezTo>
                    <a:pt x="634" y="9565"/>
                    <a:pt x="692" y="9911"/>
                    <a:pt x="865" y="10199"/>
                  </a:cubicBezTo>
                  <a:cubicBezTo>
                    <a:pt x="1167" y="10728"/>
                    <a:pt x="1866" y="10984"/>
                    <a:pt x="2994" y="10984"/>
                  </a:cubicBezTo>
                  <a:cubicBezTo>
                    <a:pt x="3586" y="10984"/>
                    <a:pt x="4296" y="10914"/>
                    <a:pt x="5128" y="10775"/>
                  </a:cubicBezTo>
                  <a:lnTo>
                    <a:pt x="5128" y="10775"/>
                  </a:lnTo>
                  <a:cubicBezTo>
                    <a:pt x="3688" y="11466"/>
                    <a:pt x="2593" y="12158"/>
                    <a:pt x="2247" y="12791"/>
                  </a:cubicBezTo>
                  <a:cubicBezTo>
                    <a:pt x="2132" y="12964"/>
                    <a:pt x="2132" y="13195"/>
                    <a:pt x="2190" y="13425"/>
                  </a:cubicBezTo>
                  <a:cubicBezTo>
                    <a:pt x="2305" y="13828"/>
                    <a:pt x="2593" y="14117"/>
                    <a:pt x="2939" y="14289"/>
                  </a:cubicBezTo>
                  <a:cubicBezTo>
                    <a:pt x="3489" y="14490"/>
                    <a:pt x="4083" y="14646"/>
                    <a:pt x="4683" y="14646"/>
                  </a:cubicBezTo>
                  <a:cubicBezTo>
                    <a:pt x="4773" y="14646"/>
                    <a:pt x="4864" y="14643"/>
                    <a:pt x="4955" y="14635"/>
                  </a:cubicBezTo>
                  <a:cubicBezTo>
                    <a:pt x="8124" y="14635"/>
                    <a:pt x="12849" y="13137"/>
                    <a:pt x="13079" y="13079"/>
                  </a:cubicBezTo>
                  <a:lnTo>
                    <a:pt x="12849" y="12503"/>
                  </a:lnTo>
                  <a:cubicBezTo>
                    <a:pt x="11241" y="12995"/>
                    <a:pt x="7417" y="14005"/>
                    <a:pt x="4947" y="14005"/>
                  </a:cubicBezTo>
                  <a:cubicBezTo>
                    <a:pt x="4231" y="14005"/>
                    <a:pt x="3628" y="13920"/>
                    <a:pt x="3227" y="13713"/>
                  </a:cubicBezTo>
                  <a:cubicBezTo>
                    <a:pt x="2996" y="13656"/>
                    <a:pt x="2824" y="13483"/>
                    <a:pt x="2766" y="13252"/>
                  </a:cubicBezTo>
                  <a:cubicBezTo>
                    <a:pt x="2766" y="13195"/>
                    <a:pt x="2766" y="13137"/>
                    <a:pt x="2824" y="13079"/>
                  </a:cubicBezTo>
                  <a:cubicBezTo>
                    <a:pt x="3227" y="12215"/>
                    <a:pt x="6108" y="10948"/>
                    <a:pt x="9104" y="9853"/>
                  </a:cubicBezTo>
                  <a:cubicBezTo>
                    <a:pt x="11581" y="9104"/>
                    <a:pt x="13713" y="8297"/>
                    <a:pt x="13713" y="8297"/>
                  </a:cubicBezTo>
                  <a:lnTo>
                    <a:pt x="13540" y="7721"/>
                  </a:lnTo>
                  <a:cubicBezTo>
                    <a:pt x="13079" y="7836"/>
                    <a:pt x="11063" y="8470"/>
                    <a:pt x="8873" y="9277"/>
                  </a:cubicBezTo>
                  <a:cubicBezTo>
                    <a:pt x="8528" y="9334"/>
                    <a:pt x="8124" y="9450"/>
                    <a:pt x="7778" y="9565"/>
                  </a:cubicBezTo>
                  <a:cubicBezTo>
                    <a:pt x="5455" y="10191"/>
                    <a:pt x="3960" y="10392"/>
                    <a:pt x="3003" y="10392"/>
                  </a:cubicBezTo>
                  <a:cubicBezTo>
                    <a:pt x="1848" y="10392"/>
                    <a:pt x="1478" y="10100"/>
                    <a:pt x="1383" y="9911"/>
                  </a:cubicBezTo>
                  <a:cubicBezTo>
                    <a:pt x="1325" y="9738"/>
                    <a:pt x="1325" y="9622"/>
                    <a:pt x="1383" y="9507"/>
                  </a:cubicBezTo>
                  <a:cubicBezTo>
                    <a:pt x="1729" y="8585"/>
                    <a:pt x="3861" y="7433"/>
                    <a:pt x="6165" y="6454"/>
                  </a:cubicBezTo>
                  <a:cubicBezTo>
                    <a:pt x="6684" y="6338"/>
                    <a:pt x="7145" y="6165"/>
                    <a:pt x="7721" y="5993"/>
                  </a:cubicBezTo>
                  <a:cubicBezTo>
                    <a:pt x="9277" y="5474"/>
                    <a:pt x="10775" y="4898"/>
                    <a:pt x="12273" y="4207"/>
                  </a:cubicBezTo>
                  <a:lnTo>
                    <a:pt x="12042" y="3573"/>
                  </a:lnTo>
                  <a:cubicBezTo>
                    <a:pt x="11466" y="3746"/>
                    <a:pt x="8643" y="4667"/>
                    <a:pt x="5992" y="5820"/>
                  </a:cubicBezTo>
                  <a:cubicBezTo>
                    <a:pt x="4887" y="6112"/>
                    <a:pt x="3818" y="6295"/>
                    <a:pt x="2931" y="6295"/>
                  </a:cubicBezTo>
                  <a:cubicBezTo>
                    <a:pt x="2246" y="6295"/>
                    <a:pt x="1670" y="6186"/>
                    <a:pt x="1268" y="5935"/>
                  </a:cubicBezTo>
                  <a:cubicBezTo>
                    <a:pt x="865" y="5647"/>
                    <a:pt x="634" y="5186"/>
                    <a:pt x="634" y="4667"/>
                  </a:cubicBezTo>
                  <a:cubicBezTo>
                    <a:pt x="634" y="3746"/>
                    <a:pt x="5301" y="1844"/>
                    <a:pt x="9622" y="577"/>
                  </a:cubicBezTo>
                  <a:lnTo>
                    <a:pt x="94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91"/>
            <p:cNvSpPr/>
            <p:nvPr/>
          </p:nvSpPr>
          <p:spPr>
            <a:xfrm>
              <a:off x="2124000" y="3787275"/>
              <a:ext cx="396125" cy="364450"/>
            </a:xfrm>
            <a:custGeom>
              <a:avLst/>
              <a:gdLst/>
              <a:ahLst/>
              <a:cxnLst/>
              <a:rect l="l" t="t" r="r" b="b"/>
              <a:pathLst>
                <a:path w="15845" h="14578" extrusionOk="0">
                  <a:moveTo>
                    <a:pt x="1095" y="0"/>
                  </a:moveTo>
                  <a:lnTo>
                    <a:pt x="0" y="14577"/>
                  </a:lnTo>
                  <a:cubicBezTo>
                    <a:pt x="5434" y="11263"/>
                    <a:pt x="1490" y="6923"/>
                    <a:pt x="2957" y="6923"/>
                  </a:cubicBezTo>
                  <a:cubicBezTo>
                    <a:pt x="3045" y="6923"/>
                    <a:pt x="3153" y="6939"/>
                    <a:pt x="3285" y="6972"/>
                  </a:cubicBezTo>
                  <a:cubicBezTo>
                    <a:pt x="5326" y="7495"/>
                    <a:pt x="9697" y="10586"/>
                    <a:pt x="11517" y="10586"/>
                  </a:cubicBezTo>
                  <a:cubicBezTo>
                    <a:pt x="11701" y="10586"/>
                    <a:pt x="11858" y="10555"/>
                    <a:pt x="11985" y="10486"/>
                  </a:cubicBezTo>
                  <a:cubicBezTo>
                    <a:pt x="15845" y="8239"/>
                    <a:pt x="1095" y="0"/>
                    <a:pt x="1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91"/>
            <p:cNvSpPr/>
            <p:nvPr/>
          </p:nvSpPr>
          <p:spPr>
            <a:xfrm>
              <a:off x="2119675" y="3780075"/>
              <a:ext cx="327000" cy="378850"/>
            </a:xfrm>
            <a:custGeom>
              <a:avLst/>
              <a:gdLst/>
              <a:ahLst/>
              <a:cxnLst/>
              <a:rect l="l" t="t" r="r" b="b"/>
              <a:pathLst>
                <a:path w="13080" h="15154" extrusionOk="0">
                  <a:moveTo>
                    <a:pt x="1383" y="0"/>
                  </a:moveTo>
                  <a:lnTo>
                    <a:pt x="1095" y="519"/>
                  </a:lnTo>
                  <a:cubicBezTo>
                    <a:pt x="4264" y="2305"/>
                    <a:pt x="12503" y="7375"/>
                    <a:pt x="12503" y="9737"/>
                  </a:cubicBezTo>
                  <a:cubicBezTo>
                    <a:pt x="12446" y="10083"/>
                    <a:pt x="12273" y="10313"/>
                    <a:pt x="11985" y="10486"/>
                  </a:cubicBezTo>
                  <a:cubicBezTo>
                    <a:pt x="11902" y="10528"/>
                    <a:pt x="11798" y="10547"/>
                    <a:pt x="11674" y="10547"/>
                  </a:cubicBezTo>
                  <a:cubicBezTo>
                    <a:pt x="10763" y="10547"/>
                    <a:pt x="8826" y="9505"/>
                    <a:pt x="7203" y="8643"/>
                  </a:cubicBezTo>
                  <a:cubicBezTo>
                    <a:pt x="5993" y="7951"/>
                    <a:pt x="4783" y="7375"/>
                    <a:pt x="3515" y="6914"/>
                  </a:cubicBezTo>
                  <a:cubicBezTo>
                    <a:pt x="3413" y="6873"/>
                    <a:pt x="3304" y="6854"/>
                    <a:pt x="3195" y="6854"/>
                  </a:cubicBezTo>
                  <a:cubicBezTo>
                    <a:pt x="2997" y="6854"/>
                    <a:pt x="2800" y="6918"/>
                    <a:pt x="2651" y="7029"/>
                  </a:cubicBezTo>
                  <a:cubicBezTo>
                    <a:pt x="2363" y="7317"/>
                    <a:pt x="2478" y="7778"/>
                    <a:pt x="2593" y="8470"/>
                  </a:cubicBezTo>
                  <a:cubicBezTo>
                    <a:pt x="2939" y="9968"/>
                    <a:pt x="3515" y="12503"/>
                    <a:pt x="1" y="14635"/>
                  </a:cubicBezTo>
                  <a:lnTo>
                    <a:pt x="346" y="15153"/>
                  </a:lnTo>
                  <a:cubicBezTo>
                    <a:pt x="4207" y="12791"/>
                    <a:pt x="3573" y="9910"/>
                    <a:pt x="3227" y="8297"/>
                  </a:cubicBezTo>
                  <a:cubicBezTo>
                    <a:pt x="3169" y="8009"/>
                    <a:pt x="3112" y="7778"/>
                    <a:pt x="3112" y="7490"/>
                  </a:cubicBezTo>
                  <a:lnTo>
                    <a:pt x="3342" y="7490"/>
                  </a:lnTo>
                  <a:cubicBezTo>
                    <a:pt x="4610" y="7951"/>
                    <a:pt x="5762" y="8527"/>
                    <a:pt x="6915" y="9161"/>
                  </a:cubicBezTo>
                  <a:cubicBezTo>
                    <a:pt x="8752" y="10198"/>
                    <a:pt x="10551" y="11157"/>
                    <a:pt x="11682" y="11157"/>
                  </a:cubicBezTo>
                  <a:cubicBezTo>
                    <a:pt x="11933" y="11157"/>
                    <a:pt x="12152" y="11110"/>
                    <a:pt x="12330" y="11005"/>
                  </a:cubicBezTo>
                  <a:cubicBezTo>
                    <a:pt x="12791" y="10774"/>
                    <a:pt x="13079" y="10256"/>
                    <a:pt x="13079" y="9737"/>
                  </a:cubicBezTo>
                  <a:cubicBezTo>
                    <a:pt x="13079" y="6626"/>
                    <a:pt x="2593" y="634"/>
                    <a:pt x="1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91"/>
            <p:cNvSpPr/>
            <p:nvPr/>
          </p:nvSpPr>
          <p:spPr>
            <a:xfrm>
              <a:off x="2698725" y="3536650"/>
              <a:ext cx="53325" cy="79225"/>
            </a:xfrm>
            <a:custGeom>
              <a:avLst/>
              <a:gdLst/>
              <a:ahLst/>
              <a:cxnLst/>
              <a:rect l="l" t="t" r="r" b="b"/>
              <a:pathLst>
                <a:path w="2133" h="3169" extrusionOk="0">
                  <a:moveTo>
                    <a:pt x="519" y="0"/>
                  </a:moveTo>
                  <a:lnTo>
                    <a:pt x="0" y="346"/>
                  </a:lnTo>
                  <a:cubicBezTo>
                    <a:pt x="576" y="1210"/>
                    <a:pt x="1095" y="2189"/>
                    <a:pt x="1556" y="3169"/>
                  </a:cubicBezTo>
                  <a:lnTo>
                    <a:pt x="2132" y="2938"/>
                  </a:lnTo>
                  <a:cubicBezTo>
                    <a:pt x="1671" y="1901"/>
                    <a:pt x="1153" y="922"/>
                    <a:pt x="5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91"/>
            <p:cNvSpPr/>
            <p:nvPr/>
          </p:nvSpPr>
          <p:spPr>
            <a:xfrm>
              <a:off x="2499950" y="3624500"/>
              <a:ext cx="54750" cy="83575"/>
            </a:xfrm>
            <a:custGeom>
              <a:avLst/>
              <a:gdLst/>
              <a:ahLst/>
              <a:cxnLst/>
              <a:rect l="l" t="t" r="r" b="b"/>
              <a:pathLst>
                <a:path w="2190" h="3343" extrusionOk="0">
                  <a:moveTo>
                    <a:pt x="519" y="1"/>
                  </a:moveTo>
                  <a:lnTo>
                    <a:pt x="0" y="289"/>
                  </a:lnTo>
                  <a:cubicBezTo>
                    <a:pt x="58" y="346"/>
                    <a:pt x="1210" y="2709"/>
                    <a:pt x="1613" y="3342"/>
                  </a:cubicBezTo>
                  <a:lnTo>
                    <a:pt x="2190" y="2997"/>
                  </a:lnTo>
                  <a:cubicBezTo>
                    <a:pt x="1786" y="2363"/>
                    <a:pt x="519" y="1"/>
                    <a:pt x="5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91"/>
            <p:cNvSpPr/>
            <p:nvPr/>
          </p:nvSpPr>
          <p:spPr>
            <a:xfrm>
              <a:off x="3619125" y="274725"/>
              <a:ext cx="705825" cy="1212725"/>
            </a:xfrm>
            <a:custGeom>
              <a:avLst/>
              <a:gdLst/>
              <a:ahLst/>
              <a:cxnLst/>
              <a:rect l="l" t="t" r="r" b="b"/>
              <a:pathLst>
                <a:path w="28233" h="48509" extrusionOk="0">
                  <a:moveTo>
                    <a:pt x="13375" y="0"/>
                  </a:moveTo>
                  <a:cubicBezTo>
                    <a:pt x="12880" y="0"/>
                    <a:pt x="12584" y="80"/>
                    <a:pt x="12561" y="264"/>
                  </a:cubicBezTo>
                  <a:cubicBezTo>
                    <a:pt x="10545" y="11730"/>
                    <a:pt x="5417" y="10923"/>
                    <a:pt x="4092" y="17492"/>
                  </a:cubicBezTo>
                  <a:cubicBezTo>
                    <a:pt x="2882" y="23426"/>
                    <a:pt x="4207" y="25212"/>
                    <a:pt x="3688" y="27344"/>
                  </a:cubicBezTo>
                  <a:cubicBezTo>
                    <a:pt x="2651" y="31896"/>
                    <a:pt x="1" y="42382"/>
                    <a:pt x="116" y="46300"/>
                  </a:cubicBezTo>
                  <a:cubicBezTo>
                    <a:pt x="138" y="47803"/>
                    <a:pt x="652" y="48509"/>
                    <a:pt x="1346" y="48509"/>
                  </a:cubicBezTo>
                  <a:cubicBezTo>
                    <a:pt x="2460" y="48509"/>
                    <a:pt x="4037" y="46686"/>
                    <a:pt x="4783" y="43419"/>
                  </a:cubicBezTo>
                  <a:cubicBezTo>
                    <a:pt x="5993" y="38118"/>
                    <a:pt x="8240" y="31089"/>
                    <a:pt x="8931" y="30916"/>
                  </a:cubicBezTo>
                  <a:cubicBezTo>
                    <a:pt x="8955" y="30910"/>
                    <a:pt x="8980" y="30908"/>
                    <a:pt x="9008" y="30908"/>
                  </a:cubicBezTo>
                  <a:cubicBezTo>
                    <a:pt x="9808" y="30908"/>
                    <a:pt x="12492" y="33223"/>
                    <a:pt x="17113" y="33279"/>
                  </a:cubicBezTo>
                  <a:cubicBezTo>
                    <a:pt x="17219" y="33280"/>
                    <a:pt x="17324" y="33280"/>
                    <a:pt x="17428" y="33280"/>
                  </a:cubicBezTo>
                  <a:cubicBezTo>
                    <a:pt x="21972" y="33280"/>
                    <a:pt x="23668" y="32020"/>
                    <a:pt x="25640" y="27344"/>
                  </a:cubicBezTo>
                  <a:cubicBezTo>
                    <a:pt x="27657" y="22620"/>
                    <a:pt x="25179" y="18932"/>
                    <a:pt x="25986" y="15129"/>
                  </a:cubicBezTo>
                  <a:cubicBezTo>
                    <a:pt x="26735" y="11672"/>
                    <a:pt x="28233" y="3376"/>
                    <a:pt x="28233" y="3376"/>
                  </a:cubicBezTo>
                  <a:cubicBezTo>
                    <a:pt x="28233" y="3376"/>
                    <a:pt x="16591" y="0"/>
                    <a:pt x="13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91"/>
            <p:cNvSpPr/>
            <p:nvPr/>
          </p:nvSpPr>
          <p:spPr>
            <a:xfrm>
              <a:off x="3855350" y="762700"/>
              <a:ext cx="367325" cy="328150"/>
            </a:xfrm>
            <a:custGeom>
              <a:avLst/>
              <a:gdLst/>
              <a:ahLst/>
              <a:cxnLst/>
              <a:rect l="l" t="t" r="r" b="b"/>
              <a:pathLst>
                <a:path w="14693" h="13126" extrusionOk="0">
                  <a:moveTo>
                    <a:pt x="8333" y="0"/>
                  </a:moveTo>
                  <a:cubicBezTo>
                    <a:pt x="8143" y="0"/>
                    <a:pt x="7971" y="62"/>
                    <a:pt x="7837" y="162"/>
                  </a:cubicBezTo>
                  <a:cubicBezTo>
                    <a:pt x="7088" y="565"/>
                    <a:pt x="6454" y="1833"/>
                    <a:pt x="5935" y="3446"/>
                  </a:cubicBezTo>
                  <a:cubicBezTo>
                    <a:pt x="5935" y="2467"/>
                    <a:pt x="5647" y="1545"/>
                    <a:pt x="5129" y="738"/>
                  </a:cubicBezTo>
                  <a:cubicBezTo>
                    <a:pt x="4698" y="307"/>
                    <a:pt x="4108" y="75"/>
                    <a:pt x="3524" y="75"/>
                  </a:cubicBezTo>
                  <a:cubicBezTo>
                    <a:pt x="3405" y="75"/>
                    <a:pt x="3287" y="85"/>
                    <a:pt x="3170" y="105"/>
                  </a:cubicBezTo>
                  <a:cubicBezTo>
                    <a:pt x="1384" y="393"/>
                    <a:pt x="289" y="7883"/>
                    <a:pt x="1" y="10187"/>
                  </a:cubicBezTo>
                  <a:lnTo>
                    <a:pt x="635" y="10303"/>
                  </a:lnTo>
                  <a:cubicBezTo>
                    <a:pt x="1211" y="5809"/>
                    <a:pt x="2363" y="854"/>
                    <a:pt x="3227" y="738"/>
                  </a:cubicBezTo>
                  <a:cubicBezTo>
                    <a:pt x="3336" y="714"/>
                    <a:pt x="3444" y="703"/>
                    <a:pt x="3551" y="703"/>
                  </a:cubicBezTo>
                  <a:cubicBezTo>
                    <a:pt x="3955" y="703"/>
                    <a:pt x="4337" y="868"/>
                    <a:pt x="4610" y="1142"/>
                  </a:cubicBezTo>
                  <a:cubicBezTo>
                    <a:pt x="5359" y="2006"/>
                    <a:pt x="5417" y="3850"/>
                    <a:pt x="5244" y="5809"/>
                  </a:cubicBezTo>
                  <a:cubicBezTo>
                    <a:pt x="4495" y="8689"/>
                    <a:pt x="4092" y="11570"/>
                    <a:pt x="3976" y="12146"/>
                  </a:cubicBezTo>
                  <a:lnTo>
                    <a:pt x="4610" y="12319"/>
                  </a:lnTo>
                  <a:cubicBezTo>
                    <a:pt x="5014" y="10706"/>
                    <a:pt x="5417" y="9093"/>
                    <a:pt x="5647" y="7537"/>
                  </a:cubicBezTo>
                  <a:cubicBezTo>
                    <a:pt x="5763" y="6961"/>
                    <a:pt x="5820" y="6442"/>
                    <a:pt x="5878" y="5924"/>
                  </a:cubicBezTo>
                  <a:cubicBezTo>
                    <a:pt x="6512" y="3446"/>
                    <a:pt x="7318" y="1199"/>
                    <a:pt x="8125" y="681"/>
                  </a:cubicBezTo>
                  <a:cubicBezTo>
                    <a:pt x="8182" y="652"/>
                    <a:pt x="8240" y="637"/>
                    <a:pt x="8305" y="637"/>
                  </a:cubicBezTo>
                  <a:cubicBezTo>
                    <a:pt x="8370" y="637"/>
                    <a:pt x="8442" y="652"/>
                    <a:pt x="8528" y="681"/>
                  </a:cubicBezTo>
                  <a:cubicBezTo>
                    <a:pt x="8874" y="796"/>
                    <a:pt x="9738" y="1718"/>
                    <a:pt x="9219" y="7018"/>
                  </a:cubicBezTo>
                  <a:cubicBezTo>
                    <a:pt x="9162" y="7422"/>
                    <a:pt x="9162" y="7825"/>
                    <a:pt x="9104" y="8228"/>
                  </a:cubicBezTo>
                  <a:cubicBezTo>
                    <a:pt x="8643" y="10475"/>
                    <a:pt x="8355" y="12550"/>
                    <a:pt x="8298" y="13011"/>
                  </a:cubicBezTo>
                  <a:lnTo>
                    <a:pt x="8931" y="13126"/>
                  </a:lnTo>
                  <a:cubicBezTo>
                    <a:pt x="8931" y="13126"/>
                    <a:pt x="9392" y="10879"/>
                    <a:pt x="9680" y="8344"/>
                  </a:cubicBezTo>
                  <a:cubicBezTo>
                    <a:pt x="10314" y="5175"/>
                    <a:pt x="11121" y="2121"/>
                    <a:pt x="11927" y="1545"/>
                  </a:cubicBezTo>
                  <a:cubicBezTo>
                    <a:pt x="11985" y="1545"/>
                    <a:pt x="12043" y="1487"/>
                    <a:pt x="12100" y="1487"/>
                  </a:cubicBezTo>
                  <a:cubicBezTo>
                    <a:pt x="12331" y="1545"/>
                    <a:pt x="12504" y="1660"/>
                    <a:pt x="12619" y="1891"/>
                  </a:cubicBezTo>
                  <a:cubicBezTo>
                    <a:pt x="13829" y="3504"/>
                    <a:pt x="13195" y="9438"/>
                    <a:pt x="12907" y="11628"/>
                  </a:cubicBezTo>
                  <a:lnTo>
                    <a:pt x="13541" y="11685"/>
                  </a:lnTo>
                  <a:cubicBezTo>
                    <a:pt x="13541" y="11397"/>
                    <a:pt x="14693" y="3677"/>
                    <a:pt x="13080" y="1487"/>
                  </a:cubicBezTo>
                  <a:cubicBezTo>
                    <a:pt x="12907" y="1199"/>
                    <a:pt x="12561" y="969"/>
                    <a:pt x="12158" y="911"/>
                  </a:cubicBezTo>
                  <a:cubicBezTo>
                    <a:pt x="12100" y="897"/>
                    <a:pt x="12043" y="890"/>
                    <a:pt x="11986" y="890"/>
                  </a:cubicBezTo>
                  <a:cubicBezTo>
                    <a:pt x="11816" y="890"/>
                    <a:pt x="11654" y="954"/>
                    <a:pt x="11524" y="1084"/>
                  </a:cubicBezTo>
                  <a:cubicBezTo>
                    <a:pt x="10948" y="1487"/>
                    <a:pt x="10429" y="2697"/>
                    <a:pt x="10026" y="4195"/>
                  </a:cubicBezTo>
                  <a:cubicBezTo>
                    <a:pt x="10026" y="1775"/>
                    <a:pt x="9623" y="450"/>
                    <a:pt x="8759" y="105"/>
                  </a:cubicBezTo>
                  <a:cubicBezTo>
                    <a:pt x="8614" y="32"/>
                    <a:pt x="8469" y="0"/>
                    <a:pt x="8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91"/>
            <p:cNvSpPr/>
            <p:nvPr/>
          </p:nvSpPr>
          <p:spPr>
            <a:xfrm>
              <a:off x="3800625" y="650075"/>
              <a:ext cx="355800" cy="331700"/>
            </a:xfrm>
            <a:custGeom>
              <a:avLst/>
              <a:gdLst/>
              <a:ahLst/>
              <a:cxnLst/>
              <a:rect l="l" t="t" r="r" b="b"/>
              <a:pathLst>
                <a:path w="14232" h="13268" extrusionOk="0">
                  <a:moveTo>
                    <a:pt x="14232" y="0"/>
                  </a:moveTo>
                  <a:lnTo>
                    <a:pt x="1" y="3342"/>
                  </a:lnTo>
                  <a:cubicBezTo>
                    <a:pt x="1" y="3342"/>
                    <a:pt x="7777" y="13267"/>
                    <a:pt x="10938" y="13267"/>
                  </a:cubicBezTo>
                  <a:cubicBezTo>
                    <a:pt x="11438" y="13267"/>
                    <a:pt x="11822" y="13019"/>
                    <a:pt x="12042" y="12445"/>
                  </a:cubicBezTo>
                  <a:cubicBezTo>
                    <a:pt x="12618" y="11005"/>
                    <a:pt x="8124" y="6568"/>
                    <a:pt x="7203" y="4437"/>
                  </a:cubicBezTo>
                  <a:cubicBezTo>
                    <a:pt x="6944" y="3823"/>
                    <a:pt x="7184" y="3698"/>
                    <a:pt x="7719" y="3698"/>
                  </a:cubicBezTo>
                  <a:cubicBezTo>
                    <a:pt x="8085" y="3698"/>
                    <a:pt x="8589" y="3756"/>
                    <a:pt x="9166" y="3756"/>
                  </a:cubicBezTo>
                  <a:cubicBezTo>
                    <a:pt x="10753" y="3756"/>
                    <a:pt x="12894" y="3315"/>
                    <a:pt x="1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91"/>
            <p:cNvSpPr/>
            <p:nvPr/>
          </p:nvSpPr>
          <p:spPr>
            <a:xfrm>
              <a:off x="3794875" y="647175"/>
              <a:ext cx="370200" cy="342850"/>
            </a:xfrm>
            <a:custGeom>
              <a:avLst/>
              <a:gdLst/>
              <a:ahLst/>
              <a:cxnLst/>
              <a:rect l="l" t="t" r="r" b="b"/>
              <a:pathLst>
                <a:path w="14808" h="13714" extrusionOk="0">
                  <a:moveTo>
                    <a:pt x="14231" y="1"/>
                  </a:moveTo>
                  <a:cubicBezTo>
                    <a:pt x="12962" y="3104"/>
                    <a:pt x="11001" y="3560"/>
                    <a:pt x="9478" y="3560"/>
                  </a:cubicBezTo>
                  <a:cubicBezTo>
                    <a:pt x="9135" y="3560"/>
                    <a:pt x="8813" y="3537"/>
                    <a:pt x="8527" y="3516"/>
                  </a:cubicBezTo>
                  <a:cubicBezTo>
                    <a:pt x="8369" y="3516"/>
                    <a:pt x="8218" y="3512"/>
                    <a:pt x="8076" y="3512"/>
                  </a:cubicBezTo>
                  <a:cubicBezTo>
                    <a:pt x="7652" y="3512"/>
                    <a:pt x="7317" y="3544"/>
                    <a:pt x="7144" y="3804"/>
                  </a:cubicBezTo>
                  <a:cubicBezTo>
                    <a:pt x="6972" y="4092"/>
                    <a:pt x="6972" y="4380"/>
                    <a:pt x="7144" y="4668"/>
                  </a:cubicBezTo>
                  <a:cubicBezTo>
                    <a:pt x="7778" y="5878"/>
                    <a:pt x="8527" y="6973"/>
                    <a:pt x="9391" y="8010"/>
                  </a:cubicBezTo>
                  <a:cubicBezTo>
                    <a:pt x="10659" y="9681"/>
                    <a:pt x="12272" y="11755"/>
                    <a:pt x="11984" y="12504"/>
                  </a:cubicBezTo>
                  <a:cubicBezTo>
                    <a:pt x="11927" y="12792"/>
                    <a:pt x="11638" y="13022"/>
                    <a:pt x="11350" y="13080"/>
                  </a:cubicBezTo>
                  <a:cubicBezTo>
                    <a:pt x="11296" y="13088"/>
                    <a:pt x="11240" y="13092"/>
                    <a:pt x="11181" y="13092"/>
                  </a:cubicBezTo>
                  <a:cubicBezTo>
                    <a:pt x="8702" y="13092"/>
                    <a:pt x="2656" y="6043"/>
                    <a:pt x="461" y="3285"/>
                  </a:cubicBezTo>
                  <a:lnTo>
                    <a:pt x="0" y="3688"/>
                  </a:lnTo>
                  <a:cubicBezTo>
                    <a:pt x="807" y="4726"/>
                    <a:pt x="7951" y="13714"/>
                    <a:pt x="11178" y="13714"/>
                  </a:cubicBezTo>
                  <a:cubicBezTo>
                    <a:pt x="11293" y="13714"/>
                    <a:pt x="11350" y="13714"/>
                    <a:pt x="11466" y="13656"/>
                  </a:cubicBezTo>
                  <a:cubicBezTo>
                    <a:pt x="11984" y="13598"/>
                    <a:pt x="12387" y="13195"/>
                    <a:pt x="12560" y="12677"/>
                  </a:cubicBezTo>
                  <a:cubicBezTo>
                    <a:pt x="12964" y="11639"/>
                    <a:pt x="11466" y="9681"/>
                    <a:pt x="9910" y="7606"/>
                  </a:cubicBezTo>
                  <a:cubicBezTo>
                    <a:pt x="9103" y="6627"/>
                    <a:pt x="8354" y="5532"/>
                    <a:pt x="7778" y="4437"/>
                  </a:cubicBezTo>
                  <a:cubicBezTo>
                    <a:pt x="7721" y="4322"/>
                    <a:pt x="7663" y="4265"/>
                    <a:pt x="7663" y="4149"/>
                  </a:cubicBezTo>
                  <a:lnTo>
                    <a:pt x="8527" y="4149"/>
                  </a:lnTo>
                  <a:cubicBezTo>
                    <a:pt x="8799" y="4169"/>
                    <a:pt x="9115" y="4191"/>
                    <a:pt x="9460" y="4191"/>
                  </a:cubicBezTo>
                  <a:cubicBezTo>
                    <a:pt x="11091" y="4191"/>
                    <a:pt x="13381" y="3703"/>
                    <a:pt x="14807" y="231"/>
                  </a:cubicBezTo>
                  <a:lnTo>
                    <a:pt x="142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91"/>
            <p:cNvSpPr/>
            <p:nvPr/>
          </p:nvSpPr>
          <p:spPr>
            <a:xfrm>
              <a:off x="3640750" y="1312650"/>
              <a:ext cx="82125" cy="43250"/>
            </a:xfrm>
            <a:custGeom>
              <a:avLst/>
              <a:gdLst/>
              <a:ahLst/>
              <a:cxnLst/>
              <a:rect l="l" t="t" r="r" b="b"/>
              <a:pathLst>
                <a:path w="3285" h="1730" extrusionOk="0">
                  <a:moveTo>
                    <a:pt x="231" y="1"/>
                  </a:moveTo>
                  <a:lnTo>
                    <a:pt x="0" y="577"/>
                  </a:lnTo>
                  <a:cubicBezTo>
                    <a:pt x="1037" y="1038"/>
                    <a:pt x="2074" y="1383"/>
                    <a:pt x="3169" y="1729"/>
                  </a:cubicBezTo>
                  <a:lnTo>
                    <a:pt x="3284" y="1095"/>
                  </a:lnTo>
                  <a:cubicBezTo>
                    <a:pt x="2247" y="807"/>
                    <a:pt x="1268" y="462"/>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91"/>
            <p:cNvSpPr/>
            <p:nvPr/>
          </p:nvSpPr>
          <p:spPr>
            <a:xfrm>
              <a:off x="3695475" y="1102350"/>
              <a:ext cx="87900" cy="43250"/>
            </a:xfrm>
            <a:custGeom>
              <a:avLst/>
              <a:gdLst/>
              <a:ahLst/>
              <a:cxnLst/>
              <a:rect l="l" t="t" r="r" b="b"/>
              <a:pathLst>
                <a:path w="3516" h="1730" extrusionOk="0">
                  <a:moveTo>
                    <a:pt x="231" y="1"/>
                  </a:moveTo>
                  <a:lnTo>
                    <a:pt x="1" y="634"/>
                  </a:lnTo>
                  <a:cubicBezTo>
                    <a:pt x="58" y="634"/>
                    <a:pt x="2593" y="1441"/>
                    <a:pt x="3285" y="1729"/>
                  </a:cubicBezTo>
                  <a:lnTo>
                    <a:pt x="3515" y="1153"/>
                  </a:lnTo>
                  <a:cubicBezTo>
                    <a:pt x="2824" y="865"/>
                    <a:pt x="346" y="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91"/>
            <p:cNvSpPr/>
            <p:nvPr/>
          </p:nvSpPr>
          <p:spPr>
            <a:xfrm>
              <a:off x="4770700" y="2110025"/>
              <a:ext cx="1301450" cy="735375"/>
            </a:xfrm>
            <a:custGeom>
              <a:avLst/>
              <a:gdLst/>
              <a:ahLst/>
              <a:cxnLst/>
              <a:rect l="l" t="t" r="r" b="b"/>
              <a:pathLst>
                <a:path w="52058" h="29415" extrusionOk="0">
                  <a:moveTo>
                    <a:pt x="43562" y="1"/>
                  </a:moveTo>
                  <a:cubicBezTo>
                    <a:pt x="43529" y="1"/>
                    <a:pt x="43499" y="9"/>
                    <a:pt x="43473" y="25"/>
                  </a:cubicBezTo>
                  <a:cubicBezTo>
                    <a:pt x="33851" y="6593"/>
                    <a:pt x="30798" y="2330"/>
                    <a:pt x="25209" y="5959"/>
                  </a:cubicBezTo>
                  <a:cubicBezTo>
                    <a:pt x="20081" y="9186"/>
                    <a:pt x="19735" y="11375"/>
                    <a:pt x="17834" y="12528"/>
                  </a:cubicBezTo>
                  <a:cubicBezTo>
                    <a:pt x="13801" y="15005"/>
                    <a:pt x="4467" y="20306"/>
                    <a:pt x="1702" y="23129"/>
                  </a:cubicBezTo>
                  <a:cubicBezTo>
                    <a:pt x="1" y="24865"/>
                    <a:pt x="653" y="26035"/>
                    <a:pt x="2494" y="26035"/>
                  </a:cubicBezTo>
                  <a:cubicBezTo>
                    <a:pt x="3646" y="26035"/>
                    <a:pt x="5263" y="25577"/>
                    <a:pt x="7060" y="24512"/>
                  </a:cubicBezTo>
                  <a:cubicBezTo>
                    <a:pt x="11463" y="21848"/>
                    <a:pt x="17610" y="18774"/>
                    <a:pt x="18775" y="18774"/>
                  </a:cubicBezTo>
                  <a:cubicBezTo>
                    <a:pt x="18844" y="18774"/>
                    <a:pt x="18896" y="18785"/>
                    <a:pt x="18929" y="18808"/>
                  </a:cubicBezTo>
                  <a:cubicBezTo>
                    <a:pt x="19505" y="19154"/>
                    <a:pt x="19620" y="22841"/>
                    <a:pt x="22904" y="26298"/>
                  </a:cubicBezTo>
                  <a:cubicBezTo>
                    <a:pt x="24881" y="28451"/>
                    <a:pt x="26468" y="29415"/>
                    <a:pt x="28500" y="29415"/>
                  </a:cubicBezTo>
                  <a:cubicBezTo>
                    <a:pt x="29786" y="29415"/>
                    <a:pt x="31249" y="29029"/>
                    <a:pt x="33102" y="28315"/>
                  </a:cubicBezTo>
                  <a:cubicBezTo>
                    <a:pt x="37942" y="26413"/>
                    <a:pt x="38806" y="22150"/>
                    <a:pt x="42148" y="20075"/>
                  </a:cubicBezTo>
                  <a:cubicBezTo>
                    <a:pt x="45144" y="18232"/>
                    <a:pt x="52058" y="13507"/>
                    <a:pt x="52058" y="13507"/>
                  </a:cubicBezTo>
                  <a:cubicBezTo>
                    <a:pt x="52058" y="13507"/>
                    <a:pt x="44920" y="1"/>
                    <a:pt x="435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91"/>
            <p:cNvSpPr/>
            <p:nvPr/>
          </p:nvSpPr>
          <p:spPr>
            <a:xfrm>
              <a:off x="5274150" y="2444875"/>
              <a:ext cx="384625" cy="391750"/>
            </a:xfrm>
            <a:custGeom>
              <a:avLst/>
              <a:gdLst/>
              <a:ahLst/>
              <a:cxnLst/>
              <a:rect l="l" t="t" r="r" b="b"/>
              <a:pathLst>
                <a:path w="15385" h="15670" extrusionOk="0">
                  <a:moveTo>
                    <a:pt x="8837" y="1"/>
                  </a:moveTo>
                  <a:cubicBezTo>
                    <a:pt x="6742" y="1"/>
                    <a:pt x="1647" y="3718"/>
                    <a:pt x="1" y="4953"/>
                  </a:cubicBezTo>
                  <a:lnTo>
                    <a:pt x="404" y="5472"/>
                  </a:lnTo>
                  <a:cubicBezTo>
                    <a:pt x="3688" y="2969"/>
                    <a:pt x="7539" y="608"/>
                    <a:pt x="8754" y="608"/>
                  </a:cubicBezTo>
                  <a:cubicBezTo>
                    <a:pt x="8882" y="608"/>
                    <a:pt x="8981" y="635"/>
                    <a:pt x="9046" y="689"/>
                  </a:cubicBezTo>
                  <a:cubicBezTo>
                    <a:pt x="9507" y="977"/>
                    <a:pt x="9738" y="1438"/>
                    <a:pt x="9680" y="1957"/>
                  </a:cubicBezTo>
                  <a:cubicBezTo>
                    <a:pt x="9623" y="3052"/>
                    <a:pt x="8355" y="4434"/>
                    <a:pt x="6799" y="5644"/>
                  </a:cubicBezTo>
                  <a:cubicBezTo>
                    <a:pt x="4264" y="7085"/>
                    <a:pt x="1844" y="8813"/>
                    <a:pt x="1383" y="9159"/>
                  </a:cubicBezTo>
                  <a:lnTo>
                    <a:pt x="1672" y="9677"/>
                  </a:lnTo>
                  <a:cubicBezTo>
                    <a:pt x="3112" y="8928"/>
                    <a:pt x="4495" y="8064"/>
                    <a:pt x="5878" y="7142"/>
                  </a:cubicBezTo>
                  <a:cubicBezTo>
                    <a:pt x="6338" y="6797"/>
                    <a:pt x="6742" y="6509"/>
                    <a:pt x="7145" y="6221"/>
                  </a:cubicBezTo>
                  <a:cubicBezTo>
                    <a:pt x="9118" y="5026"/>
                    <a:pt x="11092" y="4113"/>
                    <a:pt x="12137" y="4113"/>
                  </a:cubicBezTo>
                  <a:cubicBezTo>
                    <a:pt x="12251" y="4113"/>
                    <a:pt x="12355" y="4124"/>
                    <a:pt x="12446" y="4146"/>
                  </a:cubicBezTo>
                  <a:cubicBezTo>
                    <a:pt x="12619" y="4204"/>
                    <a:pt x="12734" y="4262"/>
                    <a:pt x="12734" y="4434"/>
                  </a:cubicBezTo>
                  <a:cubicBezTo>
                    <a:pt x="12907" y="4780"/>
                    <a:pt x="12849" y="6048"/>
                    <a:pt x="8643" y="9332"/>
                  </a:cubicBezTo>
                  <a:cubicBezTo>
                    <a:pt x="8355" y="9620"/>
                    <a:pt x="8067" y="9850"/>
                    <a:pt x="7721" y="10081"/>
                  </a:cubicBezTo>
                  <a:cubicBezTo>
                    <a:pt x="5762" y="11348"/>
                    <a:pt x="4091" y="12558"/>
                    <a:pt x="3746" y="12846"/>
                  </a:cubicBezTo>
                  <a:lnTo>
                    <a:pt x="4091" y="13365"/>
                  </a:lnTo>
                  <a:cubicBezTo>
                    <a:pt x="4091" y="13365"/>
                    <a:pt x="5993" y="12155"/>
                    <a:pt x="8067" y="10599"/>
                  </a:cubicBezTo>
                  <a:cubicBezTo>
                    <a:pt x="10632" y="8908"/>
                    <a:pt x="13248" y="7474"/>
                    <a:pt x="14301" y="7474"/>
                  </a:cubicBezTo>
                  <a:cubicBezTo>
                    <a:pt x="14360" y="7474"/>
                    <a:pt x="14414" y="7479"/>
                    <a:pt x="14462" y="7488"/>
                  </a:cubicBezTo>
                  <a:cubicBezTo>
                    <a:pt x="14520" y="7488"/>
                    <a:pt x="14578" y="7488"/>
                    <a:pt x="14635" y="7546"/>
                  </a:cubicBezTo>
                  <a:cubicBezTo>
                    <a:pt x="14750" y="7719"/>
                    <a:pt x="14808" y="8007"/>
                    <a:pt x="14750" y="8179"/>
                  </a:cubicBezTo>
                  <a:cubicBezTo>
                    <a:pt x="14405" y="10196"/>
                    <a:pt x="9680" y="13883"/>
                    <a:pt x="7952" y="15151"/>
                  </a:cubicBezTo>
                  <a:lnTo>
                    <a:pt x="8297" y="15670"/>
                  </a:lnTo>
                  <a:cubicBezTo>
                    <a:pt x="8585" y="15497"/>
                    <a:pt x="14923" y="10945"/>
                    <a:pt x="15327" y="8295"/>
                  </a:cubicBezTo>
                  <a:cubicBezTo>
                    <a:pt x="15384" y="7891"/>
                    <a:pt x="15327" y="7488"/>
                    <a:pt x="15096" y="7200"/>
                  </a:cubicBezTo>
                  <a:cubicBezTo>
                    <a:pt x="14981" y="6970"/>
                    <a:pt x="14750" y="6854"/>
                    <a:pt x="14520" y="6854"/>
                  </a:cubicBezTo>
                  <a:cubicBezTo>
                    <a:pt x="14455" y="6843"/>
                    <a:pt x="14385" y="6838"/>
                    <a:pt x="14311" y="6838"/>
                  </a:cubicBezTo>
                  <a:cubicBezTo>
                    <a:pt x="13599" y="6838"/>
                    <a:pt x="12488" y="7323"/>
                    <a:pt x="11236" y="7949"/>
                  </a:cubicBezTo>
                  <a:cubicBezTo>
                    <a:pt x="13022" y="6278"/>
                    <a:pt x="13656" y="5011"/>
                    <a:pt x="13310" y="4146"/>
                  </a:cubicBezTo>
                  <a:cubicBezTo>
                    <a:pt x="13195" y="3858"/>
                    <a:pt x="12907" y="3628"/>
                    <a:pt x="12619" y="3570"/>
                  </a:cubicBezTo>
                  <a:cubicBezTo>
                    <a:pt x="12476" y="3526"/>
                    <a:pt x="12311" y="3505"/>
                    <a:pt x="12127" y="3505"/>
                  </a:cubicBezTo>
                  <a:cubicBezTo>
                    <a:pt x="11340" y="3505"/>
                    <a:pt x="10202" y="3885"/>
                    <a:pt x="8989" y="4492"/>
                  </a:cubicBezTo>
                  <a:cubicBezTo>
                    <a:pt x="9680" y="3801"/>
                    <a:pt x="10141" y="2994"/>
                    <a:pt x="10314" y="2015"/>
                  </a:cubicBezTo>
                  <a:cubicBezTo>
                    <a:pt x="10372" y="1323"/>
                    <a:pt x="10026" y="574"/>
                    <a:pt x="9450" y="171"/>
                  </a:cubicBezTo>
                  <a:cubicBezTo>
                    <a:pt x="9296" y="54"/>
                    <a:pt x="9088" y="1"/>
                    <a:pt x="8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91"/>
            <p:cNvSpPr/>
            <p:nvPr/>
          </p:nvSpPr>
          <p:spPr>
            <a:xfrm>
              <a:off x="5387700" y="2331025"/>
              <a:ext cx="360375" cy="379100"/>
            </a:xfrm>
            <a:custGeom>
              <a:avLst/>
              <a:gdLst/>
              <a:ahLst/>
              <a:cxnLst/>
              <a:rect l="l" t="t" r="r" b="b"/>
              <a:pathLst>
                <a:path w="14415" h="15164" extrusionOk="0">
                  <a:moveTo>
                    <a:pt x="2085" y="0"/>
                  </a:moveTo>
                  <a:cubicBezTo>
                    <a:pt x="2084" y="1"/>
                    <a:pt x="0" y="15163"/>
                    <a:pt x="3364" y="15163"/>
                  </a:cubicBezTo>
                  <a:cubicBezTo>
                    <a:pt x="3537" y="15163"/>
                    <a:pt x="3725" y="15123"/>
                    <a:pt x="3928" y="15038"/>
                  </a:cubicBezTo>
                  <a:cubicBezTo>
                    <a:pt x="5369" y="14404"/>
                    <a:pt x="5426" y="8124"/>
                    <a:pt x="6348" y="5935"/>
                  </a:cubicBezTo>
                  <a:cubicBezTo>
                    <a:pt x="6471" y="5631"/>
                    <a:pt x="6595" y="5505"/>
                    <a:pt x="6736" y="5505"/>
                  </a:cubicBezTo>
                  <a:cubicBezTo>
                    <a:pt x="7424" y="5505"/>
                    <a:pt x="8505" y="8515"/>
                    <a:pt x="11765" y="8515"/>
                  </a:cubicBezTo>
                  <a:cubicBezTo>
                    <a:pt x="12523" y="8515"/>
                    <a:pt x="13399" y="8352"/>
                    <a:pt x="14414" y="7951"/>
                  </a:cubicBezTo>
                  <a:lnTo>
                    <a:pt x="20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91"/>
            <p:cNvSpPr/>
            <p:nvPr/>
          </p:nvSpPr>
          <p:spPr>
            <a:xfrm>
              <a:off x="5389375" y="2331025"/>
              <a:ext cx="361575" cy="386050"/>
            </a:xfrm>
            <a:custGeom>
              <a:avLst/>
              <a:gdLst/>
              <a:ahLst/>
              <a:cxnLst/>
              <a:rect l="l" t="t" r="r" b="b"/>
              <a:pathLst>
                <a:path w="14463" h="15442" extrusionOk="0">
                  <a:moveTo>
                    <a:pt x="1729" y="0"/>
                  </a:moveTo>
                  <a:lnTo>
                    <a:pt x="1729" y="0"/>
                  </a:lnTo>
                  <a:cubicBezTo>
                    <a:pt x="1499" y="1325"/>
                    <a:pt x="1" y="13310"/>
                    <a:pt x="2478" y="15211"/>
                  </a:cubicBezTo>
                  <a:cubicBezTo>
                    <a:pt x="2709" y="15384"/>
                    <a:pt x="2997" y="15441"/>
                    <a:pt x="3285" y="15441"/>
                  </a:cubicBezTo>
                  <a:cubicBezTo>
                    <a:pt x="3516" y="15441"/>
                    <a:pt x="3746" y="15384"/>
                    <a:pt x="3976" y="15326"/>
                  </a:cubicBezTo>
                  <a:cubicBezTo>
                    <a:pt x="5071" y="14865"/>
                    <a:pt x="5417" y="12445"/>
                    <a:pt x="5763" y="9853"/>
                  </a:cubicBezTo>
                  <a:cubicBezTo>
                    <a:pt x="5935" y="8585"/>
                    <a:pt x="6166" y="7318"/>
                    <a:pt x="6569" y="6050"/>
                  </a:cubicBezTo>
                  <a:cubicBezTo>
                    <a:pt x="6569" y="5992"/>
                    <a:pt x="6627" y="5877"/>
                    <a:pt x="6684" y="5820"/>
                  </a:cubicBezTo>
                  <a:cubicBezTo>
                    <a:pt x="6915" y="5992"/>
                    <a:pt x="7088" y="6223"/>
                    <a:pt x="7261" y="6453"/>
                  </a:cubicBezTo>
                  <a:cubicBezTo>
                    <a:pt x="8077" y="7356"/>
                    <a:pt x="9343" y="8836"/>
                    <a:pt x="11679" y="8836"/>
                  </a:cubicBezTo>
                  <a:cubicBezTo>
                    <a:pt x="12474" y="8836"/>
                    <a:pt x="13394" y="8664"/>
                    <a:pt x="14463" y="8239"/>
                  </a:cubicBezTo>
                  <a:lnTo>
                    <a:pt x="14232" y="7663"/>
                  </a:lnTo>
                  <a:cubicBezTo>
                    <a:pt x="13270" y="8048"/>
                    <a:pt x="12442" y="8205"/>
                    <a:pt x="11725" y="8205"/>
                  </a:cubicBezTo>
                  <a:cubicBezTo>
                    <a:pt x="9649" y="8205"/>
                    <a:pt x="8507" y="6892"/>
                    <a:pt x="7779" y="5992"/>
                  </a:cubicBezTo>
                  <a:cubicBezTo>
                    <a:pt x="7348" y="5561"/>
                    <a:pt x="6967" y="5180"/>
                    <a:pt x="6684" y="5180"/>
                  </a:cubicBezTo>
                  <a:cubicBezTo>
                    <a:pt x="6664" y="5180"/>
                    <a:pt x="6645" y="5182"/>
                    <a:pt x="6627" y="5186"/>
                  </a:cubicBezTo>
                  <a:cubicBezTo>
                    <a:pt x="6281" y="5243"/>
                    <a:pt x="6108" y="5589"/>
                    <a:pt x="5993" y="5820"/>
                  </a:cubicBezTo>
                  <a:cubicBezTo>
                    <a:pt x="5590" y="7087"/>
                    <a:pt x="5302" y="8412"/>
                    <a:pt x="5186" y="9795"/>
                  </a:cubicBezTo>
                  <a:cubicBezTo>
                    <a:pt x="4841" y="11869"/>
                    <a:pt x="4437" y="14404"/>
                    <a:pt x="3746" y="14750"/>
                  </a:cubicBezTo>
                  <a:cubicBezTo>
                    <a:pt x="3617" y="14802"/>
                    <a:pt x="3475" y="14830"/>
                    <a:pt x="3333" y="14830"/>
                  </a:cubicBezTo>
                  <a:cubicBezTo>
                    <a:pt x="3159" y="14830"/>
                    <a:pt x="2983" y="14788"/>
                    <a:pt x="2824" y="14692"/>
                  </a:cubicBezTo>
                  <a:cubicBezTo>
                    <a:pt x="980" y="13252"/>
                    <a:pt x="1845" y="3688"/>
                    <a:pt x="2306" y="58"/>
                  </a:cubicBezTo>
                  <a:lnTo>
                    <a:pt x="17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91"/>
            <p:cNvSpPr/>
            <p:nvPr/>
          </p:nvSpPr>
          <p:spPr>
            <a:xfrm>
              <a:off x="4902525" y="2623425"/>
              <a:ext cx="47575" cy="82125"/>
            </a:xfrm>
            <a:custGeom>
              <a:avLst/>
              <a:gdLst/>
              <a:ahLst/>
              <a:cxnLst/>
              <a:rect l="l" t="t" r="r" b="b"/>
              <a:pathLst>
                <a:path w="1903" h="3285" extrusionOk="0">
                  <a:moveTo>
                    <a:pt x="577" y="0"/>
                  </a:moveTo>
                  <a:lnTo>
                    <a:pt x="1" y="231"/>
                  </a:lnTo>
                  <a:cubicBezTo>
                    <a:pt x="404" y="1268"/>
                    <a:pt x="865" y="2305"/>
                    <a:pt x="1384" y="3284"/>
                  </a:cubicBezTo>
                  <a:lnTo>
                    <a:pt x="1902" y="2939"/>
                  </a:lnTo>
                  <a:cubicBezTo>
                    <a:pt x="1384" y="2017"/>
                    <a:pt x="980" y="1037"/>
                    <a:pt x="5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91"/>
            <p:cNvSpPr/>
            <p:nvPr/>
          </p:nvSpPr>
          <p:spPr>
            <a:xfrm>
              <a:off x="5092675" y="2516825"/>
              <a:ext cx="50425" cy="85025"/>
            </a:xfrm>
            <a:custGeom>
              <a:avLst/>
              <a:gdLst/>
              <a:ahLst/>
              <a:cxnLst/>
              <a:rect l="l" t="t" r="r" b="b"/>
              <a:pathLst>
                <a:path w="2017" h="3401" extrusionOk="0">
                  <a:moveTo>
                    <a:pt x="519" y="1"/>
                  </a:moveTo>
                  <a:lnTo>
                    <a:pt x="0" y="289"/>
                  </a:lnTo>
                  <a:cubicBezTo>
                    <a:pt x="0" y="289"/>
                    <a:pt x="1152" y="2651"/>
                    <a:pt x="1440" y="3400"/>
                  </a:cubicBezTo>
                  <a:lnTo>
                    <a:pt x="2017" y="3170"/>
                  </a:lnTo>
                  <a:cubicBezTo>
                    <a:pt x="1729" y="2421"/>
                    <a:pt x="576" y="116"/>
                    <a:pt x="5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91"/>
            <p:cNvSpPr/>
            <p:nvPr/>
          </p:nvSpPr>
          <p:spPr>
            <a:xfrm>
              <a:off x="2072150" y="473475"/>
              <a:ext cx="1064475" cy="1303125"/>
            </a:xfrm>
            <a:custGeom>
              <a:avLst/>
              <a:gdLst/>
              <a:ahLst/>
              <a:cxnLst/>
              <a:rect l="l" t="t" r="r" b="b"/>
              <a:pathLst>
                <a:path w="42579" h="52125" extrusionOk="0">
                  <a:moveTo>
                    <a:pt x="19015" y="0"/>
                  </a:moveTo>
                  <a:cubicBezTo>
                    <a:pt x="18920" y="0"/>
                    <a:pt x="18824" y="12"/>
                    <a:pt x="18725" y="35"/>
                  </a:cubicBezTo>
                  <a:cubicBezTo>
                    <a:pt x="14808" y="957"/>
                    <a:pt x="0" y="6661"/>
                    <a:pt x="58" y="9311"/>
                  </a:cubicBezTo>
                  <a:cubicBezTo>
                    <a:pt x="116" y="11962"/>
                    <a:pt x="8931" y="24868"/>
                    <a:pt x="8355" y="29131"/>
                  </a:cubicBezTo>
                  <a:cubicBezTo>
                    <a:pt x="7778" y="33395"/>
                    <a:pt x="13194" y="40021"/>
                    <a:pt x="15902" y="41058"/>
                  </a:cubicBezTo>
                  <a:cubicBezTo>
                    <a:pt x="16221" y="41189"/>
                    <a:pt x="16575" y="41248"/>
                    <a:pt x="16957" y="41248"/>
                  </a:cubicBezTo>
                  <a:cubicBezTo>
                    <a:pt x="19756" y="41248"/>
                    <a:pt x="24008" y="38115"/>
                    <a:pt x="25985" y="37658"/>
                  </a:cubicBezTo>
                  <a:cubicBezTo>
                    <a:pt x="26034" y="37646"/>
                    <a:pt x="26083" y="37640"/>
                    <a:pt x="26133" y="37640"/>
                  </a:cubicBezTo>
                  <a:cubicBezTo>
                    <a:pt x="28373" y="37640"/>
                    <a:pt x="31550" y="50088"/>
                    <a:pt x="35665" y="52005"/>
                  </a:cubicBezTo>
                  <a:cubicBezTo>
                    <a:pt x="35843" y="52085"/>
                    <a:pt x="35997" y="52124"/>
                    <a:pt x="36128" y="52124"/>
                  </a:cubicBezTo>
                  <a:cubicBezTo>
                    <a:pt x="39106" y="52124"/>
                    <a:pt x="30657" y="32351"/>
                    <a:pt x="30767" y="29592"/>
                  </a:cubicBezTo>
                  <a:cubicBezTo>
                    <a:pt x="30813" y="28444"/>
                    <a:pt x="32231" y="28211"/>
                    <a:pt x="34015" y="28211"/>
                  </a:cubicBezTo>
                  <a:cubicBezTo>
                    <a:pt x="35236" y="28211"/>
                    <a:pt x="36628" y="28320"/>
                    <a:pt x="37870" y="28320"/>
                  </a:cubicBezTo>
                  <a:cubicBezTo>
                    <a:pt x="39367" y="28320"/>
                    <a:pt x="40645" y="28162"/>
                    <a:pt x="41138" y="27460"/>
                  </a:cubicBezTo>
                  <a:cubicBezTo>
                    <a:pt x="42579" y="25329"/>
                    <a:pt x="28347" y="23658"/>
                    <a:pt x="27195" y="21872"/>
                  </a:cubicBezTo>
                  <a:cubicBezTo>
                    <a:pt x="23826" y="16818"/>
                    <a:pt x="22646" y="0"/>
                    <a:pt x="190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91"/>
            <p:cNvSpPr/>
            <p:nvPr/>
          </p:nvSpPr>
          <p:spPr>
            <a:xfrm>
              <a:off x="2580600" y="1383225"/>
              <a:ext cx="53325" cy="80700"/>
            </a:xfrm>
            <a:custGeom>
              <a:avLst/>
              <a:gdLst/>
              <a:ahLst/>
              <a:cxnLst/>
              <a:rect l="l" t="t" r="r" b="b"/>
              <a:pathLst>
                <a:path w="2133" h="3228" extrusionOk="0">
                  <a:moveTo>
                    <a:pt x="577" y="1"/>
                  </a:moveTo>
                  <a:lnTo>
                    <a:pt x="1" y="231"/>
                  </a:lnTo>
                  <a:cubicBezTo>
                    <a:pt x="462" y="1268"/>
                    <a:pt x="980" y="2306"/>
                    <a:pt x="1672" y="3227"/>
                  </a:cubicBezTo>
                  <a:lnTo>
                    <a:pt x="2133" y="2824"/>
                  </a:lnTo>
                  <a:cubicBezTo>
                    <a:pt x="1499" y="1902"/>
                    <a:pt x="980" y="980"/>
                    <a:pt x="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91"/>
            <p:cNvSpPr/>
            <p:nvPr/>
          </p:nvSpPr>
          <p:spPr>
            <a:xfrm>
              <a:off x="2671350" y="1345775"/>
              <a:ext cx="53325" cy="80700"/>
            </a:xfrm>
            <a:custGeom>
              <a:avLst/>
              <a:gdLst/>
              <a:ahLst/>
              <a:cxnLst/>
              <a:rect l="l" t="t" r="r" b="b"/>
              <a:pathLst>
                <a:path w="2133" h="3228" extrusionOk="0">
                  <a:moveTo>
                    <a:pt x="634" y="1"/>
                  </a:moveTo>
                  <a:lnTo>
                    <a:pt x="1" y="231"/>
                  </a:lnTo>
                  <a:cubicBezTo>
                    <a:pt x="461" y="1268"/>
                    <a:pt x="1038" y="2305"/>
                    <a:pt x="1671" y="3227"/>
                  </a:cubicBezTo>
                  <a:lnTo>
                    <a:pt x="2132" y="2824"/>
                  </a:lnTo>
                  <a:cubicBezTo>
                    <a:pt x="1556" y="1902"/>
                    <a:pt x="1038" y="980"/>
                    <a:pt x="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91"/>
            <p:cNvSpPr/>
            <p:nvPr/>
          </p:nvSpPr>
          <p:spPr>
            <a:xfrm>
              <a:off x="2478325" y="1419250"/>
              <a:ext cx="61975" cy="83550"/>
            </a:xfrm>
            <a:custGeom>
              <a:avLst/>
              <a:gdLst/>
              <a:ahLst/>
              <a:cxnLst/>
              <a:rect l="l" t="t" r="r" b="b"/>
              <a:pathLst>
                <a:path w="2479" h="3342" extrusionOk="0">
                  <a:moveTo>
                    <a:pt x="577" y="0"/>
                  </a:moveTo>
                  <a:lnTo>
                    <a:pt x="1" y="288"/>
                  </a:lnTo>
                  <a:lnTo>
                    <a:pt x="1960" y="3342"/>
                  </a:lnTo>
                  <a:lnTo>
                    <a:pt x="2478" y="2996"/>
                  </a:lnTo>
                  <a:lnTo>
                    <a:pt x="5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91"/>
            <p:cNvSpPr/>
            <p:nvPr/>
          </p:nvSpPr>
          <p:spPr>
            <a:xfrm>
              <a:off x="2837000" y="1495575"/>
              <a:ext cx="66275" cy="41800"/>
            </a:xfrm>
            <a:custGeom>
              <a:avLst/>
              <a:gdLst/>
              <a:ahLst/>
              <a:cxnLst/>
              <a:rect l="l" t="t" r="r" b="b"/>
              <a:pathLst>
                <a:path w="2651" h="1672" extrusionOk="0">
                  <a:moveTo>
                    <a:pt x="2363" y="1"/>
                  </a:moveTo>
                  <a:lnTo>
                    <a:pt x="0" y="1096"/>
                  </a:lnTo>
                  <a:lnTo>
                    <a:pt x="288" y="1672"/>
                  </a:lnTo>
                  <a:lnTo>
                    <a:pt x="2651" y="577"/>
                  </a:lnTo>
                  <a:lnTo>
                    <a:pt x="23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91"/>
            <p:cNvSpPr/>
            <p:nvPr/>
          </p:nvSpPr>
          <p:spPr>
            <a:xfrm>
              <a:off x="2847075" y="1530150"/>
              <a:ext cx="74925" cy="46125"/>
            </a:xfrm>
            <a:custGeom>
              <a:avLst/>
              <a:gdLst/>
              <a:ahLst/>
              <a:cxnLst/>
              <a:rect l="l" t="t" r="r" b="b"/>
              <a:pathLst>
                <a:path w="2997" h="1845" extrusionOk="0">
                  <a:moveTo>
                    <a:pt x="2651" y="1"/>
                  </a:moveTo>
                  <a:cubicBezTo>
                    <a:pt x="1787" y="462"/>
                    <a:pt x="923" y="923"/>
                    <a:pt x="1" y="1268"/>
                  </a:cubicBezTo>
                  <a:lnTo>
                    <a:pt x="231" y="1844"/>
                  </a:lnTo>
                  <a:cubicBezTo>
                    <a:pt x="1211" y="1441"/>
                    <a:pt x="2132" y="1038"/>
                    <a:pt x="2997" y="519"/>
                  </a:cubicBezTo>
                  <a:lnTo>
                    <a:pt x="26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91"/>
            <p:cNvSpPr/>
            <p:nvPr/>
          </p:nvSpPr>
          <p:spPr>
            <a:xfrm>
              <a:off x="2904700" y="1633350"/>
              <a:ext cx="80675" cy="82650"/>
            </a:xfrm>
            <a:custGeom>
              <a:avLst/>
              <a:gdLst/>
              <a:ahLst/>
              <a:cxnLst/>
              <a:rect l="l" t="t" r="r" b="b"/>
              <a:pathLst>
                <a:path w="3227" h="3306" extrusionOk="0">
                  <a:moveTo>
                    <a:pt x="979" y="0"/>
                  </a:moveTo>
                  <a:cubicBezTo>
                    <a:pt x="921" y="0"/>
                    <a:pt x="864" y="7"/>
                    <a:pt x="807" y="21"/>
                  </a:cubicBezTo>
                  <a:cubicBezTo>
                    <a:pt x="231" y="194"/>
                    <a:pt x="0" y="1173"/>
                    <a:pt x="231" y="3305"/>
                  </a:cubicBezTo>
                  <a:lnTo>
                    <a:pt x="807" y="3248"/>
                  </a:lnTo>
                  <a:cubicBezTo>
                    <a:pt x="634" y="828"/>
                    <a:pt x="1037" y="655"/>
                    <a:pt x="1037" y="655"/>
                  </a:cubicBezTo>
                  <a:cubicBezTo>
                    <a:pt x="1048" y="648"/>
                    <a:pt x="1060" y="645"/>
                    <a:pt x="1075" y="645"/>
                  </a:cubicBezTo>
                  <a:cubicBezTo>
                    <a:pt x="1306" y="645"/>
                    <a:pt x="2055" y="1476"/>
                    <a:pt x="2651" y="2614"/>
                  </a:cubicBezTo>
                  <a:lnTo>
                    <a:pt x="3227" y="2268"/>
                  </a:lnTo>
                  <a:cubicBezTo>
                    <a:pt x="2794" y="1565"/>
                    <a:pt x="1855" y="0"/>
                    <a:pt x="9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91"/>
            <p:cNvSpPr/>
            <p:nvPr/>
          </p:nvSpPr>
          <p:spPr>
            <a:xfrm>
              <a:off x="3025700" y="1118200"/>
              <a:ext cx="23050" cy="50450"/>
            </a:xfrm>
            <a:custGeom>
              <a:avLst/>
              <a:gdLst/>
              <a:ahLst/>
              <a:cxnLst/>
              <a:rect l="l" t="t" r="r" b="b"/>
              <a:pathLst>
                <a:path w="922" h="2018" extrusionOk="0">
                  <a:moveTo>
                    <a:pt x="519" y="0"/>
                  </a:moveTo>
                  <a:cubicBezTo>
                    <a:pt x="173" y="346"/>
                    <a:pt x="0" y="749"/>
                    <a:pt x="0" y="1210"/>
                  </a:cubicBezTo>
                  <a:cubicBezTo>
                    <a:pt x="58" y="1556"/>
                    <a:pt x="231" y="1844"/>
                    <a:pt x="576" y="2017"/>
                  </a:cubicBezTo>
                  <a:lnTo>
                    <a:pt x="922" y="1499"/>
                  </a:lnTo>
                  <a:cubicBezTo>
                    <a:pt x="634" y="1326"/>
                    <a:pt x="634" y="1210"/>
                    <a:pt x="634" y="1153"/>
                  </a:cubicBezTo>
                  <a:cubicBezTo>
                    <a:pt x="634" y="865"/>
                    <a:pt x="749" y="634"/>
                    <a:pt x="922" y="461"/>
                  </a:cubicBezTo>
                  <a:lnTo>
                    <a:pt x="5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91"/>
            <p:cNvSpPr/>
            <p:nvPr/>
          </p:nvSpPr>
          <p:spPr>
            <a:xfrm>
              <a:off x="2883100" y="1100925"/>
              <a:ext cx="25950" cy="64825"/>
            </a:xfrm>
            <a:custGeom>
              <a:avLst/>
              <a:gdLst/>
              <a:ahLst/>
              <a:cxnLst/>
              <a:rect l="l" t="t" r="r" b="b"/>
              <a:pathLst>
                <a:path w="1038" h="2593" extrusionOk="0">
                  <a:moveTo>
                    <a:pt x="403" y="0"/>
                  </a:moveTo>
                  <a:cubicBezTo>
                    <a:pt x="346" y="173"/>
                    <a:pt x="0" y="1844"/>
                    <a:pt x="403" y="2593"/>
                  </a:cubicBezTo>
                  <a:lnTo>
                    <a:pt x="1037" y="2305"/>
                  </a:lnTo>
                  <a:cubicBezTo>
                    <a:pt x="864" y="1613"/>
                    <a:pt x="864" y="807"/>
                    <a:pt x="1037" y="115"/>
                  </a:cubicBezTo>
                  <a:lnTo>
                    <a:pt x="4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91"/>
            <p:cNvSpPr/>
            <p:nvPr/>
          </p:nvSpPr>
          <p:spPr>
            <a:xfrm>
              <a:off x="4788400" y="633550"/>
              <a:ext cx="1113800" cy="1241275"/>
            </a:xfrm>
            <a:custGeom>
              <a:avLst/>
              <a:gdLst/>
              <a:ahLst/>
              <a:cxnLst/>
              <a:rect l="l" t="t" r="r" b="b"/>
              <a:pathLst>
                <a:path w="44552" h="49651" extrusionOk="0">
                  <a:moveTo>
                    <a:pt x="26356" y="0"/>
                  </a:moveTo>
                  <a:cubicBezTo>
                    <a:pt x="22746" y="0"/>
                    <a:pt x="19616" y="16177"/>
                    <a:pt x="15743" y="20769"/>
                  </a:cubicBezTo>
                  <a:cubicBezTo>
                    <a:pt x="14360" y="22383"/>
                    <a:pt x="14" y="22383"/>
                    <a:pt x="1224" y="24630"/>
                  </a:cubicBezTo>
                  <a:cubicBezTo>
                    <a:pt x="2376" y="26877"/>
                    <a:pt x="11480" y="25148"/>
                    <a:pt x="11192" y="27971"/>
                  </a:cubicBezTo>
                  <a:cubicBezTo>
                    <a:pt x="10969" y="30698"/>
                    <a:pt x="0" y="49651"/>
                    <a:pt x="3243" y="49651"/>
                  </a:cubicBezTo>
                  <a:cubicBezTo>
                    <a:pt x="3359" y="49651"/>
                    <a:pt x="3492" y="49627"/>
                    <a:pt x="3644" y="49577"/>
                  </a:cubicBezTo>
                  <a:cubicBezTo>
                    <a:pt x="7941" y="48238"/>
                    <a:pt x="12563" y="36519"/>
                    <a:pt x="14839" y="36519"/>
                  </a:cubicBezTo>
                  <a:cubicBezTo>
                    <a:pt x="14912" y="36519"/>
                    <a:pt x="14983" y="36531"/>
                    <a:pt x="15052" y="36556"/>
                  </a:cubicBezTo>
                  <a:cubicBezTo>
                    <a:pt x="17034" y="37306"/>
                    <a:pt x="21158" y="41294"/>
                    <a:pt x="23997" y="41294"/>
                  </a:cubicBezTo>
                  <a:cubicBezTo>
                    <a:pt x="24211" y="41294"/>
                    <a:pt x="24418" y="41272"/>
                    <a:pt x="24616" y="41223"/>
                  </a:cubicBezTo>
                  <a:cubicBezTo>
                    <a:pt x="27439" y="40474"/>
                    <a:pt x="33604" y="34540"/>
                    <a:pt x="33547" y="30218"/>
                  </a:cubicBezTo>
                  <a:cubicBezTo>
                    <a:pt x="33489" y="25955"/>
                    <a:pt x="43802" y="14201"/>
                    <a:pt x="44148" y="11608"/>
                  </a:cubicBezTo>
                  <a:cubicBezTo>
                    <a:pt x="44551" y="8958"/>
                    <a:pt x="30551" y="1525"/>
                    <a:pt x="26806" y="85"/>
                  </a:cubicBezTo>
                  <a:cubicBezTo>
                    <a:pt x="26655" y="28"/>
                    <a:pt x="26505" y="0"/>
                    <a:pt x="26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91"/>
            <p:cNvSpPr/>
            <p:nvPr/>
          </p:nvSpPr>
          <p:spPr>
            <a:xfrm>
              <a:off x="5245350" y="1531600"/>
              <a:ext cx="60525" cy="76350"/>
            </a:xfrm>
            <a:custGeom>
              <a:avLst/>
              <a:gdLst/>
              <a:ahLst/>
              <a:cxnLst/>
              <a:rect l="l" t="t" r="r" b="b"/>
              <a:pathLst>
                <a:path w="2421" h="3054" extrusionOk="0">
                  <a:moveTo>
                    <a:pt x="1844" y="0"/>
                  </a:moveTo>
                  <a:cubicBezTo>
                    <a:pt x="1326" y="922"/>
                    <a:pt x="749" y="1786"/>
                    <a:pt x="0" y="2593"/>
                  </a:cubicBezTo>
                  <a:lnTo>
                    <a:pt x="404" y="3054"/>
                  </a:lnTo>
                  <a:cubicBezTo>
                    <a:pt x="1210" y="2247"/>
                    <a:pt x="1844" y="1268"/>
                    <a:pt x="2420" y="288"/>
                  </a:cubicBezTo>
                  <a:lnTo>
                    <a:pt x="18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91"/>
            <p:cNvSpPr/>
            <p:nvPr/>
          </p:nvSpPr>
          <p:spPr>
            <a:xfrm>
              <a:off x="5158925" y="1484050"/>
              <a:ext cx="60525" cy="77825"/>
            </a:xfrm>
            <a:custGeom>
              <a:avLst/>
              <a:gdLst/>
              <a:ahLst/>
              <a:cxnLst/>
              <a:rect l="l" t="t" r="r" b="b"/>
              <a:pathLst>
                <a:path w="2421" h="3113" extrusionOk="0">
                  <a:moveTo>
                    <a:pt x="1902" y="1"/>
                  </a:moveTo>
                  <a:cubicBezTo>
                    <a:pt x="1326" y="923"/>
                    <a:pt x="692" y="1787"/>
                    <a:pt x="0" y="2594"/>
                  </a:cubicBezTo>
                  <a:lnTo>
                    <a:pt x="404" y="3112"/>
                  </a:lnTo>
                  <a:cubicBezTo>
                    <a:pt x="1210" y="2248"/>
                    <a:pt x="1844" y="1326"/>
                    <a:pt x="2420" y="289"/>
                  </a:cubicBezTo>
                  <a:lnTo>
                    <a:pt x="19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91"/>
            <p:cNvSpPr/>
            <p:nvPr/>
          </p:nvSpPr>
          <p:spPr>
            <a:xfrm>
              <a:off x="5331775" y="1579125"/>
              <a:ext cx="70600" cy="79250"/>
            </a:xfrm>
            <a:custGeom>
              <a:avLst/>
              <a:gdLst/>
              <a:ahLst/>
              <a:cxnLst/>
              <a:rect l="l" t="t" r="r" b="b"/>
              <a:pathLst>
                <a:path w="2824" h="3170" extrusionOk="0">
                  <a:moveTo>
                    <a:pt x="2363" y="1"/>
                  </a:moveTo>
                  <a:lnTo>
                    <a:pt x="0" y="2766"/>
                  </a:lnTo>
                  <a:lnTo>
                    <a:pt x="519" y="3170"/>
                  </a:lnTo>
                  <a:lnTo>
                    <a:pt x="2824" y="404"/>
                  </a:lnTo>
                  <a:lnTo>
                    <a:pt x="23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91"/>
            <p:cNvSpPr/>
            <p:nvPr/>
          </p:nvSpPr>
          <p:spPr>
            <a:xfrm>
              <a:off x="4970225" y="1606500"/>
              <a:ext cx="64850" cy="47550"/>
            </a:xfrm>
            <a:custGeom>
              <a:avLst/>
              <a:gdLst/>
              <a:ahLst/>
              <a:cxnLst/>
              <a:rect l="l" t="t" r="r" b="b"/>
              <a:pathLst>
                <a:path w="2594" h="1902" extrusionOk="0">
                  <a:moveTo>
                    <a:pt x="346" y="0"/>
                  </a:moveTo>
                  <a:lnTo>
                    <a:pt x="1" y="519"/>
                  </a:lnTo>
                  <a:lnTo>
                    <a:pt x="2248" y="1902"/>
                  </a:lnTo>
                  <a:lnTo>
                    <a:pt x="2593" y="1383"/>
                  </a:lnTo>
                  <a:lnTo>
                    <a:pt x="3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91"/>
            <p:cNvSpPr/>
            <p:nvPr/>
          </p:nvSpPr>
          <p:spPr>
            <a:xfrm>
              <a:off x="4948625" y="1639625"/>
              <a:ext cx="72050" cy="53325"/>
            </a:xfrm>
            <a:custGeom>
              <a:avLst/>
              <a:gdLst/>
              <a:ahLst/>
              <a:cxnLst/>
              <a:rect l="l" t="t" r="r" b="b"/>
              <a:pathLst>
                <a:path w="2882" h="2133" extrusionOk="0">
                  <a:moveTo>
                    <a:pt x="404" y="1"/>
                  </a:moveTo>
                  <a:lnTo>
                    <a:pt x="0" y="461"/>
                  </a:lnTo>
                  <a:cubicBezTo>
                    <a:pt x="807" y="1038"/>
                    <a:pt x="1671" y="1614"/>
                    <a:pt x="2536" y="2132"/>
                  </a:cubicBezTo>
                  <a:lnTo>
                    <a:pt x="2881" y="1556"/>
                  </a:lnTo>
                  <a:cubicBezTo>
                    <a:pt x="2017" y="1095"/>
                    <a:pt x="1210" y="577"/>
                    <a:pt x="4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91"/>
            <p:cNvSpPr/>
            <p:nvPr/>
          </p:nvSpPr>
          <p:spPr>
            <a:xfrm>
              <a:off x="4867950" y="1739250"/>
              <a:ext cx="82150" cy="84775"/>
            </a:xfrm>
            <a:custGeom>
              <a:avLst/>
              <a:gdLst/>
              <a:ahLst/>
              <a:cxnLst/>
              <a:rect l="l" t="t" r="r" b="b"/>
              <a:pathLst>
                <a:path w="3286" h="3391" extrusionOk="0">
                  <a:moveTo>
                    <a:pt x="2395" y="1"/>
                  </a:moveTo>
                  <a:cubicBezTo>
                    <a:pt x="1553" y="1"/>
                    <a:pt x="470" y="1382"/>
                    <a:pt x="1" y="2008"/>
                  </a:cubicBezTo>
                  <a:lnTo>
                    <a:pt x="520" y="2411"/>
                  </a:lnTo>
                  <a:cubicBezTo>
                    <a:pt x="1275" y="1386"/>
                    <a:pt x="2080" y="614"/>
                    <a:pt x="2322" y="614"/>
                  </a:cubicBezTo>
                  <a:cubicBezTo>
                    <a:pt x="2338" y="614"/>
                    <a:pt x="2352" y="617"/>
                    <a:pt x="2363" y="625"/>
                  </a:cubicBezTo>
                  <a:cubicBezTo>
                    <a:pt x="2363" y="625"/>
                    <a:pt x="2767" y="855"/>
                    <a:pt x="2248" y="3275"/>
                  </a:cubicBezTo>
                  <a:lnTo>
                    <a:pt x="2882" y="3390"/>
                  </a:lnTo>
                  <a:cubicBezTo>
                    <a:pt x="3285" y="1316"/>
                    <a:pt x="3227" y="337"/>
                    <a:pt x="2651" y="49"/>
                  </a:cubicBezTo>
                  <a:cubicBezTo>
                    <a:pt x="2569" y="16"/>
                    <a:pt x="2484" y="1"/>
                    <a:pt x="23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91"/>
            <p:cNvSpPr/>
            <p:nvPr/>
          </p:nvSpPr>
          <p:spPr>
            <a:xfrm>
              <a:off x="4870850" y="1214700"/>
              <a:ext cx="24500" cy="50450"/>
            </a:xfrm>
            <a:custGeom>
              <a:avLst/>
              <a:gdLst/>
              <a:ahLst/>
              <a:cxnLst/>
              <a:rect l="l" t="t" r="r" b="b"/>
              <a:pathLst>
                <a:path w="980" h="2018" extrusionOk="0">
                  <a:moveTo>
                    <a:pt x="576" y="1"/>
                  </a:moveTo>
                  <a:lnTo>
                    <a:pt x="58" y="404"/>
                  </a:lnTo>
                  <a:cubicBezTo>
                    <a:pt x="231" y="635"/>
                    <a:pt x="346" y="865"/>
                    <a:pt x="288" y="1153"/>
                  </a:cubicBezTo>
                  <a:cubicBezTo>
                    <a:pt x="288" y="1211"/>
                    <a:pt x="288" y="1326"/>
                    <a:pt x="0" y="1441"/>
                  </a:cubicBezTo>
                  <a:lnTo>
                    <a:pt x="288" y="2017"/>
                  </a:lnTo>
                  <a:cubicBezTo>
                    <a:pt x="576" y="1902"/>
                    <a:pt x="864" y="1614"/>
                    <a:pt x="922" y="1268"/>
                  </a:cubicBezTo>
                  <a:cubicBezTo>
                    <a:pt x="980" y="807"/>
                    <a:pt x="864" y="346"/>
                    <a:pt x="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91"/>
            <p:cNvSpPr/>
            <p:nvPr/>
          </p:nvSpPr>
          <p:spPr>
            <a:xfrm>
              <a:off x="5009125" y="1216150"/>
              <a:ext cx="25950" cy="64850"/>
            </a:xfrm>
            <a:custGeom>
              <a:avLst/>
              <a:gdLst/>
              <a:ahLst/>
              <a:cxnLst/>
              <a:rect l="l" t="t" r="r" b="b"/>
              <a:pathLst>
                <a:path w="1038" h="2594" extrusionOk="0">
                  <a:moveTo>
                    <a:pt x="865" y="0"/>
                  </a:moveTo>
                  <a:lnTo>
                    <a:pt x="288" y="58"/>
                  </a:lnTo>
                  <a:cubicBezTo>
                    <a:pt x="346" y="749"/>
                    <a:pt x="288" y="1498"/>
                    <a:pt x="0" y="2190"/>
                  </a:cubicBezTo>
                  <a:lnTo>
                    <a:pt x="519" y="2593"/>
                  </a:lnTo>
                  <a:cubicBezTo>
                    <a:pt x="1037" y="1844"/>
                    <a:pt x="922" y="173"/>
                    <a:pt x="8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91"/>
            <p:cNvSpPr/>
            <p:nvPr/>
          </p:nvSpPr>
          <p:spPr>
            <a:xfrm>
              <a:off x="4927025" y="3476100"/>
              <a:ext cx="1250275" cy="1089300"/>
            </a:xfrm>
            <a:custGeom>
              <a:avLst/>
              <a:gdLst/>
              <a:ahLst/>
              <a:cxnLst/>
              <a:rect l="l" t="t" r="r" b="b"/>
              <a:pathLst>
                <a:path w="50011" h="43572" extrusionOk="0">
                  <a:moveTo>
                    <a:pt x="25484" y="0"/>
                  </a:moveTo>
                  <a:cubicBezTo>
                    <a:pt x="25405" y="0"/>
                    <a:pt x="25323" y="20"/>
                    <a:pt x="25236" y="60"/>
                  </a:cubicBezTo>
                  <a:cubicBezTo>
                    <a:pt x="22918" y="1134"/>
                    <a:pt x="24151" y="9922"/>
                    <a:pt x="21529" y="9922"/>
                  </a:cubicBezTo>
                  <a:cubicBezTo>
                    <a:pt x="21479" y="9922"/>
                    <a:pt x="21428" y="9919"/>
                    <a:pt x="21376" y="9912"/>
                  </a:cubicBezTo>
                  <a:cubicBezTo>
                    <a:pt x="18975" y="9569"/>
                    <a:pt x="4492" y="310"/>
                    <a:pt x="920" y="310"/>
                  </a:cubicBezTo>
                  <a:cubicBezTo>
                    <a:pt x="291" y="310"/>
                    <a:pt x="1" y="597"/>
                    <a:pt x="173" y="1270"/>
                  </a:cubicBezTo>
                  <a:cubicBezTo>
                    <a:pt x="1325" y="5764"/>
                    <a:pt x="13540" y="11122"/>
                    <a:pt x="12618" y="13196"/>
                  </a:cubicBezTo>
                  <a:cubicBezTo>
                    <a:pt x="11696" y="15328"/>
                    <a:pt x="6972" y="19764"/>
                    <a:pt x="7548" y="22588"/>
                  </a:cubicBezTo>
                  <a:cubicBezTo>
                    <a:pt x="8124" y="25411"/>
                    <a:pt x="13713" y="31864"/>
                    <a:pt x="18034" y="32037"/>
                  </a:cubicBezTo>
                  <a:cubicBezTo>
                    <a:pt x="22298" y="32152"/>
                    <a:pt x="33533" y="43041"/>
                    <a:pt x="36125" y="43560"/>
                  </a:cubicBezTo>
                  <a:cubicBezTo>
                    <a:pt x="36169" y="43568"/>
                    <a:pt x="36213" y="43571"/>
                    <a:pt x="36259" y="43571"/>
                  </a:cubicBezTo>
                  <a:cubicBezTo>
                    <a:pt x="38988" y="43571"/>
                    <a:pt x="46926" y="30362"/>
                    <a:pt x="48455" y="26736"/>
                  </a:cubicBezTo>
                  <a:cubicBezTo>
                    <a:pt x="50011" y="23106"/>
                    <a:pt x="32899" y="19015"/>
                    <a:pt x="28405" y="14752"/>
                  </a:cubicBezTo>
                  <a:cubicBezTo>
                    <a:pt x="26906" y="13364"/>
                    <a:pt x="27546" y="0"/>
                    <a:pt x="25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91"/>
            <p:cNvSpPr/>
            <p:nvPr/>
          </p:nvSpPr>
          <p:spPr>
            <a:xfrm>
              <a:off x="5177650" y="3885225"/>
              <a:ext cx="74925" cy="64825"/>
            </a:xfrm>
            <a:custGeom>
              <a:avLst/>
              <a:gdLst/>
              <a:ahLst/>
              <a:cxnLst/>
              <a:rect l="l" t="t" r="r" b="b"/>
              <a:pathLst>
                <a:path w="2997" h="2593" extrusionOk="0">
                  <a:moveTo>
                    <a:pt x="461" y="0"/>
                  </a:moveTo>
                  <a:lnTo>
                    <a:pt x="0" y="403"/>
                  </a:lnTo>
                  <a:cubicBezTo>
                    <a:pt x="807" y="1210"/>
                    <a:pt x="1671" y="1959"/>
                    <a:pt x="2651" y="2593"/>
                  </a:cubicBezTo>
                  <a:lnTo>
                    <a:pt x="2996" y="2017"/>
                  </a:lnTo>
                  <a:cubicBezTo>
                    <a:pt x="2075" y="1441"/>
                    <a:pt x="1268" y="749"/>
                    <a:pt x="4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91"/>
            <p:cNvSpPr/>
            <p:nvPr/>
          </p:nvSpPr>
          <p:spPr>
            <a:xfrm>
              <a:off x="5229500" y="3803125"/>
              <a:ext cx="74925" cy="61950"/>
            </a:xfrm>
            <a:custGeom>
              <a:avLst/>
              <a:gdLst/>
              <a:ahLst/>
              <a:cxnLst/>
              <a:rect l="l" t="t" r="r" b="b"/>
              <a:pathLst>
                <a:path w="2997" h="2478" extrusionOk="0">
                  <a:moveTo>
                    <a:pt x="462" y="0"/>
                  </a:moveTo>
                  <a:lnTo>
                    <a:pt x="1" y="403"/>
                  </a:lnTo>
                  <a:cubicBezTo>
                    <a:pt x="807" y="1210"/>
                    <a:pt x="1671" y="1901"/>
                    <a:pt x="2651" y="2478"/>
                  </a:cubicBezTo>
                  <a:lnTo>
                    <a:pt x="2997" y="1959"/>
                  </a:lnTo>
                  <a:cubicBezTo>
                    <a:pt x="2075" y="1383"/>
                    <a:pt x="1211" y="749"/>
                    <a:pt x="4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91"/>
            <p:cNvSpPr/>
            <p:nvPr/>
          </p:nvSpPr>
          <p:spPr>
            <a:xfrm>
              <a:off x="5122925" y="3970200"/>
              <a:ext cx="76350" cy="73475"/>
            </a:xfrm>
            <a:custGeom>
              <a:avLst/>
              <a:gdLst/>
              <a:ahLst/>
              <a:cxnLst/>
              <a:rect l="l" t="t" r="r" b="b"/>
              <a:pathLst>
                <a:path w="3054" h="2939" extrusionOk="0">
                  <a:moveTo>
                    <a:pt x="403" y="0"/>
                  </a:moveTo>
                  <a:lnTo>
                    <a:pt x="0" y="461"/>
                  </a:lnTo>
                  <a:lnTo>
                    <a:pt x="2650" y="2939"/>
                  </a:lnTo>
                  <a:lnTo>
                    <a:pt x="3054" y="2478"/>
                  </a:lnTo>
                  <a:lnTo>
                    <a:pt x="4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91"/>
            <p:cNvSpPr/>
            <p:nvPr/>
          </p:nvSpPr>
          <p:spPr>
            <a:xfrm>
              <a:off x="5143075" y="3611550"/>
              <a:ext cx="50450" cy="61950"/>
            </a:xfrm>
            <a:custGeom>
              <a:avLst/>
              <a:gdLst/>
              <a:ahLst/>
              <a:cxnLst/>
              <a:rect l="l" t="t" r="r" b="b"/>
              <a:pathLst>
                <a:path w="2018" h="2478" extrusionOk="0">
                  <a:moveTo>
                    <a:pt x="1499" y="0"/>
                  </a:moveTo>
                  <a:lnTo>
                    <a:pt x="1" y="2132"/>
                  </a:lnTo>
                  <a:lnTo>
                    <a:pt x="519" y="2478"/>
                  </a:lnTo>
                  <a:lnTo>
                    <a:pt x="2017" y="346"/>
                  </a:lnTo>
                  <a:lnTo>
                    <a:pt x="1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91"/>
            <p:cNvSpPr/>
            <p:nvPr/>
          </p:nvSpPr>
          <p:spPr>
            <a:xfrm>
              <a:off x="5105625" y="3587050"/>
              <a:ext cx="56200" cy="70600"/>
            </a:xfrm>
            <a:custGeom>
              <a:avLst/>
              <a:gdLst/>
              <a:ahLst/>
              <a:cxnLst/>
              <a:rect l="l" t="t" r="r" b="b"/>
              <a:pathLst>
                <a:path w="2248" h="2824" extrusionOk="0">
                  <a:moveTo>
                    <a:pt x="1787" y="1"/>
                  </a:moveTo>
                  <a:cubicBezTo>
                    <a:pt x="1153" y="807"/>
                    <a:pt x="577" y="1614"/>
                    <a:pt x="1" y="2478"/>
                  </a:cubicBezTo>
                  <a:lnTo>
                    <a:pt x="519" y="2824"/>
                  </a:lnTo>
                  <a:cubicBezTo>
                    <a:pt x="1038" y="2017"/>
                    <a:pt x="1614" y="1211"/>
                    <a:pt x="2248" y="462"/>
                  </a:cubicBezTo>
                  <a:lnTo>
                    <a:pt x="17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91"/>
            <p:cNvSpPr/>
            <p:nvPr/>
          </p:nvSpPr>
          <p:spPr>
            <a:xfrm>
              <a:off x="4977425" y="3499200"/>
              <a:ext cx="93650" cy="80675"/>
            </a:xfrm>
            <a:custGeom>
              <a:avLst/>
              <a:gdLst/>
              <a:ahLst/>
              <a:cxnLst/>
              <a:rect l="l" t="t" r="r" b="b"/>
              <a:pathLst>
                <a:path w="3746" h="3227" extrusionOk="0">
                  <a:moveTo>
                    <a:pt x="1499" y="0"/>
                  </a:moveTo>
                  <a:lnTo>
                    <a:pt x="1153" y="519"/>
                  </a:lnTo>
                  <a:cubicBezTo>
                    <a:pt x="2190" y="1325"/>
                    <a:pt x="2882" y="2247"/>
                    <a:pt x="2824" y="2478"/>
                  </a:cubicBezTo>
                  <a:cubicBezTo>
                    <a:pt x="2824" y="2478"/>
                    <a:pt x="2746" y="2572"/>
                    <a:pt x="2335" y="2572"/>
                  </a:cubicBezTo>
                  <a:cubicBezTo>
                    <a:pt x="1959" y="2572"/>
                    <a:pt x="1303" y="2493"/>
                    <a:pt x="174" y="2189"/>
                  </a:cubicBezTo>
                  <a:lnTo>
                    <a:pt x="1" y="2823"/>
                  </a:lnTo>
                  <a:cubicBezTo>
                    <a:pt x="750" y="3054"/>
                    <a:pt x="1499" y="3169"/>
                    <a:pt x="2305" y="3227"/>
                  </a:cubicBezTo>
                  <a:cubicBezTo>
                    <a:pt x="2882" y="3227"/>
                    <a:pt x="3227" y="3054"/>
                    <a:pt x="3343" y="2766"/>
                  </a:cubicBezTo>
                  <a:cubicBezTo>
                    <a:pt x="3746" y="1959"/>
                    <a:pt x="2248" y="576"/>
                    <a:pt x="14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91"/>
            <p:cNvSpPr/>
            <p:nvPr/>
          </p:nvSpPr>
          <p:spPr>
            <a:xfrm>
              <a:off x="5539200" y="3529425"/>
              <a:ext cx="48975" cy="24525"/>
            </a:xfrm>
            <a:custGeom>
              <a:avLst/>
              <a:gdLst/>
              <a:ahLst/>
              <a:cxnLst/>
              <a:rect l="l" t="t" r="r" b="b"/>
              <a:pathLst>
                <a:path w="1959" h="981" extrusionOk="0">
                  <a:moveTo>
                    <a:pt x="576" y="1"/>
                  </a:moveTo>
                  <a:lnTo>
                    <a:pt x="0" y="289"/>
                  </a:lnTo>
                  <a:cubicBezTo>
                    <a:pt x="115" y="577"/>
                    <a:pt x="346" y="865"/>
                    <a:pt x="691" y="980"/>
                  </a:cubicBezTo>
                  <a:lnTo>
                    <a:pt x="980" y="980"/>
                  </a:lnTo>
                  <a:cubicBezTo>
                    <a:pt x="1325" y="980"/>
                    <a:pt x="1671" y="865"/>
                    <a:pt x="1959" y="635"/>
                  </a:cubicBezTo>
                  <a:lnTo>
                    <a:pt x="1613" y="116"/>
                  </a:lnTo>
                  <a:cubicBezTo>
                    <a:pt x="1383" y="289"/>
                    <a:pt x="1152" y="347"/>
                    <a:pt x="864" y="347"/>
                  </a:cubicBezTo>
                  <a:cubicBezTo>
                    <a:pt x="864" y="347"/>
                    <a:pt x="691" y="289"/>
                    <a:pt x="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91"/>
            <p:cNvSpPr/>
            <p:nvPr/>
          </p:nvSpPr>
          <p:spPr>
            <a:xfrm>
              <a:off x="5517575" y="3667725"/>
              <a:ext cx="63400" cy="24775"/>
            </a:xfrm>
            <a:custGeom>
              <a:avLst/>
              <a:gdLst/>
              <a:ahLst/>
              <a:cxnLst/>
              <a:rect l="l" t="t" r="r" b="b"/>
              <a:pathLst>
                <a:path w="2536" h="991" extrusionOk="0">
                  <a:moveTo>
                    <a:pt x="346" y="0"/>
                  </a:moveTo>
                  <a:lnTo>
                    <a:pt x="1" y="461"/>
                  </a:lnTo>
                  <a:cubicBezTo>
                    <a:pt x="606" y="814"/>
                    <a:pt x="1299" y="990"/>
                    <a:pt x="2003" y="990"/>
                  </a:cubicBezTo>
                  <a:cubicBezTo>
                    <a:pt x="2104" y="990"/>
                    <a:pt x="2205" y="987"/>
                    <a:pt x="2305" y="980"/>
                  </a:cubicBezTo>
                  <a:lnTo>
                    <a:pt x="2536" y="980"/>
                  </a:lnTo>
                  <a:lnTo>
                    <a:pt x="2536" y="346"/>
                  </a:lnTo>
                  <a:cubicBezTo>
                    <a:pt x="2411" y="355"/>
                    <a:pt x="2286" y="360"/>
                    <a:pt x="2162" y="360"/>
                  </a:cubicBezTo>
                  <a:cubicBezTo>
                    <a:pt x="1539" y="360"/>
                    <a:pt x="923" y="240"/>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91"/>
            <p:cNvSpPr/>
            <p:nvPr/>
          </p:nvSpPr>
          <p:spPr>
            <a:xfrm>
              <a:off x="2857175" y="3720925"/>
              <a:ext cx="638300" cy="1194200"/>
            </a:xfrm>
            <a:custGeom>
              <a:avLst/>
              <a:gdLst/>
              <a:ahLst/>
              <a:cxnLst/>
              <a:rect l="l" t="t" r="r" b="b"/>
              <a:pathLst>
                <a:path w="25532" h="47768" extrusionOk="0">
                  <a:moveTo>
                    <a:pt x="20131" y="1"/>
                  </a:moveTo>
                  <a:cubicBezTo>
                    <a:pt x="20104" y="1"/>
                    <a:pt x="20078" y="2"/>
                    <a:pt x="20050" y="4"/>
                  </a:cubicBezTo>
                  <a:cubicBezTo>
                    <a:pt x="14577" y="407"/>
                    <a:pt x="0" y="11527"/>
                    <a:pt x="519" y="47768"/>
                  </a:cubicBezTo>
                  <a:cubicBezTo>
                    <a:pt x="519" y="47768"/>
                    <a:pt x="12676" y="47076"/>
                    <a:pt x="16593" y="43792"/>
                  </a:cubicBezTo>
                  <a:cubicBezTo>
                    <a:pt x="20435" y="40524"/>
                    <a:pt x="25531" y="1"/>
                    <a:pt x="20131" y="1"/>
                  </a:cubicBezTo>
                  <a:close/>
                </a:path>
              </a:pathLst>
            </a:custGeom>
            <a:solidFill>
              <a:srgbClr val="BC54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91"/>
            <p:cNvSpPr/>
            <p:nvPr/>
          </p:nvSpPr>
          <p:spPr>
            <a:xfrm>
              <a:off x="3338250" y="2728825"/>
              <a:ext cx="1158125" cy="1126775"/>
            </a:xfrm>
            <a:custGeom>
              <a:avLst/>
              <a:gdLst/>
              <a:ahLst/>
              <a:cxnLst/>
              <a:rect l="l" t="t" r="r" b="b"/>
              <a:pathLst>
                <a:path w="46325" h="45071" extrusionOk="0">
                  <a:moveTo>
                    <a:pt x="20239" y="0"/>
                  </a:moveTo>
                  <a:cubicBezTo>
                    <a:pt x="9333" y="0"/>
                    <a:pt x="5273" y="11113"/>
                    <a:pt x="5129" y="15431"/>
                  </a:cubicBezTo>
                  <a:cubicBezTo>
                    <a:pt x="5013" y="20329"/>
                    <a:pt x="1" y="35712"/>
                    <a:pt x="2478" y="41359"/>
                  </a:cubicBezTo>
                  <a:cubicBezTo>
                    <a:pt x="3744" y="44295"/>
                    <a:pt x="5633" y="44473"/>
                    <a:pt x="9474" y="44473"/>
                  </a:cubicBezTo>
                  <a:cubicBezTo>
                    <a:pt x="10004" y="44473"/>
                    <a:pt x="10571" y="44470"/>
                    <a:pt x="11178" y="44470"/>
                  </a:cubicBezTo>
                  <a:cubicBezTo>
                    <a:pt x="15219" y="44470"/>
                    <a:pt x="16155" y="34640"/>
                    <a:pt x="19968" y="34640"/>
                  </a:cubicBezTo>
                  <a:cubicBezTo>
                    <a:pt x="20178" y="34640"/>
                    <a:pt x="20398" y="34670"/>
                    <a:pt x="20627" y="34733"/>
                  </a:cubicBezTo>
                  <a:cubicBezTo>
                    <a:pt x="24880" y="35908"/>
                    <a:pt x="27285" y="45071"/>
                    <a:pt x="32011" y="45071"/>
                  </a:cubicBezTo>
                  <a:cubicBezTo>
                    <a:pt x="32152" y="45071"/>
                    <a:pt x="32294" y="45063"/>
                    <a:pt x="32439" y="45046"/>
                  </a:cubicBezTo>
                  <a:cubicBezTo>
                    <a:pt x="46324" y="43260"/>
                    <a:pt x="36875" y="30239"/>
                    <a:pt x="36472" y="21654"/>
                  </a:cubicBezTo>
                  <a:cubicBezTo>
                    <a:pt x="35492" y="2583"/>
                    <a:pt x="27656" y="1488"/>
                    <a:pt x="27656" y="1488"/>
                  </a:cubicBezTo>
                  <a:cubicBezTo>
                    <a:pt x="24892" y="448"/>
                    <a:pt x="22427" y="0"/>
                    <a:pt x="20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91"/>
            <p:cNvSpPr/>
            <p:nvPr/>
          </p:nvSpPr>
          <p:spPr>
            <a:xfrm>
              <a:off x="3356500" y="3203900"/>
              <a:ext cx="1096650" cy="930400"/>
            </a:xfrm>
            <a:custGeom>
              <a:avLst/>
              <a:gdLst/>
              <a:ahLst/>
              <a:cxnLst/>
              <a:rect l="l" t="t" r="r" b="b"/>
              <a:pathLst>
                <a:path w="43866" h="37216" extrusionOk="0">
                  <a:moveTo>
                    <a:pt x="24679" y="1"/>
                  </a:moveTo>
                  <a:lnTo>
                    <a:pt x="24679" y="1"/>
                  </a:lnTo>
                  <a:cubicBezTo>
                    <a:pt x="23988" y="519"/>
                    <a:pt x="15922" y="7087"/>
                    <a:pt x="15922" y="7087"/>
                  </a:cubicBezTo>
                  <a:cubicBezTo>
                    <a:pt x="15922" y="7087"/>
                    <a:pt x="16037" y="10141"/>
                    <a:pt x="16210" y="13483"/>
                  </a:cubicBezTo>
                  <a:cubicBezTo>
                    <a:pt x="16440" y="16882"/>
                    <a:pt x="8893" y="18265"/>
                    <a:pt x="4283" y="18438"/>
                  </a:cubicBezTo>
                  <a:cubicBezTo>
                    <a:pt x="0" y="18598"/>
                    <a:pt x="16263" y="37216"/>
                    <a:pt x="23071" y="37216"/>
                  </a:cubicBezTo>
                  <a:cubicBezTo>
                    <a:pt x="23590" y="37216"/>
                    <a:pt x="24053" y="37108"/>
                    <a:pt x="24449" y="36875"/>
                  </a:cubicBezTo>
                  <a:cubicBezTo>
                    <a:pt x="31766" y="32611"/>
                    <a:pt x="43866" y="22701"/>
                    <a:pt x="40236" y="19360"/>
                  </a:cubicBezTo>
                  <a:cubicBezTo>
                    <a:pt x="36664" y="15960"/>
                    <a:pt x="24852" y="16882"/>
                    <a:pt x="24679" y="15039"/>
                  </a:cubicBezTo>
                  <a:cubicBezTo>
                    <a:pt x="24449" y="13195"/>
                    <a:pt x="24679" y="1"/>
                    <a:pt x="24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91"/>
            <p:cNvSpPr/>
            <p:nvPr/>
          </p:nvSpPr>
          <p:spPr>
            <a:xfrm>
              <a:off x="3556700" y="2883375"/>
              <a:ext cx="588200" cy="609000"/>
            </a:xfrm>
            <a:custGeom>
              <a:avLst/>
              <a:gdLst/>
              <a:ahLst/>
              <a:cxnLst/>
              <a:rect l="l" t="t" r="r" b="b"/>
              <a:pathLst>
                <a:path w="23528" h="24360" extrusionOk="0">
                  <a:moveTo>
                    <a:pt x="11294" y="1"/>
                  </a:moveTo>
                  <a:cubicBezTo>
                    <a:pt x="7037" y="1"/>
                    <a:pt x="2971" y="1688"/>
                    <a:pt x="1922" y="5216"/>
                  </a:cubicBezTo>
                  <a:cubicBezTo>
                    <a:pt x="0" y="11490"/>
                    <a:pt x="3899" y="24360"/>
                    <a:pt x="11553" y="24360"/>
                  </a:cubicBezTo>
                  <a:cubicBezTo>
                    <a:pt x="11702" y="24360"/>
                    <a:pt x="11853" y="24355"/>
                    <a:pt x="12005" y="24345"/>
                  </a:cubicBezTo>
                  <a:cubicBezTo>
                    <a:pt x="23528" y="23596"/>
                    <a:pt x="20532" y="3257"/>
                    <a:pt x="20532" y="3257"/>
                  </a:cubicBezTo>
                  <a:cubicBezTo>
                    <a:pt x="18337" y="1114"/>
                    <a:pt x="14752" y="1"/>
                    <a:pt x="11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91"/>
            <p:cNvSpPr/>
            <p:nvPr/>
          </p:nvSpPr>
          <p:spPr>
            <a:xfrm>
              <a:off x="3523125" y="3150075"/>
              <a:ext cx="139250" cy="164825"/>
            </a:xfrm>
            <a:custGeom>
              <a:avLst/>
              <a:gdLst/>
              <a:ahLst/>
              <a:cxnLst/>
              <a:rect l="l" t="t" r="r" b="b"/>
              <a:pathLst>
                <a:path w="5570" h="6593" extrusionOk="0">
                  <a:moveTo>
                    <a:pt x="2481" y="0"/>
                  </a:moveTo>
                  <a:cubicBezTo>
                    <a:pt x="2193" y="0"/>
                    <a:pt x="1893" y="139"/>
                    <a:pt x="1594" y="483"/>
                  </a:cubicBezTo>
                  <a:cubicBezTo>
                    <a:pt x="1" y="2189"/>
                    <a:pt x="2115" y="6592"/>
                    <a:pt x="3722" y="6592"/>
                  </a:cubicBezTo>
                  <a:cubicBezTo>
                    <a:pt x="3742" y="6592"/>
                    <a:pt x="3763" y="6592"/>
                    <a:pt x="3783" y="6590"/>
                  </a:cubicBezTo>
                  <a:cubicBezTo>
                    <a:pt x="5397" y="6475"/>
                    <a:pt x="5569" y="3940"/>
                    <a:pt x="4705" y="2442"/>
                  </a:cubicBezTo>
                  <a:cubicBezTo>
                    <a:pt x="4705" y="2442"/>
                    <a:pt x="3691" y="0"/>
                    <a:pt x="2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91"/>
            <p:cNvSpPr/>
            <p:nvPr/>
          </p:nvSpPr>
          <p:spPr>
            <a:xfrm>
              <a:off x="4027150" y="3152200"/>
              <a:ext cx="135050" cy="164100"/>
            </a:xfrm>
            <a:custGeom>
              <a:avLst/>
              <a:gdLst/>
              <a:ahLst/>
              <a:cxnLst/>
              <a:rect l="l" t="t" r="r" b="b"/>
              <a:pathLst>
                <a:path w="5402" h="6564" extrusionOk="0">
                  <a:moveTo>
                    <a:pt x="2753" y="1"/>
                  </a:moveTo>
                  <a:cubicBezTo>
                    <a:pt x="1657" y="1"/>
                    <a:pt x="1426" y="2357"/>
                    <a:pt x="1426" y="2357"/>
                  </a:cubicBezTo>
                  <a:cubicBezTo>
                    <a:pt x="741" y="3896"/>
                    <a:pt x="1" y="6564"/>
                    <a:pt x="1604" y="6564"/>
                  </a:cubicBezTo>
                  <a:cubicBezTo>
                    <a:pt x="1621" y="6564"/>
                    <a:pt x="1639" y="6563"/>
                    <a:pt x="1656" y="6563"/>
                  </a:cubicBezTo>
                  <a:cubicBezTo>
                    <a:pt x="3269" y="6448"/>
                    <a:pt x="5401" y="1953"/>
                    <a:pt x="3615" y="398"/>
                  </a:cubicBezTo>
                  <a:cubicBezTo>
                    <a:pt x="3281" y="116"/>
                    <a:pt x="2996" y="1"/>
                    <a:pt x="27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91"/>
            <p:cNvSpPr/>
            <p:nvPr/>
          </p:nvSpPr>
          <p:spPr>
            <a:xfrm>
              <a:off x="3918731" y="3261353"/>
              <a:ext cx="103750" cy="103725"/>
            </a:xfrm>
            <a:custGeom>
              <a:avLst/>
              <a:gdLst/>
              <a:ahLst/>
              <a:cxnLst/>
              <a:rect l="l" t="t" r="r" b="b"/>
              <a:pathLst>
                <a:path w="4150" h="4149" extrusionOk="0">
                  <a:moveTo>
                    <a:pt x="2075" y="0"/>
                  </a:moveTo>
                  <a:cubicBezTo>
                    <a:pt x="923" y="0"/>
                    <a:pt x="1" y="922"/>
                    <a:pt x="1" y="2074"/>
                  </a:cubicBezTo>
                  <a:cubicBezTo>
                    <a:pt x="1" y="3227"/>
                    <a:pt x="923" y="4148"/>
                    <a:pt x="2075" y="4148"/>
                  </a:cubicBezTo>
                  <a:cubicBezTo>
                    <a:pt x="3227" y="4148"/>
                    <a:pt x="4149" y="3227"/>
                    <a:pt x="4149" y="2074"/>
                  </a:cubicBezTo>
                  <a:cubicBezTo>
                    <a:pt x="4149" y="922"/>
                    <a:pt x="3227"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91"/>
            <p:cNvSpPr/>
            <p:nvPr/>
          </p:nvSpPr>
          <p:spPr>
            <a:xfrm>
              <a:off x="3653700" y="3247125"/>
              <a:ext cx="103750" cy="103725"/>
            </a:xfrm>
            <a:custGeom>
              <a:avLst/>
              <a:gdLst/>
              <a:ahLst/>
              <a:cxnLst/>
              <a:rect l="l" t="t" r="r" b="b"/>
              <a:pathLst>
                <a:path w="4150" h="4149" extrusionOk="0">
                  <a:moveTo>
                    <a:pt x="2075" y="0"/>
                  </a:moveTo>
                  <a:cubicBezTo>
                    <a:pt x="923" y="0"/>
                    <a:pt x="1" y="922"/>
                    <a:pt x="1" y="2074"/>
                  </a:cubicBezTo>
                  <a:cubicBezTo>
                    <a:pt x="1" y="3227"/>
                    <a:pt x="923" y="4149"/>
                    <a:pt x="2075" y="4149"/>
                  </a:cubicBezTo>
                  <a:cubicBezTo>
                    <a:pt x="3227" y="4149"/>
                    <a:pt x="4149" y="3227"/>
                    <a:pt x="4149" y="2074"/>
                  </a:cubicBezTo>
                  <a:cubicBezTo>
                    <a:pt x="4149" y="922"/>
                    <a:pt x="3227"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91"/>
            <p:cNvSpPr/>
            <p:nvPr/>
          </p:nvSpPr>
          <p:spPr>
            <a:xfrm>
              <a:off x="3107800" y="3627375"/>
              <a:ext cx="1516750" cy="1406975"/>
            </a:xfrm>
            <a:custGeom>
              <a:avLst/>
              <a:gdLst/>
              <a:ahLst/>
              <a:cxnLst/>
              <a:rect l="l" t="t" r="r" b="b"/>
              <a:pathLst>
                <a:path w="60670" h="56279" extrusionOk="0">
                  <a:moveTo>
                    <a:pt x="46323" y="1"/>
                  </a:moveTo>
                  <a:cubicBezTo>
                    <a:pt x="46323" y="1"/>
                    <a:pt x="41138" y="10890"/>
                    <a:pt x="31919" y="11466"/>
                  </a:cubicBezTo>
                  <a:cubicBezTo>
                    <a:pt x="31635" y="11485"/>
                    <a:pt x="31353" y="11494"/>
                    <a:pt x="31075" y="11494"/>
                  </a:cubicBezTo>
                  <a:cubicBezTo>
                    <a:pt x="21651" y="11494"/>
                    <a:pt x="15672" y="1384"/>
                    <a:pt x="15672" y="1384"/>
                  </a:cubicBezTo>
                  <a:cubicBezTo>
                    <a:pt x="15672" y="1384"/>
                    <a:pt x="14929" y="1191"/>
                    <a:pt x="13658" y="1191"/>
                  </a:cubicBezTo>
                  <a:cubicBezTo>
                    <a:pt x="11666" y="1191"/>
                    <a:pt x="8374" y="1664"/>
                    <a:pt x="4609" y="4092"/>
                  </a:cubicBezTo>
                  <a:cubicBezTo>
                    <a:pt x="0" y="7030"/>
                    <a:pt x="5186" y="29097"/>
                    <a:pt x="4321" y="42522"/>
                  </a:cubicBezTo>
                  <a:cubicBezTo>
                    <a:pt x="3688" y="52432"/>
                    <a:pt x="1671" y="54045"/>
                    <a:pt x="4033" y="54563"/>
                  </a:cubicBezTo>
                  <a:cubicBezTo>
                    <a:pt x="7186" y="55302"/>
                    <a:pt x="9448" y="55563"/>
                    <a:pt x="11751" y="55563"/>
                  </a:cubicBezTo>
                  <a:cubicBezTo>
                    <a:pt x="16098" y="55563"/>
                    <a:pt x="20595" y="54632"/>
                    <a:pt x="31516" y="54218"/>
                  </a:cubicBezTo>
                  <a:cubicBezTo>
                    <a:pt x="32670" y="54174"/>
                    <a:pt x="33788" y="54154"/>
                    <a:pt x="34872" y="54154"/>
                  </a:cubicBezTo>
                  <a:cubicBezTo>
                    <a:pt x="46074" y="54154"/>
                    <a:pt x="53515" y="56279"/>
                    <a:pt x="56573" y="56279"/>
                  </a:cubicBezTo>
                  <a:cubicBezTo>
                    <a:pt x="57519" y="56279"/>
                    <a:pt x="58046" y="56075"/>
                    <a:pt x="58135" y="55543"/>
                  </a:cubicBezTo>
                  <a:cubicBezTo>
                    <a:pt x="60670" y="41196"/>
                    <a:pt x="57443" y="22068"/>
                    <a:pt x="53929" y="12273"/>
                  </a:cubicBezTo>
                  <a:cubicBezTo>
                    <a:pt x="50414" y="2536"/>
                    <a:pt x="50241" y="980"/>
                    <a:pt x="46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91"/>
            <p:cNvSpPr/>
            <p:nvPr/>
          </p:nvSpPr>
          <p:spPr>
            <a:xfrm>
              <a:off x="2815400" y="3685000"/>
              <a:ext cx="554575" cy="969975"/>
            </a:xfrm>
            <a:custGeom>
              <a:avLst/>
              <a:gdLst/>
              <a:ahLst/>
              <a:cxnLst/>
              <a:rect l="l" t="t" r="r" b="b"/>
              <a:pathLst>
                <a:path w="22183" h="38799" extrusionOk="0">
                  <a:moveTo>
                    <a:pt x="19762" y="0"/>
                  </a:moveTo>
                  <a:cubicBezTo>
                    <a:pt x="17803" y="1441"/>
                    <a:pt x="6280" y="1499"/>
                    <a:pt x="0" y="33130"/>
                  </a:cubicBezTo>
                  <a:cubicBezTo>
                    <a:pt x="0" y="33130"/>
                    <a:pt x="6478" y="38798"/>
                    <a:pt x="11703" y="38798"/>
                  </a:cubicBezTo>
                  <a:cubicBezTo>
                    <a:pt x="12053" y="38798"/>
                    <a:pt x="12397" y="38773"/>
                    <a:pt x="12733" y="38719"/>
                  </a:cubicBezTo>
                  <a:cubicBezTo>
                    <a:pt x="18092" y="37854"/>
                    <a:pt x="20742" y="18783"/>
                    <a:pt x="21433" y="11236"/>
                  </a:cubicBezTo>
                  <a:cubicBezTo>
                    <a:pt x="22182" y="3688"/>
                    <a:pt x="19762" y="0"/>
                    <a:pt x="197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91"/>
            <p:cNvSpPr/>
            <p:nvPr/>
          </p:nvSpPr>
          <p:spPr>
            <a:xfrm>
              <a:off x="4289825" y="3632125"/>
              <a:ext cx="622825" cy="1022850"/>
            </a:xfrm>
            <a:custGeom>
              <a:avLst/>
              <a:gdLst/>
              <a:ahLst/>
              <a:cxnLst/>
              <a:rect l="l" t="t" r="r" b="b"/>
              <a:pathLst>
                <a:path w="24913" h="40914" extrusionOk="0">
                  <a:moveTo>
                    <a:pt x="292" y="0"/>
                  </a:moveTo>
                  <a:cubicBezTo>
                    <a:pt x="79" y="0"/>
                    <a:pt x="0" y="39"/>
                    <a:pt x="80" y="99"/>
                  </a:cubicBezTo>
                  <a:cubicBezTo>
                    <a:pt x="1981" y="1655"/>
                    <a:pt x="2730" y="5745"/>
                    <a:pt x="3421" y="13351"/>
                  </a:cubicBezTo>
                  <a:cubicBezTo>
                    <a:pt x="4113" y="20898"/>
                    <a:pt x="6821" y="39969"/>
                    <a:pt x="12179" y="40834"/>
                  </a:cubicBezTo>
                  <a:cubicBezTo>
                    <a:pt x="12512" y="40888"/>
                    <a:pt x="12853" y="40913"/>
                    <a:pt x="13200" y="40913"/>
                  </a:cubicBezTo>
                  <a:cubicBezTo>
                    <a:pt x="18383" y="40913"/>
                    <a:pt x="24912" y="35245"/>
                    <a:pt x="24912" y="35245"/>
                  </a:cubicBezTo>
                  <a:cubicBezTo>
                    <a:pt x="19963" y="4391"/>
                    <a:pt x="2552"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91"/>
            <p:cNvSpPr/>
            <p:nvPr/>
          </p:nvSpPr>
          <p:spPr>
            <a:xfrm>
              <a:off x="3158600" y="4854475"/>
              <a:ext cx="1447225" cy="246075"/>
            </a:xfrm>
            <a:custGeom>
              <a:avLst/>
              <a:gdLst/>
              <a:ahLst/>
              <a:cxnLst/>
              <a:rect l="l" t="t" r="r" b="b"/>
              <a:pathLst>
                <a:path w="57889" h="9843" extrusionOk="0">
                  <a:moveTo>
                    <a:pt x="1489" y="0"/>
                  </a:moveTo>
                  <a:cubicBezTo>
                    <a:pt x="432" y="0"/>
                    <a:pt x="0" y="6990"/>
                    <a:pt x="964" y="7784"/>
                  </a:cubicBezTo>
                  <a:cubicBezTo>
                    <a:pt x="1944" y="8591"/>
                    <a:pt x="17961" y="9109"/>
                    <a:pt x="26431" y="9743"/>
                  </a:cubicBezTo>
                  <a:cubicBezTo>
                    <a:pt x="27353" y="9812"/>
                    <a:pt x="28434" y="9843"/>
                    <a:pt x="29628" y="9843"/>
                  </a:cubicBezTo>
                  <a:cubicBezTo>
                    <a:pt x="39398" y="9843"/>
                    <a:pt x="56737" y="7784"/>
                    <a:pt x="56737" y="7784"/>
                  </a:cubicBezTo>
                  <a:cubicBezTo>
                    <a:pt x="56737" y="7784"/>
                    <a:pt x="57889" y="2310"/>
                    <a:pt x="56909" y="1273"/>
                  </a:cubicBezTo>
                  <a:cubicBezTo>
                    <a:pt x="56751" y="1105"/>
                    <a:pt x="56174" y="1034"/>
                    <a:pt x="55267" y="1034"/>
                  </a:cubicBezTo>
                  <a:cubicBezTo>
                    <a:pt x="50889" y="1034"/>
                    <a:pt x="38828" y="2697"/>
                    <a:pt x="29138" y="3175"/>
                  </a:cubicBezTo>
                  <a:cubicBezTo>
                    <a:pt x="28370" y="3209"/>
                    <a:pt x="27584" y="3225"/>
                    <a:pt x="26785" y="3225"/>
                  </a:cubicBezTo>
                  <a:cubicBezTo>
                    <a:pt x="15422" y="3225"/>
                    <a:pt x="1540" y="6"/>
                    <a:pt x="1540" y="6"/>
                  </a:cubicBezTo>
                  <a:cubicBezTo>
                    <a:pt x="1523" y="2"/>
                    <a:pt x="1506" y="0"/>
                    <a:pt x="1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91"/>
            <p:cNvSpPr/>
            <p:nvPr/>
          </p:nvSpPr>
          <p:spPr>
            <a:xfrm>
              <a:off x="3217275" y="4238800"/>
              <a:ext cx="1339575" cy="219425"/>
            </a:xfrm>
            <a:custGeom>
              <a:avLst/>
              <a:gdLst/>
              <a:ahLst/>
              <a:cxnLst/>
              <a:rect l="l" t="t" r="r" b="b"/>
              <a:pathLst>
                <a:path w="53583" h="8777" extrusionOk="0">
                  <a:moveTo>
                    <a:pt x="50986" y="1"/>
                  </a:moveTo>
                  <a:cubicBezTo>
                    <a:pt x="46846" y="1"/>
                    <a:pt x="35731" y="1678"/>
                    <a:pt x="26100" y="2105"/>
                  </a:cubicBezTo>
                  <a:cubicBezTo>
                    <a:pt x="24856" y="2166"/>
                    <a:pt x="23595" y="2194"/>
                    <a:pt x="22334" y="2194"/>
                  </a:cubicBezTo>
                  <a:cubicBezTo>
                    <a:pt x="11746" y="2194"/>
                    <a:pt x="1210" y="261"/>
                    <a:pt x="1210" y="261"/>
                  </a:cubicBezTo>
                  <a:cubicBezTo>
                    <a:pt x="1190" y="257"/>
                    <a:pt x="1170" y="255"/>
                    <a:pt x="1151" y="255"/>
                  </a:cubicBezTo>
                  <a:cubicBezTo>
                    <a:pt x="111" y="255"/>
                    <a:pt x="0" y="6196"/>
                    <a:pt x="0" y="6196"/>
                  </a:cubicBezTo>
                  <a:cubicBezTo>
                    <a:pt x="979" y="7002"/>
                    <a:pt x="14923" y="8039"/>
                    <a:pt x="23392" y="8673"/>
                  </a:cubicBezTo>
                  <a:cubicBezTo>
                    <a:pt x="24353" y="8745"/>
                    <a:pt x="25483" y="8777"/>
                    <a:pt x="26732" y="8777"/>
                  </a:cubicBezTo>
                  <a:cubicBezTo>
                    <a:pt x="36496" y="8777"/>
                    <a:pt x="53525" y="6829"/>
                    <a:pt x="53525" y="6829"/>
                  </a:cubicBezTo>
                  <a:cubicBezTo>
                    <a:pt x="53525" y="6829"/>
                    <a:pt x="53583" y="1241"/>
                    <a:pt x="52603" y="261"/>
                  </a:cubicBezTo>
                  <a:cubicBezTo>
                    <a:pt x="52441" y="78"/>
                    <a:pt x="51874" y="1"/>
                    <a:pt x="50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91"/>
            <p:cNvSpPr/>
            <p:nvPr/>
          </p:nvSpPr>
          <p:spPr>
            <a:xfrm>
              <a:off x="3252150" y="3925450"/>
              <a:ext cx="1245650" cy="228750"/>
            </a:xfrm>
            <a:custGeom>
              <a:avLst/>
              <a:gdLst/>
              <a:ahLst/>
              <a:cxnLst/>
              <a:rect l="l" t="t" r="r" b="b"/>
              <a:pathLst>
                <a:path w="49826" h="9150" extrusionOk="0">
                  <a:moveTo>
                    <a:pt x="3631" y="1"/>
                  </a:moveTo>
                  <a:cubicBezTo>
                    <a:pt x="2513" y="1"/>
                    <a:pt x="1" y="6295"/>
                    <a:pt x="967" y="7091"/>
                  </a:cubicBezTo>
                  <a:cubicBezTo>
                    <a:pt x="1947" y="7898"/>
                    <a:pt x="14565" y="8416"/>
                    <a:pt x="23034" y="9050"/>
                  </a:cubicBezTo>
                  <a:cubicBezTo>
                    <a:pt x="23957" y="9119"/>
                    <a:pt x="24996" y="9150"/>
                    <a:pt x="26116" y="9150"/>
                  </a:cubicBezTo>
                  <a:cubicBezTo>
                    <a:pt x="35277" y="9150"/>
                    <a:pt x="49826" y="7091"/>
                    <a:pt x="49826" y="7091"/>
                  </a:cubicBezTo>
                  <a:cubicBezTo>
                    <a:pt x="49826" y="7091"/>
                    <a:pt x="47694" y="1675"/>
                    <a:pt x="46772" y="696"/>
                  </a:cubicBezTo>
                  <a:cubicBezTo>
                    <a:pt x="46624" y="540"/>
                    <a:pt x="46285" y="474"/>
                    <a:pt x="45779" y="474"/>
                  </a:cubicBezTo>
                  <a:cubicBezTo>
                    <a:pt x="43023" y="474"/>
                    <a:pt x="35342" y="2432"/>
                    <a:pt x="26969" y="2432"/>
                  </a:cubicBezTo>
                  <a:cubicBezTo>
                    <a:pt x="26676" y="2432"/>
                    <a:pt x="26382" y="2429"/>
                    <a:pt x="26088" y="2424"/>
                  </a:cubicBezTo>
                  <a:cubicBezTo>
                    <a:pt x="18540" y="2251"/>
                    <a:pt x="11050" y="1445"/>
                    <a:pt x="3675" y="4"/>
                  </a:cubicBezTo>
                  <a:cubicBezTo>
                    <a:pt x="3661" y="2"/>
                    <a:pt x="3646" y="1"/>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91"/>
            <p:cNvSpPr/>
            <p:nvPr/>
          </p:nvSpPr>
          <p:spPr>
            <a:xfrm>
              <a:off x="3416050" y="3609675"/>
              <a:ext cx="899800" cy="306075"/>
            </a:xfrm>
            <a:custGeom>
              <a:avLst/>
              <a:gdLst/>
              <a:ahLst/>
              <a:cxnLst/>
              <a:rect l="l" t="t" r="r" b="b"/>
              <a:pathLst>
                <a:path w="35992" h="12243" extrusionOk="0">
                  <a:moveTo>
                    <a:pt x="32131" y="0"/>
                  </a:moveTo>
                  <a:cubicBezTo>
                    <a:pt x="31773" y="0"/>
                    <a:pt x="31412" y="43"/>
                    <a:pt x="31055" y="133"/>
                  </a:cubicBezTo>
                  <a:cubicBezTo>
                    <a:pt x="29327" y="133"/>
                    <a:pt x="26388" y="7277"/>
                    <a:pt x="18840" y="7738"/>
                  </a:cubicBezTo>
                  <a:cubicBezTo>
                    <a:pt x="18647" y="7750"/>
                    <a:pt x="18453" y="7756"/>
                    <a:pt x="18259" y="7756"/>
                  </a:cubicBezTo>
                  <a:cubicBezTo>
                    <a:pt x="12121" y="7756"/>
                    <a:pt x="6165" y="1746"/>
                    <a:pt x="6165" y="1746"/>
                  </a:cubicBezTo>
                  <a:cubicBezTo>
                    <a:pt x="5462" y="1445"/>
                    <a:pt x="4648" y="1338"/>
                    <a:pt x="3846" y="1338"/>
                  </a:cubicBezTo>
                  <a:cubicBezTo>
                    <a:pt x="1886" y="1338"/>
                    <a:pt x="0" y="1976"/>
                    <a:pt x="0" y="1976"/>
                  </a:cubicBezTo>
                  <a:cubicBezTo>
                    <a:pt x="0" y="1976"/>
                    <a:pt x="8009" y="11829"/>
                    <a:pt x="17573" y="12232"/>
                  </a:cubicBezTo>
                  <a:cubicBezTo>
                    <a:pt x="17766" y="12239"/>
                    <a:pt x="17957" y="12243"/>
                    <a:pt x="18148" y="12243"/>
                  </a:cubicBezTo>
                  <a:cubicBezTo>
                    <a:pt x="28456" y="12243"/>
                    <a:pt x="35991" y="1732"/>
                    <a:pt x="34973" y="997"/>
                  </a:cubicBezTo>
                  <a:cubicBezTo>
                    <a:pt x="34161" y="356"/>
                    <a:pt x="33159" y="0"/>
                    <a:pt x="32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91"/>
            <p:cNvSpPr/>
            <p:nvPr/>
          </p:nvSpPr>
          <p:spPr>
            <a:xfrm>
              <a:off x="2998850" y="3791600"/>
              <a:ext cx="358150" cy="285925"/>
            </a:xfrm>
            <a:custGeom>
              <a:avLst/>
              <a:gdLst/>
              <a:ahLst/>
              <a:cxnLst/>
              <a:rect l="l" t="t" r="r" b="b"/>
              <a:pathLst>
                <a:path w="14326" h="11437" extrusionOk="0">
                  <a:moveTo>
                    <a:pt x="5107" y="0"/>
                  </a:moveTo>
                  <a:cubicBezTo>
                    <a:pt x="3263" y="1556"/>
                    <a:pt x="1708" y="3457"/>
                    <a:pt x="498" y="5531"/>
                  </a:cubicBezTo>
                  <a:cubicBezTo>
                    <a:pt x="1" y="6525"/>
                    <a:pt x="10408" y="11436"/>
                    <a:pt x="12287" y="11436"/>
                  </a:cubicBezTo>
                  <a:cubicBezTo>
                    <a:pt x="12369" y="11436"/>
                    <a:pt x="12434" y="11427"/>
                    <a:pt x="12482" y="11408"/>
                  </a:cubicBezTo>
                  <a:cubicBezTo>
                    <a:pt x="13634" y="11005"/>
                    <a:pt x="14095" y="6972"/>
                    <a:pt x="14211" y="5935"/>
                  </a:cubicBezTo>
                  <a:cubicBezTo>
                    <a:pt x="14326" y="4955"/>
                    <a:pt x="5107" y="0"/>
                    <a:pt x="5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91"/>
            <p:cNvSpPr/>
            <p:nvPr/>
          </p:nvSpPr>
          <p:spPr>
            <a:xfrm>
              <a:off x="2870125" y="4114250"/>
              <a:ext cx="378850" cy="239125"/>
            </a:xfrm>
            <a:custGeom>
              <a:avLst/>
              <a:gdLst/>
              <a:ahLst/>
              <a:cxnLst/>
              <a:rect l="l" t="t" r="r" b="b"/>
              <a:pathLst>
                <a:path w="15154" h="9565" extrusionOk="0">
                  <a:moveTo>
                    <a:pt x="2190" y="0"/>
                  </a:moveTo>
                  <a:cubicBezTo>
                    <a:pt x="1383" y="634"/>
                    <a:pt x="1" y="6684"/>
                    <a:pt x="1" y="6684"/>
                  </a:cubicBezTo>
                  <a:cubicBezTo>
                    <a:pt x="750" y="7721"/>
                    <a:pt x="14116" y="9564"/>
                    <a:pt x="14116" y="9564"/>
                  </a:cubicBezTo>
                  <a:cubicBezTo>
                    <a:pt x="14635" y="8124"/>
                    <a:pt x="14923" y="6684"/>
                    <a:pt x="15096" y="5243"/>
                  </a:cubicBezTo>
                  <a:cubicBezTo>
                    <a:pt x="15154" y="3515"/>
                    <a:pt x="2190" y="0"/>
                    <a:pt x="2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91"/>
            <p:cNvSpPr/>
            <p:nvPr/>
          </p:nvSpPr>
          <p:spPr>
            <a:xfrm>
              <a:off x="2780825" y="4444100"/>
              <a:ext cx="463825" cy="246325"/>
            </a:xfrm>
            <a:custGeom>
              <a:avLst/>
              <a:gdLst/>
              <a:ahLst/>
              <a:cxnLst/>
              <a:rect l="l" t="t" r="r" b="b"/>
              <a:pathLst>
                <a:path w="18553" h="9853" extrusionOk="0">
                  <a:moveTo>
                    <a:pt x="1959" y="0"/>
                  </a:moveTo>
                  <a:cubicBezTo>
                    <a:pt x="1959" y="0"/>
                    <a:pt x="288" y="5704"/>
                    <a:pt x="173" y="6280"/>
                  </a:cubicBezTo>
                  <a:cubicBezTo>
                    <a:pt x="0" y="6799"/>
                    <a:pt x="17055" y="9853"/>
                    <a:pt x="17055" y="9853"/>
                  </a:cubicBezTo>
                  <a:cubicBezTo>
                    <a:pt x="17919" y="8182"/>
                    <a:pt x="18437" y="6280"/>
                    <a:pt x="18553" y="4379"/>
                  </a:cubicBezTo>
                  <a:cubicBezTo>
                    <a:pt x="18553" y="2881"/>
                    <a:pt x="1959" y="0"/>
                    <a:pt x="19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91"/>
            <p:cNvSpPr/>
            <p:nvPr/>
          </p:nvSpPr>
          <p:spPr>
            <a:xfrm>
              <a:off x="4494900" y="4128650"/>
              <a:ext cx="370200" cy="224725"/>
            </a:xfrm>
            <a:custGeom>
              <a:avLst/>
              <a:gdLst/>
              <a:ahLst/>
              <a:cxnLst/>
              <a:rect l="l" t="t" r="r" b="b"/>
              <a:pathLst>
                <a:path w="14808" h="8989" extrusionOk="0">
                  <a:moveTo>
                    <a:pt x="12503" y="0"/>
                  </a:moveTo>
                  <a:cubicBezTo>
                    <a:pt x="12503" y="0"/>
                    <a:pt x="0" y="2939"/>
                    <a:pt x="58" y="4667"/>
                  </a:cubicBezTo>
                  <a:cubicBezTo>
                    <a:pt x="231" y="6108"/>
                    <a:pt x="577" y="7548"/>
                    <a:pt x="1038" y="8988"/>
                  </a:cubicBezTo>
                  <a:cubicBezTo>
                    <a:pt x="1038" y="8988"/>
                    <a:pt x="14001" y="7548"/>
                    <a:pt x="14808" y="6569"/>
                  </a:cubicBezTo>
                  <a:cubicBezTo>
                    <a:pt x="14808" y="6511"/>
                    <a:pt x="13310" y="576"/>
                    <a:pt x="125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91"/>
            <p:cNvSpPr/>
            <p:nvPr/>
          </p:nvSpPr>
          <p:spPr>
            <a:xfrm>
              <a:off x="4499225" y="4446975"/>
              <a:ext cx="436450" cy="243450"/>
            </a:xfrm>
            <a:custGeom>
              <a:avLst/>
              <a:gdLst/>
              <a:ahLst/>
              <a:cxnLst/>
              <a:rect l="l" t="t" r="r" b="b"/>
              <a:pathLst>
                <a:path w="17458" h="9738" extrusionOk="0">
                  <a:moveTo>
                    <a:pt x="16018" y="0"/>
                  </a:moveTo>
                  <a:cubicBezTo>
                    <a:pt x="16018" y="0"/>
                    <a:pt x="0" y="2766"/>
                    <a:pt x="0" y="4264"/>
                  </a:cubicBezTo>
                  <a:cubicBezTo>
                    <a:pt x="116" y="6165"/>
                    <a:pt x="634" y="8067"/>
                    <a:pt x="1498" y="9738"/>
                  </a:cubicBezTo>
                  <a:cubicBezTo>
                    <a:pt x="1498" y="9738"/>
                    <a:pt x="17343" y="7087"/>
                    <a:pt x="17400" y="6569"/>
                  </a:cubicBezTo>
                  <a:cubicBezTo>
                    <a:pt x="17458" y="4264"/>
                    <a:pt x="16997" y="2075"/>
                    <a:pt x="16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91"/>
            <p:cNvSpPr/>
            <p:nvPr/>
          </p:nvSpPr>
          <p:spPr>
            <a:xfrm>
              <a:off x="4409925" y="3794475"/>
              <a:ext cx="327900" cy="283375"/>
            </a:xfrm>
            <a:custGeom>
              <a:avLst/>
              <a:gdLst/>
              <a:ahLst/>
              <a:cxnLst/>
              <a:rect l="l" t="t" r="r" b="b"/>
              <a:pathLst>
                <a:path w="13116" h="11335" extrusionOk="0">
                  <a:moveTo>
                    <a:pt x="7260" y="0"/>
                  </a:moveTo>
                  <a:cubicBezTo>
                    <a:pt x="7260" y="0"/>
                    <a:pt x="0" y="4840"/>
                    <a:pt x="115" y="5820"/>
                  </a:cubicBezTo>
                  <a:cubicBezTo>
                    <a:pt x="173" y="6857"/>
                    <a:pt x="691" y="10890"/>
                    <a:pt x="1844" y="11293"/>
                  </a:cubicBezTo>
                  <a:cubicBezTo>
                    <a:pt x="1914" y="11321"/>
                    <a:pt x="2018" y="11335"/>
                    <a:pt x="2150" y="11335"/>
                  </a:cubicBezTo>
                  <a:cubicBezTo>
                    <a:pt x="4193" y="11335"/>
                    <a:pt x="13115" y="8169"/>
                    <a:pt x="12791" y="7087"/>
                  </a:cubicBezTo>
                  <a:cubicBezTo>
                    <a:pt x="11869" y="4206"/>
                    <a:pt x="7260" y="0"/>
                    <a:pt x="7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91"/>
            <p:cNvSpPr/>
            <p:nvPr/>
          </p:nvSpPr>
          <p:spPr>
            <a:xfrm>
              <a:off x="3183200" y="4531400"/>
              <a:ext cx="1406800" cy="236750"/>
            </a:xfrm>
            <a:custGeom>
              <a:avLst/>
              <a:gdLst/>
              <a:ahLst/>
              <a:cxnLst/>
              <a:rect l="l" t="t" r="r" b="b"/>
              <a:pathLst>
                <a:path w="56272" h="9470" extrusionOk="0">
                  <a:moveTo>
                    <a:pt x="54205" y="0"/>
                  </a:moveTo>
                  <a:cubicBezTo>
                    <a:pt x="50398" y="0"/>
                    <a:pt x="38229" y="2292"/>
                    <a:pt x="28154" y="2788"/>
                  </a:cubicBezTo>
                  <a:cubicBezTo>
                    <a:pt x="27110" y="2840"/>
                    <a:pt x="26043" y="2863"/>
                    <a:pt x="24966" y="2863"/>
                  </a:cubicBezTo>
                  <a:cubicBezTo>
                    <a:pt x="13981" y="2863"/>
                    <a:pt x="1939" y="426"/>
                    <a:pt x="1939" y="426"/>
                  </a:cubicBezTo>
                  <a:cubicBezTo>
                    <a:pt x="1916" y="421"/>
                    <a:pt x="1893" y="419"/>
                    <a:pt x="1870" y="419"/>
                  </a:cubicBezTo>
                  <a:cubicBezTo>
                    <a:pt x="809" y="419"/>
                    <a:pt x="1" y="5571"/>
                    <a:pt x="960" y="6361"/>
                  </a:cubicBezTo>
                  <a:cubicBezTo>
                    <a:pt x="1939" y="7167"/>
                    <a:pt x="16977" y="8723"/>
                    <a:pt x="25447" y="9357"/>
                  </a:cubicBezTo>
                  <a:cubicBezTo>
                    <a:pt x="26493" y="9435"/>
                    <a:pt x="27744" y="9469"/>
                    <a:pt x="29133" y="9469"/>
                  </a:cubicBezTo>
                  <a:cubicBezTo>
                    <a:pt x="38980" y="9469"/>
                    <a:pt x="55753" y="7743"/>
                    <a:pt x="55753" y="7743"/>
                  </a:cubicBezTo>
                  <a:cubicBezTo>
                    <a:pt x="55753" y="7743"/>
                    <a:pt x="56271" y="1175"/>
                    <a:pt x="55349" y="196"/>
                  </a:cubicBezTo>
                  <a:cubicBezTo>
                    <a:pt x="55213" y="60"/>
                    <a:pt x="54817" y="0"/>
                    <a:pt x="54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91"/>
            <p:cNvSpPr/>
            <p:nvPr/>
          </p:nvSpPr>
          <p:spPr>
            <a:xfrm>
              <a:off x="3711325" y="3190950"/>
              <a:ext cx="63400" cy="64825"/>
            </a:xfrm>
            <a:custGeom>
              <a:avLst/>
              <a:gdLst/>
              <a:ahLst/>
              <a:cxnLst/>
              <a:rect l="l" t="t" r="r" b="b"/>
              <a:pathLst>
                <a:path w="2536" h="2593" extrusionOk="0">
                  <a:moveTo>
                    <a:pt x="1268" y="0"/>
                  </a:moveTo>
                  <a:cubicBezTo>
                    <a:pt x="576" y="0"/>
                    <a:pt x="0" y="576"/>
                    <a:pt x="0" y="1325"/>
                  </a:cubicBezTo>
                  <a:cubicBezTo>
                    <a:pt x="0" y="2017"/>
                    <a:pt x="576" y="2593"/>
                    <a:pt x="1268" y="2593"/>
                  </a:cubicBezTo>
                  <a:cubicBezTo>
                    <a:pt x="1959" y="2593"/>
                    <a:pt x="2535" y="2017"/>
                    <a:pt x="2535" y="1325"/>
                  </a:cubicBezTo>
                  <a:cubicBezTo>
                    <a:pt x="2535" y="576"/>
                    <a:pt x="1959" y="0"/>
                    <a:pt x="1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91"/>
            <p:cNvSpPr/>
            <p:nvPr/>
          </p:nvSpPr>
          <p:spPr>
            <a:xfrm>
              <a:off x="3927375" y="3190950"/>
              <a:ext cx="63400" cy="64825"/>
            </a:xfrm>
            <a:custGeom>
              <a:avLst/>
              <a:gdLst/>
              <a:ahLst/>
              <a:cxnLst/>
              <a:rect l="l" t="t" r="r" b="b"/>
              <a:pathLst>
                <a:path w="2536" h="2593" extrusionOk="0">
                  <a:moveTo>
                    <a:pt x="1268" y="0"/>
                  </a:moveTo>
                  <a:cubicBezTo>
                    <a:pt x="577" y="0"/>
                    <a:pt x="1" y="576"/>
                    <a:pt x="1" y="1325"/>
                  </a:cubicBezTo>
                  <a:cubicBezTo>
                    <a:pt x="1" y="2017"/>
                    <a:pt x="577" y="2593"/>
                    <a:pt x="1268" y="2593"/>
                  </a:cubicBezTo>
                  <a:cubicBezTo>
                    <a:pt x="1960" y="2593"/>
                    <a:pt x="2536" y="2017"/>
                    <a:pt x="2536" y="1325"/>
                  </a:cubicBezTo>
                  <a:cubicBezTo>
                    <a:pt x="2536" y="576"/>
                    <a:pt x="1960" y="0"/>
                    <a:pt x="12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91"/>
            <p:cNvSpPr/>
            <p:nvPr/>
          </p:nvSpPr>
          <p:spPr>
            <a:xfrm>
              <a:off x="3539925" y="2742350"/>
              <a:ext cx="622275" cy="422350"/>
            </a:xfrm>
            <a:custGeom>
              <a:avLst/>
              <a:gdLst/>
              <a:ahLst/>
              <a:cxnLst/>
              <a:rect l="l" t="t" r="r" b="b"/>
              <a:pathLst>
                <a:path w="24891" h="16894" extrusionOk="0">
                  <a:moveTo>
                    <a:pt x="13475" y="1"/>
                  </a:moveTo>
                  <a:cubicBezTo>
                    <a:pt x="13083" y="1"/>
                    <a:pt x="12682" y="27"/>
                    <a:pt x="12272" y="83"/>
                  </a:cubicBezTo>
                  <a:cubicBezTo>
                    <a:pt x="5070" y="1063"/>
                    <a:pt x="0" y="5499"/>
                    <a:pt x="346" y="15063"/>
                  </a:cubicBezTo>
                  <a:cubicBezTo>
                    <a:pt x="1150" y="16219"/>
                    <a:pt x="2524" y="16893"/>
                    <a:pt x="3933" y="16893"/>
                  </a:cubicBezTo>
                  <a:cubicBezTo>
                    <a:pt x="4139" y="16893"/>
                    <a:pt x="4346" y="16879"/>
                    <a:pt x="4552" y="16849"/>
                  </a:cubicBezTo>
                  <a:cubicBezTo>
                    <a:pt x="7375" y="16446"/>
                    <a:pt x="10083" y="10281"/>
                    <a:pt x="11293" y="8437"/>
                  </a:cubicBezTo>
                  <a:cubicBezTo>
                    <a:pt x="11445" y="8225"/>
                    <a:pt x="11615" y="8129"/>
                    <a:pt x="11802" y="8129"/>
                  </a:cubicBezTo>
                  <a:cubicBezTo>
                    <a:pt x="13583" y="8129"/>
                    <a:pt x="16912" y="16850"/>
                    <a:pt x="21411" y="16850"/>
                  </a:cubicBezTo>
                  <a:cubicBezTo>
                    <a:pt x="21437" y="16850"/>
                    <a:pt x="21464" y="16850"/>
                    <a:pt x="21491" y="16849"/>
                  </a:cubicBezTo>
                  <a:cubicBezTo>
                    <a:pt x="23392" y="16792"/>
                    <a:pt x="24890" y="11030"/>
                    <a:pt x="24487" y="9071"/>
                  </a:cubicBezTo>
                  <a:cubicBezTo>
                    <a:pt x="24052" y="7278"/>
                    <a:pt x="19979" y="1"/>
                    <a:pt x="134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91"/>
            <p:cNvSpPr/>
            <p:nvPr/>
          </p:nvSpPr>
          <p:spPr>
            <a:xfrm>
              <a:off x="3823675" y="3209675"/>
              <a:ext cx="54750" cy="102275"/>
            </a:xfrm>
            <a:custGeom>
              <a:avLst/>
              <a:gdLst/>
              <a:ahLst/>
              <a:cxnLst/>
              <a:rect l="l" t="t" r="r" b="b"/>
              <a:pathLst>
                <a:path w="2190" h="4091" extrusionOk="0">
                  <a:moveTo>
                    <a:pt x="1441" y="0"/>
                  </a:moveTo>
                  <a:cubicBezTo>
                    <a:pt x="1498" y="1152"/>
                    <a:pt x="1498" y="2305"/>
                    <a:pt x="1441" y="3457"/>
                  </a:cubicBezTo>
                  <a:cubicBezTo>
                    <a:pt x="1037" y="3400"/>
                    <a:pt x="577" y="3284"/>
                    <a:pt x="231" y="3111"/>
                  </a:cubicBezTo>
                  <a:lnTo>
                    <a:pt x="0" y="3688"/>
                  </a:lnTo>
                  <a:cubicBezTo>
                    <a:pt x="461" y="3918"/>
                    <a:pt x="980" y="4033"/>
                    <a:pt x="1498" y="4091"/>
                  </a:cubicBezTo>
                  <a:cubicBezTo>
                    <a:pt x="1786" y="4091"/>
                    <a:pt x="1844" y="4033"/>
                    <a:pt x="1959" y="3918"/>
                  </a:cubicBezTo>
                  <a:cubicBezTo>
                    <a:pt x="2075" y="3860"/>
                    <a:pt x="2190" y="3572"/>
                    <a:pt x="2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91"/>
            <p:cNvSpPr/>
            <p:nvPr/>
          </p:nvSpPr>
          <p:spPr>
            <a:xfrm>
              <a:off x="3570150" y="3183750"/>
              <a:ext cx="49000" cy="87875"/>
            </a:xfrm>
            <a:custGeom>
              <a:avLst/>
              <a:gdLst/>
              <a:ahLst/>
              <a:cxnLst/>
              <a:rect l="l" t="t" r="r" b="b"/>
              <a:pathLst>
                <a:path w="1960" h="3515" extrusionOk="0">
                  <a:moveTo>
                    <a:pt x="519" y="0"/>
                  </a:moveTo>
                  <a:lnTo>
                    <a:pt x="1" y="346"/>
                  </a:lnTo>
                  <a:cubicBezTo>
                    <a:pt x="635" y="1325"/>
                    <a:pt x="1096" y="2362"/>
                    <a:pt x="1326" y="3515"/>
                  </a:cubicBezTo>
                  <a:lnTo>
                    <a:pt x="1960" y="3457"/>
                  </a:lnTo>
                  <a:cubicBezTo>
                    <a:pt x="1672" y="2189"/>
                    <a:pt x="1211" y="1037"/>
                    <a:pt x="5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91"/>
            <p:cNvSpPr/>
            <p:nvPr/>
          </p:nvSpPr>
          <p:spPr>
            <a:xfrm>
              <a:off x="4062775" y="3183750"/>
              <a:ext cx="49000" cy="87875"/>
            </a:xfrm>
            <a:custGeom>
              <a:avLst/>
              <a:gdLst/>
              <a:ahLst/>
              <a:cxnLst/>
              <a:rect l="l" t="t" r="r" b="b"/>
              <a:pathLst>
                <a:path w="1960" h="3515" extrusionOk="0">
                  <a:moveTo>
                    <a:pt x="1441" y="0"/>
                  </a:moveTo>
                  <a:cubicBezTo>
                    <a:pt x="750" y="1037"/>
                    <a:pt x="231" y="2189"/>
                    <a:pt x="1" y="3457"/>
                  </a:cubicBezTo>
                  <a:lnTo>
                    <a:pt x="634" y="3515"/>
                  </a:lnTo>
                  <a:cubicBezTo>
                    <a:pt x="865" y="2362"/>
                    <a:pt x="1326" y="1325"/>
                    <a:pt x="1960" y="346"/>
                  </a:cubicBezTo>
                  <a:lnTo>
                    <a:pt x="14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91"/>
            <p:cNvSpPr/>
            <p:nvPr/>
          </p:nvSpPr>
          <p:spPr>
            <a:xfrm>
              <a:off x="3869775" y="2824775"/>
              <a:ext cx="223275" cy="298500"/>
            </a:xfrm>
            <a:custGeom>
              <a:avLst/>
              <a:gdLst/>
              <a:ahLst/>
              <a:cxnLst/>
              <a:rect l="l" t="t" r="r" b="b"/>
              <a:pathLst>
                <a:path w="8931" h="11940" extrusionOk="0">
                  <a:moveTo>
                    <a:pt x="334" y="0"/>
                  </a:moveTo>
                  <a:cubicBezTo>
                    <a:pt x="165" y="0"/>
                    <a:pt x="54" y="43"/>
                    <a:pt x="0" y="70"/>
                  </a:cubicBezTo>
                  <a:lnTo>
                    <a:pt x="288" y="646"/>
                  </a:lnTo>
                  <a:cubicBezTo>
                    <a:pt x="288" y="646"/>
                    <a:pt x="297" y="645"/>
                    <a:pt x="315" y="645"/>
                  </a:cubicBezTo>
                  <a:cubicBezTo>
                    <a:pt x="485" y="645"/>
                    <a:pt x="1465" y="786"/>
                    <a:pt x="3342" y="3758"/>
                  </a:cubicBezTo>
                  <a:cubicBezTo>
                    <a:pt x="4033" y="4910"/>
                    <a:pt x="4897" y="5947"/>
                    <a:pt x="5819" y="6927"/>
                  </a:cubicBezTo>
                  <a:cubicBezTo>
                    <a:pt x="7202" y="8482"/>
                    <a:pt x="8239" y="9577"/>
                    <a:pt x="7951" y="11824"/>
                  </a:cubicBezTo>
                  <a:lnTo>
                    <a:pt x="8585" y="11939"/>
                  </a:lnTo>
                  <a:cubicBezTo>
                    <a:pt x="8931" y="9346"/>
                    <a:pt x="7836" y="8079"/>
                    <a:pt x="6280" y="6523"/>
                  </a:cubicBezTo>
                  <a:cubicBezTo>
                    <a:pt x="5358" y="5544"/>
                    <a:pt x="4552" y="4507"/>
                    <a:pt x="3860" y="3412"/>
                  </a:cubicBezTo>
                  <a:cubicBezTo>
                    <a:pt x="2052" y="457"/>
                    <a:pt x="885" y="0"/>
                    <a:pt x="334" y="0"/>
                  </a:cubicBezTo>
                  <a:close/>
                </a:path>
              </a:pathLst>
            </a:custGeom>
            <a:solidFill>
              <a:srgbClr val="473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91"/>
            <p:cNvSpPr/>
            <p:nvPr/>
          </p:nvSpPr>
          <p:spPr>
            <a:xfrm>
              <a:off x="3609050" y="2837625"/>
              <a:ext cx="184400" cy="277000"/>
            </a:xfrm>
            <a:custGeom>
              <a:avLst/>
              <a:gdLst/>
              <a:ahLst/>
              <a:cxnLst/>
              <a:rect l="l" t="t" r="r" b="b"/>
              <a:pathLst>
                <a:path w="7376" h="11080" extrusionOk="0">
                  <a:moveTo>
                    <a:pt x="7267" y="1"/>
                  </a:moveTo>
                  <a:cubicBezTo>
                    <a:pt x="6987" y="1"/>
                    <a:pt x="6356" y="371"/>
                    <a:pt x="4207" y="3820"/>
                  </a:cubicBezTo>
                  <a:cubicBezTo>
                    <a:pt x="3573" y="4857"/>
                    <a:pt x="2824" y="5836"/>
                    <a:pt x="1902" y="6643"/>
                  </a:cubicBezTo>
                  <a:cubicBezTo>
                    <a:pt x="750" y="7795"/>
                    <a:pt x="1" y="8544"/>
                    <a:pt x="346" y="11079"/>
                  </a:cubicBezTo>
                  <a:lnTo>
                    <a:pt x="980" y="10964"/>
                  </a:lnTo>
                  <a:cubicBezTo>
                    <a:pt x="692" y="8775"/>
                    <a:pt x="1211" y="8199"/>
                    <a:pt x="2363" y="7104"/>
                  </a:cubicBezTo>
                  <a:cubicBezTo>
                    <a:pt x="3285" y="6240"/>
                    <a:pt x="4091" y="5260"/>
                    <a:pt x="4725" y="4166"/>
                  </a:cubicBezTo>
                  <a:cubicBezTo>
                    <a:pt x="6742" y="997"/>
                    <a:pt x="7375" y="939"/>
                    <a:pt x="7375" y="939"/>
                  </a:cubicBezTo>
                  <a:lnTo>
                    <a:pt x="7375" y="17"/>
                  </a:lnTo>
                  <a:cubicBezTo>
                    <a:pt x="7345" y="10"/>
                    <a:pt x="7310" y="1"/>
                    <a:pt x="7267" y="1"/>
                  </a:cubicBezTo>
                  <a:close/>
                </a:path>
              </a:pathLst>
            </a:custGeom>
            <a:solidFill>
              <a:srgbClr val="473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91"/>
            <p:cNvSpPr/>
            <p:nvPr/>
          </p:nvSpPr>
          <p:spPr>
            <a:xfrm>
              <a:off x="3503900" y="2781875"/>
              <a:ext cx="288100" cy="399000"/>
            </a:xfrm>
            <a:custGeom>
              <a:avLst/>
              <a:gdLst/>
              <a:ahLst/>
              <a:cxnLst/>
              <a:rect l="l" t="t" r="r" b="b"/>
              <a:pathLst>
                <a:path w="11524" h="15960" extrusionOk="0">
                  <a:moveTo>
                    <a:pt x="11293" y="0"/>
                  </a:moveTo>
                  <a:cubicBezTo>
                    <a:pt x="9680" y="634"/>
                    <a:pt x="8182" y="1441"/>
                    <a:pt x="6799" y="2420"/>
                  </a:cubicBezTo>
                  <a:cubicBezTo>
                    <a:pt x="3688" y="4552"/>
                    <a:pt x="1671" y="7145"/>
                    <a:pt x="1038" y="9968"/>
                  </a:cubicBezTo>
                  <a:cubicBezTo>
                    <a:pt x="1" y="14347"/>
                    <a:pt x="346" y="15902"/>
                    <a:pt x="346" y="15960"/>
                  </a:cubicBezTo>
                  <a:lnTo>
                    <a:pt x="922" y="15787"/>
                  </a:lnTo>
                  <a:cubicBezTo>
                    <a:pt x="922" y="15787"/>
                    <a:pt x="634" y="14347"/>
                    <a:pt x="1614" y="10141"/>
                  </a:cubicBezTo>
                  <a:cubicBezTo>
                    <a:pt x="3169" y="3688"/>
                    <a:pt x="11409" y="634"/>
                    <a:pt x="11524" y="634"/>
                  </a:cubicBezTo>
                  <a:lnTo>
                    <a:pt x="11293" y="0"/>
                  </a:lnTo>
                  <a:close/>
                </a:path>
              </a:pathLst>
            </a:custGeom>
            <a:solidFill>
              <a:srgbClr val="473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91"/>
            <p:cNvSpPr/>
            <p:nvPr/>
          </p:nvSpPr>
          <p:spPr>
            <a:xfrm>
              <a:off x="4175125" y="3183750"/>
              <a:ext cx="60525" cy="386050"/>
            </a:xfrm>
            <a:custGeom>
              <a:avLst/>
              <a:gdLst/>
              <a:ahLst/>
              <a:cxnLst/>
              <a:rect l="l" t="t" r="r" b="b"/>
              <a:pathLst>
                <a:path w="2421" h="15442" extrusionOk="0">
                  <a:moveTo>
                    <a:pt x="1" y="0"/>
                  </a:moveTo>
                  <a:cubicBezTo>
                    <a:pt x="1" y="576"/>
                    <a:pt x="231" y="1786"/>
                    <a:pt x="519" y="3227"/>
                  </a:cubicBezTo>
                  <a:cubicBezTo>
                    <a:pt x="807" y="4437"/>
                    <a:pt x="1095" y="5877"/>
                    <a:pt x="1326" y="7260"/>
                  </a:cubicBezTo>
                  <a:cubicBezTo>
                    <a:pt x="1787" y="10198"/>
                    <a:pt x="1326" y="15326"/>
                    <a:pt x="1326" y="15384"/>
                  </a:cubicBezTo>
                  <a:lnTo>
                    <a:pt x="1960" y="15441"/>
                  </a:lnTo>
                  <a:cubicBezTo>
                    <a:pt x="1960" y="15211"/>
                    <a:pt x="2421" y="10141"/>
                    <a:pt x="1960" y="7144"/>
                  </a:cubicBezTo>
                  <a:cubicBezTo>
                    <a:pt x="1729" y="5762"/>
                    <a:pt x="1441" y="4321"/>
                    <a:pt x="1153" y="3054"/>
                  </a:cubicBezTo>
                  <a:cubicBezTo>
                    <a:pt x="865" y="1671"/>
                    <a:pt x="634" y="519"/>
                    <a:pt x="634" y="0"/>
                  </a:cubicBezTo>
                  <a:close/>
                </a:path>
              </a:pathLst>
            </a:custGeom>
            <a:solidFill>
              <a:srgbClr val="473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91"/>
            <p:cNvSpPr/>
            <p:nvPr/>
          </p:nvSpPr>
          <p:spPr>
            <a:xfrm>
              <a:off x="3908650" y="2777550"/>
              <a:ext cx="226175" cy="234800"/>
            </a:xfrm>
            <a:custGeom>
              <a:avLst/>
              <a:gdLst/>
              <a:ahLst/>
              <a:cxnLst/>
              <a:rect l="l" t="t" r="r" b="b"/>
              <a:pathLst>
                <a:path w="9047" h="9392" extrusionOk="0">
                  <a:moveTo>
                    <a:pt x="289" y="0"/>
                  </a:moveTo>
                  <a:lnTo>
                    <a:pt x="1" y="576"/>
                  </a:lnTo>
                  <a:cubicBezTo>
                    <a:pt x="116" y="576"/>
                    <a:pt x="7606" y="3918"/>
                    <a:pt x="8470" y="9392"/>
                  </a:cubicBezTo>
                  <a:lnTo>
                    <a:pt x="9046" y="9277"/>
                  </a:lnTo>
                  <a:cubicBezTo>
                    <a:pt x="8701" y="6857"/>
                    <a:pt x="7030" y="4494"/>
                    <a:pt x="4322" y="2420"/>
                  </a:cubicBezTo>
                  <a:cubicBezTo>
                    <a:pt x="3054" y="1441"/>
                    <a:pt x="1729" y="634"/>
                    <a:pt x="289" y="0"/>
                  </a:cubicBezTo>
                  <a:close/>
                </a:path>
              </a:pathLst>
            </a:custGeom>
            <a:solidFill>
              <a:srgbClr val="473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91"/>
            <p:cNvSpPr/>
            <p:nvPr/>
          </p:nvSpPr>
          <p:spPr>
            <a:xfrm>
              <a:off x="3784775" y="3324850"/>
              <a:ext cx="132550" cy="50500"/>
            </a:xfrm>
            <a:custGeom>
              <a:avLst/>
              <a:gdLst/>
              <a:ahLst/>
              <a:cxnLst/>
              <a:rect l="l" t="t" r="r" b="b"/>
              <a:pathLst>
                <a:path w="5302" h="2020" extrusionOk="0">
                  <a:moveTo>
                    <a:pt x="2812" y="1"/>
                  </a:moveTo>
                  <a:cubicBezTo>
                    <a:pt x="1560" y="1"/>
                    <a:pt x="114" y="1502"/>
                    <a:pt x="1" y="1558"/>
                  </a:cubicBezTo>
                  <a:lnTo>
                    <a:pt x="462" y="2019"/>
                  </a:lnTo>
                  <a:cubicBezTo>
                    <a:pt x="865" y="1616"/>
                    <a:pt x="2017" y="636"/>
                    <a:pt x="2882" y="636"/>
                  </a:cubicBezTo>
                  <a:cubicBezTo>
                    <a:pt x="3631" y="751"/>
                    <a:pt x="4322" y="1097"/>
                    <a:pt x="4840" y="1673"/>
                  </a:cubicBezTo>
                  <a:lnTo>
                    <a:pt x="5301" y="1270"/>
                  </a:lnTo>
                  <a:cubicBezTo>
                    <a:pt x="4668" y="579"/>
                    <a:pt x="3861" y="118"/>
                    <a:pt x="2882" y="2"/>
                  </a:cubicBezTo>
                  <a:cubicBezTo>
                    <a:pt x="2858" y="1"/>
                    <a:pt x="2835" y="1"/>
                    <a:pt x="2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91"/>
            <p:cNvSpPr/>
            <p:nvPr/>
          </p:nvSpPr>
          <p:spPr>
            <a:xfrm>
              <a:off x="3688275" y="3144850"/>
              <a:ext cx="69175" cy="28825"/>
            </a:xfrm>
            <a:custGeom>
              <a:avLst/>
              <a:gdLst/>
              <a:ahLst/>
              <a:cxnLst/>
              <a:rect l="l" t="t" r="r" b="b"/>
              <a:pathLst>
                <a:path w="2767" h="1153" extrusionOk="0">
                  <a:moveTo>
                    <a:pt x="2363" y="0"/>
                  </a:moveTo>
                  <a:cubicBezTo>
                    <a:pt x="1787" y="240"/>
                    <a:pt x="1130" y="361"/>
                    <a:pt x="461" y="361"/>
                  </a:cubicBezTo>
                  <a:cubicBezTo>
                    <a:pt x="327" y="361"/>
                    <a:pt x="193" y="356"/>
                    <a:pt x="58" y="346"/>
                  </a:cubicBezTo>
                  <a:lnTo>
                    <a:pt x="0" y="1153"/>
                  </a:lnTo>
                  <a:lnTo>
                    <a:pt x="346" y="1153"/>
                  </a:lnTo>
                  <a:cubicBezTo>
                    <a:pt x="1210" y="1153"/>
                    <a:pt x="2017" y="980"/>
                    <a:pt x="2766" y="634"/>
                  </a:cubicBezTo>
                  <a:lnTo>
                    <a:pt x="23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91"/>
            <p:cNvSpPr/>
            <p:nvPr/>
          </p:nvSpPr>
          <p:spPr>
            <a:xfrm>
              <a:off x="3943225" y="3140525"/>
              <a:ext cx="70600" cy="25950"/>
            </a:xfrm>
            <a:custGeom>
              <a:avLst/>
              <a:gdLst/>
              <a:ahLst/>
              <a:cxnLst/>
              <a:rect l="l" t="t" r="r" b="b"/>
              <a:pathLst>
                <a:path w="2824" h="1038" extrusionOk="0">
                  <a:moveTo>
                    <a:pt x="231" y="1"/>
                  </a:moveTo>
                  <a:lnTo>
                    <a:pt x="0" y="750"/>
                  </a:lnTo>
                  <a:cubicBezTo>
                    <a:pt x="634" y="922"/>
                    <a:pt x="1268" y="1038"/>
                    <a:pt x="1959" y="1038"/>
                  </a:cubicBezTo>
                  <a:cubicBezTo>
                    <a:pt x="2248" y="1038"/>
                    <a:pt x="2536" y="980"/>
                    <a:pt x="2824" y="922"/>
                  </a:cubicBezTo>
                  <a:lnTo>
                    <a:pt x="2593" y="173"/>
                  </a:lnTo>
                  <a:cubicBezTo>
                    <a:pt x="2291" y="238"/>
                    <a:pt x="1988" y="271"/>
                    <a:pt x="1689" y="271"/>
                  </a:cubicBezTo>
                  <a:cubicBezTo>
                    <a:pt x="1190" y="271"/>
                    <a:pt x="699" y="181"/>
                    <a:pt x="2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91"/>
            <p:cNvSpPr/>
            <p:nvPr/>
          </p:nvSpPr>
          <p:spPr>
            <a:xfrm>
              <a:off x="3770375" y="3461725"/>
              <a:ext cx="180075" cy="46125"/>
            </a:xfrm>
            <a:custGeom>
              <a:avLst/>
              <a:gdLst/>
              <a:ahLst/>
              <a:cxnLst/>
              <a:rect l="l" t="t" r="r" b="b"/>
              <a:pathLst>
                <a:path w="7203" h="1845" extrusionOk="0">
                  <a:moveTo>
                    <a:pt x="6799" y="1"/>
                  </a:moveTo>
                  <a:cubicBezTo>
                    <a:pt x="5902" y="809"/>
                    <a:pt x="4725" y="1267"/>
                    <a:pt x="3541" y="1267"/>
                  </a:cubicBezTo>
                  <a:cubicBezTo>
                    <a:pt x="3204" y="1267"/>
                    <a:pt x="2867" y="1230"/>
                    <a:pt x="2536" y="1153"/>
                  </a:cubicBezTo>
                  <a:cubicBezTo>
                    <a:pt x="1729" y="980"/>
                    <a:pt x="980" y="692"/>
                    <a:pt x="346" y="347"/>
                  </a:cubicBezTo>
                  <a:lnTo>
                    <a:pt x="1" y="865"/>
                  </a:lnTo>
                  <a:cubicBezTo>
                    <a:pt x="1095" y="1499"/>
                    <a:pt x="2305" y="1845"/>
                    <a:pt x="3573" y="1845"/>
                  </a:cubicBezTo>
                  <a:cubicBezTo>
                    <a:pt x="4956" y="1845"/>
                    <a:pt x="6223" y="1384"/>
                    <a:pt x="7203" y="404"/>
                  </a:cubicBezTo>
                  <a:lnTo>
                    <a:pt x="67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91"/>
            <p:cNvSpPr/>
            <p:nvPr/>
          </p:nvSpPr>
          <p:spPr>
            <a:xfrm>
              <a:off x="3183200" y="4531400"/>
              <a:ext cx="1406800" cy="236750"/>
            </a:xfrm>
            <a:custGeom>
              <a:avLst/>
              <a:gdLst/>
              <a:ahLst/>
              <a:cxnLst/>
              <a:rect l="l" t="t" r="r" b="b"/>
              <a:pathLst>
                <a:path w="56272" h="9470" extrusionOk="0">
                  <a:moveTo>
                    <a:pt x="54168" y="0"/>
                  </a:moveTo>
                  <a:cubicBezTo>
                    <a:pt x="50398" y="0"/>
                    <a:pt x="38229" y="2292"/>
                    <a:pt x="28154" y="2788"/>
                  </a:cubicBezTo>
                  <a:cubicBezTo>
                    <a:pt x="27105" y="2840"/>
                    <a:pt x="26034" y="2863"/>
                    <a:pt x="24954" y="2863"/>
                  </a:cubicBezTo>
                  <a:cubicBezTo>
                    <a:pt x="13934" y="2863"/>
                    <a:pt x="1939" y="426"/>
                    <a:pt x="1939" y="426"/>
                  </a:cubicBezTo>
                  <a:cubicBezTo>
                    <a:pt x="1916" y="421"/>
                    <a:pt x="1893" y="419"/>
                    <a:pt x="1870" y="419"/>
                  </a:cubicBezTo>
                  <a:cubicBezTo>
                    <a:pt x="809" y="419"/>
                    <a:pt x="1" y="5571"/>
                    <a:pt x="960" y="6361"/>
                  </a:cubicBezTo>
                  <a:cubicBezTo>
                    <a:pt x="1939" y="7167"/>
                    <a:pt x="16977" y="8723"/>
                    <a:pt x="25447" y="9357"/>
                  </a:cubicBezTo>
                  <a:cubicBezTo>
                    <a:pt x="26493" y="9435"/>
                    <a:pt x="27744" y="9469"/>
                    <a:pt x="29133" y="9469"/>
                  </a:cubicBezTo>
                  <a:cubicBezTo>
                    <a:pt x="38980" y="9469"/>
                    <a:pt x="55753" y="7743"/>
                    <a:pt x="55753" y="7743"/>
                  </a:cubicBezTo>
                  <a:cubicBezTo>
                    <a:pt x="55753" y="7743"/>
                    <a:pt x="56271" y="1175"/>
                    <a:pt x="55292" y="196"/>
                  </a:cubicBezTo>
                  <a:cubicBezTo>
                    <a:pt x="55164" y="60"/>
                    <a:pt x="54775" y="0"/>
                    <a:pt x="54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91"/>
            <p:cNvSpPr/>
            <p:nvPr/>
          </p:nvSpPr>
          <p:spPr>
            <a:xfrm>
              <a:off x="3011275" y="3647275"/>
              <a:ext cx="504175" cy="1338425"/>
            </a:xfrm>
            <a:custGeom>
              <a:avLst/>
              <a:gdLst/>
              <a:ahLst/>
              <a:cxnLst/>
              <a:rect l="l" t="t" r="r" b="b"/>
              <a:pathLst>
                <a:path w="20167" h="53537" extrusionOk="0">
                  <a:moveTo>
                    <a:pt x="18288" y="0"/>
                  </a:moveTo>
                  <a:cubicBezTo>
                    <a:pt x="17710" y="0"/>
                    <a:pt x="17007" y="120"/>
                    <a:pt x="16191" y="472"/>
                  </a:cubicBezTo>
                  <a:cubicBezTo>
                    <a:pt x="16191" y="472"/>
                    <a:pt x="11755" y="15453"/>
                    <a:pt x="1" y="53191"/>
                  </a:cubicBezTo>
                  <a:lnTo>
                    <a:pt x="2997" y="53537"/>
                  </a:lnTo>
                  <a:cubicBezTo>
                    <a:pt x="2997" y="53537"/>
                    <a:pt x="17401" y="30490"/>
                    <a:pt x="20167" y="530"/>
                  </a:cubicBezTo>
                  <a:cubicBezTo>
                    <a:pt x="20167" y="530"/>
                    <a:pt x="19504" y="0"/>
                    <a:pt x="182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91"/>
            <p:cNvSpPr/>
            <p:nvPr/>
          </p:nvSpPr>
          <p:spPr>
            <a:xfrm>
              <a:off x="3128175" y="3938200"/>
              <a:ext cx="322450" cy="381250"/>
            </a:xfrm>
            <a:custGeom>
              <a:avLst/>
              <a:gdLst/>
              <a:ahLst/>
              <a:cxnLst/>
              <a:rect l="l" t="t" r="r" b="b"/>
              <a:pathLst>
                <a:path w="12898" h="15250" extrusionOk="0">
                  <a:moveTo>
                    <a:pt x="8185" y="1"/>
                  </a:moveTo>
                  <a:cubicBezTo>
                    <a:pt x="7996" y="1"/>
                    <a:pt x="7800" y="5"/>
                    <a:pt x="7597" y="13"/>
                  </a:cubicBezTo>
                  <a:cubicBezTo>
                    <a:pt x="3391" y="128"/>
                    <a:pt x="2066" y="4449"/>
                    <a:pt x="2066" y="4449"/>
                  </a:cubicBezTo>
                  <a:cubicBezTo>
                    <a:pt x="953" y="8290"/>
                    <a:pt x="1" y="15250"/>
                    <a:pt x="1860" y="15250"/>
                  </a:cubicBezTo>
                  <a:cubicBezTo>
                    <a:pt x="1925" y="15250"/>
                    <a:pt x="1994" y="15241"/>
                    <a:pt x="2066" y="15224"/>
                  </a:cubicBezTo>
                  <a:cubicBezTo>
                    <a:pt x="4198" y="14763"/>
                    <a:pt x="10593" y="15166"/>
                    <a:pt x="11630" y="13841"/>
                  </a:cubicBezTo>
                  <a:cubicBezTo>
                    <a:pt x="12667" y="12516"/>
                    <a:pt x="12898" y="1569"/>
                    <a:pt x="12898" y="1569"/>
                  </a:cubicBezTo>
                  <a:cubicBezTo>
                    <a:pt x="12898" y="1569"/>
                    <a:pt x="11957" y="1"/>
                    <a:pt x="8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91"/>
            <p:cNvSpPr/>
            <p:nvPr/>
          </p:nvSpPr>
          <p:spPr>
            <a:xfrm>
              <a:off x="3351225" y="4024925"/>
              <a:ext cx="100850" cy="23075"/>
            </a:xfrm>
            <a:custGeom>
              <a:avLst/>
              <a:gdLst/>
              <a:ahLst/>
              <a:cxnLst/>
              <a:rect l="l" t="t" r="r" b="b"/>
              <a:pathLst>
                <a:path w="4034" h="923" extrusionOk="0">
                  <a:moveTo>
                    <a:pt x="58" y="1"/>
                  </a:moveTo>
                  <a:lnTo>
                    <a:pt x="0" y="635"/>
                  </a:lnTo>
                  <a:lnTo>
                    <a:pt x="3976" y="923"/>
                  </a:lnTo>
                  <a:lnTo>
                    <a:pt x="4033" y="347"/>
                  </a:lnTo>
                  <a:lnTo>
                    <a:pt x="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91"/>
            <p:cNvSpPr/>
            <p:nvPr/>
          </p:nvSpPr>
          <p:spPr>
            <a:xfrm>
              <a:off x="3352650" y="4101275"/>
              <a:ext cx="99425" cy="23075"/>
            </a:xfrm>
            <a:custGeom>
              <a:avLst/>
              <a:gdLst/>
              <a:ahLst/>
              <a:cxnLst/>
              <a:rect l="l" t="t" r="r" b="b"/>
              <a:pathLst>
                <a:path w="3977" h="923" extrusionOk="0">
                  <a:moveTo>
                    <a:pt x="59" y="1"/>
                  </a:moveTo>
                  <a:lnTo>
                    <a:pt x="1" y="634"/>
                  </a:lnTo>
                  <a:lnTo>
                    <a:pt x="3919" y="922"/>
                  </a:lnTo>
                  <a:lnTo>
                    <a:pt x="3976" y="289"/>
                  </a:lnTo>
                  <a:lnTo>
                    <a:pt x="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91"/>
            <p:cNvSpPr/>
            <p:nvPr/>
          </p:nvSpPr>
          <p:spPr>
            <a:xfrm>
              <a:off x="3341125" y="4196350"/>
              <a:ext cx="99425" cy="23075"/>
            </a:xfrm>
            <a:custGeom>
              <a:avLst/>
              <a:gdLst/>
              <a:ahLst/>
              <a:cxnLst/>
              <a:rect l="l" t="t" r="r" b="b"/>
              <a:pathLst>
                <a:path w="3977" h="923" extrusionOk="0">
                  <a:moveTo>
                    <a:pt x="59" y="0"/>
                  </a:moveTo>
                  <a:lnTo>
                    <a:pt x="1" y="634"/>
                  </a:lnTo>
                  <a:lnTo>
                    <a:pt x="3919" y="922"/>
                  </a:lnTo>
                  <a:lnTo>
                    <a:pt x="3976" y="288"/>
                  </a:lnTo>
                  <a:lnTo>
                    <a:pt x="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91"/>
            <p:cNvSpPr/>
            <p:nvPr/>
          </p:nvSpPr>
          <p:spPr>
            <a:xfrm>
              <a:off x="2733300" y="3956750"/>
              <a:ext cx="583375" cy="1113025"/>
            </a:xfrm>
            <a:custGeom>
              <a:avLst/>
              <a:gdLst/>
              <a:ahLst/>
              <a:cxnLst/>
              <a:rect l="l" t="t" r="r" b="b"/>
              <a:pathLst>
                <a:path w="23335" h="44521" extrusionOk="0">
                  <a:moveTo>
                    <a:pt x="21364" y="0"/>
                  </a:moveTo>
                  <a:cubicBezTo>
                    <a:pt x="17691" y="0"/>
                    <a:pt x="1770" y="20301"/>
                    <a:pt x="864" y="26754"/>
                  </a:cubicBezTo>
                  <a:cubicBezTo>
                    <a:pt x="0" y="33322"/>
                    <a:pt x="1901" y="43232"/>
                    <a:pt x="6511" y="44327"/>
                  </a:cubicBezTo>
                  <a:cubicBezTo>
                    <a:pt x="7027" y="44457"/>
                    <a:pt x="7548" y="44521"/>
                    <a:pt x="8069" y="44521"/>
                  </a:cubicBezTo>
                  <a:cubicBezTo>
                    <a:pt x="12143" y="44521"/>
                    <a:pt x="16247" y="40656"/>
                    <a:pt x="18495" y="34935"/>
                  </a:cubicBezTo>
                  <a:cubicBezTo>
                    <a:pt x="21087" y="28540"/>
                    <a:pt x="20166" y="12868"/>
                    <a:pt x="20166" y="12868"/>
                  </a:cubicBezTo>
                  <a:cubicBezTo>
                    <a:pt x="20338" y="9411"/>
                    <a:pt x="23335" y="481"/>
                    <a:pt x="21548" y="20"/>
                  </a:cubicBezTo>
                  <a:cubicBezTo>
                    <a:pt x="21491" y="7"/>
                    <a:pt x="21429" y="0"/>
                    <a:pt x="21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91"/>
            <p:cNvSpPr/>
            <p:nvPr/>
          </p:nvSpPr>
          <p:spPr>
            <a:xfrm>
              <a:off x="4170800" y="3588500"/>
              <a:ext cx="515700" cy="1397200"/>
            </a:xfrm>
            <a:custGeom>
              <a:avLst/>
              <a:gdLst/>
              <a:ahLst/>
              <a:cxnLst/>
              <a:rect l="l" t="t" r="r" b="b"/>
              <a:pathLst>
                <a:path w="20628" h="55888" extrusionOk="0">
                  <a:moveTo>
                    <a:pt x="1" y="0"/>
                  </a:moveTo>
                  <a:lnTo>
                    <a:pt x="1" y="0"/>
                  </a:lnTo>
                  <a:cubicBezTo>
                    <a:pt x="5186" y="31804"/>
                    <a:pt x="18035" y="55888"/>
                    <a:pt x="18035" y="55888"/>
                  </a:cubicBezTo>
                  <a:lnTo>
                    <a:pt x="20627" y="55888"/>
                  </a:lnTo>
                  <a:cubicBezTo>
                    <a:pt x="11754" y="22528"/>
                    <a:pt x="5244" y="1556"/>
                    <a:pt x="5244" y="1556"/>
                  </a:cubicBezTo>
                  <a:cubicBezTo>
                    <a:pt x="3515" y="864"/>
                    <a:pt x="1787" y="34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91"/>
            <p:cNvSpPr/>
            <p:nvPr/>
          </p:nvSpPr>
          <p:spPr>
            <a:xfrm>
              <a:off x="4252900" y="3938200"/>
              <a:ext cx="322450" cy="381250"/>
            </a:xfrm>
            <a:custGeom>
              <a:avLst/>
              <a:gdLst/>
              <a:ahLst/>
              <a:cxnLst/>
              <a:rect l="l" t="t" r="r" b="b"/>
              <a:pathLst>
                <a:path w="12898" h="15250" extrusionOk="0">
                  <a:moveTo>
                    <a:pt x="4714" y="1"/>
                  </a:moveTo>
                  <a:cubicBezTo>
                    <a:pt x="942" y="1"/>
                    <a:pt x="1" y="1569"/>
                    <a:pt x="1" y="1569"/>
                  </a:cubicBezTo>
                  <a:cubicBezTo>
                    <a:pt x="1" y="1569"/>
                    <a:pt x="231" y="12516"/>
                    <a:pt x="1268" y="13841"/>
                  </a:cubicBezTo>
                  <a:cubicBezTo>
                    <a:pt x="2306" y="15166"/>
                    <a:pt x="8701" y="14763"/>
                    <a:pt x="10833" y="15224"/>
                  </a:cubicBezTo>
                  <a:cubicBezTo>
                    <a:pt x="10905" y="15241"/>
                    <a:pt x="10974" y="15250"/>
                    <a:pt x="11039" y="15250"/>
                  </a:cubicBezTo>
                  <a:cubicBezTo>
                    <a:pt x="12898" y="15250"/>
                    <a:pt x="11946" y="8290"/>
                    <a:pt x="10833" y="4449"/>
                  </a:cubicBezTo>
                  <a:cubicBezTo>
                    <a:pt x="10833" y="4449"/>
                    <a:pt x="9508" y="128"/>
                    <a:pt x="5302" y="13"/>
                  </a:cubicBezTo>
                  <a:cubicBezTo>
                    <a:pt x="5099" y="5"/>
                    <a:pt x="4903" y="1"/>
                    <a:pt x="4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91"/>
            <p:cNvSpPr/>
            <p:nvPr/>
          </p:nvSpPr>
          <p:spPr>
            <a:xfrm>
              <a:off x="4251475" y="4024925"/>
              <a:ext cx="100850" cy="24525"/>
            </a:xfrm>
            <a:custGeom>
              <a:avLst/>
              <a:gdLst/>
              <a:ahLst/>
              <a:cxnLst/>
              <a:rect l="l" t="t" r="r" b="b"/>
              <a:pathLst>
                <a:path w="4034" h="981" extrusionOk="0">
                  <a:moveTo>
                    <a:pt x="3976" y="1"/>
                  </a:moveTo>
                  <a:lnTo>
                    <a:pt x="0" y="347"/>
                  </a:lnTo>
                  <a:lnTo>
                    <a:pt x="58" y="980"/>
                  </a:lnTo>
                  <a:lnTo>
                    <a:pt x="4033" y="635"/>
                  </a:lnTo>
                  <a:lnTo>
                    <a:pt x="39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91"/>
            <p:cNvSpPr/>
            <p:nvPr/>
          </p:nvSpPr>
          <p:spPr>
            <a:xfrm>
              <a:off x="4251475" y="4101275"/>
              <a:ext cx="99400" cy="23075"/>
            </a:xfrm>
            <a:custGeom>
              <a:avLst/>
              <a:gdLst/>
              <a:ahLst/>
              <a:cxnLst/>
              <a:rect l="l" t="t" r="r" b="b"/>
              <a:pathLst>
                <a:path w="3976" h="923" extrusionOk="0">
                  <a:moveTo>
                    <a:pt x="3918" y="1"/>
                  </a:moveTo>
                  <a:lnTo>
                    <a:pt x="0" y="289"/>
                  </a:lnTo>
                  <a:lnTo>
                    <a:pt x="58" y="922"/>
                  </a:lnTo>
                  <a:lnTo>
                    <a:pt x="3976" y="634"/>
                  </a:lnTo>
                  <a:lnTo>
                    <a:pt x="39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91"/>
            <p:cNvSpPr/>
            <p:nvPr/>
          </p:nvSpPr>
          <p:spPr>
            <a:xfrm>
              <a:off x="4263000" y="4196350"/>
              <a:ext cx="99400" cy="23075"/>
            </a:xfrm>
            <a:custGeom>
              <a:avLst/>
              <a:gdLst/>
              <a:ahLst/>
              <a:cxnLst/>
              <a:rect l="l" t="t" r="r" b="b"/>
              <a:pathLst>
                <a:path w="3976" h="923" extrusionOk="0">
                  <a:moveTo>
                    <a:pt x="3918" y="0"/>
                  </a:moveTo>
                  <a:lnTo>
                    <a:pt x="0" y="346"/>
                  </a:lnTo>
                  <a:lnTo>
                    <a:pt x="58" y="922"/>
                  </a:lnTo>
                  <a:lnTo>
                    <a:pt x="3976" y="634"/>
                  </a:lnTo>
                  <a:lnTo>
                    <a:pt x="39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91"/>
            <p:cNvSpPr/>
            <p:nvPr/>
          </p:nvSpPr>
          <p:spPr>
            <a:xfrm>
              <a:off x="4388300" y="3956750"/>
              <a:ext cx="581950" cy="1113025"/>
            </a:xfrm>
            <a:custGeom>
              <a:avLst/>
              <a:gdLst/>
              <a:ahLst/>
              <a:cxnLst/>
              <a:rect l="l" t="t" r="r" b="b"/>
              <a:pathLst>
                <a:path w="23278" h="44521" extrusionOk="0">
                  <a:moveTo>
                    <a:pt x="1972" y="0"/>
                  </a:moveTo>
                  <a:cubicBezTo>
                    <a:pt x="1906" y="0"/>
                    <a:pt x="1845" y="7"/>
                    <a:pt x="1787" y="20"/>
                  </a:cubicBezTo>
                  <a:cubicBezTo>
                    <a:pt x="1" y="481"/>
                    <a:pt x="2939" y="9411"/>
                    <a:pt x="3112" y="12868"/>
                  </a:cubicBezTo>
                  <a:cubicBezTo>
                    <a:pt x="3112" y="12868"/>
                    <a:pt x="2190" y="28540"/>
                    <a:pt x="4725" y="34935"/>
                  </a:cubicBezTo>
                  <a:cubicBezTo>
                    <a:pt x="7024" y="40656"/>
                    <a:pt x="11134" y="44521"/>
                    <a:pt x="15249" y="44521"/>
                  </a:cubicBezTo>
                  <a:cubicBezTo>
                    <a:pt x="15775" y="44521"/>
                    <a:pt x="16302" y="44457"/>
                    <a:pt x="16825" y="44327"/>
                  </a:cubicBezTo>
                  <a:cubicBezTo>
                    <a:pt x="21434" y="43232"/>
                    <a:pt x="23278" y="33322"/>
                    <a:pt x="22413" y="26754"/>
                  </a:cubicBezTo>
                  <a:cubicBezTo>
                    <a:pt x="21621" y="20301"/>
                    <a:pt x="5646" y="0"/>
                    <a:pt x="19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91"/>
            <p:cNvSpPr/>
            <p:nvPr/>
          </p:nvSpPr>
          <p:spPr>
            <a:xfrm>
              <a:off x="3417475" y="3540650"/>
              <a:ext cx="383175" cy="573675"/>
            </a:xfrm>
            <a:custGeom>
              <a:avLst/>
              <a:gdLst/>
              <a:ahLst/>
              <a:cxnLst/>
              <a:rect l="l" t="t" r="r" b="b"/>
              <a:pathLst>
                <a:path w="15327" h="22947" extrusionOk="0">
                  <a:moveTo>
                    <a:pt x="5456" y="1"/>
                  </a:moveTo>
                  <a:cubicBezTo>
                    <a:pt x="5385" y="1"/>
                    <a:pt x="5314" y="5"/>
                    <a:pt x="5244" y="13"/>
                  </a:cubicBezTo>
                  <a:cubicBezTo>
                    <a:pt x="2824" y="301"/>
                    <a:pt x="1" y="2548"/>
                    <a:pt x="1153" y="4392"/>
                  </a:cubicBezTo>
                  <a:cubicBezTo>
                    <a:pt x="2305" y="6293"/>
                    <a:pt x="3976" y="12573"/>
                    <a:pt x="3976" y="12573"/>
                  </a:cubicBezTo>
                  <a:cubicBezTo>
                    <a:pt x="3976" y="12573"/>
                    <a:pt x="4379" y="22714"/>
                    <a:pt x="9911" y="22944"/>
                  </a:cubicBezTo>
                  <a:cubicBezTo>
                    <a:pt x="9943" y="22946"/>
                    <a:pt x="9975" y="22947"/>
                    <a:pt x="10007" y="22947"/>
                  </a:cubicBezTo>
                  <a:cubicBezTo>
                    <a:pt x="13330" y="22947"/>
                    <a:pt x="14353" y="14137"/>
                    <a:pt x="14923" y="9059"/>
                  </a:cubicBezTo>
                  <a:cubicBezTo>
                    <a:pt x="15327" y="6005"/>
                    <a:pt x="14923" y="2894"/>
                    <a:pt x="13771" y="13"/>
                  </a:cubicBezTo>
                  <a:cubicBezTo>
                    <a:pt x="12822" y="1502"/>
                    <a:pt x="11848" y="1999"/>
                    <a:pt x="10884" y="1999"/>
                  </a:cubicBezTo>
                  <a:cubicBezTo>
                    <a:pt x="8949" y="1999"/>
                    <a:pt x="7051" y="1"/>
                    <a:pt x="54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91"/>
            <p:cNvSpPr/>
            <p:nvPr/>
          </p:nvSpPr>
          <p:spPr>
            <a:xfrm>
              <a:off x="3630650" y="3434375"/>
              <a:ext cx="92225" cy="574750"/>
            </a:xfrm>
            <a:custGeom>
              <a:avLst/>
              <a:gdLst/>
              <a:ahLst/>
              <a:cxnLst/>
              <a:rect l="l" t="t" r="r" b="b"/>
              <a:pathLst>
                <a:path w="3689" h="22990" extrusionOk="0">
                  <a:moveTo>
                    <a:pt x="1" y="0"/>
                  </a:moveTo>
                  <a:cubicBezTo>
                    <a:pt x="1" y="1498"/>
                    <a:pt x="347" y="2939"/>
                    <a:pt x="1038" y="4321"/>
                  </a:cubicBezTo>
                  <a:cubicBezTo>
                    <a:pt x="1902" y="6396"/>
                    <a:pt x="2478" y="8643"/>
                    <a:pt x="2651" y="10947"/>
                  </a:cubicBezTo>
                  <a:cubicBezTo>
                    <a:pt x="3054" y="14980"/>
                    <a:pt x="2536" y="19014"/>
                    <a:pt x="1038" y="22759"/>
                  </a:cubicBezTo>
                  <a:lnTo>
                    <a:pt x="1614" y="22989"/>
                  </a:lnTo>
                  <a:cubicBezTo>
                    <a:pt x="3112" y="19186"/>
                    <a:pt x="3688" y="15038"/>
                    <a:pt x="3285" y="10947"/>
                  </a:cubicBezTo>
                  <a:cubicBezTo>
                    <a:pt x="3112" y="8585"/>
                    <a:pt x="2536" y="6280"/>
                    <a:pt x="1614" y="4091"/>
                  </a:cubicBezTo>
                  <a:cubicBezTo>
                    <a:pt x="980" y="2823"/>
                    <a:pt x="635" y="1441"/>
                    <a:pt x="6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91"/>
            <p:cNvSpPr/>
            <p:nvPr/>
          </p:nvSpPr>
          <p:spPr>
            <a:xfrm>
              <a:off x="3537025" y="3369550"/>
              <a:ext cx="72050" cy="557450"/>
            </a:xfrm>
            <a:custGeom>
              <a:avLst/>
              <a:gdLst/>
              <a:ahLst/>
              <a:cxnLst/>
              <a:rect l="l" t="t" r="r" b="b"/>
              <a:pathLst>
                <a:path w="2882" h="22298" extrusionOk="0">
                  <a:moveTo>
                    <a:pt x="1" y="1"/>
                  </a:moveTo>
                  <a:cubicBezTo>
                    <a:pt x="1" y="58"/>
                    <a:pt x="289" y="7894"/>
                    <a:pt x="1268" y="12042"/>
                  </a:cubicBezTo>
                  <a:cubicBezTo>
                    <a:pt x="2248" y="16248"/>
                    <a:pt x="1556" y="22183"/>
                    <a:pt x="1556" y="22240"/>
                  </a:cubicBezTo>
                  <a:lnTo>
                    <a:pt x="2190" y="22298"/>
                  </a:lnTo>
                  <a:cubicBezTo>
                    <a:pt x="2248" y="22068"/>
                    <a:pt x="2882" y="16133"/>
                    <a:pt x="1844" y="11927"/>
                  </a:cubicBezTo>
                  <a:cubicBezTo>
                    <a:pt x="865" y="7721"/>
                    <a:pt x="635" y="58"/>
                    <a:pt x="6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91"/>
            <p:cNvSpPr/>
            <p:nvPr/>
          </p:nvSpPr>
          <p:spPr>
            <a:xfrm>
              <a:off x="3459250" y="3254325"/>
              <a:ext cx="51875" cy="357250"/>
            </a:xfrm>
            <a:custGeom>
              <a:avLst/>
              <a:gdLst/>
              <a:ahLst/>
              <a:cxnLst/>
              <a:rect l="l" t="t" r="r" b="b"/>
              <a:pathLst>
                <a:path w="2075" h="14290" extrusionOk="0">
                  <a:moveTo>
                    <a:pt x="1441" y="0"/>
                  </a:moveTo>
                  <a:cubicBezTo>
                    <a:pt x="750" y="4552"/>
                    <a:pt x="1" y="14174"/>
                    <a:pt x="1" y="14231"/>
                  </a:cubicBezTo>
                  <a:lnTo>
                    <a:pt x="634" y="14289"/>
                  </a:lnTo>
                  <a:cubicBezTo>
                    <a:pt x="634" y="14174"/>
                    <a:pt x="1383" y="4610"/>
                    <a:pt x="2075" y="115"/>
                  </a:cubicBezTo>
                  <a:lnTo>
                    <a:pt x="14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91"/>
            <p:cNvSpPr/>
            <p:nvPr/>
          </p:nvSpPr>
          <p:spPr>
            <a:xfrm>
              <a:off x="3973475" y="3576525"/>
              <a:ext cx="280575" cy="339500"/>
            </a:xfrm>
            <a:custGeom>
              <a:avLst/>
              <a:gdLst/>
              <a:ahLst/>
              <a:cxnLst/>
              <a:rect l="l" t="t" r="r" b="b"/>
              <a:pathLst>
                <a:path w="11223" h="13580" extrusionOk="0">
                  <a:moveTo>
                    <a:pt x="8127" y="0"/>
                  </a:moveTo>
                  <a:cubicBezTo>
                    <a:pt x="6091" y="0"/>
                    <a:pt x="3462" y="261"/>
                    <a:pt x="1623" y="261"/>
                  </a:cubicBezTo>
                  <a:cubicBezTo>
                    <a:pt x="956" y="261"/>
                    <a:pt x="393" y="227"/>
                    <a:pt x="0" y="134"/>
                  </a:cubicBezTo>
                  <a:lnTo>
                    <a:pt x="0" y="134"/>
                  </a:lnTo>
                  <a:cubicBezTo>
                    <a:pt x="346" y="2899"/>
                    <a:pt x="519" y="5722"/>
                    <a:pt x="577" y="8603"/>
                  </a:cubicBezTo>
                  <a:cubicBezTo>
                    <a:pt x="531" y="11766"/>
                    <a:pt x="3876" y="13579"/>
                    <a:pt x="6146" y="13579"/>
                  </a:cubicBezTo>
                  <a:cubicBezTo>
                    <a:pt x="6729" y="13579"/>
                    <a:pt x="7241" y="13460"/>
                    <a:pt x="7606" y="13212"/>
                  </a:cubicBezTo>
                  <a:cubicBezTo>
                    <a:pt x="9161" y="12175"/>
                    <a:pt x="11005" y="2899"/>
                    <a:pt x="11178" y="940"/>
                  </a:cubicBezTo>
                  <a:cubicBezTo>
                    <a:pt x="11223" y="199"/>
                    <a:pt x="9900" y="0"/>
                    <a:pt x="81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91"/>
            <p:cNvSpPr/>
            <p:nvPr/>
          </p:nvSpPr>
          <p:spPr>
            <a:xfrm>
              <a:off x="4029650" y="3398350"/>
              <a:ext cx="41800" cy="351500"/>
            </a:xfrm>
            <a:custGeom>
              <a:avLst/>
              <a:gdLst/>
              <a:ahLst/>
              <a:cxnLst/>
              <a:rect l="l" t="t" r="r" b="b"/>
              <a:pathLst>
                <a:path w="1672" h="14060" extrusionOk="0">
                  <a:moveTo>
                    <a:pt x="1038" y="1"/>
                  </a:moveTo>
                  <a:cubicBezTo>
                    <a:pt x="346" y="4668"/>
                    <a:pt x="0" y="9335"/>
                    <a:pt x="58" y="14059"/>
                  </a:cubicBezTo>
                  <a:lnTo>
                    <a:pt x="692" y="14059"/>
                  </a:lnTo>
                  <a:cubicBezTo>
                    <a:pt x="634" y="9392"/>
                    <a:pt x="980" y="4725"/>
                    <a:pt x="1671" y="116"/>
                  </a:cubicBezTo>
                  <a:lnTo>
                    <a:pt x="10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91"/>
            <p:cNvSpPr/>
            <p:nvPr/>
          </p:nvSpPr>
          <p:spPr>
            <a:xfrm>
              <a:off x="4111750" y="3284575"/>
              <a:ext cx="44675" cy="543050"/>
            </a:xfrm>
            <a:custGeom>
              <a:avLst/>
              <a:gdLst/>
              <a:ahLst/>
              <a:cxnLst/>
              <a:rect l="l" t="t" r="r" b="b"/>
              <a:pathLst>
                <a:path w="1787" h="21722" extrusionOk="0">
                  <a:moveTo>
                    <a:pt x="1326" y="0"/>
                  </a:moveTo>
                  <a:lnTo>
                    <a:pt x="692" y="173"/>
                  </a:lnTo>
                  <a:cubicBezTo>
                    <a:pt x="1153" y="2074"/>
                    <a:pt x="1153" y="4033"/>
                    <a:pt x="692" y="5935"/>
                  </a:cubicBezTo>
                  <a:cubicBezTo>
                    <a:pt x="1" y="8988"/>
                    <a:pt x="346" y="21203"/>
                    <a:pt x="346" y="21721"/>
                  </a:cubicBezTo>
                  <a:lnTo>
                    <a:pt x="980" y="21721"/>
                  </a:lnTo>
                  <a:cubicBezTo>
                    <a:pt x="922" y="21549"/>
                    <a:pt x="634" y="8988"/>
                    <a:pt x="1326" y="6050"/>
                  </a:cubicBezTo>
                  <a:cubicBezTo>
                    <a:pt x="1787" y="4091"/>
                    <a:pt x="1787" y="2017"/>
                    <a:pt x="1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Hình ảnh 5">
            <a:extLst>
              <a:ext uri="{FF2B5EF4-FFF2-40B4-BE49-F238E27FC236}">
                <a16:creationId xmlns:a16="http://schemas.microsoft.com/office/drawing/2014/main" id="{D9548F78-50D3-4E1D-BBE9-47820A3A5F6F}"/>
              </a:ext>
            </a:extLst>
          </p:cNvPr>
          <p:cNvPicPr>
            <a:picLocks noChangeAspect="1"/>
          </p:cNvPicPr>
          <p:nvPr/>
        </p:nvPicPr>
        <p:blipFill rotWithShape="1">
          <a:blip r:embed="rId3"/>
          <a:srcRect l="13442" t="11124" r="17962" b="36372"/>
          <a:stretch/>
        </p:blipFill>
        <p:spPr>
          <a:xfrm>
            <a:off x="6263771" y="1206173"/>
            <a:ext cx="1018400" cy="763737"/>
          </a:xfrm>
          <a:prstGeom prst="rect">
            <a:avLst/>
          </a:prstGeom>
        </p:spPr>
      </p:pic>
      <p:pic>
        <p:nvPicPr>
          <p:cNvPr id="2" name="Hình ảnh 1">
            <a:extLst>
              <a:ext uri="{FF2B5EF4-FFF2-40B4-BE49-F238E27FC236}">
                <a16:creationId xmlns:a16="http://schemas.microsoft.com/office/drawing/2014/main" id="{6EB52F2F-519A-484E-BFFA-A148FCF7AF97}"/>
              </a:ext>
            </a:extLst>
          </p:cNvPr>
          <p:cNvPicPr>
            <a:picLocks noChangeAspect="1"/>
          </p:cNvPicPr>
          <p:nvPr/>
        </p:nvPicPr>
        <p:blipFill>
          <a:blip r:embed="rId4"/>
          <a:stretch>
            <a:fillRect/>
          </a:stretch>
        </p:blipFill>
        <p:spPr>
          <a:xfrm>
            <a:off x="4009691" y="1959957"/>
            <a:ext cx="5383235" cy="2139881"/>
          </a:xfrm>
          <a:prstGeom prst="rect">
            <a:avLst/>
          </a:prstGeom>
        </p:spPr>
      </p:pic>
    </p:spTree>
    <p:extLst>
      <p:ext uri="{BB962C8B-B14F-4D97-AF65-F5344CB8AC3E}">
        <p14:creationId xmlns:p14="http://schemas.microsoft.com/office/powerpoint/2010/main" val="23552016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189"/>
                                        </p:tgtEl>
                                        <p:attrNameLst>
                                          <p:attrName>style.visibility</p:attrName>
                                        </p:attrNameLst>
                                      </p:cBhvr>
                                      <p:to>
                                        <p:strVal val="visible"/>
                                      </p:to>
                                    </p:set>
                                    <p:animEffect transition="in" filter="fade">
                                      <p:cBhvr>
                                        <p:cTn id="7" dur="800" decel="100000"/>
                                        <p:tgtEl>
                                          <p:spTgt spid="2189"/>
                                        </p:tgtEl>
                                      </p:cBhvr>
                                    </p:animEffect>
                                    <p:anim calcmode="lin" valueType="num">
                                      <p:cBhvr>
                                        <p:cTn id="8" dur="800" decel="100000" fill="hold"/>
                                        <p:tgtEl>
                                          <p:spTgt spid="2189"/>
                                        </p:tgtEl>
                                        <p:attrNameLst>
                                          <p:attrName>style.rotation</p:attrName>
                                        </p:attrNameLst>
                                      </p:cBhvr>
                                      <p:tavLst>
                                        <p:tav tm="0">
                                          <p:val>
                                            <p:fltVal val="-90"/>
                                          </p:val>
                                        </p:tav>
                                        <p:tav tm="100000">
                                          <p:val>
                                            <p:fltVal val="0"/>
                                          </p:val>
                                        </p:tav>
                                      </p:tavLst>
                                    </p:anim>
                                    <p:anim calcmode="lin" valueType="num">
                                      <p:cBhvr>
                                        <p:cTn id="9" dur="800" decel="100000" fill="hold"/>
                                        <p:tgtEl>
                                          <p:spTgt spid="2189"/>
                                        </p:tgtEl>
                                        <p:attrNameLst>
                                          <p:attrName>ppt_x</p:attrName>
                                        </p:attrNameLst>
                                      </p:cBhvr>
                                      <p:tavLst>
                                        <p:tav tm="0">
                                          <p:val>
                                            <p:strVal val="#ppt_x+0.4"/>
                                          </p:val>
                                        </p:tav>
                                        <p:tav tm="100000">
                                          <p:val>
                                            <p:strVal val="#ppt_x-0.05"/>
                                          </p:val>
                                        </p:tav>
                                      </p:tavLst>
                                    </p:anim>
                                    <p:anim calcmode="lin" valueType="num">
                                      <p:cBhvr>
                                        <p:cTn id="10" dur="800" decel="100000" fill="hold"/>
                                        <p:tgtEl>
                                          <p:spTgt spid="218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8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89"/>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188"/>
                                        </p:tgtEl>
                                        <p:attrNameLst>
                                          <p:attrName>style.visibility</p:attrName>
                                        </p:attrNameLst>
                                      </p:cBhvr>
                                      <p:to>
                                        <p:strVal val="visible"/>
                                      </p:to>
                                    </p:set>
                                    <p:animEffect transition="in" filter="fade">
                                      <p:cBhvr>
                                        <p:cTn id="15" dur="800" decel="100000"/>
                                        <p:tgtEl>
                                          <p:spTgt spid="2188"/>
                                        </p:tgtEl>
                                      </p:cBhvr>
                                    </p:animEffect>
                                    <p:anim calcmode="lin" valueType="num">
                                      <p:cBhvr>
                                        <p:cTn id="16" dur="800" decel="100000" fill="hold"/>
                                        <p:tgtEl>
                                          <p:spTgt spid="2188"/>
                                        </p:tgtEl>
                                        <p:attrNameLst>
                                          <p:attrName>style.rotation</p:attrName>
                                        </p:attrNameLst>
                                      </p:cBhvr>
                                      <p:tavLst>
                                        <p:tav tm="0">
                                          <p:val>
                                            <p:fltVal val="-90"/>
                                          </p:val>
                                        </p:tav>
                                        <p:tav tm="100000">
                                          <p:val>
                                            <p:fltVal val="0"/>
                                          </p:val>
                                        </p:tav>
                                      </p:tavLst>
                                    </p:anim>
                                    <p:anim calcmode="lin" valueType="num">
                                      <p:cBhvr>
                                        <p:cTn id="17" dur="800" decel="100000" fill="hold"/>
                                        <p:tgtEl>
                                          <p:spTgt spid="2188"/>
                                        </p:tgtEl>
                                        <p:attrNameLst>
                                          <p:attrName>ppt_x</p:attrName>
                                        </p:attrNameLst>
                                      </p:cBhvr>
                                      <p:tavLst>
                                        <p:tav tm="0">
                                          <p:val>
                                            <p:strVal val="#ppt_x+0.4"/>
                                          </p:val>
                                        </p:tav>
                                        <p:tav tm="100000">
                                          <p:val>
                                            <p:strVal val="#ppt_x-0.05"/>
                                          </p:val>
                                        </p:tav>
                                      </p:tavLst>
                                    </p:anim>
                                    <p:anim calcmode="lin" valueType="num">
                                      <p:cBhvr>
                                        <p:cTn id="18" dur="800" decel="100000" fill="hold"/>
                                        <p:tgtEl>
                                          <p:spTgt spid="218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18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18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00" decel="100000"/>
                                        <p:tgtEl>
                                          <p:spTgt spid="2"/>
                                        </p:tgtEl>
                                      </p:cBhvr>
                                    </p:animEffect>
                                    <p:anim calcmode="lin" valueType="num">
                                      <p:cBhvr>
                                        <p:cTn id="24" dur="800" decel="100000" fill="hold"/>
                                        <p:tgtEl>
                                          <p:spTgt spid="2"/>
                                        </p:tgtEl>
                                        <p:attrNameLst>
                                          <p:attrName>style.rotation</p:attrName>
                                        </p:attrNameLst>
                                      </p:cBhvr>
                                      <p:tavLst>
                                        <p:tav tm="0">
                                          <p:val>
                                            <p:fltVal val="-90"/>
                                          </p:val>
                                        </p:tav>
                                        <p:tav tm="100000">
                                          <p:val>
                                            <p:fltVal val="0"/>
                                          </p:val>
                                        </p:tav>
                                      </p:tavLst>
                                    </p:anim>
                                    <p:anim calcmode="lin" valueType="num">
                                      <p:cBhvr>
                                        <p:cTn id="25" dur="800" decel="100000" fill="hold"/>
                                        <p:tgtEl>
                                          <p:spTgt spid="2"/>
                                        </p:tgtEl>
                                        <p:attrNameLst>
                                          <p:attrName>ppt_x</p:attrName>
                                        </p:attrNameLst>
                                      </p:cBhvr>
                                      <p:tavLst>
                                        <p:tav tm="0">
                                          <p:val>
                                            <p:strVal val="#ppt_x+0.4"/>
                                          </p:val>
                                        </p:tav>
                                        <p:tav tm="100000">
                                          <p:val>
                                            <p:strVal val="#ppt_x-0.05"/>
                                          </p:val>
                                        </p:tav>
                                      </p:tavLst>
                                    </p:anim>
                                    <p:anim calcmode="lin" valueType="num">
                                      <p:cBhvr>
                                        <p:cTn id="26" dur="800" decel="100000" fill="hold"/>
                                        <p:tgtEl>
                                          <p:spTgt spid="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800" decel="100000"/>
                                        <p:tgtEl>
                                          <p:spTgt spid="6"/>
                                        </p:tgtEl>
                                      </p:cBhvr>
                                    </p:animEffect>
                                    <p:anim calcmode="lin" valueType="num">
                                      <p:cBhvr>
                                        <p:cTn id="32" dur="800" decel="100000" fill="hold"/>
                                        <p:tgtEl>
                                          <p:spTgt spid="6"/>
                                        </p:tgtEl>
                                        <p:attrNameLst>
                                          <p:attrName>style.rotation</p:attrName>
                                        </p:attrNameLst>
                                      </p:cBhvr>
                                      <p:tavLst>
                                        <p:tav tm="0">
                                          <p:val>
                                            <p:fltVal val="-90"/>
                                          </p:val>
                                        </p:tav>
                                        <p:tav tm="100000">
                                          <p:val>
                                            <p:fltVal val="0"/>
                                          </p:val>
                                        </p:tav>
                                      </p:tavLst>
                                    </p:anim>
                                    <p:anim calcmode="lin" valueType="num">
                                      <p:cBhvr>
                                        <p:cTn id="33" dur="800" decel="100000" fill="hold"/>
                                        <p:tgtEl>
                                          <p:spTgt spid="6"/>
                                        </p:tgtEl>
                                        <p:attrNameLst>
                                          <p:attrName>ppt_x</p:attrName>
                                        </p:attrNameLst>
                                      </p:cBhvr>
                                      <p:tavLst>
                                        <p:tav tm="0">
                                          <p:val>
                                            <p:strVal val="#ppt_x+0.4"/>
                                          </p:val>
                                        </p:tav>
                                        <p:tav tm="100000">
                                          <p:val>
                                            <p:strVal val="#ppt_x-0.05"/>
                                          </p:val>
                                        </p:tav>
                                      </p:tavLst>
                                    </p:anim>
                                    <p:anim calcmode="lin" valueType="num">
                                      <p:cBhvr>
                                        <p:cTn id="34" dur="800" decel="100000" fill="hold"/>
                                        <p:tgtEl>
                                          <p:spTgt spid="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grpSp>
        <p:nvGrpSpPr>
          <p:cNvPr id="15" name="Nhóm 14">
            <a:extLst>
              <a:ext uri="{FF2B5EF4-FFF2-40B4-BE49-F238E27FC236}">
                <a16:creationId xmlns:a16="http://schemas.microsoft.com/office/drawing/2014/main" id="{A733F0C8-86E9-4F1D-B836-96A34257CE73}"/>
              </a:ext>
            </a:extLst>
          </p:cNvPr>
          <p:cNvGrpSpPr/>
          <p:nvPr/>
        </p:nvGrpSpPr>
        <p:grpSpPr>
          <a:xfrm>
            <a:off x="1956787" y="387102"/>
            <a:ext cx="2615213" cy="706853"/>
            <a:chOff x="2915920" y="322676"/>
            <a:chExt cx="2615213" cy="706853"/>
          </a:xfrm>
        </p:grpSpPr>
        <p:grpSp>
          <p:nvGrpSpPr>
            <p:cNvPr id="962" name="Google Shape;962;p48"/>
            <p:cNvGrpSpPr/>
            <p:nvPr/>
          </p:nvGrpSpPr>
          <p:grpSpPr>
            <a:xfrm>
              <a:off x="2915920" y="322676"/>
              <a:ext cx="609203" cy="518993"/>
              <a:chOff x="3465302" y="1460090"/>
              <a:chExt cx="747414" cy="821381"/>
            </a:xfrm>
          </p:grpSpPr>
          <p:sp>
            <p:nvSpPr>
              <p:cNvPr id="963" name="Google Shape;963;p48"/>
              <p:cNvSpPr/>
              <p:nvPr/>
            </p:nvSpPr>
            <p:spPr>
              <a:xfrm>
                <a:off x="3891544" y="1460705"/>
                <a:ext cx="321172" cy="806445"/>
              </a:xfrm>
              <a:custGeom>
                <a:avLst/>
                <a:gdLst/>
                <a:ahLst/>
                <a:cxnLst/>
                <a:rect l="l" t="t" r="r" b="b"/>
                <a:pathLst>
                  <a:path w="29244" h="73430" extrusionOk="0">
                    <a:moveTo>
                      <a:pt x="16236" y="1"/>
                    </a:moveTo>
                    <a:cubicBezTo>
                      <a:pt x="12276" y="1"/>
                      <a:pt x="1" y="1581"/>
                      <a:pt x="183" y="2768"/>
                    </a:cubicBezTo>
                    <a:cubicBezTo>
                      <a:pt x="289" y="4142"/>
                      <a:pt x="9377" y="64798"/>
                      <a:pt x="10011" y="68391"/>
                    </a:cubicBezTo>
                    <a:cubicBezTo>
                      <a:pt x="10770" y="72388"/>
                      <a:pt x="13636" y="73430"/>
                      <a:pt x="16557" y="73430"/>
                    </a:cubicBezTo>
                    <a:cubicBezTo>
                      <a:pt x="19737" y="73430"/>
                      <a:pt x="22982" y="72195"/>
                      <a:pt x="23643" y="72195"/>
                    </a:cubicBezTo>
                    <a:cubicBezTo>
                      <a:pt x="29243" y="72090"/>
                      <a:pt x="28821" y="62896"/>
                      <a:pt x="28081" y="60571"/>
                    </a:cubicBezTo>
                    <a:cubicBezTo>
                      <a:pt x="27236" y="58141"/>
                      <a:pt x="19839" y="2979"/>
                      <a:pt x="19839" y="2979"/>
                    </a:cubicBezTo>
                    <a:cubicBezTo>
                      <a:pt x="19627" y="1606"/>
                      <a:pt x="18676" y="549"/>
                      <a:pt x="17408" y="126"/>
                    </a:cubicBezTo>
                    <a:cubicBezTo>
                      <a:pt x="17279" y="40"/>
                      <a:pt x="16861" y="1"/>
                      <a:pt x="16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8"/>
              <p:cNvSpPr/>
              <p:nvPr/>
            </p:nvSpPr>
            <p:spPr>
              <a:xfrm>
                <a:off x="3979437" y="2052189"/>
                <a:ext cx="230962" cy="215411"/>
              </a:xfrm>
              <a:custGeom>
                <a:avLst/>
                <a:gdLst/>
                <a:ahLst/>
                <a:cxnLst/>
                <a:rect l="l" t="t" r="r" b="b"/>
                <a:pathLst>
                  <a:path w="21030" h="19614" extrusionOk="0">
                    <a:moveTo>
                      <a:pt x="17979" y="1"/>
                    </a:moveTo>
                    <a:cubicBezTo>
                      <a:pt x="14819" y="1"/>
                      <a:pt x="0" y="2910"/>
                      <a:pt x="0" y="2910"/>
                    </a:cubicBezTo>
                    <a:cubicBezTo>
                      <a:pt x="0" y="2910"/>
                      <a:pt x="951" y="8194"/>
                      <a:pt x="1585" y="13583"/>
                    </a:cubicBezTo>
                    <a:cubicBezTo>
                      <a:pt x="2093" y="18513"/>
                      <a:pt x="5286" y="19613"/>
                      <a:pt x="8914" y="19613"/>
                    </a:cubicBezTo>
                    <a:cubicBezTo>
                      <a:pt x="10573" y="19613"/>
                      <a:pt x="12324" y="19383"/>
                      <a:pt x="13949" y="19184"/>
                    </a:cubicBezTo>
                    <a:cubicBezTo>
                      <a:pt x="19127" y="18444"/>
                      <a:pt x="21029" y="14428"/>
                      <a:pt x="20712" y="11364"/>
                    </a:cubicBezTo>
                    <a:cubicBezTo>
                      <a:pt x="20395" y="8299"/>
                      <a:pt x="19867" y="585"/>
                      <a:pt x="18493" y="57"/>
                    </a:cubicBezTo>
                    <a:cubicBezTo>
                      <a:pt x="18401" y="19"/>
                      <a:pt x="18225" y="1"/>
                      <a:pt x="179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8"/>
              <p:cNvSpPr/>
              <p:nvPr/>
            </p:nvSpPr>
            <p:spPr>
              <a:xfrm>
                <a:off x="3921460" y="1460090"/>
                <a:ext cx="245997" cy="762471"/>
              </a:xfrm>
              <a:custGeom>
                <a:avLst/>
                <a:gdLst/>
                <a:ahLst/>
                <a:cxnLst/>
                <a:rect l="l" t="t" r="r" b="b"/>
                <a:pathLst>
                  <a:path w="22399" h="69426" extrusionOk="0">
                    <a:moveTo>
                      <a:pt x="9322" y="1"/>
                    </a:moveTo>
                    <a:cubicBezTo>
                      <a:pt x="5620" y="1"/>
                      <a:pt x="0" y="936"/>
                      <a:pt x="524" y="2507"/>
                    </a:cubicBezTo>
                    <a:cubicBezTo>
                      <a:pt x="524" y="2507"/>
                      <a:pt x="9717" y="67919"/>
                      <a:pt x="11091" y="69081"/>
                    </a:cubicBezTo>
                    <a:cubicBezTo>
                      <a:pt x="11429" y="69322"/>
                      <a:pt x="12173" y="69426"/>
                      <a:pt x="13123" y="69426"/>
                    </a:cubicBezTo>
                    <a:cubicBezTo>
                      <a:pt x="16340" y="69426"/>
                      <a:pt x="21918" y="68239"/>
                      <a:pt x="22081" y="67179"/>
                    </a:cubicBezTo>
                    <a:cubicBezTo>
                      <a:pt x="22398" y="64537"/>
                      <a:pt x="13310" y="1556"/>
                      <a:pt x="12359" y="499"/>
                    </a:cubicBezTo>
                    <a:cubicBezTo>
                      <a:pt x="12051" y="160"/>
                      <a:pt x="10850" y="1"/>
                      <a:pt x="9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8"/>
              <p:cNvSpPr/>
              <p:nvPr/>
            </p:nvSpPr>
            <p:spPr>
              <a:xfrm>
                <a:off x="3941130" y="1473686"/>
                <a:ext cx="132317" cy="752060"/>
              </a:xfrm>
              <a:custGeom>
                <a:avLst/>
                <a:gdLst/>
                <a:ahLst/>
                <a:cxnLst/>
                <a:rect l="l" t="t" r="r" b="b"/>
                <a:pathLst>
                  <a:path w="12048" h="68478" extrusionOk="0">
                    <a:moveTo>
                      <a:pt x="1" y="1"/>
                    </a:moveTo>
                    <a:cubicBezTo>
                      <a:pt x="424" y="2748"/>
                      <a:pt x="10357" y="66469"/>
                      <a:pt x="11942" y="68477"/>
                    </a:cubicBezTo>
                    <a:lnTo>
                      <a:pt x="12048" y="68372"/>
                    </a:lnTo>
                    <a:cubicBezTo>
                      <a:pt x="10568" y="66469"/>
                      <a:pt x="318" y="741"/>
                      <a:pt x="2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8"/>
              <p:cNvSpPr/>
              <p:nvPr/>
            </p:nvSpPr>
            <p:spPr>
              <a:xfrm>
                <a:off x="4014252" y="1464406"/>
                <a:ext cx="103301" cy="742768"/>
              </a:xfrm>
              <a:custGeom>
                <a:avLst/>
                <a:gdLst/>
                <a:ahLst/>
                <a:cxnLst/>
                <a:rect l="l" t="t" r="r" b="b"/>
                <a:pathLst>
                  <a:path w="9406" h="67632" extrusionOk="0">
                    <a:moveTo>
                      <a:pt x="0" y="1"/>
                    </a:moveTo>
                    <a:cubicBezTo>
                      <a:pt x="1268" y="6869"/>
                      <a:pt x="9088" y="66997"/>
                      <a:pt x="9194" y="67631"/>
                    </a:cubicBezTo>
                    <a:lnTo>
                      <a:pt x="9405" y="67631"/>
                    </a:lnTo>
                    <a:cubicBezTo>
                      <a:pt x="9300" y="66997"/>
                      <a:pt x="1480" y="6869"/>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8"/>
              <p:cNvSpPr/>
              <p:nvPr/>
            </p:nvSpPr>
            <p:spPr>
              <a:xfrm>
                <a:off x="4054865" y="1465570"/>
                <a:ext cx="90540" cy="750885"/>
              </a:xfrm>
              <a:custGeom>
                <a:avLst/>
                <a:gdLst/>
                <a:ahLst/>
                <a:cxnLst/>
                <a:rect l="l" t="t" r="r" b="b"/>
                <a:pathLst>
                  <a:path w="8244" h="68371" extrusionOk="0">
                    <a:moveTo>
                      <a:pt x="1" y="0"/>
                    </a:moveTo>
                    <a:cubicBezTo>
                      <a:pt x="212" y="634"/>
                      <a:pt x="8138" y="64884"/>
                      <a:pt x="7926" y="68371"/>
                    </a:cubicBezTo>
                    <a:lnTo>
                      <a:pt x="8138" y="68371"/>
                    </a:lnTo>
                    <a:cubicBezTo>
                      <a:pt x="8243" y="64884"/>
                      <a:pt x="318" y="634"/>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8"/>
              <p:cNvSpPr/>
              <p:nvPr/>
            </p:nvSpPr>
            <p:spPr>
              <a:xfrm>
                <a:off x="3975956" y="1462089"/>
                <a:ext cx="128825" cy="753213"/>
              </a:xfrm>
              <a:custGeom>
                <a:avLst/>
                <a:gdLst/>
                <a:ahLst/>
                <a:cxnLst/>
                <a:rect l="l" t="t" r="r" b="b"/>
                <a:pathLst>
                  <a:path w="11730" h="68583" extrusionOk="0">
                    <a:moveTo>
                      <a:pt x="211" y="0"/>
                    </a:moveTo>
                    <a:cubicBezTo>
                      <a:pt x="0" y="6024"/>
                      <a:pt x="11519" y="67948"/>
                      <a:pt x="11624" y="68582"/>
                    </a:cubicBezTo>
                    <a:lnTo>
                      <a:pt x="11730" y="68582"/>
                    </a:lnTo>
                    <a:cubicBezTo>
                      <a:pt x="11624" y="67948"/>
                      <a:pt x="106" y="6024"/>
                      <a:pt x="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8"/>
              <p:cNvSpPr/>
              <p:nvPr/>
            </p:nvSpPr>
            <p:spPr>
              <a:xfrm>
                <a:off x="3703216" y="1475235"/>
                <a:ext cx="227349" cy="805424"/>
              </a:xfrm>
              <a:custGeom>
                <a:avLst/>
                <a:gdLst/>
                <a:ahLst/>
                <a:cxnLst/>
                <a:rect l="l" t="t" r="r" b="b"/>
                <a:pathLst>
                  <a:path w="20701" h="73337" extrusionOk="0">
                    <a:moveTo>
                      <a:pt x="9433" y="0"/>
                    </a:moveTo>
                    <a:cubicBezTo>
                      <a:pt x="4846" y="0"/>
                      <a:pt x="1" y="280"/>
                      <a:pt x="1" y="1022"/>
                    </a:cubicBezTo>
                    <a:cubicBezTo>
                      <a:pt x="1" y="2396"/>
                      <a:pt x="1163" y="63792"/>
                      <a:pt x="1375" y="67385"/>
                    </a:cubicBezTo>
                    <a:cubicBezTo>
                      <a:pt x="1684" y="72337"/>
                      <a:pt x="5655" y="73337"/>
                      <a:pt x="9168" y="73337"/>
                    </a:cubicBezTo>
                    <a:cubicBezTo>
                      <a:pt x="11549" y="73337"/>
                      <a:pt x="13720" y="72877"/>
                      <a:pt x="14398" y="72877"/>
                    </a:cubicBezTo>
                    <a:cubicBezTo>
                      <a:pt x="14428" y="72877"/>
                      <a:pt x="14454" y="72878"/>
                      <a:pt x="14478" y="72880"/>
                    </a:cubicBezTo>
                    <a:cubicBezTo>
                      <a:pt x="14633" y="72895"/>
                      <a:pt x="14784" y="72902"/>
                      <a:pt x="14931" y="72902"/>
                    </a:cubicBezTo>
                    <a:cubicBezTo>
                      <a:pt x="20014" y="72902"/>
                      <a:pt x="20701" y="64252"/>
                      <a:pt x="20290" y="61890"/>
                    </a:cubicBezTo>
                    <a:cubicBezTo>
                      <a:pt x="19762" y="59460"/>
                      <a:pt x="19445" y="3770"/>
                      <a:pt x="19445" y="3770"/>
                    </a:cubicBezTo>
                    <a:cubicBezTo>
                      <a:pt x="19339" y="2396"/>
                      <a:pt x="18599" y="1128"/>
                      <a:pt x="17437" y="494"/>
                    </a:cubicBezTo>
                    <a:cubicBezTo>
                      <a:pt x="17049" y="203"/>
                      <a:pt x="13334" y="0"/>
                      <a:pt x="9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8"/>
              <p:cNvSpPr/>
              <p:nvPr/>
            </p:nvSpPr>
            <p:spPr>
              <a:xfrm>
                <a:off x="3712507" y="2077954"/>
                <a:ext cx="219353" cy="203517"/>
              </a:xfrm>
              <a:custGeom>
                <a:avLst/>
                <a:gdLst/>
                <a:ahLst/>
                <a:cxnLst/>
                <a:rect l="l" t="t" r="r" b="b"/>
                <a:pathLst>
                  <a:path w="19973" h="18531" extrusionOk="0">
                    <a:moveTo>
                      <a:pt x="15477" y="1"/>
                    </a:moveTo>
                    <a:cubicBezTo>
                      <a:pt x="10096" y="1"/>
                      <a:pt x="0" y="670"/>
                      <a:pt x="0" y="670"/>
                    </a:cubicBezTo>
                    <a:cubicBezTo>
                      <a:pt x="740" y="4263"/>
                      <a:pt x="1057" y="7855"/>
                      <a:pt x="740" y="11448"/>
                    </a:cubicBezTo>
                    <a:cubicBezTo>
                      <a:pt x="227" y="18429"/>
                      <a:pt x="6096" y="18529"/>
                      <a:pt x="11275" y="18529"/>
                    </a:cubicBezTo>
                    <a:cubicBezTo>
                      <a:pt x="11427" y="18529"/>
                      <a:pt x="11579" y="18528"/>
                      <a:pt x="11730" y="18528"/>
                    </a:cubicBezTo>
                    <a:cubicBezTo>
                      <a:pt x="11795" y="18530"/>
                      <a:pt x="11859" y="18531"/>
                      <a:pt x="11924" y="18531"/>
                    </a:cubicBezTo>
                    <a:cubicBezTo>
                      <a:pt x="15953" y="18531"/>
                      <a:pt x="19126" y="15295"/>
                      <a:pt x="19022" y="11343"/>
                    </a:cubicBezTo>
                    <a:cubicBezTo>
                      <a:pt x="19127" y="8278"/>
                      <a:pt x="19973" y="881"/>
                      <a:pt x="18704" y="247"/>
                    </a:cubicBezTo>
                    <a:cubicBezTo>
                      <a:pt x="18424" y="68"/>
                      <a:pt x="17189" y="1"/>
                      <a:pt x="15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8"/>
              <p:cNvSpPr/>
              <p:nvPr/>
            </p:nvSpPr>
            <p:spPr>
              <a:xfrm>
                <a:off x="3734560" y="1469919"/>
                <a:ext cx="154359" cy="765887"/>
              </a:xfrm>
              <a:custGeom>
                <a:avLst/>
                <a:gdLst/>
                <a:ahLst/>
                <a:cxnLst/>
                <a:rect l="l" t="t" r="r" b="b"/>
                <a:pathLst>
                  <a:path w="14055" h="69737" extrusionOk="0">
                    <a:moveTo>
                      <a:pt x="5706" y="0"/>
                    </a:moveTo>
                    <a:cubicBezTo>
                      <a:pt x="2774" y="0"/>
                      <a:pt x="0" y="450"/>
                      <a:pt x="211" y="1612"/>
                    </a:cubicBezTo>
                    <a:cubicBezTo>
                      <a:pt x="211" y="1612"/>
                      <a:pt x="951" y="67658"/>
                      <a:pt x="2219" y="68926"/>
                    </a:cubicBezTo>
                    <a:cubicBezTo>
                      <a:pt x="2743" y="69494"/>
                      <a:pt x="4675" y="69736"/>
                      <a:pt x="6785" y="69736"/>
                    </a:cubicBezTo>
                    <a:cubicBezTo>
                      <a:pt x="9778" y="69736"/>
                      <a:pt x="13129" y="69247"/>
                      <a:pt x="13315" y="68503"/>
                    </a:cubicBezTo>
                    <a:cubicBezTo>
                      <a:pt x="14055" y="65861"/>
                      <a:pt x="12998" y="2246"/>
                      <a:pt x="12153" y="1084"/>
                    </a:cubicBezTo>
                    <a:cubicBezTo>
                      <a:pt x="11730" y="450"/>
                      <a:pt x="8639" y="0"/>
                      <a:pt x="5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8"/>
              <p:cNvSpPr/>
              <p:nvPr/>
            </p:nvSpPr>
            <p:spPr>
              <a:xfrm>
                <a:off x="3751968" y="1476014"/>
                <a:ext cx="35990" cy="762493"/>
              </a:xfrm>
              <a:custGeom>
                <a:avLst/>
                <a:gdLst/>
                <a:ahLst/>
                <a:cxnLst/>
                <a:rect l="l" t="t" r="r" b="b"/>
                <a:pathLst>
                  <a:path w="3277" h="69428" extrusionOk="0">
                    <a:moveTo>
                      <a:pt x="0" y="0"/>
                    </a:moveTo>
                    <a:cubicBezTo>
                      <a:pt x="106" y="2748"/>
                      <a:pt x="1797" y="67208"/>
                      <a:pt x="3170" y="69428"/>
                    </a:cubicBezTo>
                    <a:lnTo>
                      <a:pt x="3276" y="69322"/>
                    </a:lnTo>
                    <a:cubicBezTo>
                      <a:pt x="2008" y="67208"/>
                      <a:pt x="212" y="74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8"/>
              <p:cNvSpPr/>
              <p:nvPr/>
            </p:nvSpPr>
            <p:spPr>
              <a:xfrm>
                <a:off x="3826242" y="1474850"/>
                <a:ext cx="8138" cy="749731"/>
              </a:xfrm>
              <a:custGeom>
                <a:avLst/>
                <a:gdLst/>
                <a:ahLst/>
                <a:cxnLst/>
                <a:rect l="l" t="t" r="r" b="b"/>
                <a:pathLst>
                  <a:path w="741" h="68266" extrusionOk="0">
                    <a:moveTo>
                      <a:pt x="0" y="1"/>
                    </a:moveTo>
                    <a:cubicBezTo>
                      <a:pt x="423" y="6975"/>
                      <a:pt x="529" y="67631"/>
                      <a:pt x="529" y="68266"/>
                    </a:cubicBezTo>
                    <a:lnTo>
                      <a:pt x="740" y="68266"/>
                    </a:lnTo>
                    <a:cubicBezTo>
                      <a:pt x="740" y="67631"/>
                      <a:pt x="529" y="7081"/>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8"/>
              <p:cNvSpPr/>
              <p:nvPr/>
            </p:nvSpPr>
            <p:spPr>
              <a:xfrm>
                <a:off x="3857575" y="1481813"/>
                <a:ext cx="11619" cy="756694"/>
              </a:xfrm>
              <a:custGeom>
                <a:avLst/>
                <a:gdLst/>
                <a:ahLst/>
                <a:cxnLst/>
                <a:rect l="l" t="t" r="r" b="b"/>
                <a:pathLst>
                  <a:path w="1058" h="68900" extrusionOk="0">
                    <a:moveTo>
                      <a:pt x="846" y="1"/>
                    </a:moveTo>
                    <a:cubicBezTo>
                      <a:pt x="846" y="635"/>
                      <a:pt x="635" y="65307"/>
                      <a:pt x="0" y="68900"/>
                    </a:cubicBezTo>
                    <a:lnTo>
                      <a:pt x="212" y="68900"/>
                    </a:lnTo>
                    <a:cubicBezTo>
                      <a:pt x="740" y="65307"/>
                      <a:pt x="1057" y="635"/>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8"/>
              <p:cNvSpPr/>
              <p:nvPr/>
            </p:nvSpPr>
            <p:spPr>
              <a:xfrm>
                <a:off x="3779819" y="1469051"/>
                <a:ext cx="41788" cy="762493"/>
              </a:xfrm>
              <a:custGeom>
                <a:avLst/>
                <a:gdLst/>
                <a:ahLst/>
                <a:cxnLst/>
                <a:rect l="l" t="t" r="r" b="b"/>
                <a:pathLst>
                  <a:path w="3805" h="69428" extrusionOk="0">
                    <a:moveTo>
                      <a:pt x="1057" y="0"/>
                    </a:moveTo>
                    <a:cubicBezTo>
                      <a:pt x="0" y="5918"/>
                      <a:pt x="3593" y="68794"/>
                      <a:pt x="3593" y="69428"/>
                    </a:cubicBezTo>
                    <a:lnTo>
                      <a:pt x="3805" y="69428"/>
                    </a:lnTo>
                    <a:cubicBezTo>
                      <a:pt x="3699" y="68794"/>
                      <a:pt x="212" y="5918"/>
                      <a:pt x="1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8"/>
              <p:cNvSpPr/>
              <p:nvPr/>
            </p:nvSpPr>
            <p:spPr>
              <a:xfrm>
                <a:off x="3469421" y="1468382"/>
                <a:ext cx="262822" cy="809476"/>
              </a:xfrm>
              <a:custGeom>
                <a:avLst/>
                <a:gdLst/>
                <a:ahLst/>
                <a:cxnLst/>
                <a:rect l="l" t="t" r="r" b="b"/>
                <a:pathLst>
                  <a:path w="23931" h="73706" extrusionOk="0">
                    <a:moveTo>
                      <a:pt x="8337" y="1"/>
                    </a:moveTo>
                    <a:cubicBezTo>
                      <a:pt x="3930" y="1"/>
                      <a:pt x="1" y="238"/>
                      <a:pt x="49" y="907"/>
                    </a:cubicBezTo>
                    <a:cubicBezTo>
                      <a:pt x="49" y="2280"/>
                      <a:pt x="471" y="68643"/>
                      <a:pt x="1739" y="72025"/>
                    </a:cubicBezTo>
                    <a:cubicBezTo>
                      <a:pt x="2171" y="73281"/>
                      <a:pt x="5024" y="73706"/>
                      <a:pt x="8499" y="73706"/>
                    </a:cubicBezTo>
                    <a:cubicBezTo>
                      <a:pt x="14378" y="73706"/>
                      <a:pt x="22038" y="72490"/>
                      <a:pt x="22768" y="72025"/>
                    </a:cubicBezTo>
                    <a:cubicBezTo>
                      <a:pt x="23931" y="71285"/>
                      <a:pt x="23402" y="65579"/>
                      <a:pt x="22874" y="63148"/>
                    </a:cubicBezTo>
                    <a:cubicBezTo>
                      <a:pt x="22240" y="60718"/>
                      <a:pt x="21712" y="2914"/>
                      <a:pt x="21712" y="2914"/>
                    </a:cubicBezTo>
                    <a:cubicBezTo>
                      <a:pt x="21289" y="695"/>
                      <a:pt x="21183" y="1329"/>
                      <a:pt x="20232" y="695"/>
                    </a:cubicBezTo>
                    <a:cubicBezTo>
                      <a:pt x="19711" y="348"/>
                      <a:pt x="13674" y="1"/>
                      <a:pt x="83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8"/>
              <p:cNvSpPr/>
              <p:nvPr/>
            </p:nvSpPr>
            <p:spPr>
              <a:xfrm>
                <a:off x="3465302" y="1524755"/>
                <a:ext cx="234443" cy="32376"/>
              </a:xfrm>
              <a:custGeom>
                <a:avLst/>
                <a:gdLst/>
                <a:ahLst/>
                <a:cxnLst/>
                <a:rect l="l" t="t" r="r" b="b"/>
                <a:pathLst>
                  <a:path w="21347" h="2948" extrusionOk="0">
                    <a:moveTo>
                      <a:pt x="318" y="1"/>
                    </a:moveTo>
                    <a:cubicBezTo>
                      <a:pt x="318" y="1"/>
                      <a:pt x="1" y="2748"/>
                      <a:pt x="741" y="2854"/>
                    </a:cubicBezTo>
                    <a:cubicBezTo>
                      <a:pt x="952" y="2924"/>
                      <a:pt x="3277" y="2948"/>
                      <a:pt x="6290" y="2948"/>
                    </a:cubicBezTo>
                    <a:cubicBezTo>
                      <a:pt x="12318" y="2948"/>
                      <a:pt x="21100" y="2854"/>
                      <a:pt x="21241" y="2854"/>
                    </a:cubicBezTo>
                    <a:cubicBezTo>
                      <a:pt x="21347" y="1903"/>
                      <a:pt x="21347" y="952"/>
                      <a:pt x="21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8"/>
              <p:cNvSpPr/>
              <p:nvPr/>
            </p:nvSpPr>
            <p:spPr>
              <a:xfrm>
                <a:off x="3465302" y="1579305"/>
                <a:ext cx="234443" cy="32827"/>
              </a:xfrm>
              <a:custGeom>
                <a:avLst/>
                <a:gdLst/>
                <a:ahLst/>
                <a:cxnLst/>
                <a:rect l="l" t="t" r="r" b="b"/>
                <a:pathLst>
                  <a:path w="21347" h="2989" extrusionOk="0">
                    <a:moveTo>
                      <a:pt x="318" y="0"/>
                    </a:moveTo>
                    <a:cubicBezTo>
                      <a:pt x="318" y="0"/>
                      <a:pt x="1" y="2748"/>
                      <a:pt x="741" y="2959"/>
                    </a:cubicBezTo>
                    <a:cubicBezTo>
                      <a:pt x="867" y="2980"/>
                      <a:pt x="1755" y="2989"/>
                      <a:pt x="3096" y="2989"/>
                    </a:cubicBezTo>
                    <a:cubicBezTo>
                      <a:pt x="8459" y="2989"/>
                      <a:pt x="21072" y="2853"/>
                      <a:pt x="21241" y="2853"/>
                    </a:cubicBezTo>
                    <a:cubicBezTo>
                      <a:pt x="21347" y="1902"/>
                      <a:pt x="21347" y="951"/>
                      <a:pt x="2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8"/>
              <p:cNvSpPr/>
              <p:nvPr/>
            </p:nvSpPr>
            <p:spPr>
              <a:xfrm>
                <a:off x="3534942" y="1670987"/>
                <a:ext cx="120709" cy="427757"/>
              </a:xfrm>
              <a:custGeom>
                <a:avLst/>
                <a:gdLst/>
                <a:ahLst/>
                <a:cxnLst/>
                <a:rect l="l" t="t" r="r" b="b"/>
                <a:pathLst>
                  <a:path w="10991" h="38949" extrusionOk="0">
                    <a:moveTo>
                      <a:pt x="106" y="0"/>
                    </a:moveTo>
                    <a:cubicBezTo>
                      <a:pt x="106" y="0"/>
                      <a:pt x="0" y="35718"/>
                      <a:pt x="317" y="37726"/>
                    </a:cubicBezTo>
                    <a:cubicBezTo>
                      <a:pt x="461" y="38686"/>
                      <a:pt x="2636" y="38948"/>
                      <a:pt x="4975" y="38948"/>
                    </a:cubicBezTo>
                    <a:cubicBezTo>
                      <a:pt x="7783" y="38948"/>
                      <a:pt x="10827" y="38571"/>
                      <a:pt x="10885" y="38571"/>
                    </a:cubicBezTo>
                    <a:cubicBezTo>
                      <a:pt x="10990" y="38571"/>
                      <a:pt x="10673" y="0"/>
                      <a:pt x="10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401;p71">
              <a:extLst>
                <a:ext uri="{FF2B5EF4-FFF2-40B4-BE49-F238E27FC236}">
                  <a16:creationId xmlns:a16="http://schemas.microsoft.com/office/drawing/2014/main" id="{AFEE9EB3-EE40-47DD-B12C-ED51456C1747}"/>
                </a:ext>
              </a:extLst>
            </p:cNvPr>
            <p:cNvSpPr txBox="1"/>
            <p:nvPr/>
          </p:nvSpPr>
          <p:spPr>
            <a:xfrm>
              <a:off x="3373309" y="370073"/>
              <a:ext cx="2157824" cy="659456"/>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3200" b="1" dirty="0">
                  <a:solidFill>
                    <a:schemeClr val="accent6">
                      <a:lumMod val="50000"/>
                    </a:schemeClr>
                  </a:solidFill>
                  <a:latin typeface="Cambria" panose="02040503050406030204" pitchFamily="18" charset="0"/>
                  <a:ea typeface="Cambria" panose="02040503050406030204" pitchFamily="18" charset="0"/>
                  <a:cs typeface="Paytone One"/>
                  <a:sym typeface="Paytone One"/>
                </a:rPr>
                <a:t>Nhiệm vụ</a:t>
              </a:r>
              <a:endParaRPr sz="3200" b="1" dirty="0">
                <a:solidFill>
                  <a:schemeClr val="accent6">
                    <a:lumMod val="50000"/>
                  </a:schemeClr>
                </a:solidFill>
                <a:latin typeface="Cambria" panose="02040503050406030204" pitchFamily="18" charset="0"/>
                <a:ea typeface="Cambria" panose="02040503050406030204" pitchFamily="18" charset="0"/>
                <a:cs typeface="Paytone One"/>
                <a:sym typeface="Paytone One"/>
              </a:endParaRPr>
            </a:p>
          </p:txBody>
        </p:sp>
      </p:grpSp>
      <p:sp>
        <p:nvSpPr>
          <p:cNvPr id="54" name="Hộp Văn bản 53">
            <a:extLst>
              <a:ext uri="{FF2B5EF4-FFF2-40B4-BE49-F238E27FC236}">
                <a16:creationId xmlns:a16="http://schemas.microsoft.com/office/drawing/2014/main" id="{FC2A600A-2998-45EC-A12C-13B7E9FD6EEA}"/>
              </a:ext>
            </a:extLst>
          </p:cNvPr>
          <p:cNvSpPr txBox="1"/>
          <p:nvPr/>
        </p:nvSpPr>
        <p:spPr>
          <a:xfrm>
            <a:off x="610399" y="1470629"/>
            <a:ext cx="4415516" cy="2287806"/>
          </a:xfrm>
          <a:prstGeom prst="rect">
            <a:avLst/>
          </a:prstGeom>
          <a:noFill/>
        </p:spPr>
        <p:txBody>
          <a:bodyPr wrap="square">
            <a:spAutoFit/>
          </a:bodyPr>
          <a:lstStyle/>
          <a:p>
            <a:pPr marR="0" algn="just">
              <a:spcBef>
                <a:spcPts val="0"/>
              </a:spcBef>
              <a:spcAft>
                <a:spcPts val="800"/>
              </a:spcAft>
            </a:pPr>
            <a:r>
              <a:rPr lang="en-US" sz="2400" b="1" dirty="0">
                <a:effectLst/>
                <a:latin typeface="Cambria" panose="02040503050406030204" pitchFamily="18" charset="0"/>
                <a:ea typeface="Cambria" panose="02040503050406030204" pitchFamily="18" charset="0"/>
              </a:rPr>
              <a:t>YÊU CẦU</a:t>
            </a:r>
          </a:p>
          <a:p>
            <a:pPr marL="285750" marR="0" indent="-285750" algn="just">
              <a:spcBef>
                <a:spcPts val="0"/>
              </a:spcBef>
              <a:spcAft>
                <a:spcPts val="800"/>
              </a:spcAft>
              <a:buFont typeface="Arial" panose="020B0604020202020204" pitchFamily="34" charset="0"/>
              <a:buChar char="•"/>
            </a:pPr>
            <a:r>
              <a:rPr lang="en-US" sz="2800" dirty="0">
                <a:effectLst/>
                <a:latin typeface="Cambria" panose="02040503050406030204" pitchFamily="18" charset="0"/>
                <a:ea typeface="Cambria" panose="02040503050406030204" pitchFamily="18" charset="0"/>
              </a:rPr>
              <a:t>Học sinh tự do sáng tạo nội dung hình ảnh/ danh thiếp/ video về người bạn của mình.</a:t>
            </a:r>
            <a:endParaRPr lang="en-US" sz="4800" b="1" dirty="0">
              <a:effectLst/>
              <a:latin typeface="Cambria" panose="02040503050406030204" pitchFamily="18" charset="0"/>
              <a:ea typeface="Cambria" panose="02040503050406030204" pitchFamily="18" charset="0"/>
            </a:endParaRPr>
          </a:p>
        </p:txBody>
      </p:sp>
      <p:grpSp>
        <p:nvGrpSpPr>
          <p:cNvPr id="78" name="Nhóm 77">
            <a:extLst>
              <a:ext uri="{FF2B5EF4-FFF2-40B4-BE49-F238E27FC236}">
                <a16:creationId xmlns:a16="http://schemas.microsoft.com/office/drawing/2014/main" id="{422E6E03-D0FE-4AA8-953A-E1BBDDEF7CFC}"/>
              </a:ext>
            </a:extLst>
          </p:cNvPr>
          <p:cNvGrpSpPr/>
          <p:nvPr/>
        </p:nvGrpSpPr>
        <p:grpSpPr>
          <a:xfrm>
            <a:off x="5072509" y="868872"/>
            <a:ext cx="3909858" cy="4325220"/>
            <a:chOff x="5426433" y="1515125"/>
            <a:chExt cx="3547667" cy="3904050"/>
          </a:xfrm>
        </p:grpSpPr>
        <p:sp>
          <p:nvSpPr>
            <p:cNvPr id="79" name="Google Shape;1657;p69">
              <a:extLst>
                <a:ext uri="{FF2B5EF4-FFF2-40B4-BE49-F238E27FC236}">
                  <a16:creationId xmlns:a16="http://schemas.microsoft.com/office/drawing/2014/main" id="{1E1AFB0E-0B04-4067-947E-E20244B3053F}"/>
                </a:ext>
              </a:extLst>
            </p:cNvPr>
            <p:cNvSpPr/>
            <p:nvPr/>
          </p:nvSpPr>
          <p:spPr>
            <a:xfrm rot="-6300047">
              <a:off x="5338710" y="1818082"/>
              <a:ext cx="3904050" cy="3298135"/>
            </a:xfrm>
            <a:custGeom>
              <a:avLst/>
              <a:gdLst/>
              <a:ahLst/>
              <a:cxnLst/>
              <a:rect l="l" t="t" r="r" b="b"/>
              <a:pathLst>
                <a:path w="58147" h="51304" extrusionOk="0">
                  <a:moveTo>
                    <a:pt x="29244" y="1"/>
                  </a:moveTo>
                  <a:cubicBezTo>
                    <a:pt x="26731" y="1"/>
                    <a:pt x="24181" y="437"/>
                    <a:pt x="21823" y="1019"/>
                  </a:cubicBezTo>
                  <a:cubicBezTo>
                    <a:pt x="18466" y="1858"/>
                    <a:pt x="15282" y="3218"/>
                    <a:pt x="12996" y="5042"/>
                  </a:cubicBezTo>
                  <a:cubicBezTo>
                    <a:pt x="8741" y="8399"/>
                    <a:pt x="8365" y="13146"/>
                    <a:pt x="7612" y="18095"/>
                  </a:cubicBezTo>
                  <a:cubicBezTo>
                    <a:pt x="7149" y="21105"/>
                    <a:pt x="6021" y="23449"/>
                    <a:pt x="4631" y="26112"/>
                  </a:cubicBezTo>
                  <a:cubicBezTo>
                    <a:pt x="3300" y="28601"/>
                    <a:pt x="2316" y="31293"/>
                    <a:pt x="1737" y="34071"/>
                  </a:cubicBezTo>
                  <a:cubicBezTo>
                    <a:pt x="0" y="42001"/>
                    <a:pt x="5876" y="49150"/>
                    <a:pt x="13459" y="50858"/>
                  </a:cubicBezTo>
                  <a:cubicBezTo>
                    <a:pt x="14826" y="51171"/>
                    <a:pt x="16212" y="51304"/>
                    <a:pt x="17604" y="51304"/>
                  </a:cubicBezTo>
                  <a:cubicBezTo>
                    <a:pt x="20453" y="51304"/>
                    <a:pt x="23326" y="50747"/>
                    <a:pt x="26107" y="50047"/>
                  </a:cubicBezTo>
                  <a:cubicBezTo>
                    <a:pt x="30737" y="48861"/>
                    <a:pt x="35224" y="47240"/>
                    <a:pt x="39883" y="46140"/>
                  </a:cubicBezTo>
                  <a:cubicBezTo>
                    <a:pt x="46164" y="44664"/>
                    <a:pt x="52560" y="43738"/>
                    <a:pt x="55889" y="37486"/>
                  </a:cubicBezTo>
                  <a:cubicBezTo>
                    <a:pt x="58146" y="33290"/>
                    <a:pt x="57972" y="28022"/>
                    <a:pt x="56178" y="23652"/>
                  </a:cubicBezTo>
                  <a:cubicBezTo>
                    <a:pt x="54470" y="19513"/>
                    <a:pt x="51200" y="16358"/>
                    <a:pt x="48219" y="13059"/>
                  </a:cubicBezTo>
                  <a:cubicBezTo>
                    <a:pt x="44659" y="9094"/>
                    <a:pt x="40954" y="3710"/>
                    <a:pt x="36034" y="1395"/>
                  </a:cubicBezTo>
                  <a:cubicBezTo>
                    <a:pt x="33931" y="385"/>
                    <a:pt x="31604" y="1"/>
                    <a:pt x="29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1674;p69">
              <a:extLst>
                <a:ext uri="{FF2B5EF4-FFF2-40B4-BE49-F238E27FC236}">
                  <a16:creationId xmlns:a16="http://schemas.microsoft.com/office/drawing/2014/main" id="{760FD470-AFA8-421C-ADE2-F7957D998633}"/>
                </a:ext>
              </a:extLst>
            </p:cNvPr>
            <p:cNvGrpSpPr/>
            <p:nvPr/>
          </p:nvGrpSpPr>
          <p:grpSpPr>
            <a:xfrm>
              <a:off x="5426433" y="2182005"/>
              <a:ext cx="3547667" cy="2716292"/>
              <a:chOff x="5426692" y="2044085"/>
              <a:chExt cx="3728107" cy="2854448"/>
            </a:xfrm>
          </p:grpSpPr>
          <p:sp>
            <p:nvSpPr>
              <p:cNvPr id="81" name="Google Shape;1675;p69">
                <a:extLst>
                  <a:ext uri="{FF2B5EF4-FFF2-40B4-BE49-F238E27FC236}">
                    <a16:creationId xmlns:a16="http://schemas.microsoft.com/office/drawing/2014/main" id="{140D77AC-3757-4CCC-A961-4BB91ED7B463}"/>
                  </a:ext>
                </a:extLst>
              </p:cNvPr>
              <p:cNvSpPr/>
              <p:nvPr/>
            </p:nvSpPr>
            <p:spPr>
              <a:xfrm flipH="1">
                <a:off x="7532193" y="3132755"/>
                <a:ext cx="1622607" cy="1346878"/>
              </a:xfrm>
              <a:custGeom>
                <a:avLst/>
                <a:gdLst/>
                <a:ahLst/>
                <a:cxnLst/>
                <a:rect l="l" t="t" r="r" b="b"/>
                <a:pathLst>
                  <a:path w="109004" h="90481" extrusionOk="0">
                    <a:moveTo>
                      <a:pt x="3603" y="1"/>
                    </a:moveTo>
                    <a:cubicBezTo>
                      <a:pt x="0" y="1"/>
                      <a:pt x="21350" y="49479"/>
                      <a:pt x="37342" y="66372"/>
                    </a:cubicBezTo>
                    <a:cubicBezTo>
                      <a:pt x="48700" y="78426"/>
                      <a:pt x="83140" y="90480"/>
                      <a:pt x="98738" y="90480"/>
                    </a:cubicBezTo>
                    <a:cubicBezTo>
                      <a:pt x="105804" y="90480"/>
                      <a:pt x="109004" y="88007"/>
                      <a:pt x="104441" y="81940"/>
                    </a:cubicBezTo>
                    <a:cubicBezTo>
                      <a:pt x="104441" y="81940"/>
                      <a:pt x="80155" y="46911"/>
                      <a:pt x="60695" y="33289"/>
                    </a:cubicBezTo>
                    <a:cubicBezTo>
                      <a:pt x="41234" y="19667"/>
                      <a:pt x="9708" y="4098"/>
                      <a:pt x="4104" y="206"/>
                    </a:cubicBezTo>
                    <a:cubicBezTo>
                      <a:pt x="3902" y="68"/>
                      <a:pt x="3736" y="1"/>
                      <a:pt x="36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76;p69">
                <a:extLst>
                  <a:ext uri="{FF2B5EF4-FFF2-40B4-BE49-F238E27FC236}">
                    <a16:creationId xmlns:a16="http://schemas.microsoft.com/office/drawing/2014/main" id="{EF11DC23-1907-455F-B024-352CFD8A28F1}"/>
                  </a:ext>
                </a:extLst>
              </p:cNvPr>
              <p:cNvSpPr/>
              <p:nvPr/>
            </p:nvSpPr>
            <p:spPr>
              <a:xfrm flipH="1">
                <a:off x="7768117" y="3139290"/>
                <a:ext cx="1307058" cy="1267671"/>
              </a:xfrm>
              <a:custGeom>
                <a:avLst/>
                <a:gdLst/>
                <a:ahLst/>
                <a:cxnLst/>
                <a:rect l="l" t="t" r="r" b="b"/>
                <a:pathLst>
                  <a:path w="87806" h="85160" extrusionOk="0">
                    <a:moveTo>
                      <a:pt x="701" y="1"/>
                    </a:moveTo>
                    <a:lnTo>
                      <a:pt x="0" y="546"/>
                    </a:lnTo>
                    <a:cubicBezTo>
                      <a:pt x="156" y="779"/>
                      <a:pt x="18215" y="23665"/>
                      <a:pt x="35496" y="42891"/>
                    </a:cubicBezTo>
                    <a:cubicBezTo>
                      <a:pt x="45615" y="54179"/>
                      <a:pt x="59393" y="63987"/>
                      <a:pt x="70525" y="71849"/>
                    </a:cubicBezTo>
                    <a:cubicBezTo>
                      <a:pt x="78620" y="77609"/>
                      <a:pt x="85003" y="82202"/>
                      <a:pt x="87027" y="85160"/>
                    </a:cubicBezTo>
                    <a:lnTo>
                      <a:pt x="87805" y="84692"/>
                    </a:lnTo>
                    <a:cubicBezTo>
                      <a:pt x="85704" y="81501"/>
                      <a:pt x="79243" y="76908"/>
                      <a:pt x="71070" y="71070"/>
                    </a:cubicBezTo>
                    <a:cubicBezTo>
                      <a:pt x="60016" y="63208"/>
                      <a:pt x="46238" y="53400"/>
                      <a:pt x="36197" y="42269"/>
                    </a:cubicBezTo>
                    <a:cubicBezTo>
                      <a:pt x="18916" y="23042"/>
                      <a:pt x="934" y="234"/>
                      <a:pt x="7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77;p69">
                <a:extLst>
                  <a:ext uri="{FF2B5EF4-FFF2-40B4-BE49-F238E27FC236}">
                    <a16:creationId xmlns:a16="http://schemas.microsoft.com/office/drawing/2014/main" id="{454F0C19-71C3-4321-AF52-C626F4D0B524}"/>
                  </a:ext>
                </a:extLst>
              </p:cNvPr>
              <p:cNvSpPr/>
              <p:nvPr/>
            </p:nvSpPr>
            <p:spPr>
              <a:xfrm flipH="1">
                <a:off x="8476098" y="3374514"/>
                <a:ext cx="432223" cy="471625"/>
              </a:xfrm>
              <a:custGeom>
                <a:avLst/>
                <a:gdLst/>
                <a:ahLst/>
                <a:cxnLst/>
                <a:rect l="l" t="t" r="r" b="b"/>
                <a:pathLst>
                  <a:path w="29036" h="31683" extrusionOk="0">
                    <a:moveTo>
                      <a:pt x="16036" y="1"/>
                    </a:moveTo>
                    <a:lnTo>
                      <a:pt x="15802" y="1012"/>
                    </a:lnTo>
                    <a:cubicBezTo>
                      <a:pt x="15880" y="1012"/>
                      <a:pt x="20395" y="2102"/>
                      <a:pt x="22263" y="9886"/>
                    </a:cubicBezTo>
                    <a:cubicBezTo>
                      <a:pt x="22886" y="12689"/>
                      <a:pt x="23898" y="15958"/>
                      <a:pt x="24832" y="19150"/>
                    </a:cubicBezTo>
                    <a:cubicBezTo>
                      <a:pt x="26233" y="23742"/>
                      <a:pt x="28101" y="30047"/>
                      <a:pt x="27478" y="30670"/>
                    </a:cubicBezTo>
                    <a:cubicBezTo>
                      <a:pt x="27423" y="30686"/>
                      <a:pt x="27350" y="30694"/>
                      <a:pt x="27259" y="30694"/>
                    </a:cubicBezTo>
                    <a:cubicBezTo>
                      <a:pt x="24684" y="30694"/>
                      <a:pt x="8294" y="24364"/>
                      <a:pt x="623" y="17671"/>
                    </a:cubicBezTo>
                    <a:lnTo>
                      <a:pt x="0" y="18371"/>
                    </a:lnTo>
                    <a:cubicBezTo>
                      <a:pt x="7473" y="24910"/>
                      <a:pt x="24209" y="31682"/>
                      <a:pt x="27401" y="31682"/>
                    </a:cubicBezTo>
                    <a:cubicBezTo>
                      <a:pt x="27478" y="31682"/>
                      <a:pt x="27556" y="31682"/>
                      <a:pt x="27712" y="31604"/>
                    </a:cubicBezTo>
                    <a:cubicBezTo>
                      <a:pt x="27945" y="31526"/>
                      <a:pt x="28179" y="31371"/>
                      <a:pt x="28257" y="31137"/>
                    </a:cubicBezTo>
                    <a:cubicBezTo>
                      <a:pt x="29035" y="29892"/>
                      <a:pt x="27790" y="25610"/>
                      <a:pt x="25766" y="18838"/>
                    </a:cubicBezTo>
                    <a:cubicBezTo>
                      <a:pt x="24832" y="15647"/>
                      <a:pt x="23820" y="12377"/>
                      <a:pt x="23197" y="9653"/>
                    </a:cubicBezTo>
                    <a:cubicBezTo>
                      <a:pt x="21173" y="1168"/>
                      <a:pt x="16191" y="1"/>
                      <a:pt x="160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78;p69">
                <a:extLst>
                  <a:ext uri="{FF2B5EF4-FFF2-40B4-BE49-F238E27FC236}">
                    <a16:creationId xmlns:a16="http://schemas.microsoft.com/office/drawing/2014/main" id="{79B69629-C4B5-44A2-B152-57B81612A7C2}"/>
                  </a:ext>
                </a:extLst>
              </p:cNvPr>
              <p:cNvSpPr/>
              <p:nvPr/>
            </p:nvSpPr>
            <p:spPr>
              <a:xfrm flipH="1">
                <a:off x="8128486" y="3624803"/>
                <a:ext cx="502900" cy="543464"/>
              </a:xfrm>
              <a:custGeom>
                <a:avLst/>
                <a:gdLst/>
                <a:ahLst/>
                <a:cxnLst/>
                <a:rect l="l" t="t" r="r" b="b"/>
                <a:pathLst>
                  <a:path w="33784" h="36509" extrusionOk="0">
                    <a:moveTo>
                      <a:pt x="25844" y="0"/>
                    </a:moveTo>
                    <a:lnTo>
                      <a:pt x="25065" y="623"/>
                    </a:lnTo>
                    <a:cubicBezTo>
                      <a:pt x="30437" y="7395"/>
                      <a:pt x="32772" y="30592"/>
                      <a:pt x="32772" y="33394"/>
                    </a:cubicBezTo>
                    <a:cubicBezTo>
                      <a:pt x="32772" y="33706"/>
                      <a:pt x="32616" y="34017"/>
                      <a:pt x="32383" y="34251"/>
                    </a:cubicBezTo>
                    <a:cubicBezTo>
                      <a:pt x="31330" y="35254"/>
                      <a:pt x="28404" y="35578"/>
                      <a:pt x="24748" y="35578"/>
                    </a:cubicBezTo>
                    <a:cubicBezTo>
                      <a:pt x="22729" y="35578"/>
                      <a:pt x="20487" y="35479"/>
                      <a:pt x="18215" y="35341"/>
                    </a:cubicBezTo>
                    <a:cubicBezTo>
                      <a:pt x="10120" y="34796"/>
                      <a:pt x="468" y="30514"/>
                      <a:pt x="390" y="30436"/>
                    </a:cubicBezTo>
                    <a:lnTo>
                      <a:pt x="1" y="31371"/>
                    </a:lnTo>
                    <a:cubicBezTo>
                      <a:pt x="78" y="31371"/>
                      <a:pt x="9886" y="35808"/>
                      <a:pt x="18138" y="36275"/>
                    </a:cubicBezTo>
                    <a:cubicBezTo>
                      <a:pt x="20706" y="36430"/>
                      <a:pt x="23042" y="36508"/>
                      <a:pt x="24988" y="36508"/>
                    </a:cubicBezTo>
                    <a:cubicBezTo>
                      <a:pt x="29035" y="36508"/>
                      <a:pt x="31838" y="36119"/>
                      <a:pt x="33083" y="34951"/>
                    </a:cubicBezTo>
                    <a:cubicBezTo>
                      <a:pt x="33550" y="34562"/>
                      <a:pt x="33784" y="33939"/>
                      <a:pt x="33784" y="33394"/>
                    </a:cubicBezTo>
                    <a:cubicBezTo>
                      <a:pt x="33784" y="30514"/>
                      <a:pt x="31371" y="6928"/>
                      <a:pt x="258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79;p69">
                <a:extLst>
                  <a:ext uri="{FF2B5EF4-FFF2-40B4-BE49-F238E27FC236}">
                    <a16:creationId xmlns:a16="http://schemas.microsoft.com/office/drawing/2014/main" id="{A87F9AAF-C4FA-4105-8656-84C1DEDBC676}"/>
                  </a:ext>
                </a:extLst>
              </p:cNvPr>
              <p:cNvSpPr/>
              <p:nvPr/>
            </p:nvSpPr>
            <p:spPr>
              <a:xfrm flipH="1">
                <a:off x="7194554" y="2289760"/>
                <a:ext cx="1444781" cy="2120684"/>
              </a:xfrm>
              <a:custGeom>
                <a:avLst/>
                <a:gdLst/>
                <a:ahLst/>
                <a:cxnLst/>
                <a:rect l="l" t="t" r="r" b="b"/>
                <a:pathLst>
                  <a:path w="97058" h="142464" extrusionOk="0">
                    <a:moveTo>
                      <a:pt x="2829" y="1"/>
                    </a:moveTo>
                    <a:cubicBezTo>
                      <a:pt x="1" y="1"/>
                      <a:pt x="7611" y="23030"/>
                      <a:pt x="8552" y="39323"/>
                    </a:cubicBezTo>
                    <a:cubicBezTo>
                      <a:pt x="9486" y="56837"/>
                      <a:pt x="13378" y="94824"/>
                      <a:pt x="32839" y="108446"/>
                    </a:cubicBezTo>
                    <a:cubicBezTo>
                      <a:pt x="52299" y="122069"/>
                      <a:pt x="56191" y="123003"/>
                      <a:pt x="56191" y="123003"/>
                    </a:cubicBezTo>
                    <a:lnTo>
                      <a:pt x="81568" y="142463"/>
                    </a:lnTo>
                    <a:lnTo>
                      <a:pt x="85382" y="142463"/>
                    </a:lnTo>
                    <a:cubicBezTo>
                      <a:pt x="85382" y="142463"/>
                      <a:pt x="97058" y="127907"/>
                      <a:pt x="78610" y="102608"/>
                    </a:cubicBezTo>
                    <a:cubicBezTo>
                      <a:pt x="78610" y="102608"/>
                      <a:pt x="69813" y="85094"/>
                      <a:pt x="49419" y="67579"/>
                    </a:cubicBezTo>
                    <a:cubicBezTo>
                      <a:pt x="28947" y="50065"/>
                      <a:pt x="8552" y="4294"/>
                      <a:pt x="3648" y="402"/>
                    </a:cubicBezTo>
                    <a:cubicBezTo>
                      <a:pt x="3312" y="130"/>
                      <a:pt x="3041" y="1"/>
                      <a:pt x="28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80;p69">
                <a:extLst>
                  <a:ext uri="{FF2B5EF4-FFF2-40B4-BE49-F238E27FC236}">
                    <a16:creationId xmlns:a16="http://schemas.microsoft.com/office/drawing/2014/main" id="{1B8C97F1-3E36-40E8-B55C-5E813749CCFA}"/>
                  </a:ext>
                </a:extLst>
              </p:cNvPr>
              <p:cNvSpPr/>
              <p:nvPr/>
            </p:nvSpPr>
            <p:spPr>
              <a:xfrm flipH="1">
                <a:off x="7396167" y="2292260"/>
                <a:ext cx="1194671" cy="2114700"/>
              </a:xfrm>
              <a:custGeom>
                <a:avLst/>
                <a:gdLst/>
                <a:ahLst/>
                <a:cxnLst/>
                <a:rect l="l" t="t" r="r" b="b"/>
                <a:pathLst>
                  <a:path w="80256" h="142062" extrusionOk="0">
                    <a:moveTo>
                      <a:pt x="857" y="0"/>
                    </a:moveTo>
                    <a:lnTo>
                      <a:pt x="1" y="467"/>
                    </a:lnTo>
                    <a:cubicBezTo>
                      <a:pt x="157" y="779"/>
                      <a:pt x="14947" y="28724"/>
                      <a:pt x="18994" y="44137"/>
                    </a:cubicBezTo>
                    <a:cubicBezTo>
                      <a:pt x="31293" y="91620"/>
                      <a:pt x="47640" y="106721"/>
                      <a:pt x="60717" y="118943"/>
                    </a:cubicBezTo>
                    <a:cubicBezTo>
                      <a:pt x="68190" y="125793"/>
                      <a:pt x="74573" y="131786"/>
                      <a:pt x="79399" y="142062"/>
                    </a:cubicBezTo>
                    <a:lnTo>
                      <a:pt x="80256" y="141672"/>
                    </a:lnTo>
                    <a:cubicBezTo>
                      <a:pt x="75429" y="131164"/>
                      <a:pt x="68579" y="124859"/>
                      <a:pt x="61418" y="118242"/>
                    </a:cubicBezTo>
                    <a:cubicBezTo>
                      <a:pt x="47718" y="105476"/>
                      <a:pt x="32150" y="91075"/>
                      <a:pt x="19928" y="43903"/>
                    </a:cubicBezTo>
                    <a:cubicBezTo>
                      <a:pt x="15881" y="28413"/>
                      <a:pt x="1013" y="312"/>
                      <a:pt x="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81;p69">
                <a:extLst>
                  <a:ext uri="{FF2B5EF4-FFF2-40B4-BE49-F238E27FC236}">
                    <a16:creationId xmlns:a16="http://schemas.microsoft.com/office/drawing/2014/main" id="{2BBD253B-A899-48B4-AA9C-B6E261CCD7C8}"/>
                  </a:ext>
                </a:extLst>
              </p:cNvPr>
              <p:cNvSpPr/>
              <p:nvPr/>
            </p:nvSpPr>
            <p:spPr>
              <a:xfrm flipH="1">
                <a:off x="8069390" y="3053548"/>
                <a:ext cx="413675" cy="329094"/>
              </a:xfrm>
              <a:custGeom>
                <a:avLst/>
                <a:gdLst/>
                <a:ahLst/>
                <a:cxnLst/>
                <a:rect l="l" t="t" r="r" b="b"/>
                <a:pathLst>
                  <a:path w="27790" h="22108" extrusionOk="0">
                    <a:moveTo>
                      <a:pt x="25221" y="0"/>
                    </a:moveTo>
                    <a:lnTo>
                      <a:pt x="24365" y="390"/>
                    </a:lnTo>
                    <a:cubicBezTo>
                      <a:pt x="26700" y="5449"/>
                      <a:pt x="22963" y="19383"/>
                      <a:pt x="21952" y="20862"/>
                    </a:cubicBezTo>
                    <a:cubicBezTo>
                      <a:pt x="21796" y="21018"/>
                      <a:pt x="21562" y="21095"/>
                      <a:pt x="21329" y="21095"/>
                    </a:cubicBezTo>
                    <a:cubicBezTo>
                      <a:pt x="21214" y="21111"/>
                      <a:pt x="21088" y="21119"/>
                      <a:pt x="20950" y="21119"/>
                    </a:cubicBezTo>
                    <a:cubicBezTo>
                      <a:pt x="19032" y="21119"/>
                      <a:pt x="14955" y="19574"/>
                      <a:pt x="10742" y="15724"/>
                    </a:cubicBezTo>
                    <a:cubicBezTo>
                      <a:pt x="7473" y="12766"/>
                      <a:pt x="4048" y="9964"/>
                      <a:pt x="545" y="7473"/>
                    </a:cubicBezTo>
                    <a:lnTo>
                      <a:pt x="0" y="8252"/>
                    </a:lnTo>
                    <a:cubicBezTo>
                      <a:pt x="3503" y="10743"/>
                      <a:pt x="6850" y="13545"/>
                      <a:pt x="10120" y="16425"/>
                    </a:cubicBezTo>
                    <a:cubicBezTo>
                      <a:pt x="14323" y="20239"/>
                      <a:pt x="18604" y="22107"/>
                      <a:pt x="20940" y="22107"/>
                    </a:cubicBezTo>
                    <a:lnTo>
                      <a:pt x="21407" y="22107"/>
                    </a:lnTo>
                    <a:cubicBezTo>
                      <a:pt x="21952" y="22107"/>
                      <a:pt x="22419" y="21874"/>
                      <a:pt x="22730" y="21407"/>
                    </a:cubicBezTo>
                    <a:cubicBezTo>
                      <a:pt x="23820" y="19850"/>
                      <a:pt x="27790" y="5605"/>
                      <a:pt x="252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82;p69">
                <a:extLst>
                  <a:ext uri="{FF2B5EF4-FFF2-40B4-BE49-F238E27FC236}">
                    <a16:creationId xmlns:a16="http://schemas.microsoft.com/office/drawing/2014/main" id="{F28E697E-5116-493C-86AC-251538030C69}"/>
                  </a:ext>
                </a:extLst>
              </p:cNvPr>
              <p:cNvSpPr/>
              <p:nvPr/>
            </p:nvSpPr>
            <p:spPr>
              <a:xfrm flipH="1">
                <a:off x="7823730" y="3314257"/>
                <a:ext cx="530722" cy="529561"/>
              </a:xfrm>
              <a:custGeom>
                <a:avLst/>
                <a:gdLst/>
                <a:ahLst/>
                <a:cxnLst/>
                <a:rect l="l" t="t" r="r" b="b"/>
                <a:pathLst>
                  <a:path w="35653" h="35575" extrusionOk="0">
                    <a:moveTo>
                      <a:pt x="32305" y="1"/>
                    </a:moveTo>
                    <a:lnTo>
                      <a:pt x="31293" y="234"/>
                    </a:lnTo>
                    <a:cubicBezTo>
                      <a:pt x="31293" y="312"/>
                      <a:pt x="32772" y="8096"/>
                      <a:pt x="33706" y="14791"/>
                    </a:cubicBezTo>
                    <a:cubicBezTo>
                      <a:pt x="34562" y="20629"/>
                      <a:pt x="31526" y="31605"/>
                      <a:pt x="30826" y="34173"/>
                    </a:cubicBezTo>
                    <a:lnTo>
                      <a:pt x="12533" y="24988"/>
                    </a:lnTo>
                    <a:cubicBezTo>
                      <a:pt x="8563" y="22964"/>
                      <a:pt x="4438" y="21174"/>
                      <a:pt x="312" y="19617"/>
                    </a:cubicBezTo>
                    <a:lnTo>
                      <a:pt x="1" y="20629"/>
                    </a:lnTo>
                    <a:cubicBezTo>
                      <a:pt x="4126" y="22108"/>
                      <a:pt x="8174" y="23898"/>
                      <a:pt x="12066" y="25922"/>
                    </a:cubicBezTo>
                    <a:lnTo>
                      <a:pt x="30904" y="35341"/>
                    </a:lnTo>
                    <a:lnTo>
                      <a:pt x="31449" y="35574"/>
                    </a:lnTo>
                    <a:lnTo>
                      <a:pt x="31604" y="34952"/>
                    </a:lnTo>
                    <a:cubicBezTo>
                      <a:pt x="31760" y="34407"/>
                      <a:pt x="35652" y="21329"/>
                      <a:pt x="34718" y="14635"/>
                    </a:cubicBezTo>
                    <a:cubicBezTo>
                      <a:pt x="33784" y="7941"/>
                      <a:pt x="32305" y="79"/>
                      <a:pt x="32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83;p69">
                <a:extLst>
                  <a:ext uri="{FF2B5EF4-FFF2-40B4-BE49-F238E27FC236}">
                    <a16:creationId xmlns:a16="http://schemas.microsoft.com/office/drawing/2014/main" id="{7C9A10C4-4D3E-4282-842A-E78FC9D8E0CD}"/>
                  </a:ext>
                </a:extLst>
              </p:cNvPr>
              <p:cNvSpPr/>
              <p:nvPr/>
            </p:nvSpPr>
            <p:spPr>
              <a:xfrm flipH="1">
                <a:off x="8251308" y="2838017"/>
                <a:ext cx="260724" cy="186578"/>
              </a:xfrm>
              <a:custGeom>
                <a:avLst/>
                <a:gdLst/>
                <a:ahLst/>
                <a:cxnLst/>
                <a:rect l="l" t="t" r="r" b="b"/>
                <a:pathLst>
                  <a:path w="17515" h="12534" extrusionOk="0">
                    <a:moveTo>
                      <a:pt x="16736" y="1"/>
                    </a:moveTo>
                    <a:lnTo>
                      <a:pt x="15724" y="79"/>
                    </a:lnTo>
                    <a:cubicBezTo>
                      <a:pt x="16191" y="5138"/>
                      <a:pt x="15958" y="10976"/>
                      <a:pt x="15024" y="11521"/>
                    </a:cubicBezTo>
                    <a:cubicBezTo>
                      <a:pt x="14982" y="11542"/>
                      <a:pt x="14940" y="11552"/>
                      <a:pt x="14898" y="11552"/>
                    </a:cubicBezTo>
                    <a:cubicBezTo>
                      <a:pt x="14784" y="11552"/>
                      <a:pt x="14671" y="11480"/>
                      <a:pt x="14557" y="11366"/>
                    </a:cubicBezTo>
                    <a:cubicBezTo>
                      <a:pt x="11443" y="9030"/>
                      <a:pt x="856" y="3737"/>
                      <a:pt x="467" y="3504"/>
                    </a:cubicBezTo>
                    <a:lnTo>
                      <a:pt x="0" y="4360"/>
                    </a:lnTo>
                    <a:cubicBezTo>
                      <a:pt x="78" y="4438"/>
                      <a:pt x="10898" y="9887"/>
                      <a:pt x="14012" y="12144"/>
                    </a:cubicBezTo>
                    <a:cubicBezTo>
                      <a:pt x="14245" y="12378"/>
                      <a:pt x="14634" y="12533"/>
                      <a:pt x="14946" y="12533"/>
                    </a:cubicBezTo>
                    <a:cubicBezTo>
                      <a:pt x="15179" y="12533"/>
                      <a:pt x="15335" y="12455"/>
                      <a:pt x="15491" y="12378"/>
                    </a:cubicBezTo>
                    <a:cubicBezTo>
                      <a:pt x="17515" y="11288"/>
                      <a:pt x="16970" y="2647"/>
                      <a:pt x="16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84;p69">
                <a:extLst>
                  <a:ext uri="{FF2B5EF4-FFF2-40B4-BE49-F238E27FC236}">
                    <a16:creationId xmlns:a16="http://schemas.microsoft.com/office/drawing/2014/main" id="{ECCCC28C-0233-4D46-9DF5-6003B7B33A1D}"/>
                  </a:ext>
                </a:extLst>
              </p:cNvPr>
              <p:cNvSpPr/>
              <p:nvPr/>
            </p:nvSpPr>
            <p:spPr>
              <a:xfrm flipH="1">
                <a:off x="7565343" y="3605109"/>
                <a:ext cx="322143" cy="509852"/>
              </a:xfrm>
              <a:custGeom>
                <a:avLst/>
                <a:gdLst/>
                <a:ahLst/>
                <a:cxnLst/>
                <a:rect l="l" t="t" r="r" b="b"/>
                <a:pathLst>
                  <a:path w="21641" h="34251" extrusionOk="0">
                    <a:moveTo>
                      <a:pt x="19772" y="0"/>
                    </a:moveTo>
                    <a:lnTo>
                      <a:pt x="18761" y="156"/>
                    </a:lnTo>
                    <a:cubicBezTo>
                      <a:pt x="18761" y="234"/>
                      <a:pt x="19928" y="10587"/>
                      <a:pt x="20317" y="16502"/>
                    </a:cubicBezTo>
                    <a:cubicBezTo>
                      <a:pt x="20707" y="22418"/>
                      <a:pt x="20240" y="31759"/>
                      <a:pt x="18605" y="33161"/>
                    </a:cubicBezTo>
                    <a:cubicBezTo>
                      <a:pt x="18527" y="33238"/>
                      <a:pt x="18371" y="33238"/>
                      <a:pt x="18216" y="33238"/>
                    </a:cubicBezTo>
                    <a:cubicBezTo>
                      <a:pt x="15491" y="32460"/>
                      <a:pt x="857" y="29424"/>
                      <a:pt x="234" y="29346"/>
                    </a:cubicBezTo>
                    <a:lnTo>
                      <a:pt x="1" y="30280"/>
                    </a:lnTo>
                    <a:cubicBezTo>
                      <a:pt x="156" y="30280"/>
                      <a:pt x="15258" y="33394"/>
                      <a:pt x="17982" y="34173"/>
                    </a:cubicBezTo>
                    <a:cubicBezTo>
                      <a:pt x="18060" y="34250"/>
                      <a:pt x="18216" y="34250"/>
                      <a:pt x="18371" y="34250"/>
                    </a:cubicBezTo>
                    <a:cubicBezTo>
                      <a:pt x="18683" y="34250"/>
                      <a:pt x="18994" y="34095"/>
                      <a:pt x="19228" y="33861"/>
                    </a:cubicBezTo>
                    <a:cubicBezTo>
                      <a:pt x="21563" y="31993"/>
                      <a:pt x="21641" y="21173"/>
                      <a:pt x="21329" y="16425"/>
                    </a:cubicBezTo>
                    <a:cubicBezTo>
                      <a:pt x="20940" y="10664"/>
                      <a:pt x="19772" y="156"/>
                      <a:pt x="19772" y="0"/>
                    </a:cubicBezTo>
                    <a:close/>
                  </a:path>
                </a:pathLst>
              </a:custGeom>
              <a:solidFill>
                <a:srgbClr val="251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85;p69">
                <a:extLst>
                  <a:ext uri="{FF2B5EF4-FFF2-40B4-BE49-F238E27FC236}">
                    <a16:creationId xmlns:a16="http://schemas.microsoft.com/office/drawing/2014/main" id="{C00D35D0-BAD4-4D44-AE10-7B18C65FF2F2}"/>
                  </a:ext>
                </a:extLst>
              </p:cNvPr>
              <p:cNvSpPr/>
              <p:nvPr/>
            </p:nvSpPr>
            <p:spPr>
              <a:xfrm flipH="1">
                <a:off x="5426692" y="2868220"/>
                <a:ext cx="1434153" cy="1262967"/>
              </a:xfrm>
              <a:custGeom>
                <a:avLst/>
                <a:gdLst/>
                <a:ahLst/>
                <a:cxnLst/>
                <a:rect l="l" t="t" r="r" b="b"/>
                <a:pathLst>
                  <a:path w="96344" h="84844" extrusionOk="0">
                    <a:moveTo>
                      <a:pt x="93551" y="1"/>
                    </a:moveTo>
                    <a:cubicBezTo>
                      <a:pt x="93391" y="1"/>
                      <a:pt x="93189" y="50"/>
                      <a:pt x="92943" y="151"/>
                    </a:cubicBezTo>
                    <a:cubicBezTo>
                      <a:pt x="88428" y="2020"/>
                      <a:pt x="62040" y="13774"/>
                      <a:pt x="42969" y="22570"/>
                    </a:cubicBezTo>
                    <a:cubicBezTo>
                      <a:pt x="23898" y="31288"/>
                      <a:pt x="18449" y="47713"/>
                      <a:pt x="18449" y="47713"/>
                    </a:cubicBezTo>
                    <a:cubicBezTo>
                      <a:pt x="0" y="62036"/>
                      <a:pt x="7317" y="84220"/>
                      <a:pt x="7317" y="84220"/>
                    </a:cubicBezTo>
                    <a:lnTo>
                      <a:pt x="10431" y="84843"/>
                    </a:lnTo>
                    <a:lnTo>
                      <a:pt x="33939" y="75502"/>
                    </a:lnTo>
                    <a:cubicBezTo>
                      <a:pt x="33939" y="75502"/>
                      <a:pt x="37209" y="75502"/>
                      <a:pt x="55034" y="69197"/>
                    </a:cubicBezTo>
                    <a:cubicBezTo>
                      <a:pt x="72860" y="62892"/>
                      <a:pt x="80955" y="37671"/>
                      <a:pt x="83991" y="25917"/>
                    </a:cubicBezTo>
                    <a:cubicBezTo>
                      <a:pt x="86862" y="14803"/>
                      <a:pt x="96344" y="1"/>
                      <a:pt x="93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86;p69">
                <a:extLst>
                  <a:ext uri="{FF2B5EF4-FFF2-40B4-BE49-F238E27FC236}">
                    <a16:creationId xmlns:a16="http://schemas.microsoft.com/office/drawing/2014/main" id="{1AFC5330-981B-48B8-83CA-91B7B99618CD}"/>
                  </a:ext>
                </a:extLst>
              </p:cNvPr>
              <p:cNvSpPr/>
              <p:nvPr/>
            </p:nvSpPr>
            <p:spPr>
              <a:xfrm flipH="1">
                <a:off x="5452980" y="2879742"/>
                <a:ext cx="1155268" cy="1033592"/>
              </a:xfrm>
              <a:custGeom>
                <a:avLst/>
                <a:gdLst/>
                <a:ahLst/>
                <a:cxnLst/>
                <a:rect l="l" t="t" r="r" b="b"/>
                <a:pathLst>
                  <a:path w="77609" h="69435" extrusionOk="0">
                    <a:moveTo>
                      <a:pt x="76986" y="0"/>
                    </a:moveTo>
                    <a:cubicBezTo>
                      <a:pt x="76986" y="0"/>
                      <a:pt x="30125" y="41568"/>
                      <a:pt x="19150" y="51220"/>
                    </a:cubicBezTo>
                    <a:cubicBezTo>
                      <a:pt x="8252" y="60872"/>
                      <a:pt x="79" y="68657"/>
                      <a:pt x="1" y="68734"/>
                    </a:cubicBezTo>
                    <a:lnTo>
                      <a:pt x="701" y="69435"/>
                    </a:lnTo>
                    <a:cubicBezTo>
                      <a:pt x="701" y="69435"/>
                      <a:pt x="8641" y="61651"/>
                      <a:pt x="19773" y="51921"/>
                    </a:cubicBezTo>
                    <a:cubicBezTo>
                      <a:pt x="30904" y="42190"/>
                      <a:pt x="77609" y="779"/>
                      <a:pt x="77609" y="779"/>
                    </a:cubicBezTo>
                    <a:lnTo>
                      <a:pt x="769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87;p69">
                <a:extLst>
                  <a:ext uri="{FF2B5EF4-FFF2-40B4-BE49-F238E27FC236}">
                    <a16:creationId xmlns:a16="http://schemas.microsoft.com/office/drawing/2014/main" id="{2A172F67-4CF8-4501-AB2E-524AA7329FE5}"/>
                  </a:ext>
                </a:extLst>
              </p:cNvPr>
              <p:cNvSpPr/>
              <p:nvPr/>
            </p:nvSpPr>
            <p:spPr>
              <a:xfrm flipH="1">
                <a:off x="5605932" y="3150886"/>
                <a:ext cx="568948" cy="361530"/>
              </a:xfrm>
              <a:custGeom>
                <a:avLst/>
                <a:gdLst/>
                <a:ahLst/>
                <a:cxnLst/>
                <a:rect l="l" t="t" r="r" b="b"/>
                <a:pathLst>
                  <a:path w="38221" h="24287" extrusionOk="0">
                    <a:moveTo>
                      <a:pt x="9964" y="0"/>
                    </a:moveTo>
                    <a:cubicBezTo>
                      <a:pt x="9964" y="78"/>
                      <a:pt x="5839" y="9341"/>
                      <a:pt x="3036" y="15880"/>
                    </a:cubicBezTo>
                    <a:cubicBezTo>
                      <a:pt x="2491" y="17047"/>
                      <a:pt x="1947" y="18293"/>
                      <a:pt x="1324" y="19461"/>
                    </a:cubicBezTo>
                    <a:cubicBezTo>
                      <a:pt x="234" y="21484"/>
                      <a:pt x="0" y="22029"/>
                      <a:pt x="1869" y="23430"/>
                    </a:cubicBezTo>
                    <a:cubicBezTo>
                      <a:pt x="2569" y="23975"/>
                      <a:pt x="4360" y="24287"/>
                      <a:pt x="6617" y="24287"/>
                    </a:cubicBezTo>
                    <a:cubicBezTo>
                      <a:pt x="12455" y="24287"/>
                      <a:pt x="21796" y="22341"/>
                      <a:pt x="26000" y="17904"/>
                    </a:cubicBezTo>
                    <a:cubicBezTo>
                      <a:pt x="29736" y="14012"/>
                      <a:pt x="33784" y="10431"/>
                      <a:pt x="38221" y="7317"/>
                    </a:cubicBezTo>
                    <a:lnTo>
                      <a:pt x="37676" y="6539"/>
                    </a:lnTo>
                    <a:cubicBezTo>
                      <a:pt x="33161" y="9652"/>
                      <a:pt x="29035" y="13233"/>
                      <a:pt x="25299" y="17203"/>
                    </a:cubicBezTo>
                    <a:cubicBezTo>
                      <a:pt x="21167" y="21618"/>
                      <a:pt x="12057" y="23316"/>
                      <a:pt x="6614" y="23316"/>
                    </a:cubicBezTo>
                    <a:cubicBezTo>
                      <a:pt x="4570" y="23316"/>
                      <a:pt x="3044" y="23077"/>
                      <a:pt x="2491" y="22652"/>
                    </a:cubicBezTo>
                    <a:cubicBezTo>
                      <a:pt x="1168" y="21718"/>
                      <a:pt x="1168" y="21718"/>
                      <a:pt x="2180" y="19928"/>
                    </a:cubicBezTo>
                    <a:cubicBezTo>
                      <a:pt x="2647" y="19071"/>
                      <a:pt x="3192" y="17904"/>
                      <a:pt x="3970" y="16269"/>
                    </a:cubicBezTo>
                    <a:cubicBezTo>
                      <a:pt x="6695" y="9730"/>
                      <a:pt x="10898" y="467"/>
                      <a:pt x="10898" y="389"/>
                    </a:cubicBezTo>
                    <a:lnTo>
                      <a:pt x="9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88;p69">
                <a:extLst>
                  <a:ext uri="{FF2B5EF4-FFF2-40B4-BE49-F238E27FC236}">
                    <a16:creationId xmlns:a16="http://schemas.microsoft.com/office/drawing/2014/main" id="{1CEAF583-6550-4B39-9B06-3AFD2718F1E8}"/>
                  </a:ext>
                </a:extLst>
              </p:cNvPr>
              <p:cNvSpPr/>
              <p:nvPr/>
            </p:nvSpPr>
            <p:spPr>
              <a:xfrm flipH="1">
                <a:off x="5826092" y="3340917"/>
                <a:ext cx="596755" cy="441556"/>
              </a:xfrm>
              <a:custGeom>
                <a:avLst/>
                <a:gdLst/>
                <a:ahLst/>
                <a:cxnLst/>
                <a:rect l="l" t="t" r="r" b="b"/>
                <a:pathLst>
                  <a:path w="40089" h="29663" extrusionOk="0">
                    <a:moveTo>
                      <a:pt x="2803" y="0"/>
                    </a:moveTo>
                    <a:cubicBezTo>
                      <a:pt x="1946" y="3503"/>
                      <a:pt x="1324" y="7084"/>
                      <a:pt x="857" y="10742"/>
                    </a:cubicBezTo>
                    <a:cubicBezTo>
                      <a:pt x="0" y="18293"/>
                      <a:pt x="623" y="22419"/>
                      <a:pt x="2803" y="23275"/>
                    </a:cubicBezTo>
                    <a:lnTo>
                      <a:pt x="3659" y="23586"/>
                    </a:lnTo>
                    <a:cubicBezTo>
                      <a:pt x="7862" y="25377"/>
                      <a:pt x="18215" y="29658"/>
                      <a:pt x="28413" y="29658"/>
                    </a:cubicBezTo>
                    <a:cubicBezTo>
                      <a:pt x="28582" y="29661"/>
                      <a:pt x="28751" y="29663"/>
                      <a:pt x="28920" y="29663"/>
                    </a:cubicBezTo>
                    <a:cubicBezTo>
                      <a:pt x="32792" y="29663"/>
                      <a:pt x="36583" y="28811"/>
                      <a:pt x="40089" y="27245"/>
                    </a:cubicBezTo>
                    <a:lnTo>
                      <a:pt x="39622" y="26311"/>
                    </a:lnTo>
                    <a:cubicBezTo>
                      <a:pt x="36170" y="28025"/>
                      <a:pt x="32291" y="28678"/>
                      <a:pt x="28370" y="28678"/>
                    </a:cubicBezTo>
                    <a:cubicBezTo>
                      <a:pt x="18408" y="28678"/>
                      <a:pt x="8182" y="24462"/>
                      <a:pt x="4048" y="22730"/>
                    </a:cubicBezTo>
                    <a:lnTo>
                      <a:pt x="3192" y="22341"/>
                    </a:lnTo>
                    <a:cubicBezTo>
                      <a:pt x="78" y="21173"/>
                      <a:pt x="1869" y="8173"/>
                      <a:pt x="3737" y="234"/>
                    </a:cubicBezTo>
                    <a:lnTo>
                      <a:pt x="2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89;p69">
                <a:extLst>
                  <a:ext uri="{FF2B5EF4-FFF2-40B4-BE49-F238E27FC236}">
                    <a16:creationId xmlns:a16="http://schemas.microsoft.com/office/drawing/2014/main" id="{F2628775-BBE3-4209-A551-BD1411E4CEA9}"/>
                  </a:ext>
                </a:extLst>
              </p:cNvPr>
              <p:cNvSpPr/>
              <p:nvPr/>
            </p:nvSpPr>
            <p:spPr>
              <a:xfrm flipH="1">
                <a:off x="6301171" y="2902070"/>
                <a:ext cx="341181" cy="302598"/>
              </a:xfrm>
              <a:custGeom>
                <a:avLst/>
                <a:gdLst/>
                <a:ahLst/>
                <a:cxnLst/>
                <a:rect l="l" t="t" r="r" b="b"/>
                <a:pathLst>
                  <a:path w="22920" h="20328" extrusionOk="0">
                    <a:moveTo>
                      <a:pt x="9037" y="0"/>
                    </a:moveTo>
                    <a:cubicBezTo>
                      <a:pt x="3817" y="0"/>
                      <a:pt x="0" y="2500"/>
                      <a:pt x="1436" y="3248"/>
                    </a:cubicBezTo>
                    <a:cubicBezTo>
                      <a:pt x="3226" y="4183"/>
                      <a:pt x="13112" y="4494"/>
                      <a:pt x="13112" y="4494"/>
                    </a:cubicBezTo>
                    <a:cubicBezTo>
                      <a:pt x="13112" y="4494"/>
                      <a:pt x="17704" y="14925"/>
                      <a:pt x="18638" y="18583"/>
                    </a:cubicBezTo>
                    <a:cubicBezTo>
                      <a:pt x="18954" y="19821"/>
                      <a:pt x="19511" y="20328"/>
                      <a:pt x="20121" y="20328"/>
                    </a:cubicBezTo>
                    <a:cubicBezTo>
                      <a:pt x="21314" y="20328"/>
                      <a:pt x="22714" y="18385"/>
                      <a:pt x="22920" y="16170"/>
                    </a:cubicBezTo>
                    <a:cubicBezTo>
                      <a:pt x="22920" y="16170"/>
                      <a:pt x="20195" y="2314"/>
                      <a:pt x="13112" y="524"/>
                    </a:cubicBezTo>
                    <a:cubicBezTo>
                      <a:pt x="11706" y="153"/>
                      <a:pt x="10329" y="0"/>
                      <a:pt x="90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90;p69">
                <a:extLst>
                  <a:ext uri="{FF2B5EF4-FFF2-40B4-BE49-F238E27FC236}">
                    <a16:creationId xmlns:a16="http://schemas.microsoft.com/office/drawing/2014/main" id="{2F1371D7-6BDB-4C17-8E1F-3AEE7E60661D}"/>
                  </a:ext>
                </a:extLst>
              </p:cNvPr>
              <p:cNvSpPr/>
              <p:nvPr/>
            </p:nvSpPr>
            <p:spPr>
              <a:xfrm flipH="1">
                <a:off x="6094914" y="3052535"/>
                <a:ext cx="950172" cy="1351582"/>
              </a:xfrm>
              <a:custGeom>
                <a:avLst/>
                <a:gdLst/>
                <a:ahLst/>
                <a:cxnLst/>
                <a:rect l="l" t="t" r="r" b="b"/>
                <a:pathLst>
                  <a:path w="63831" h="90797" extrusionOk="0">
                    <a:moveTo>
                      <a:pt x="51759" y="1"/>
                    </a:moveTo>
                    <a:cubicBezTo>
                      <a:pt x="48734" y="1"/>
                      <a:pt x="41142" y="7167"/>
                      <a:pt x="41412" y="10343"/>
                    </a:cubicBezTo>
                    <a:cubicBezTo>
                      <a:pt x="41548" y="11939"/>
                      <a:pt x="41802" y="23238"/>
                      <a:pt x="42427" y="34345"/>
                    </a:cubicBezTo>
                    <a:lnTo>
                      <a:pt x="42427" y="34345"/>
                    </a:lnTo>
                    <a:cubicBezTo>
                      <a:pt x="37672" y="25615"/>
                      <a:pt x="28791" y="17483"/>
                      <a:pt x="12764" y="17483"/>
                    </a:cubicBezTo>
                    <a:cubicBezTo>
                      <a:pt x="11415" y="17483"/>
                      <a:pt x="10015" y="17541"/>
                      <a:pt x="8563" y="17661"/>
                    </a:cubicBezTo>
                    <a:cubicBezTo>
                      <a:pt x="1" y="18439"/>
                      <a:pt x="17203" y="60318"/>
                      <a:pt x="25455" y="71060"/>
                    </a:cubicBezTo>
                    <a:cubicBezTo>
                      <a:pt x="32843" y="80678"/>
                      <a:pt x="40293" y="90796"/>
                      <a:pt x="49035" y="90796"/>
                    </a:cubicBezTo>
                    <a:cubicBezTo>
                      <a:pt x="50057" y="90796"/>
                      <a:pt x="51096" y="90658"/>
                      <a:pt x="52154" y="90365"/>
                    </a:cubicBezTo>
                    <a:cubicBezTo>
                      <a:pt x="62274" y="87640"/>
                      <a:pt x="63831" y="57282"/>
                      <a:pt x="61962" y="43738"/>
                    </a:cubicBezTo>
                    <a:cubicBezTo>
                      <a:pt x="60094" y="30271"/>
                      <a:pt x="52777" y="535"/>
                      <a:pt x="52777" y="535"/>
                    </a:cubicBezTo>
                    <a:cubicBezTo>
                      <a:pt x="52572" y="166"/>
                      <a:pt x="52218" y="1"/>
                      <a:pt x="51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91;p69">
                <a:extLst>
                  <a:ext uri="{FF2B5EF4-FFF2-40B4-BE49-F238E27FC236}">
                    <a16:creationId xmlns:a16="http://schemas.microsoft.com/office/drawing/2014/main" id="{80079959-C9A1-4B90-BA81-FC4C55922E82}"/>
                  </a:ext>
                </a:extLst>
              </p:cNvPr>
              <p:cNvSpPr/>
              <p:nvPr/>
            </p:nvSpPr>
            <p:spPr>
              <a:xfrm flipH="1">
                <a:off x="6242074" y="2776970"/>
                <a:ext cx="238217" cy="499149"/>
              </a:xfrm>
              <a:custGeom>
                <a:avLst/>
                <a:gdLst/>
                <a:ahLst/>
                <a:cxnLst/>
                <a:rect l="l" t="t" r="r" b="b"/>
                <a:pathLst>
                  <a:path w="16003" h="33532" extrusionOk="0">
                    <a:moveTo>
                      <a:pt x="6458" y="1"/>
                    </a:moveTo>
                    <a:cubicBezTo>
                      <a:pt x="5729" y="1"/>
                      <a:pt x="5539" y="628"/>
                      <a:pt x="6506" y="1844"/>
                    </a:cubicBezTo>
                    <a:cubicBezTo>
                      <a:pt x="9308" y="5269"/>
                      <a:pt x="10554" y="15934"/>
                      <a:pt x="10554" y="15934"/>
                    </a:cubicBezTo>
                    <a:cubicBezTo>
                      <a:pt x="10554" y="15934"/>
                      <a:pt x="8997" y="12275"/>
                      <a:pt x="7129" y="6748"/>
                    </a:cubicBezTo>
                    <a:cubicBezTo>
                      <a:pt x="5981" y="3352"/>
                      <a:pt x="2775" y="1572"/>
                      <a:pt x="1251" y="1572"/>
                    </a:cubicBezTo>
                    <a:cubicBezTo>
                      <a:pt x="295" y="1572"/>
                      <a:pt x="0" y="2272"/>
                      <a:pt x="1291" y="3713"/>
                    </a:cubicBezTo>
                    <a:cubicBezTo>
                      <a:pt x="4716" y="7371"/>
                      <a:pt x="7129" y="17179"/>
                      <a:pt x="7129" y="17179"/>
                    </a:cubicBezTo>
                    <a:cubicBezTo>
                      <a:pt x="7129" y="17179"/>
                      <a:pt x="7440" y="30957"/>
                      <a:pt x="9931" y="33137"/>
                    </a:cubicBezTo>
                    <a:cubicBezTo>
                      <a:pt x="10232" y="33408"/>
                      <a:pt x="10552" y="33531"/>
                      <a:pt x="10882" y="33531"/>
                    </a:cubicBezTo>
                    <a:cubicBezTo>
                      <a:pt x="13199" y="33531"/>
                      <a:pt x="16003" y="27465"/>
                      <a:pt x="16003" y="24263"/>
                    </a:cubicBezTo>
                    <a:cubicBezTo>
                      <a:pt x="16003" y="20526"/>
                      <a:pt x="13901" y="13209"/>
                      <a:pt x="12033" y="6437"/>
                    </a:cubicBezTo>
                    <a:cubicBezTo>
                      <a:pt x="10878" y="2070"/>
                      <a:pt x="7781" y="1"/>
                      <a:pt x="6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92;p69">
                <a:extLst>
                  <a:ext uri="{FF2B5EF4-FFF2-40B4-BE49-F238E27FC236}">
                    <a16:creationId xmlns:a16="http://schemas.microsoft.com/office/drawing/2014/main" id="{A34DA409-5B90-42E6-A37E-C3146A37A899}"/>
                  </a:ext>
                </a:extLst>
              </p:cNvPr>
              <p:cNvSpPr/>
              <p:nvPr/>
            </p:nvSpPr>
            <p:spPr>
              <a:xfrm flipH="1">
                <a:off x="6856201" y="2125049"/>
                <a:ext cx="1119349" cy="1037433"/>
              </a:xfrm>
              <a:custGeom>
                <a:avLst/>
                <a:gdLst/>
                <a:ahLst/>
                <a:cxnLst/>
                <a:rect l="l" t="t" r="r" b="b"/>
                <a:pathLst>
                  <a:path w="75196" h="69693" extrusionOk="0">
                    <a:moveTo>
                      <a:pt x="44576" y="1"/>
                    </a:moveTo>
                    <a:cubicBezTo>
                      <a:pt x="38209" y="1"/>
                      <a:pt x="33706" y="3916"/>
                      <a:pt x="33706" y="3916"/>
                    </a:cubicBezTo>
                    <a:cubicBezTo>
                      <a:pt x="32793" y="3081"/>
                      <a:pt x="30865" y="2561"/>
                      <a:pt x="28433" y="2561"/>
                    </a:cubicBezTo>
                    <a:cubicBezTo>
                      <a:pt x="23609" y="2561"/>
                      <a:pt x="16801" y="4607"/>
                      <a:pt x="11988" y="10299"/>
                    </a:cubicBezTo>
                    <a:cubicBezTo>
                      <a:pt x="4749" y="18940"/>
                      <a:pt x="3893" y="29604"/>
                      <a:pt x="6384" y="32095"/>
                    </a:cubicBezTo>
                    <a:cubicBezTo>
                      <a:pt x="8953" y="34586"/>
                      <a:pt x="1" y="41280"/>
                      <a:pt x="546" y="48520"/>
                    </a:cubicBezTo>
                    <a:cubicBezTo>
                      <a:pt x="1091" y="55759"/>
                      <a:pt x="7785" y="58561"/>
                      <a:pt x="7785" y="58561"/>
                    </a:cubicBezTo>
                    <a:cubicBezTo>
                      <a:pt x="9420" y="59184"/>
                      <a:pt x="11054" y="59729"/>
                      <a:pt x="12767" y="59962"/>
                    </a:cubicBezTo>
                    <a:cubicBezTo>
                      <a:pt x="15880" y="60585"/>
                      <a:pt x="12533" y="69692"/>
                      <a:pt x="28179" y="69692"/>
                    </a:cubicBezTo>
                    <a:cubicBezTo>
                      <a:pt x="40807" y="69692"/>
                      <a:pt x="38839" y="61448"/>
                      <a:pt x="41799" y="61448"/>
                    </a:cubicBezTo>
                    <a:cubicBezTo>
                      <a:pt x="42488" y="61448"/>
                      <a:pt x="43445" y="61895"/>
                      <a:pt x="44915" y="62998"/>
                    </a:cubicBezTo>
                    <a:cubicBezTo>
                      <a:pt x="47093" y="64653"/>
                      <a:pt x="49684" y="65321"/>
                      <a:pt x="52232" y="65321"/>
                    </a:cubicBezTo>
                    <a:cubicBezTo>
                      <a:pt x="58791" y="65321"/>
                      <a:pt x="65058" y="60891"/>
                      <a:pt x="63208" y="57471"/>
                    </a:cubicBezTo>
                    <a:cubicBezTo>
                      <a:pt x="60717" y="52723"/>
                      <a:pt x="72471" y="51010"/>
                      <a:pt x="73872" y="42681"/>
                    </a:cubicBezTo>
                    <a:cubicBezTo>
                      <a:pt x="75196" y="34274"/>
                      <a:pt x="69124" y="33496"/>
                      <a:pt x="71304" y="28748"/>
                    </a:cubicBezTo>
                    <a:cubicBezTo>
                      <a:pt x="73561" y="23999"/>
                      <a:pt x="71070" y="18706"/>
                      <a:pt x="64376" y="15359"/>
                    </a:cubicBezTo>
                    <a:cubicBezTo>
                      <a:pt x="57681" y="12012"/>
                      <a:pt x="63753" y="8898"/>
                      <a:pt x="53167" y="2515"/>
                    </a:cubicBezTo>
                    <a:cubicBezTo>
                      <a:pt x="50111" y="659"/>
                      <a:pt x="47187" y="1"/>
                      <a:pt x="44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93;p69">
                <a:extLst>
                  <a:ext uri="{FF2B5EF4-FFF2-40B4-BE49-F238E27FC236}">
                    <a16:creationId xmlns:a16="http://schemas.microsoft.com/office/drawing/2014/main" id="{B297F3B7-9932-4D93-8691-99E7FFC93A2D}"/>
                  </a:ext>
                </a:extLst>
              </p:cNvPr>
              <p:cNvSpPr/>
              <p:nvPr/>
            </p:nvSpPr>
            <p:spPr>
              <a:xfrm flipH="1">
                <a:off x="6403138" y="2985177"/>
                <a:ext cx="1714928" cy="1222120"/>
              </a:xfrm>
              <a:custGeom>
                <a:avLst/>
                <a:gdLst/>
                <a:ahLst/>
                <a:cxnLst/>
                <a:rect l="l" t="t" r="r" b="b"/>
                <a:pathLst>
                  <a:path w="115206" h="82100" extrusionOk="0">
                    <a:moveTo>
                      <a:pt x="40400" y="1"/>
                    </a:moveTo>
                    <a:cubicBezTo>
                      <a:pt x="40400" y="1"/>
                      <a:pt x="40556" y="2570"/>
                      <a:pt x="41801" y="12300"/>
                    </a:cubicBezTo>
                    <a:cubicBezTo>
                      <a:pt x="42969" y="22030"/>
                      <a:pt x="19616" y="26389"/>
                      <a:pt x="9808" y="31760"/>
                    </a:cubicBezTo>
                    <a:cubicBezTo>
                      <a:pt x="0" y="37053"/>
                      <a:pt x="8796" y="78465"/>
                      <a:pt x="15024" y="79866"/>
                    </a:cubicBezTo>
                    <a:cubicBezTo>
                      <a:pt x="19094" y="80833"/>
                      <a:pt x="54532" y="82099"/>
                      <a:pt x="79110" y="82099"/>
                    </a:cubicBezTo>
                    <a:cubicBezTo>
                      <a:pt x="92131" y="82099"/>
                      <a:pt x="102104" y="81744"/>
                      <a:pt x="102751" y="80800"/>
                    </a:cubicBezTo>
                    <a:cubicBezTo>
                      <a:pt x="104619" y="78154"/>
                      <a:pt x="115206" y="43903"/>
                      <a:pt x="107266" y="34718"/>
                    </a:cubicBezTo>
                    <a:cubicBezTo>
                      <a:pt x="99326" y="25533"/>
                      <a:pt x="67567" y="20084"/>
                      <a:pt x="64764" y="17126"/>
                    </a:cubicBezTo>
                    <a:cubicBezTo>
                      <a:pt x="62040" y="14090"/>
                      <a:pt x="60950" y="2414"/>
                      <a:pt x="60950" y="2414"/>
                    </a:cubicBezTo>
                    <a:lnTo>
                      <a:pt x="404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94;p69">
                <a:extLst>
                  <a:ext uri="{FF2B5EF4-FFF2-40B4-BE49-F238E27FC236}">
                    <a16:creationId xmlns:a16="http://schemas.microsoft.com/office/drawing/2014/main" id="{E4AE4D88-183A-435C-AA5C-D1F1318BEC00}"/>
                  </a:ext>
                </a:extLst>
              </p:cNvPr>
              <p:cNvSpPr/>
              <p:nvPr/>
            </p:nvSpPr>
            <p:spPr>
              <a:xfrm flipH="1">
                <a:off x="6374170" y="2949258"/>
                <a:ext cx="598928" cy="403285"/>
              </a:xfrm>
              <a:custGeom>
                <a:avLst/>
                <a:gdLst/>
                <a:ahLst/>
                <a:cxnLst/>
                <a:rect l="l" t="t" r="r" b="b"/>
                <a:pathLst>
                  <a:path w="40235" h="27092" extrusionOk="0">
                    <a:moveTo>
                      <a:pt x="34864" y="1"/>
                    </a:moveTo>
                    <a:cubicBezTo>
                      <a:pt x="29570" y="1"/>
                      <a:pt x="3883" y="1013"/>
                      <a:pt x="3883" y="1013"/>
                    </a:cubicBezTo>
                    <a:cubicBezTo>
                      <a:pt x="1016" y="1942"/>
                      <a:pt x="0" y="27091"/>
                      <a:pt x="4597" y="27091"/>
                    </a:cubicBezTo>
                    <a:cubicBezTo>
                      <a:pt x="4619" y="27091"/>
                      <a:pt x="4640" y="27091"/>
                      <a:pt x="4661" y="27090"/>
                    </a:cubicBezTo>
                    <a:cubicBezTo>
                      <a:pt x="9332" y="26856"/>
                      <a:pt x="38911" y="26622"/>
                      <a:pt x="39534" y="24443"/>
                    </a:cubicBezTo>
                    <a:cubicBezTo>
                      <a:pt x="40157" y="22186"/>
                      <a:pt x="40235" y="1"/>
                      <a:pt x="348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95;p69">
                <a:extLst>
                  <a:ext uri="{FF2B5EF4-FFF2-40B4-BE49-F238E27FC236}">
                    <a16:creationId xmlns:a16="http://schemas.microsoft.com/office/drawing/2014/main" id="{3E06C2B6-48F2-4EEF-A4ED-F3A52626908F}"/>
                  </a:ext>
                </a:extLst>
              </p:cNvPr>
              <p:cNvSpPr/>
              <p:nvPr/>
            </p:nvSpPr>
            <p:spPr>
              <a:xfrm flipH="1">
                <a:off x="6370687" y="3568074"/>
                <a:ext cx="1535331" cy="1330459"/>
              </a:xfrm>
              <a:custGeom>
                <a:avLst/>
                <a:gdLst/>
                <a:ahLst/>
                <a:cxnLst/>
                <a:rect l="l" t="t" r="r" b="b"/>
                <a:pathLst>
                  <a:path w="103141" h="89378" extrusionOk="0">
                    <a:moveTo>
                      <a:pt x="71796" y="1"/>
                    </a:moveTo>
                    <a:cubicBezTo>
                      <a:pt x="60541" y="1"/>
                      <a:pt x="54946" y="7069"/>
                      <a:pt x="43372" y="7069"/>
                    </a:cubicBezTo>
                    <a:cubicBezTo>
                      <a:pt x="42737" y="7069"/>
                      <a:pt x="42084" y="7048"/>
                      <a:pt x="41412" y="7003"/>
                    </a:cubicBezTo>
                    <a:cubicBezTo>
                      <a:pt x="40638" y="6948"/>
                      <a:pt x="39859" y="6921"/>
                      <a:pt x="39076" y="6921"/>
                    </a:cubicBezTo>
                    <a:cubicBezTo>
                      <a:pt x="23317" y="6921"/>
                      <a:pt x="6150" y="17589"/>
                      <a:pt x="6150" y="17589"/>
                    </a:cubicBezTo>
                    <a:cubicBezTo>
                      <a:pt x="0" y="26541"/>
                      <a:pt x="2491" y="43355"/>
                      <a:pt x="4048" y="55654"/>
                    </a:cubicBezTo>
                    <a:cubicBezTo>
                      <a:pt x="5605" y="67953"/>
                      <a:pt x="467" y="81964"/>
                      <a:pt x="11209" y="86946"/>
                    </a:cubicBezTo>
                    <a:cubicBezTo>
                      <a:pt x="14511" y="88513"/>
                      <a:pt x="24421" y="89378"/>
                      <a:pt x="36504" y="89378"/>
                    </a:cubicBezTo>
                    <a:cubicBezTo>
                      <a:pt x="63455" y="89378"/>
                      <a:pt x="101216" y="85074"/>
                      <a:pt x="100572" y="74647"/>
                    </a:cubicBezTo>
                    <a:cubicBezTo>
                      <a:pt x="99560" y="59546"/>
                      <a:pt x="103140" y="8638"/>
                      <a:pt x="82746" y="1943"/>
                    </a:cubicBezTo>
                    <a:cubicBezTo>
                      <a:pt x="78492" y="547"/>
                      <a:pt x="74925" y="1"/>
                      <a:pt x="71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96;p69">
                <a:extLst>
                  <a:ext uri="{FF2B5EF4-FFF2-40B4-BE49-F238E27FC236}">
                    <a16:creationId xmlns:a16="http://schemas.microsoft.com/office/drawing/2014/main" id="{A34A6922-C967-4D5A-9A70-2D2040058888}"/>
                  </a:ext>
                </a:extLst>
              </p:cNvPr>
              <p:cNvSpPr/>
              <p:nvPr/>
            </p:nvSpPr>
            <p:spPr>
              <a:xfrm flipH="1">
                <a:off x="6496993" y="3001403"/>
                <a:ext cx="288531" cy="287384"/>
              </a:xfrm>
              <a:custGeom>
                <a:avLst/>
                <a:gdLst/>
                <a:ahLst/>
                <a:cxnLst/>
                <a:rect l="l" t="t" r="r" b="b"/>
                <a:pathLst>
                  <a:path w="19383" h="19306" extrusionOk="0">
                    <a:moveTo>
                      <a:pt x="9730" y="0"/>
                    </a:moveTo>
                    <a:cubicBezTo>
                      <a:pt x="4359" y="0"/>
                      <a:pt x="0" y="4282"/>
                      <a:pt x="0" y="9653"/>
                    </a:cubicBezTo>
                    <a:cubicBezTo>
                      <a:pt x="0" y="14946"/>
                      <a:pt x="4359" y="19305"/>
                      <a:pt x="9730" y="19305"/>
                    </a:cubicBezTo>
                    <a:cubicBezTo>
                      <a:pt x="15023" y="19305"/>
                      <a:pt x="19383" y="14946"/>
                      <a:pt x="19383" y="9653"/>
                    </a:cubicBezTo>
                    <a:cubicBezTo>
                      <a:pt x="19383" y="4282"/>
                      <a:pt x="15023" y="0"/>
                      <a:pt x="9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97;p69">
                <a:extLst>
                  <a:ext uri="{FF2B5EF4-FFF2-40B4-BE49-F238E27FC236}">
                    <a16:creationId xmlns:a16="http://schemas.microsoft.com/office/drawing/2014/main" id="{87DE63FB-0ADD-4D41-8F0F-D18D4C281B00}"/>
                  </a:ext>
                </a:extLst>
              </p:cNvPr>
              <p:cNvSpPr/>
              <p:nvPr/>
            </p:nvSpPr>
            <p:spPr>
              <a:xfrm flipH="1">
                <a:off x="6529444" y="3037322"/>
                <a:ext cx="228273" cy="228288"/>
              </a:xfrm>
              <a:custGeom>
                <a:avLst/>
                <a:gdLst/>
                <a:ahLst/>
                <a:cxnLst/>
                <a:rect l="l" t="t" r="r" b="b"/>
                <a:pathLst>
                  <a:path w="15335" h="15336" extrusionOk="0">
                    <a:moveTo>
                      <a:pt x="7707" y="1"/>
                    </a:moveTo>
                    <a:cubicBezTo>
                      <a:pt x="3425" y="1"/>
                      <a:pt x="0" y="3426"/>
                      <a:pt x="0" y="7707"/>
                    </a:cubicBezTo>
                    <a:cubicBezTo>
                      <a:pt x="0" y="11910"/>
                      <a:pt x="3425" y="15335"/>
                      <a:pt x="7707" y="15335"/>
                    </a:cubicBezTo>
                    <a:cubicBezTo>
                      <a:pt x="11910" y="15335"/>
                      <a:pt x="15335" y="11910"/>
                      <a:pt x="15335" y="7707"/>
                    </a:cubicBezTo>
                    <a:cubicBezTo>
                      <a:pt x="15335" y="3426"/>
                      <a:pt x="11910" y="1"/>
                      <a:pt x="77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98;p69">
                <a:extLst>
                  <a:ext uri="{FF2B5EF4-FFF2-40B4-BE49-F238E27FC236}">
                    <a16:creationId xmlns:a16="http://schemas.microsoft.com/office/drawing/2014/main" id="{2AB8972A-806D-4707-A54A-EBF8A915FBCE}"/>
                  </a:ext>
                </a:extLst>
              </p:cNvPr>
              <p:cNvSpPr/>
              <p:nvPr/>
            </p:nvSpPr>
            <p:spPr>
              <a:xfrm flipH="1">
                <a:off x="6558471" y="2986964"/>
                <a:ext cx="413616" cy="435527"/>
              </a:xfrm>
              <a:custGeom>
                <a:avLst/>
                <a:gdLst/>
                <a:ahLst/>
                <a:cxnLst/>
                <a:rect l="l" t="t" r="r" b="b"/>
                <a:pathLst>
                  <a:path w="27786" h="29258" extrusionOk="0">
                    <a:moveTo>
                      <a:pt x="16577" y="1"/>
                    </a:moveTo>
                    <a:cubicBezTo>
                      <a:pt x="16492" y="1"/>
                      <a:pt x="16390" y="12"/>
                      <a:pt x="16269" y="36"/>
                    </a:cubicBezTo>
                    <a:cubicBezTo>
                      <a:pt x="13467" y="581"/>
                      <a:pt x="10120" y="4940"/>
                      <a:pt x="10120" y="4940"/>
                    </a:cubicBezTo>
                    <a:cubicBezTo>
                      <a:pt x="10120" y="4940"/>
                      <a:pt x="4282" y="10156"/>
                      <a:pt x="2102" y="15371"/>
                    </a:cubicBezTo>
                    <a:cubicBezTo>
                      <a:pt x="1" y="20587"/>
                      <a:pt x="3036" y="19653"/>
                      <a:pt x="5527" y="23622"/>
                    </a:cubicBezTo>
                    <a:cubicBezTo>
                      <a:pt x="7940" y="27592"/>
                      <a:pt x="11365" y="27592"/>
                      <a:pt x="15335" y="28838"/>
                    </a:cubicBezTo>
                    <a:cubicBezTo>
                      <a:pt x="16235" y="29138"/>
                      <a:pt x="17090" y="29258"/>
                      <a:pt x="17853" y="29258"/>
                    </a:cubicBezTo>
                    <a:cubicBezTo>
                      <a:pt x="20460" y="29258"/>
                      <a:pt x="21996" y="27858"/>
                      <a:pt x="20551" y="27437"/>
                    </a:cubicBezTo>
                    <a:cubicBezTo>
                      <a:pt x="18684" y="26814"/>
                      <a:pt x="11374" y="20049"/>
                      <a:pt x="11365" y="20042"/>
                    </a:cubicBezTo>
                    <a:lnTo>
                      <a:pt x="11365" y="20042"/>
                    </a:lnTo>
                    <a:cubicBezTo>
                      <a:pt x="13389" y="21910"/>
                      <a:pt x="15647" y="23545"/>
                      <a:pt x="18060" y="24868"/>
                    </a:cubicBezTo>
                    <a:cubicBezTo>
                      <a:pt x="18605" y="25165"/>
                      <a:pt x="19249" y="25291"/>
                      <a:pt x="19920" y="25291"/>
                    </a:cubicBezTo>
                    <a:cubicBezTo>
                      <a:pt x="23467" y="25291"/>
                      <a:pt x="27786" y="21783"/>
                      <a:pt x="22419" y="21521"/>
                    </a:cubicBezTo>
                    <a:cubicBezTo>
                      <a:pt x="15958" y="21209"/>
                      <a:pt x="12922" y="15994"/>
                      <a:pt x="12611" y="10623"/>
                    </a:cubicBezTo>
                    <a:cubicBezTo>
                      <a:pt x="12313" y="5489"/>
                      <a:pt x="18415" y="1"/>
                      <a:pt x="165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99;p69">
                <a:extLst>
                  <a:ext uri="{FF2B5EF4-FFF2-40B4-BE49-F238E27FC236}">
                    <a16:creationId xmlns:a16="http://schemas.microsoft.com/office/drawing/2014/main" id="{AA836AD8-2DA9-41A2-85E3-FECE4CFC9886}"/>
                  </a:ext>
                </a:extLst>
              </p:cNvPr>
              <p:cNvSpPr/>
              <p:nvPr/>
            </p:nvSpPr>
            <p:spPr>
              <a:xfrm flipH="1">
                <a:off x="6807524" y="3128869"/>
                <a:ext cx="1363848" cy="1523304"/>
              </a:xfrm>
              <a:custGeom>
                <a:avLst/>
                <a:gdLst/>
                <a:ahLst/>
                <a:cxnLst/>
                <a:rect l="l" t="t" r="r" b="b"/>
                <a:pathLst>
                  <a:path w="91621" h="102333" extrusionOk="0">
                    <a:moveTo>
                      <a:pt x="85782" y="0"/>
                    </a:moveTo>
                    <a:cubicBezTo>
                      <a:pt x="85782" y="0"/>
                      <a:pt x="81812" y="4281"/>
                      <a:pt x="77764" y="16269"/>
                    </a:cubicBezTo>
                    <a:cubicBezTo>
                      <a:pt x="73794" y="28179"/>
                      <a:pt x="62429" y="52154"/>
                      <a:pt x="56669" y="63208"/>
                    </a:cubicBezTo>
                    <a:cubicBezTo>
                      <a:pt x="56133" y="64223"/>
                      <a:pt x="55521" y="64684"/>
                      <a:pt x="54841" y="64684"/>
                    </a:cubicBezTo>
                    <a:cubicBezTo>
                      <a:pt x="48123" y="64684"/>
                      <a:pt x="34848" y="19616"/>
                      <a:pt x="23820" y="19616"/>
                    </a:cubicBezTo>
                    <a:cubicBezTo>
                      <a:pt x="2959" y="19616"/>
                      <a:pt x="1" y="44448"/>
                      <a:pt x="8485" y="56124"/>
                    </a:cubicBezTo>
                    <a:cubicBezTo>
                      <a:pt x="10898" y="59471"/>
                      <a:pt x="31449" y="97536"/>
                      <a:pt x="47717" y="101194"/>
                    </a:cubicBezTo>
                    <a:cubicBezTo>
                      <a:pt x="51142" y="101970"/>
                      <a:pt x="54218" y="102332"/>
                      <a:pt x="56986" y="102332"/>
                    </a:cubicBezTo>
                    <a:cubicBezTo>
                      <a:pt x="78375" y="102332"/>
                      <a:pt x="81330" y="80707"/>
                      <a:pt x="84225" y="61339"/>
                    </a:cubicBezTo>
                    <a:cubicBezTo>
                      <a:pt x="88818" y="30670"/>
                      <a:pt x="91620" y="16191"/>
                      <a:pt x="91620" y="16191"/>
                    </a:cubicBezTo>
                    <a:lnTo>
                      <a:pt x="857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700;p69">
                <a:extLst>
                  <a:ext uri="{FF2B5EF4-FFF2-40B4-BE49-F238E27FC236}">
                    <a16:creationId xmlns:a16="http://schemas.microsoft.com/office/drawing/2014/main" id="{ACD8EBB8-9648-4EC1-A98D-4E2647070AFD}"/>
                  </a:ext>
                </a:extLst>
              </p:cNvPr>
              <p:cNvSpPr/>
              <p:nvPr/>
            </p:nvSpPr>
            <p:spPr>
              <a:xfrm flipH="1">
                <a:off x="7560699" y="3615529"/>
                <a:ext cx="93884" cy="130950"/>
              </a:xfrm>
              <a:custGeom>
                <a:avLst/>
                <a:gdLst/>
                <a:ahLst/>
                <a:cxnLst/>
                <a:rect l="l" t="t" r="r" b="b"/>
                <a:pathLst>
                  <a:path w="6307" h="8797" extrusionOk="0">
                    <a:moveTo>
                      <a:pt x="624" y="1"/>
                    </a:moveTo>
                    <a:lnTo>
                      <a:pt x="1" y="779"/>
                    </a:lnTo>
                    <a:cubicBezTo>
                      <a:pt x="1" y="779"/>
                      <a:pt x="5294" y="5216"/>
                      <a:pt x="5294" y="8797"/>
                    </a:cubicBezTo>
                    <a:lnTo>
                      <a:pt x="6306" y="8797"/>
                    </a:lnTo>
                    <a:cubicBezTo>
                      <a:pt x="6306" y="4749"/>
                      <a:pt x="779" y="234"/>
                      <a:pt x="6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701;p69">
                <a:extLst>
                  <a:ext uri="{FF2B5EF4-FFF2-40B4-BE49-F238E27FC236}">
                    <a16:creationId xmlns:a16="http://schemas.microsoft.com/office/drawing/2014/main" id="{762B37A7-FC8F-4D4D-B942-12559EF8F609}"/>
                  </a:ext>
                </a:extLst>
              </p:cNvPr>
              <p:cNvSpPr/>
              <p:nvPr/>
            </p:nvSpPr>
            <p:spPr>
              <a:xfrm flipH="1">
                <a:off x="6388074" y="3554111"/>
                <a:ext cx="33612" cy="257256"/>
              </a:xfrm>
              <a:custGeom>
                <a:avLst/>
                <a:gdLst/>
                <a:ahLst/>
                <a:cxnLst/>
                <a:rect l="l" t="t" r="r" b="b"/>
                <a:pathLst>
                  <a:path w="2258" h="17282" extrusionOk="0">
                    <a:moveTo>
                      <a:pt x="0" y="1"/>
                    </a:moveTo>
                    <a:cubicBezTo>
                      <a:pt x="0" y="546"/>
                      <a:pt x="312" y="12767"/>
                      <a:pt x="1324" y="17282"/>
                    </a:cubicBezTo>
                    <a:lnTo>
                      <a:pt x="2258" y="17048"/>
                    </a:lnTo>
                    <a:cubicBezTo>
                      <a:pt x="1324" y="12611"/>
                      <a:pt x="934" y="79"/>
                      <a:pt x="9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702;p69">
                <a:extLst>
                  <a:ext uri="{FF2B5EF4-FFF2-40B4-BE49-F238E27FC236}">
                    <a16:creationId xmlns:a16="http://schemas.microsoft.com/office/drawing/2014/main" id="{9A7C2A8B-D90D-4288-AB8E-77D0CAD44CD5}"/>
                  </a:ext>
                </a:extLst>
              </p:cNvPr>
              <p:cNvSpPr/>
              <p:nvPr/>
            </p:nvSpPr>
            <p:spPr>
              <a:xfrm flipH="1">
                <a:off x="6645314" y="3301514"/>
                <a:ext cx="173821" cy="62580"/>
              </a:xfrm>
              <a:custGeom>
                <a:avLst/>
                <a:gdLst/>
                <a:ahLst/>
                <a:cxnLst/>
                <a:rect l="l" t="t" r="r" b="b"/>
                <a:pathLst>
                  <a:path w="11677" h="4204" extrusionOk="0">
                    <a:moveTo>
                      <a:pt x="468" y="0"/>
                    </a:moveTo>
                    <a:lnTo>
                      <a:pt x="1" y="857"/>
                    </a:lnTo>
                    <a:cubicBezTo>
                      <a:pt x="234" y="935"/>
                      <a:pt x="5683" y="4204"/>
                      <a:pt x="10431" y="4204"/>
                    </a:cubicBezTo>
                    <a:cubicBezTo>
                      <a:pt x="10898" y="4204"/>
                      <a:pt x="11288" y="4204"/>
                      <a:pt x="11677" y="4126"/>
                    </a:cubicBezTo>
                    <a:lnTo>
                      <a:pt x="11521" y="3192"/>
                    </a:lnTo>
                    <a:cubicBezTo>
                      <a:pt x="11175" y="3239"/>
                      <a:pt x="10818" y="3261"/>
                      <a:pt x="10454" y="3261"/>
                    </a:cubicBezTo>
                    <a:cubicBezTo>
                      <a:pt x="6001" y="3261"/>
                      <a:pt x="540"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703;p69">
                <a:extLst>
                  <a:ext uri="{FF2B5EF4-FFF2-40B4-BE49-F238E27FC236}">
                    <a16:creationId xmlns:a16="http://schemas.microsoft.com/office/drawing/2014/main" id="{DAF4DE94-EA2F-459D-8ED8-CDC638375792}"/>
                  </a:ext>
                </a:extLst>
              </p:cNvPr>
              <p:cNvSpPr/>
              <p:nvPr/>
            </p:nvSpPr>
            <p:spPr>
              <a:xfrm flipH="1">
                <a:off x="6662686" y="3368724"/>
                <a:ext cx="170353" cy="45208"/>
              </a:xfrm>
              <a:custGeom>
                <a:avLst/>
                <a:gdLst/>
                <a:ahLst/>
                <a:cxnLst/>
                <a:rect l="l" t="t" r="r" b="b"/>
                <a:pathLst>
                  <a:path w="11444" h="3037" extrusionOk="0">
                    <a:moveTo>
                      <a:pt x="468" y="0"/>
                    </a:moveTo>
                    <a:lnTo>
                      <a:pt x="1" y="857"/>
                    </a:lnTo>
                    <a:cubicBezTo>
                      <a:pt x="2336" y="2180"/>
                      <a:pt x="4982" y="2880"/>
                      <a:pt x="7629" y="3036"/>
                    </a:cubicBezTo>
                    <a:cubicBezTo>
                      <a:pt x="8952" y="3036"/>
                      <a:pt x="10276" y="2725"/>
                      <a:pt x="11443" y="2102"/>
                    </a:cubicBezTo>
                    <a:lnTo>
                      <a:pt x="10976" y="1246"/>
                    </a:lnTo>
                    <a:cubicBezTo>
                      <a:pt x="10000" y="1820"/>
                      <a:pt x="8873" y="2037"/>
                      <a:pt x="7728" y="2037"/>
                    </a:cubicBezTo>
                    <a:cubicBezTo>
                      <a:pt x="4215" y="2037"/>
                      <a:pt x="526" y="0"/>
                      <a:pt x="4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704;p69">
                <a:extLst>
                  <a:ext uri="{FF2B5EF4-FFF2-40B4-BE49-F238E27FC236}">
                    <a16:creationId xmlns:a16="http://schemas.microsoft.com/office/drawing/2014/main" id="{3CFFF7C7-BE12-42F1-B5C2-1EADCBD9AE62}"/>
                  </a:ext>
                </a:extLst>
              </p:cNvPr>
              <p:cNvSpPr/>
              <p:nvPr/>
            </p:nvSpPr>
            <p:spPr>
              <a:xfrm flipH="1">
                <a:off x="7023055" y="2249553"/>
                <a:ext cx="665125" cy="807433"/>
              </a:xfrm>
              <a:custGeom>
                <a:avLst/>
                <a:gdLst/>
                <a:ahLst/>
                <a:cxnLst/>
                <a:rect l="l" t="t" r="r" b="b"/>
                <a:pathLst>
                  <a:path w="44682" h="54242" extrusionOk="0">
                    <a:moveTo>
                      <a:pt x="16156" y="0"/>
                    </a:moveTo>
                    <a:cubicBezTo>
                      <a:pt x="9695" y="0"/>
                      <a:pt x="3430" y="4600"/>
                      <a:pt x="0" y="17971"/>
                    </a:cubicBezTo>
                    <a:cubicBezTo>
                      <a:pt x="0" y="17971"/>
                      <a:pt x="362" y="54241"/>
                      <a:pt x="22939" y="54241"/>
                    </a:cubicBezTo>
                    <a:cubicBezTo>
                      <a:pt x="23773" y="54241"/>
                      <a:pt x="24637" y="54192"/>
                      <a:pt x="25533" y="54089"/>
                    </a:cubicBezTo>
                    <a:cubicBezTo>
                      <a:pt x="44682" y="51832"/>
                      <a:pt x="42502" y="24587"/>
                      <a:pt x="36119" y="13378"/>
                    </a:cubicBezTo>
                    <a:cubicBezTo>
                      <a:pt x="32576" y="7157"/>
                      <a:pt x="24214" y="0"/>
                      <a:pt x="161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705;p69">
                <a:extLst>
                  <a:ext uri="{FF2B5EF4-FFF2-40B4-BE49-F238E27FC236}">
                    <a16:creationId xmlns:a16="http://schemas.microsoft.com/office/drawing/2014/main" id="{8DF56123-C5E1-4800-8A18-513B7569A87E}"/>
                  </a:ext>
                </a:extLst>
              </p:cNvPr>
              <p:cNvSpPr/>
              <p:nvPr/>
            </p:nvSpPr>
            <p:spPr>
              <a:xfrm flipH="1">
                <a:off x="6983653" y="2595781"/>
                <a:ext cx="170695" cy="195390"/>
              </a:xfrm>
              <a:custGeom>
                <a:avLst/>
                <a:gdLst/>
                <a:ahLst/>
                <a:cxnLst/>
                <a:rect l="l" t="t" r="r" b="b"/>
                <a:pathLst>
                  <a:path w="11467" h="13126" extrusionOk="0">
                    <a:moveTo>
                      <a:pt x="4513" y="1"/>
                    </a:moveTo>
                    <a:cubicBezTo>
                      <a:pt x="1867" y="1"/>
                      <a:pt x="958" y="5687"/>
                      <a:pt x="958" y="5687"/>
                    </a:cubicBezTo>
                    <a:cubicBezTo>
                      <a:pt x="0" y="8780"/>
                      <a:pt x="1272" y="13126"/>
                      <a:pt x="4047" y="13126"/>
                    </a:cubicBezTo>
                    <a:cubicBezTo>
                      <a:pt x="4206" y="13126"/>
                      <a:pt x="4370" y="13112"/>
                      <a:pt x="4538" y="13082"/>
                    </a:cubicBezTo>
                    <a:cubicBezTo>
                      <a:pt x="11466" y="11992"/>
                      <a:pt x="9831" y="3196"/>
                      <a:pt x="6017" y="550"/>
                    </a:cubicBezTo>
                    <a:cubicBezTo>
                      <a:pt x="5463" y="165"/>
                      <a:pt x="4963" y="1"/>
                      <a:pt x="4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706;p69">
                <a:extLst>
                  <a:ext uri="{FF2B5EF4-FFF2-40B4-BE49-F238E27FC236}">
                    <a16:creationId xmlns:a16="http://schemas.microsoft.com/office/drawing/2014/main" id="{CCB04F66-05A8-44DC-AB96-7E6264754978}"/>
                  </a:ext>
                </a:extLst>
              </p:cNvPr>
              <p:cNvSpPr/>
              <p:nvPr/>
            </p:nvSpPr>
            <p:spPr>
              <a:xfrm flipH="1">
                <a:off x="7550279" y="2746097"/>
                <a:ext cx="232441" cy="176262"/>
              </a:xfrm>
              <a:custGeom>
                <a:avLst/>
                <a:gdLst/>
                <a:ahLst/>
                <a:cxnLst/>
                <a:rect l="l" t="t" r="r" b="b"/>
                <a:pathLst>
                  <a:path w="15615" h="11841" extrusionOk="0">
                    <a:moveTo>
                      <a:pt x="7950" y="0"/>
                    </a:moveTo>
                    <a:cubicBezTo>
                      <a:pt x="7408" y="0"/>
                      <a:pt x="6796" y="292"/>
                      <a:pt x="6118" y="1038"/>
                    </a:cubicBezTo>
                    <a:cubicBezTo>
                      <a:pt x="0" y="7666"/>
                      <a:pt x="8192" y="11840"/>
                      <a:pt x="11823" y="11840"/>
                    </a:cubicBezTo>
                    <a:cubicBezTo>
                      <a:pt x="12072" y="11840"/>
                      <a:pt x="12301" y="11820"/>
                      <a:pt x="12501" y="11780"/>
                    </a:cubicBezTo>
                    <a:cubicBezTo>
                      <a:pt x="15615" y="11236"/>
                      <a:pt x="12968" y="6487"/>
                      <a:pt x="10944" y="3763"/>
                    </a:cubicBezTo>
                    <a:cubicBezTo>
                      <a:pt x="10944" y="3763"/>
                      <a:pt x="9896" y="0"/>
                      <a:pt x="7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707;p69">
                <a:extLst>
                  <a:ext uri="{FF2B5EF4-FFF2-40B4-BE49-F238E27FC236}">
                    <a16:creationId xmlns:a16="http://schemas.microsoft.com/office/drawing/2014/main" id="{57B51805-6ED5-42F1-B21D-1EB48A7605FA}"/>
                  </a:ext>
                </a:extLst>
              </p:cNvPr>
              <p:cNvSpPr/>
              <p:nvPr/>
            </p:nvSpPr>
            <p:spPr>
              <a:xfrm flipH="1">
                <a:off x="7279135" y="2736049"/>
                <a:ext cx="47515" cy="96192"/>
              </a:xfrm>
              <a:custGeom>
                <a:avLst/>
                <a:gdLst/>
                <a:ahLst/>
                <a:cxnLst/>
                <a:rect l="l" t="t" r="r" b="b"/>
                <a:pathLst>
                  <a:path w="3192" h="6462" extrusionOk="0">
                    <a:moveTo>
                      <a:pt x="856" y="1"/>
                    </a:moveTo>
                    <a:lnTo>
                      <a:pt x="0" y="468"/>
                    </a:lnTo>
                    <a:cubicBezTo>
                      <a:pt x="856" y="1791"/>
                      <a:pt x="1479" y="3270"/>
                      <a:pt x="1868" y="4827"/>
                    </a:cubicBezTo>
                    <a:cubicBezTo>
                      <a:pt x="1401" y="5138"/>
                      <a:pt x="778" y="5372"/>
                      <a:pt x="156" y="5527"/>
                    </a:cubicBezTo>
                    <a:lnTo>
                      <a:pt x="311" y="6462"/>
                    </a:lnTo>
                    <a:cubicBezTo>
                      <a:pt x="1090" y="6306"/>
                      <a:pt x="1868" y="5995"/>
                      <a:pt x="2491" y="5527"/>
                    </a:cubicBezTo>
                    <a:cubicBezTo>
                      <a:pt x="3192" y="4983"/>
                      <a:pt x="2647" y="3114"/>
                      <a:pt x="8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708;p69">
                <a:extLst>
                  <a:ext uri="{FF2B5EF4-FFF2-40B4-BE49-F238E27FC236}">
                    <a16:creationId xmlns:a16="http://schemas.microsoft.com/office/drawing/2014/main" id="{F0D0D830-BA2A-4BD8-B7BD-2B6F6110A849}"/>
                  </a:ext>
                </a:extLst>
              </p:cNvPr>
              <p:cNvSpPr/>
              <p:nvPr/>
            </p:nvSpPr>
            <p:spPr>
              <a:xfrm flipH="1">
                <a:off x="7427456" y="2827597"/>
                <a:ext cx="130950" cy="130950"/>
              </a:xfrm>
              <a:custGeom>
                <a:avLst/>
                <a:gdLst/>
                <a:ahLst/>
                <a:cxnLst/>
                <a:rect l="l" t="t" r="r" b="b"/>
                <a:pathLst>
                  <a:path w="8797" h="8797" extrusionOk="0">
                    <a:moveTo>
                      <a:pt x="4360" y="0"/>
                    </a:moveTo>
                    <a:cubicBezTo>
                      <a:pt x="1947" y="0"/>
                      <a:pt x="1" y="2024"/>
                      <a:pt x="1" y="4437"/>
                    </a:cubicBezTo>
                    <a:cubicBezTo>
                      <a:pt x="1" y="6850"/>
                      <a:pt x="1947" y="8796"/>
                      <a:pt x="4360" y="8796"/>
                    </a:cubicBezTo>
                    <a:cubicBezTo>
                      <a:pt x="6851" y="8796"/>
                      <a:pt x="8797" y="6850"/>
                      <a:pt x="8797" y="4437"/>
                    </a:cubicBezTo>
                    <a:cubicBezTo>
                      <a:pt x="8797" y="2024"/>
                      <a:pt x="6851" y="0"/>
                      <a:pt x="4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709;p69">
                <a:extLst>
                  <a:ext uri="{FF2B5EF4-FFF2-40B4-BE49-F238E27FC236}">
                    <a16:creationId xmlns:a16="http://schemas.microsoft.com/office/drawing/2014/main" id="{C8D354A0-5B3B-4180-952A-B0DB5471EF19}"/>
                  </a:ext>
                </a:extLst>
              </p:cNvPr>
              <p:cNvSpPr/>
              <p:nvPr/>
            </p:nvSpPr>
            <p:spPr>
              <a:xfrm flipH="1">
                <a:off x="7101846" y="2747645"/>
                <a:ext cx="130950" cy="130950"/>
              </a:xfrm>
              <a:custGeom>
                <a:avLst/>
                <a:gdLst/>
                <a:ahLst/>
                <a:cxnLst/>
                <a:rect l="l" t="t" r="r" b="b"/>
                <a:pathLst>
                  <a:path w="8797" h="8797" extrusionOk="0">
                    <a:moveTo>
                      <a:pt x="4437" y="0"/>
                    </a:moveTo>
                    <a:cubicBezTo>
                      <a:pt x="2024" y="0"/>
                      <a:pt x="0" y="2024"/>
                      <a:pt x="0" y="4437"/>
                    </a:cubicBezTo>
                    <a:cubicBezTo>
                      <a:pt x="0" y="6850"/>
                      <a:pt x="2024" y="8796"/>
                      <a:pt x="4437" y="8796"/>
                    </a:cubicBezTo>
                    <a:cubicBezTo>
                      <a:pt x="6850" y="8796"/>
                      <a:pt x="8796" y="6850"/>
                      <a:pt x="8796" y="4437"/>
                    </a:cubicBezTo>
                    <a:cubicBezTo>
                      <a:pt x="8796" y="2024"/>
                      <a:pt x="6850" y="0"/>
                      <a:pt x="4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710;p69">
                <a:extLst>
                  <a:ext uri="{FF2B5EF4-FFF2-40B4-BE49-F238E27FC236}">
                    <a16:creationId xmlns:a16="http://schemas.microsoft.com/office/drawing/2014/main" id="{CCE6D760-B79B-4FE8-BB36-35BB91CAE47E}"/>
                  </a:ext>
                </a:extLst>
              </p:cNvPr>
              <p:cNvSpPr/>
              <p:nvPr/>
            </p:nvSpPr>
            <p:spPr>
              <a:xfrm flipH="1">
                <a:off x="7499295" y="2661889"/>
                <a:ext cx="67224" cy="50999"/>
              </a:xfrm>
              <a:custGeom>
                <a:avLst/>
                <a:gdLst/>
                <a:ahLst/>
                <a:cxnLst/>
                <a:rect l="l" t="t" r="r" b="b"/>
                <a:pathLst>
                  <a:path w="4516" h="3426" extrusionOk="0">
                    <a:moveTo>
                      <a:pt x="4204" y="1"/>
                    </a:moveTo>
                    <a:cubicBezTo>
                      <a:pt x="2647" y="624"/>
                      <a:pt x="1168" y="1558"/>
                      <a:pt x="1" y="2647"/>
                    </a:cubicBezTo>
                    <a:lnTo>
                      <a:pt x="624" y="3426"/>
                    </a:lnTo>
                    <a:cubicBezTo>
                      <a:pt x="1791" y="2336"/>
                      <a:pt x="3037" y="1558"/>
                      <a:pt x="4516" y="935"/>
                    </a:cubicBezTo>
                    <a:lnTo>
                      <a:pt x="42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711;p69">
                <a:extLst>
                  <a:ext uri="{FF2B5EF4-FFF2-40B4-BE49-F238E27FC236}">
                    <a16:creationId xmlns:a16="http://schemas.microsoft.com/office/drawing/2014/main" id="{8BF25282-C93C-476E-A68C-5552C064DF7B}"/>
                  </a:ext>
                </a:extLst>
              </p:cNvPr>
              <p:cNvSpPr/>
              <p:nvPr/>
            </p:nvSpPr>
            <p:spPr>
              <a:xfrm flipH="1">
                <a:off x="7193393" y="2606275"/>
                <a:ext cx="62580" cy="19709"/>
              </a:xfrm>
              <a:custGeom>
                <a:avLst/>
                <a:gdLst/>
                <a:ahLst/>
                <a:cxnLst/>
                <a:rect l="l" t="t" r="r" b="b"/>
                <a:pathLst>
                  <a:path w="4204" h="1324" extrusionOk="0">
                    <a:moveTo>
                      <a:pt x="4204" y="0"/>
                    </a:moveTo>
                    <a:cubicBezTo>
                      <a:pt x="2803" y="0"/>
                      <a:pt x="1402" y="78"/>
                      <a:pt x="0" y="390"/>
                    </a:cubicBezTo>
                    <a:lnTo>
                      <a:pt x="234" y="1324"/>
                    </a:lnTo>
                    <a:cubicBezTo>
                      <a:pt x="1479" y="1090"/>
                      <a:pt x="2803" y="935"/>
                      <a:pt x="4204" y="935"/>
                    </a:cubicBez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712;p69">
                <a:extLst>
                  <a:ext uri="{FF2B5EF4-FFF2-40B4-BE49-F238E27FC236}">
                    <a16:creationId xmlns:a16="http://schemas.microsoft.com/office/drawing/2014/main" id="{7A7A5645-D976-4FCC-9C37-55F551C1C178}"/>
                  </a:ext>
                </a:extLst>
              </p:cNvPr>
              <p:cNvSpPr/>
              <p:nvPr/>
            </p:nvSpPr>
            <p:spPr>
              <a:xfrm flipH="1">
                <a:off x="7186441" y="3003725"/>
                <a:ext cx="261885" cy="75322"/>
              </a:xfrm>
              <a:custGeom>
                <a:avLst/>
                <a:gdLst/>
                <a:ahLst/>
                <a:cxnLst/>
                <a:rect l="l" t="t" r="r" b="b"/>
                <a:pathLst>
                  <a:path w="17593" h="5060" extrusionOk="0">
                    <a:moveTo>
                      <a:pt x="16892" y="0"/>
                    </a:moveTo>
                    <a:cubicBezTo>
                      <a:pt x="16814" y="78"/>
                      <a:pt x="13312" y="3814"/>
                      <a:pt x="8641" y="4048"/>
                    </a:cubicBezTo>
                    <a:cubicBezTo>
                      <a:pt x="8510" y="4051"/>
                      <a:pt x="8379" y="4053"/>
                      <a:pt x="8249" y="4053"/>
                    </a:cubicBezTo>
                    <a:cubicBezTo>
                      <a:pt x="5507" y="4053"/>
                      <a:pt x="2849" y="3273"/>
                      <a:pt x="546" y="1713"/>
                    </a:cubicBezTo>
                    <a:lnTo>
                      <a:pt x="1" y="2491"/>
                    </a:lnTo>
                    <a:cubicBezTo>
                      <a:pt x="2336" y="4126"/>
                      <a:pt x="5138" y="4982"/>
                      <a:pt x="8018" y="5060"/>
                    </a:cubicBezTo>
                    <a:lnTo>
                      <a:pt x="8719" y="4982"/>
                    </a:lnTo>
                    <a:cubicBezTo>
                      <a:pt x="13779" y="4749"/>
                      <a:pt x="17437" y="856"/>
                      <a:pt x="17593" y="701"/>
                    </a:cubicBezTo>
                    <a:lnTo>
                      <a:pt x="168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713;p69">
                <a:extLst>
                  <a:ext uri="{FF2B5EF4-FFF2-40B4-BE49-F238E27FC236}">
                    <a16:creationId xmlns:a16="http://schemas.microsoft.com/office/drawing/2014/main" id="{B4E8B5F1-2B83-4CE8-B2D3-18AA011CDD27}"/>
                  </a:ext>
                </a:extLst>
              </p:cNvPr>
              <p:cNvSpPr/>
              <p:nvPr/>
            </p:nvSpPr>
            <p:spPr>
              <a:xfrm flipH="1">
                <a:off x="7246252" y="2853885"/>
                <a:ext cx="141995" cy="74935"/>
              </a:xfrm>
              <a:custGeom>
                <a:avLst/>
                <a:gdLst/>
                <a:ahLst/>
                <a:cxnLst/>
                <a:rect l="l" t="t" r="r" b="b"/>
                <a:pathLst>
                  <a:path w="9539" h="5034" extrusionOk="0">
                    <a:moveTo>
                      <a:pt x="7671" y="0"/>
                    </a:moveTo>
                    <a:cubicBezTo>
                      <a:pt x="7590" y="0"/>
                      <a:pt x="7502" y="8"/>
                      <a:pt x="7407" y="25"/>
                    </a:cubicBezTo>
                    <a:cubicBezTo>
                      <a:pt x="5072" y="414"/>
                      <a:pt x="1725" y="959"/>
                      <a:pt x="1569" y="959"/>
                    </a:cubicBezTo>
                    <a:cubicBezTo>
                      <a:pt x="0" y="1101"/>
                      <a:pt x="1960" y="5033"/>
                      <a:pt x="4514" y="5033"/>
                    </a:cubicBezTo>
                    <a:cubicBezTo>
                      <a:pt x="4748" y="5033"/>
                      <a:pt x="4986" y="5000"/>
                      <a:pt x="5228" y="4929"/>
                    </a:cubicBezTo>
                    <a:cubicBezTo>
                      <a:pt x="8062" y="4108"/>
                      <a:pt x="9538" y="0"/>
                      <a:pt x="76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714;p69">
                <a:extLst>
                  <a:ext uri="{FF2B5EF4-FFF2-40B4-BE49-F238E27FC236}">
                    <a16:creationId xmlns:a16="http://schemas.microsoft.com/office/drawing/2014/main" id="{0222607A-24C3-4E3F-B34E-3592C326705C}"/>
                  </a:ext>
                </a:extLst>
              </p:cNvPr>
              <p:cNvSpPr/>
              <p:nvPr/>
            </p:nvSpPr>
            <p:spPr>
              <a:xfrm flipH="1">
                <a:off x="7095355" y="2235441"/>
                <a:ext cx="654244" cy="407334"/>
              </a:xfrm>
              <a:custGeom>
                <a:avLst/>
                <a:gdLst/>
                <a:ahLst/>
                <a:cxnLst/>
                <a:rect l="l" t="t" r="r" b="b"/>
                <a:pathLst>
                  <a:path w="43951" h="27364" extrusionOk="0">
                    <a:moveTo>
                      <a:pt x="23412" y="1"/>
                    </a:moveTo>
                    <a:cubicBezTo>
                      <a:pt x="12667" y="1"/>
                      <a:pt x="7785" y="7476"/>
                      <a:pt x="7785" y="7476"/>
                    </a:cubicBezTo>
                    <a:cubicBezTo>
                      <a:pt x="7785" y="7476"/>
                      <a:pt x="1" y="15027"/>
                      <a:pt x="3582" y="25535"/>
                    </a:cubicBezTo>
                    <a:cubicBezTo>
                      <a:pt x="3996" y="26828"/>
                      <a:pt x="5732" y="27364"/>
                      <a:pt x="7967" y="27364"/>
                    </a:cubicBezTo>
                    <a:cubicBezTo>
                      <a:pt x="12865" y="27364"/>
                      <a:pt x="20158" y="24788"/>
                      <a:pt x="21174" y="21954"/>
                    </a:cubicBezTo>
                    <a:cubicBezTo>
                      <a:pt x="22575" y="17907"/>
                      <a:pt x="19929" y="8724"/>
                      <a:pt x="19928" y="8721"/>
                    </a:cubicBezTo>
                    <a:lnTo>
                      <a:pt x="19928" y="8721"/>
                    </a:lnTo>
                    <a:cubicBezTo>
                      <a:pt x="19929" y="8724"/>
                      <a:pt x="23354" y="19619"/>
                      <a:pt x="28335" y="21098"/>
                    </a:cubicBezTo>
                    <a:cubicBezTo>
                      <a:pt x="29011" y="21306"/>
                      <a:pt x="29787" y="21397"/>
                      <a:pt x="30622" y="21397"/>
                    </a:cubicBezTo>
                    <a:cubicBezTo>
                      <a:pt x="36046" y="21397"/>
                      <a:pt x="43950" y="17548"/>
                      <a:pt x="42736" y="16739"/>
                    </a:cubicBezTo>
                    <a:cubicBezTo>
                      <a:pt x="41335" y="15727"/>
                      <a:pt x="34796" y="159"/>
                      <a:pt x="23743" y="3"/>
                    </a:cubicBezTo>
                    <a:cubicBezTo>
                      <a:pt x="23632" y="2"/>
                      <a:pt x="23521" y="1"/>
                      <a:pt x="234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715;p69">
                <a:extLst>
                  <a:ext uri="{FF2B5EF4-FFF2-40B4-BE49-F238E27FC236}">
                    <a16:creationId xmlns:a16="http://schemas.microsoft.com/office/drawing/2014/main" id="{3BF41413-1622-496E-92C8-4CB2B8A5ED63}"/>
                  </a:ext>
                </a:extLst>
              </p:cNvPr>
              <p:cNvGrpSpPr/>
              <p:nvPr/>
            </p:nvGrpSpPr>
            <p:grpSpPr>
              <a:xfrm rot="-171512">
                <a:off x="5946523" y="2063458"/>
                <a:ext cx="788323" cy="457068"/>
                <a:chOff x="6377600" y="3931850"/>
                <a:chExt cx="318325" cy="184550"/>
              </a:xfrm>
            </p:grpSpPr>
            <p:sp>
              <p:nvSpPr>
                <p:cNvPr id="124" name="Google Shape;1716;p69">
                  <a:extLst>
                    <a:ext uri="{FF2B5EF4-FFF2-40B4-BE49-F238E27FC236}">
                      <a16:creationId xmlns:a16="http://schemas.microsoft.com/office/drawing/2014/main" id="{379EA79E-4B5A-4811-B7B4-65454E6ACB35}"/>
                    </a:ext>
                  </a:extLst>
                </p:cNvPr>
                <p:cNvSpPr/>
                <p:nvPr/>
              </p:nvSpPr>
              <p:spPr>
                <a:xfrm>
                  <a:off x="6377600" y="3931850"/>
                  <a:ext cx="318325" cy="183825"/>
                </a:xfrm>
                <a:custGeom>
                  <a:avLst/>
                  <a:gdLst/>
                  <a:ahLst/>
                  <a:cxnLst/>
                  <a:rect l="l" t="t" r="r" b="b"/>
                  <a:pathLst>
                    <a:path w="12733" h="7353" extrusionOk="0">
                      <a:moveTo>
                        <a:pt x="6469" y="1"/>
                      </a:moveTo>
                      <a:cubicBezTo>
                        <a:pt x="1709" y="1"/>
                        <a:pt x="0" y="5939"/>
                        <a:pt x="776" y="7352"/>
                      </a:cubicBezTo>
                      <a:lnTo>
                        <a:pt x="1716" y="7352"/>
                      </a:lnTo>
                      <a:cubicBezTo>
                        <a:pt x="1834" y="5502"/>
                        <a:pt x="2715" y="1154"/>
                        <a:pt x="6358" y="1154"/>
                      </a:cubicBezTo>
                      <a:cubicBezTo>
                        <a:pt x="10500" y="1154"/>
                        <a:pt x="11029" y="6207"/>
                        <a:pt x="11088" y="7205"/>
                      </a:cubicBezTo>
                      <a:cubicBezTo>
                        <a:pt x="11440" y="7176"/>
                        <a:pt x="11763" y="7147"/>
                        <a:pt x="11969" y="7117"/>
                      </a:cubicBezTo>
                      <a:cubicBezTo>
                        <a:pt x="12733" y="7029"/>
                        <a:pt x="11734" y="742"/>
                        <a:pt x="7357" y="67"/>
                      </a:cubicBezTo>
                      <a:cubicBezTo>
                        <a:pt x="7050" y="22"/>
                        <a:pt x="6754" y="1"/>
                        <a:pt x="6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25" name="Google Shape;1717;p69">
                  <a:extLst>
                    <a:ext uri="{FF2B5EF4-FFF2-40B4-BE49-F238E27FC236}">
                      <a16:creationId xmlns:a16="http://schemas.microsoft.com/office/drawing/2014/main" id="{0DC18175-7536-4586-87EA-911C5FDC3C5A}"/>
                    </a:ext>
                  </a:extLst>
                </p:cNvPr>
                <p:cNvSpPr/>
                <p:nvPr/>
              </p:nvSpPr>
              <p:spPr>
                <a:xfrm>
                  <a:off x="6449875" y="3997900"/>
                  <a:ext cx="170425" cy="118500"/>
                </a:xfrm>
                <a:custGeom>
                  <a:avLst/>
                  <a:gdLst/>
                  <a:ahLst/>
                  <a:cxnLst/>
                  <a:rect l="l" t="t" r="r" b="b"/>
                  <a:pathLst>
                    <a:path w="6817" h="4740" extrusionOk="0">
                      <a:moveTo>
                        <a:pt x="3448" y="1"/>
                      </a:moveTo>
                      <a:cubicBezTo>
                        <a:pt x="3377" y="1"/>
                        <a:pt x="3305" y="4"/>
                        <a:pt x="3232" y="10"/>
                      </a:cubicBezTo>
                      <a:cubicBezTo>
                        <a:pt x="706" y="216"/>
                        <a:pt x="118" y="3359"/>
                        <a:pt x="0" y="4740"/>
                      </a:cubicBezTo>
                      <a:cubicBezTo>
                        <a:pt x="470" y="4740"/>
                        <a:pt x="941" y="4740"/>
                        <a:pt x="1411" y="4681"/>
                      </a:cubicBezTo>
                      <a:cubicBezTo>
                        <a:pt x="1822" y="4593"/>
                        <a:pt x="1381" y="1538"/>
                        <a:pt x="3320" y="1156"/>
                      </a:cubicBezTo>
                      <a:cubicBezTo>
                        <a:pt x="3414" y="1135"/>
                        <a:pt x="3504" y="1126"/>
                        <a:pt x="3589" y="1126"/>
                      </a:cubicBezTo>
                      <a:cubicBezTo>
                        <a:pt x="5233" y="1126"/>
                        <a:pt x="5278" y="4710"/>
                        <a:pt x="5641" y="4710"/>
                      </a:cubicBezTo>
                      <a:cubicBezTo>
                        <a:pt x="5788" y="4710"/>
                        <a:pt x="6258" y="4710"/>
                        <a:pt x="6816" y="4681"/>
                      </a:cubicBezTo>
                      <a:cubicBezTo>
                        <a:pt x="6559" y="3227"/>
                        <a:pt x="5777" y="1"/>
                        <a:pt x="3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126" name="Google Shape;1718;p69">
                  <a:extLst>
                    <a:ext uri="{FF2B5EF4-FFF2-40B4-BE49-F238E27FC236}">
                      <a16:creationId xmlns:a16="http://schemas.microsoft.com/office/drawing/2014/main" id="{1D33BA46-3864-4EE7-AA82-A516272E5046}"/>
                    </a:ext>
                  </a:extLst>
                </p:cNvPr>
                <p:cNvSpPr/>
                <p:nvPr/>
              </p:nvSpPr>
              <p:spPr>
                <a:xfrm>
                  <a:off x="6420500" y="3961425"/>
                  <a:ext cx="234300" cy="154975"/>
                </a:xfrm>
                <a:custGeom>
                  <a:avLst/>
                  <a:gdLst/>
                  <a:ahLst/>
                  <a:cxnLst/>
                  <a:rect l="l" t="t" r="r" b="b"/>
                  <a:pathLst>
                    <a:path w="9372" h="6199" extrusionOk="0">
                      <a:moveTo>
                        <a:pt x="4642" y="0"/>
                      </a:moveTo>
                      <a:cubicBezTo>
                        <a:pt x="970" y="0"/>
                        <a:pt x="118" y="4319"/>
                        <a:pt x="0" y="6199"/>
                      </a:cubicBezTo>
                      <a:lnTo>
                        <a:pt x="1175" y="6199"/>
                      </a:lnTo>
                      <a:cubicBezTo>
                        <a:pt x="1293" y="4818"/>
                        <a:pt x="1881" y="1645"/>
                        <a:pt x="4407" y="1469"/>
                      </a:cubicBezTo>
                      <a:cubicBezTo>
                        <a:pt x="4480" y="1463"/>
                        <a:pt x="4552" y="1460"/>
                        <a:pt x="4623" y="1460"/>
                      </a:cubicBezTo>
                      <a:cubicBezTo>
                        <a:pt x="6952" y="1460"/>
                        <a:pt x="7734" y="4686"/>
                        <a:pt x="7991" y="6140"/>
                      </a:cubicBezTo>
                      <a:cubicBezTo>
                        <a:pt x="8432" y="6111"/>
                        <a:pt x="8931" y="6052"/>
                        <a:pt x="9372" y="6022"/>
                      </a:cubicBezTo>
                      <a:cubicBezTo>
                        <a:pt x="9313" y="5053"/>
                        <a:pt x="8784" y="0"/>
                        <a:pt x="4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grpSp>
          <p:sp>
            <p:nvSpPr>
              <p:cNvPr id="122" name="Google Shape;1719;p69">
                <a:extLst>
                  <a:ext uri="{FF2B5EF4-FFF2-40B4-BE49-F238E27FC236}">
                    <a16:creationId xmlns:a16="http://schemas.microsoft.com/office/drawing/2014/main" id="{4775492C-193F-4F65-9A21-5760B2913848}"/>
                  </a:ext>
                </a:extLst>
              </p:cNvPr>
              <p:cNvSpPr/>
              <p:nvPr/>
            </p:nvSpPr>
            <p:spPr>
              <a:xfrm>
                <a:off x="7451425" y="2706830"/>
                <a:ext cx="41032" cy="56699"/>
              </a:xfrm>
              <a:custGeom>
                <a:avLst/>
                <a:gdLst/>
                <a:ahLst/>
                <a:cxnLst/>
                <a:rect l="l" t="t" r="r" b="b"/>
                <a:pathLst>
                  <a:path w="1133" h="1480" extrusionOk="0">
                    <a:moveTo>
                      <a:pt x="523" y="0"/>
                    </a:moveTo>
                    <a:cubicBezTo>
                      <a:pt x="262" y="0"/>
                      <a:pt x="1" y="261"/>
                      <a:pt x="1" y="697"/>
                    </a:cubicBezTo>
                    <a:cubicBezTo>
                      <a:pt x="1" y="1132"/>
                      <a:pt x="262" y="1480"/>
                      <a:pt x="523" y="1480"/>
                    </a:cubicBezTo>
                    <a:cubicBezTo>
                      <a:pt x="871" y="1480"/>
                      <a:pt x="1132" y="1132"/>
                      <a:pt x="1132" y="697"/>
                    </a:cubicBezTo>
                    <a:cubicBezTo>
                      <a:pt x="1132" y="261"/>
                      <a:pt x="871" y="0"/>
                      <a:pt x="5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720;p69">
                <a:extLst>
                  <a:ext uri="{FF2B5EF4-FFF2-40B4-BE49-F238E27FC236}">
                    <a16:creationId xmlns:a16="http://schemas.microsoft.com/office/drawing/2014/main" id="{4564E833-52D1-45DB-9AAF-2867D03085DC}"/>
                  </a:ext>
                </a:extLst>
              </p:cNvPr>
              <p:cNvSpPr/>
              <p:nvPr/>
            </p:nvSpPr>
            <p:spPr>
              <a:xfrm>
                <a:off x="7202609" y="2651318"/>
                <a:ext cx="44146" cy="56699"/>
              </a:xfrm>
              <a:custGeom>
                <a:avLst/>
                <a:gdLst/>
                <a:ahLst/>
                <a:cxnLst/>
                <a:rect l="l" t="t" r="r" b="b"/>
                <a:pathLst>
                  <a:path w="1219" h="1480" extrusionOk="0">
                    <a:moveTo>
                      <a:pt x="609" y="0"/>
                    </a:moveTo>
                    <a:cubicBezTo>
                      <a:pt x="261" y="0"/>
                      <a:pt x="0" y="261"/>
                      <a:pt x="0" y="697"/>
                    </a:cubicBezTo>
                    <a:cubicBezTo>
                      <a:pt x="0" y="1132"/>
                      <a:pt x="261" y="1480"/>
                      <a:pt x="609" y="1480"/>
                    </a:cubicBezTo>
                    <a:cubicBezTo>
                      <a:pt x="958" y="1480"/>
                      <a:pt x="1219" y="1132"/>
                      <a:pt x="1219" y="697"/>
                    </a:cubicBezTo>
                    <a:cubicBezTo>
                      <a:pt x="1219" y="261"/>
                      <a:pt x="958" y="0"/>
                      <a:pt x="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694623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1000"/>
                                        <p:tgtEl>
                                          <p:spTgt spid="78"/>
                                        </p:tgtEl>
                                      </p:cBhvr>
                                    </p:animEffect>
                                    <p:anim calcmode="lin" valueType="num">
                                      <p:cBhvr>
                                        <p:cTn id="13" dur="1000" fill="hold"/>
                                        <p:tgtEl>
                                          <p:spTgt spid="78"/>
                                        </p:tgtEl>
                                        <p:attrNameLst>
                                          <p:attrName>ppt_x</p:attrName>
                                        </p:attrNameLst>
                                      </p:cBhvr>
                                      <p:tavLst>
                                        <p:tav tm="0">
                                          <p:val>
                                            <p:strVal val="#ppt_x"/>
                                          </p:val>
                                        </p:tav>
                                        <p:tav tm="100000">
                                          <p:val>
                                            <p:strVal val="#ppt_x"/>
                                          </p:val>
                                        </p:tav>
                                      </p:tavLst>
                                    </p:anim>
                                    <p:anim calcmode="lin" valueType="num">
                                      <p:cBhvr>
                                        <p:cTn id="14" dur="1000" fill="hold"/>
                                        <p:tgtEl>
                                          <p:spTgt spid="7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1000"/>
                                        <p:tgtEl>
                                          <p:spTgt spid="54"/>
                                        </p:tgtEl>
                                      </p:cBhvr>
                                    </p:animEffect>
                                    <p:anim calcmode="lin" valueType="num">
                                      <p:cBhvr>
                                        <p:cTn id="18" dur="1000" fill="hold"/>
                                        <p:tgtEl>
                                          <p:spTgt spid="54"/>
                                        </p:tgtEl>
                                        <p:attrNameLst>
                                          <p:attrName>ppt_x</p:attrName>
                                        </p:attrNameLst>
                                      </p:cBhvr>
                                      <p:tavLst>
                                        <p:tav tm="0">
                                          <p:val>
                                            <p:strVal val="#ppt_x"/>
                                          </p:val>
                                        </p:tav>
                                        <p:tav tm="100000">
                                          <p:val>
                                            <p:strVal val="#ppt_x"/>
                                          </p:val>
                                        </p:tav>
                                      </p:tavLst>
                                    </p:anim>
                                    <p:anim calcmode="lin" valueType="num">
                                      <p:cBhvr>
                                        <p:cTn id="1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3C7EEAB2-9A83-4149-B02F-F18C7DE296E1}"/>
              </a:ext>
            </a:extLst>
          </p:cNvPr>
          <p:cNvGraphicFramePr>
            <a:graphicFrameLocks noGrp="1"/>
          </p:cNvGraphicFramePr>
          <p:nvPr>
            <p:extLst>
              <p:ext uri="{D42A27DB-BD31-4B8C-83A1-F6EECF244321}">
                <p14:modId xmlns:p14="http://schemas.microsoft.com/office/powerpoint/2010/main" val="291255427"/>
              </p:ext>
            </p:extLst>
          </p:nvPr>
        </p:nvGraphicFramePr>
        <p:xfrm>
          <a:off x="0" y="1"/>
          <a:ext cx="9143999" cy="5130226"/>
        </p:xfrm>
        <a:graphic>
          <a:graphicData uri="http://schemas.openxmlformats.org/drawingml/2006/table">
            <a:tbl>
              <a:tblPr>
                <a:tableStyleId>{0505E3EF-67EA-436B-97B2-0124C06EBD24}</a:tableStyleId>
              </a:tblPr>
              <a:tblGrid>
                <a:gridCol w="1618488">
                  <a:extLst>
                    <a:ext uri="{9D8B030D-6E8A-4147-A177-3AD203B41FA5}">
                      <a16:colId xmlns:a16="http://schemas.microsoft.com/office/drawing/2014/main" val="4153043397"/>
                    </a:ext>
                  </a:extLst>
                </a:gridCol>
                <a:gridCol w="2249424">
                  <a:extLst>
                    <a:ext uri="{9D8B030D-6E8A-4147-A177-3AD203B41FA5}">
                      <a16:colId xmlns:a16="http://schemas.microsoft.com/office/drawing/2014/main" val="727007043"/>
                    </a:ext>
                  </a:extLst>
                </a:gridCol>
                <a:gridCol w="2651760">
                  <a:extLst>
                    <a:ext uri="{9D8B030D-6E8A-4147-A177-3AD203B41FA5}">
                      <a16:colId xmlns:a16="http://schemas.microsoft.com/office/drawing/2014/main" val="1962428040"/>
                    </a:ext>
                  </a:extLst>
                </a:gridCol>
                <a:gridCol w="2624327">
                  <a:extLst>
                    <a:ext uri="{9D8B030D-6E8A-4147-A177-3AD203B41FA5}">
                      <a16:colId xmlns:a16="http://schemas.microsoft.com/office/drawing/2014/main" val="575695345"/>
                    </a:ext>
                  </a:extLst>
                </a:gridCol>
              </a:tblGrid>
              <a:tr h="640312">
                <a:tc>
                  <a:txBody>
                    <a:bodyPr/>
                    <a:lstStyle/>
                    <a:p>
                      <a:pPr marL="0" marR="0" algn="ctr">
                        <a:lnSpc>
                          <a:spcPct val="107000"/>
                        </a:lnSpc>
                        <a:spcBef>
                          <a:spcPts val="0"/>
                        </a:spcBef>
                        <a:spcAft>
                          <a:spcPts val="0"/>
                        </a:spcAft>
                      </a:pPr>
                      <a:r>
                        <a:rPr lang="en-US" sz="1800" b="1" dirty="0">
                          <a:effectLst/>
                          <a:latin typeface="Cambria" panose="02040503050406030204" pitchFamily="18" charset="0"/>
                          <a:ea typeface="Cambria" panose="02040503050406030204" pitchFamily="18" charset="0"/>
                        </a:rPr>
                        <a:t>TIÊU CHÍ</a:t>
                      </a:r>
                    </a:p>
                  </a:txBody>
                  <a:tcPr marL="35600" marR="35600" marT="35600" marB="35600"/>
                </a:tc>
                <a:tc>
                  <a:txBody>
                    <a:bodyPr/>
                    <a:lstStyle/>
                    <a:p>
                      <a:pPr marL="0" marR="0" algn="ctr">
                        <a:lnSpc>
                          <a:spcPct val="107000"/>
                        </a:lnSpc>
                        <a:spcBef>
                          <a:spcPts val="0"/>
                        </a:spcBef>
                        <a:spcAft>
                          <a:spcPts val="0"/>
                        </a:spcAft>
                      </a:pPr>
                      <a:r>
                        <a:rPr lang="en-US" sz="1800" b="1" dirty="0">
                          <a:effectLst/>
                          <a:latin typeface="Cambria" panose="02040503050406030204" pitchFamily="18" charset="0"/>
                          <a:ea typeface="Cambria" panose="02040503050406030204" pitchFamily="18" charset="0"/>
                        </a:rPr>
                        <a:t>CẦN CỐ GẮNG</a:t>
                      </a:r>
                    </a:p>
                    <a:p>
                      <a:pPr marL="0" marR="0" algn="ctr">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(0 – 4 điểm)</a:t>
                      </a:r>
                    </a:p>
                  </a:txBody>
                  <a:tcPr marL="35600" marR="35600" marT="35600" marB="35600"/>
                </a:tc>
                <a:tc>
                  <a:txBody>
                    <a:bodyPr/>
                    <a:lstStyle/>
                    <a:p>
                      <a:pPr marL="0" marR="0" algn="ctr">
                        <a:lnSpc>
                          <a:spcPct val="107000"/>
                        </a:lnSpc>
                        <a:spcBef>
                          <a:spcPts val="0"/>
                        </a:spcBef>
                        <a:spcAft>
                          <a:spcPts val="0"/>
                        </a:spcAft>
                      </a:pPr>
                      <a:r>
                        <a:rPr lang="en-US" sz="1800" b="1" dirty="0">
                          <a:effectLst/>
                          <a:latin typeface="Cambria" panose="02040503050406030204" pitchFamily="18" charset="0"/>
                          <a:ea typeface="Cambria" panose="02040503050406030204" pitchFamily="18" charset="0"/>
                        </a:rPr>
                        <a:t>ĐÃ LÀM TỐT</a:t>
                      </a:r>
                    </a:p>
                    <a:p>
                      <a:pPr marL="0" marR="0" algn="ctr">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(5 – 7 điểm)</a:t>
                      </a:r>
                    </a:p>
                  </a:txBody>
                  <a:tcPr marL="35600" marR="35600" marT="35600" marB="35600"/>
                </a:tc>
                <a:tc>
                  <a:txBody>
                    <a:bodyPr/>
                    <a:lstStyle/>
                    <a:p>
                      <a:pPr marL="0" marR="0" algn="ctr">
                        <a:lnSpc>
                          <a:spcPct val="107000"/>
                        </a:lnSpc>
                        <a:spcBef>
                          <a:spcPts val="0"/>
                        </a:spcBef>
                        <a:spcAft>
                          <a:spcPts val="0"/>
                        </a:spcAft>
                      </a:pPr>
                      <a:r>
                        <a:rPr lang="en-US" sz="1800" b="1" dirty="0">
                          <a:effectLst/>
                          <a:latin typeface="Cambria" panose="02040503050406030204" pitchFamily="18" charset="0"/>
                          <a:ea typeface="Cambria" panose="02040503050406030204" pitchFamily="18" charset="0"/>
                        </a:rPr>
                        <a:t>RẤT XUẤT SẮC</a:t>
                      </a:r>
                    </a:p>
                    <a:p>
                      <a:pPr marL="0" marR="0" algn="ctr">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(8 – 10 điểm)</a:t>
                      </a:r>
                    </a:p>
                  </a:txBody>
                  <a:tcPr marL="35600" marR="35600" marT="35600" marB="35600"/>
                </a:tc>
                <a:extLst>
                  <a:ext uri="{0D108BD9-81ED-4DB2-BD59-A6C34878D82A}">
                    <a16:rowId xmlns:a16="http://schemas.microsoft.com/office/drawing/2014/main" val="2656789332"/>
                  </a:ext>
                </a:extLst>
              </a:tr>
              <a:tr h="2066311">
                <a:tc>
                  <a:txBody>
                    <a:bodyPr/>
                    <a:lstStyle/>
                    <a:p>
                      <a:pPr marL="0" marR="0" algn="ctr">
                        <a:lnSpc>
                          <a:spcPct val="107000"/>
                        </a:lnSpc>
                        <a:spcBef>
                          <a:spcPts val="0"/>
                        </a:spcBef>
                        <a:spcAft>
                          <a:spcPts val="0"/>
                        </a:spcAft>
                      </a:pPr>
                      <a:r>
                        <a:rPr lang="en-US" sz="1800" b="1" dirty="0">
                          <a:effectLst/>
                          <a:latin typeface="Cambria" panose="02040503050406030204" pitchFamily="18" charset="0"/>
                          <a:ea typeface="Cambria" panose="02040503050406030204" pitchFamily="18" charset="0"/>
                        </a:rPr>
                        <a:t>Hình thức</a:t>
                      </a:r>
                    </a:p>
                    <a:p>
                      <a:pPr marL="0" marR="0" algn="ctr">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(3 điểm)</a:t>
                      </a:r>
                    </a:p>
                  </a:txBody>
                  <a:tcPr marL="35600" marR="35600" marT="35600" marB="35600"/>
                </a:tc>
                <a:tc>
                  <a:txBody>
                    <a:bodyPr/>
                    <a:lstStyle/>
                    <a:p>
                      <a:pPr marL="0" marR="0" algn="ctr">
                        <a:lnSpc>
                          <a:spcPct val="107000"/>
                        </a:lnSpc>
                        <a:spcBef>
                          <a:spcPts val="0"/>
                        </a:spcBef>
                        <a:spcAft>
                          <a:spcPts val="0"/>
                        </a:spcAft>
                      </a:pPr>
                      <a:r>
                        <a:rPr lang="en-US" sz="1800" b="1" dirty="0">
                          <a:effectLst/>
                          <a:latin typeface="Cambria" panose="02040503050406030204" pitchFamily="18" charset="0"/>
                          <a:ea typeface="Cambria" panose="02040503050406030204" pitchFamily="18" charset="0"/>
                        </a:rPr>
                        <a:t>1 điểm</a:t>
                      </a:r>
                    </a:p>
                    <a:p>
                      <a:pPr marL="0" marR="0" algn="just">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Bài làm còn sơ sài, trình bày cẩu thả</a:t>
                      </a:r>
                    </a:p>
                    <a:p>
                      <a:pPr marL="0" marR="0" algn="just">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Sai lỗi chính tả</a:t>
                      </a:r>
                    </a:p>
                    <a:p>
                      <a:pPr marL="0" marR="0" algn="just">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Sai kết cấu đoạn</a:t>
                      </a:r>
                    </a:p>
                  </a:txBody>
                  <a:tcPr marL="35600" marR="35600" marT="35600" marB="35600"/>
                </a:tc>
                <a:tc>
                  <a:txBody>
                    <a:bodyPr/>
                    <a:lstStyle/>
                    <a:p>
                      <a:pPr marL="0" marR="0" algn="ctr">
                        <a:lnSpc>
                          <a:spcPct val="107000"/>
                        </a:lnSpc>
                        <a:spcBef>
                          <a:spcPts val="0"/>
                        </a:spcBef>
                        <a:spcAft>
                          <a:spcPts val="0"/>
                        </a:spcAft>
                      </a:pPr>
                      <a:r>
                        <a:rPr lang="en-US" sz="1800" b="1" dirty="0">
                          <a:effectLst/>
                          <a:latin typeface="Cambria" panose="02040503050406030204" pitchFamily="18" charset="0"/>
                          <a:ea typeface="Cambria" panose="02040503050406030204" pitchFamily="18" charset="0"/>
                        </a:rPr>
                        <a:t>2 điểm</a:t>
                      </a:r>
                    </a:p>
                    <a:p>
                      <a:pPr marL="0" marR="0" algn="just">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Bài làm tương đối đẩy đủ, chỉn chu</a:t>
                      </a:r>
                    </a:p>
                    <a:p>
                      <a:pPr marL="0" marR="0" algn="just">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Trình bày cẩn thận</a:t>
                      </a:r>
                    </a:p>
                    <a:p>
                      <a:pPr marL="0" marR="0" algn="just">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Chuẩn kết câu đoạn</a:t>
                      </a:r>
                    </a:p>
                    <a:p>
                      <a:pPr marL="0" marR="0" algn="just">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Không có lỗi chính tả</a:t>
                      </a:r>
                    </a:p>
                  </a:txBody>
                  <a:tcPr marL="35600" marR="35600" marT="35600" marB="35600"/>
                </a:tc>
                <a:tc>
                  <a:txBody>
                    <a:bodyPr/>
                    <a:lstStyle/>
                    <a:p>
                      <a:pPr marL="0" marR="0" algn="ctr">
                        <a:lnSpc>
                          <a:spcPct val="107000"/>
                        </a:lnSpc>
                        <a:spcBef>
                          <a:spcPts val="0"/>
                        </a:spcBef>
                        <a:spcAft>
                          <a:spcPts val="0"/>
                        </a:spcAft>
                      </a:pPr>
                      <a:r>
                        <a:rPr lang="en-US" sz="1800" b="1" dirty="0">
                          <a:effectLst/>
                          <a:latin typeface="Cambria" panose="02040503050406030204" pitchFamily="18" charset="0"/>
                          <a:ea typeface="Cambria" panose="02040503050406030204" pitchFamily="18" charset="0"/>
                        </a:rPr>
                        <a:t>3 điểm</a:t>
                      </a:r>
                    </a:p>
                    <a:p>
                      <a:pPr marL="0" marR="0" algn="just">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Bài làm tương đối đầy đủ, chỉn chu</a:t>
                      </a:r>
                    </a:p>
                    <a:p>
                      <a:pPr marL="0" marR="0" algn="just">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Trình bày cẩn thận Chuẩn kết câu đoạn</a:t>
                      </a:r>
                    </a:p>
                    <a:p>
                      <a:pPr marL="0" marR="0" algn="just">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Không có lỗi chính tả</a:t>
                      </a:r>
                    </a:p>
                    <a:p>
                      <a:pPr marL="0" marR="0" algn="just">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Có sự sáng tạo</a:t>
                      </a:r>
                    </a:p>
                  </a:txBody>
                  <a:tcPr marL="35600" marR="35600" marT="35600" marB="35600"/>
                </a:tc>
                <a:extLst>
                  <a:ext uri="{0D108BD9-81ED-4DB2-BD59-A6C34878D82A}">
                    <a16:rowId xmlns:a16="http://schemas.microsoft.com/office/drawing/2014/main" val="200547383"/>
                  </a:ext>
                </a:extLst>
              </a:tr>
              <a:tr h="1696987">
                <a:tc>
                  <a:txBody>
                    <a:bodyPr/>
                    <a:lstStyle/>
                    <a:p>
                      <a:pPr marL="0" marR="0" algn="ctr">
                        <a:lnSpc>
                          <a:spcPct val="107000"/>
                        </a:lnSpc>
                        <a:spcBef>
                          <a:spcPts val="0"/>
                        </a:spcBef>
                        <a:spcAft>
                          <a:spcPts val="0"/>
                        </a:spcAft>
                      </a:pPr>
                      <a:r>
                        <a:rPr lang="en-US" sz="1800" b="1" dirty="0">
                          <a:effectLst/>
                          <a:latin typeface="Cambria" panose="02040503050406030204" pitchFamily="18" charset="0"/>
                          <a:ea typeface="Cambria" panose="02040503050406030204" pitchFamily="18" charset="0"/>
                        </a:rPr>
                        <a:t>Nội dung</a:t>
                      </a:r>
                    </a:p>
                    <a:p>
                      <a:pPr marL="0" marR="0" algn="ctr">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(7 điểm)</a:t>
                      </a:r>
                    </a:p>
                  </a:txBody>
                  <a:tcPr marL="35600" marR="35600" marT="35600" marB="35600"/>
                </a:tc>
                <a:tc>
                  <a:txBody>
                    <a:bodyPr/>
                    <a:lstStyle/>
                    <a:p>
                      <a:pPr marL="0" marR="0" algn="ctr">
                        <a:lnSpc>
                          <a:spcPct val="107000"/>
                        </a:lnSpc>
                        <a:spcBef>
                          <a:spcPts val="0"/>
                        </a:spcBef>
                        <a:spcAft>
                          <a:spcPts val="0"/>
                        </a:spcAft>
                      </a:pPr>
                      <a:r>
                        <a:rPr lang="en-US" sz="1800" b="1" dirty="0">
                          <a:effectLst/>
                          <a:latin typeface="Cambria" panose="02040503050406030204" pitchFamily="18" charset="0"/>
                          <a:ea typeface="Cambria" panose="02040503050406030204" pitchFamily="18" charset="0"/>
                        </a:rPr>
                        <a:t>1 – 4 điểm</a:t>
                      </a:r>
                    </a:p>
                    <a:p>
                      <a:pPr marL="0" marR="0" algn="just">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Nội dung sơ sài mới dừng lại ở mức độ biết và nhận diện</a:t>
                      </a:r>
                    </a:p>
                  </a:txBody>
                  <a:tcPr marL="35600" marR="35600" marT="35600" marB="35600"/>
                </a:tc>
                <a:tc>
                  <a:txBody>
                    <a:bodyPr/>
                    <a:lstStyle/>
                    <a:p>
                      <a:pPr marL="0" marR="0" algn="ctr">
                        <a:lnSpc>
                          <a:spcPct val="107000"/>
                        </a:lnSpc>
                        <a:spcBef>
                          <a:spcPts val="0"/>
                        </a:spcBef>
                        <a:spcAft>
                          <a:spcPts val="0"/>
                        </a:spcAft>
                      </a:pPr>
                      <a:r>
                        <a:rPr lang="en-US" sz="1800" b="1" dirty="0">
                          <a:effectLst/>
                          <a:latin typeface="Cambria" panose="02040503050406030204" pitchFamily="18" charset="0"/>
                          <a:ea typeface="Cambria" panose="02040503050406030204" pitchFamily="18" charset="0"/>
                        </a:rPr>
                        <a:t>5 – 6 điểm</a:t>
                      </a:r>
                    </a:p>
                    <a:p>
                      <a:pPr marL="0" marR="0" algn="just">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Nội dung đúng, đủ và trọng tâm</a:t>
                      </a:r>
                    </a:p>
                    <a:p>
                      <a:pPr marL="0" marR="0" algn="just">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Có ít nhất 1 – 2 ý mở rộng nâng cao</a:t>
                      </a:r>
                    </a:p>
                  </a:txBody>
                  <a:tcPr marL="35600" marR="35600" marT="35600" marB="35600"/>
                </a:tc>
                <a:tc>
                  <a:txBody>
                    <a:bodyPr/>
                    <a:lstStyle/>
                    <a:p>
                      <a:pPr marL="0" marR="0" algn="ctr">
                        <a:lnSpc>
                          <a:spcPct val="107000"/>
                        </a:lnSpc>
                        <a:spcBef>
                          <a:spcPts val="0"/>
                        </a:spcBef>
                        <a:spcAft>
                          <a:spcPts val="0"/>
                        </a:spcAft>
                      </a:pPr>
                      <a:r>
                        <a:rPr lang="en-US" sz="1800" b="1" dirty="0">
                          <a:effectLst/>
                          <a:latin typeface="Cambria" panose="02040503050406030204" pitchFamily="18" charset="0"/>
                          <a:ea typeface="Cambria" panose="02040503050406030204" pitchFamily="18" charset="0"/>
                        </a:rPr>
                        <a:t>7 điểm</a:t>
                      </a:r>
                    </a:p>
                    <a:p>
                      <a:pPr marL="0" marR="0" algn="just">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Nội dung đúng, đủ và trọng tâm</a:t>
                      </a:r>
                    </a:p>
                    <a:p>
                      <a:pPr marL="0" marR="0" algn="just">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Có ít nhất 1 – 2 ý mở rộng nâng cao Có sự sáng tạo</a:t>
                      </a:r>
                    </a:p>
                  </a:txBody>
                  <a:tcPr marL="35600" marR="35600" marT="35600" marB="35600"/>
                </a:tc>
                <a:extLst>
                  <a:ext uri="{0D108BD9-81ED-4DB2-BD59-A6C34878D82A}">
                    <a16:rowId xmlns:a16="http://schemas.microsoft.com/office/drawing/2014/main" val="2371883716"/>
                  </a:ext>
                </a:extLst>
              </a:tr>
              <a:tr h="345223">
                <a:tc>
                  <a:txBody>
                    <a:bodyPr/>
                    <a:lstStyle/>
                    <a:p>
                      <a:pPr marL="0" marR="0" algn="ctr">
                        <a:lnSpc>
                          <a:spcPct val="107000"/>
                        </a:lnSpc>
                        <a:spcBef>
                          <a:spcPts val="0"/>
                        </a:spcBef>
                        <a:spcAft>
                          <a:spcPts val="0"/>
                        </a:spcAft>
                      </a:pPr>
                      <a:r>
                        <a:rPr lang="en-US" sz="1800" b="1">
                          <a:effectLst/>
                          <a:latin typeface="Cambria" panose="02040503050406030204" pitchFamily="18" charset="0"/>
                          <a:ea typeface="Cambria" panose="02040503050406030204" pitchFamily="18" charset="0"/>
                        </a:rPr>
                        <a:t>Điểm</a:t>
                      </a:r>
                    </a:p>
                  </a:txBody>
                  <a:tcPr marL="35600" marR="35600" marT="35600" marB="35600"/>
                </a:tc>
                <a:tc>
                  <a:txBody>
                    <a:bodyPr/>
                    <a:lstStyle/>
                    <a:p>
                      <a:pPr marL="0" marR="0" algn="just">
                        <a:lnSpc>
                          <a:spcPct val="107000"/>
                        </a:lnSpc>
                        <a:spcBef>
                          <a:spcPts val="0"/>
                        </a:spcBef>
                        <a:spcAft>
                          <a:spcPts val="0"/>
                        </a:spcAft>
                      </a:pPr>
                      <a:r>
                        <a:rPr lang="en-US" sz="1800">
                          <a:effectLst/>
                          <a:latin typeface="Cambria" panose="02040503050406030204" pitchFamily="18" charset="0"/>
                          <a:ea typeface="Cambria" panose="02040503050406030204" pitchFamily="18" charset="0"/>
                        </a:rPr>
                        <a:t> </a:t>
                      </a:r>
                    </a:p>
                  </a:txBody>
                  <a:tcPr marL="35600" marR="35600" marT="35600" marB="35600"/>
                </a:tc>
                <a:tc>
                  <a:txBody>
                    <a:bodyPr/>
                    <a:lstStyle/>
                    <a:p>
                      <a:pPr marL="0" marR="0" algn="just">
                        <a:lnSpc>
                          <a:spcPct val="107000"/>
                        </a:lnSpc>
                        <a:spcBef>
                          <a:spcPts val="0"/>
                        </a:spcBef>
                        <a:spcAft>
                          <a:spcPts val="0"/>
                        </a:spcAft>
                      </a:pPr>
                      <a:r>
                        <a:rPr lang="en-US" sz="1800">
                          <a:effectLst/>
                          <a:latin typeface="Cambria" panose="02040503050406030204" pitchFamily="18" charset="0"/>
                          <a:ea typeface="Cambria" panose="02040503050406030204" pitchFamily="18" charset="0"/>
                        </a:rPr>
                        <a:t> </a:t>
                      </a:r>
                    </a:p>
                  </a:txBody>
                  <a:tcPr marL="35600" marR="35600" marT="35600" marB="35600"/>
                </a:tc>
                <a:tc>
                  <a:txBody>
                    <a:bodyPr/>
                    <a:lstStyle/>
                    <a:p>
                      <a:pPr marL="0" marR="0" algn="just">
                        <a:lnSpc>
                          <a:spcPct val="107000"/>
                        </a:lnSpc>
                        <a:spcBef>
                          <a:spcPts val="0"/>
                        </a:spcBef>
                        <a:spcAft>
                          <a:spcPts val="0"/>
                        </a:spcAft>
                      </a:pPr>
                      <a:r>
                        <a:rPr lang="en-US" sz="1800">
                          <a:effectLst/>
                          <a:latin typeface="Cambria" panose="02040503050406030204" pitchFamily="18" charset="0"/>
                          <a:ea typeface="Cambria" panose="02040503050406030204" pitchFamily="18" charset="0"/>
                        </a:rPr>
                        <a:t> </a:t>
                      </a:r>
                    </a:p>
                  </a:txBody>
                  <a:tcPr marL="35600" marR="35600" marT="35600" marB="35600"/>
                </a:tc>
                <a:extLst>
                  <a:ext uri="{0D108BD9-81ED-4DB2-BD59-A6C34878D82A}">
                    <a16:rowId xmlns:a16="http://schemas.microsoft.com/office/drawing/2014/main" val="1969440819"/>
                  </a:ext>
                </a:extLst>
              </a:tr>
              <a:tr h="0">
                <a:tc>
                  <a:txBody>
                    <a:bodyPr/>
                    <a:lstStyle/>
                    <a:p>
                      <a:pPr marL="0" marR="0" algn="ctr">
                        <a:lnSpc>
                          <a:spcPct val="107000"/>
                        </a:lnSpc>
                        <a:spcBef>
                          <a:spcPts val="0"/>
                        </a:spcBef>
                        <a:spcAft>
                          <a:spcPts val="0"/>
                        </a:spcAft>
                      </a:pPr>
                      <a:r>
                        <a:rPr lang="en-US" sz="1800" b="1" dirty="0">
                          <a:effectLst/>
                          <a:latin typeface="Cambria" panose="02040503050406030204" pitchFamily="18" charset="0"/>
                          <a:ea typeface="Cambria" panose="02040503050406030204" pitchFamily="18" charset="0"/>
                        </a:rPr>
                        <a:t>TỔNG</a:t>
                      </a:r>
                    </a:p>
                  </a:txBody>
                  <a:tcPr marL="35600" marR="35600" marT="35600" marB="35600"/>
                </a:tc>
                <a:tc gridSpan="3">
                  <a:txBody>
                    <a:bodyPr/>
                    <a:lstStyle/>
                    <a:p>
                      <a:pPr marL="0" marR="0" algn="just">
                        <a:lnSpc>
                          <a:spcPct val="107000"/>
                        </a:lnSpc>
                        <a:spcBef>
                          <a:spcPts val="0"/>
                        </a:spcBef>
                        <a:spcAft>
                          <a:spcPts val="0"/>
                        </a:spcAft>
                      </a:pPr>
                      <a:r>
                        <a:rPr lang="en-US" sz="1800" dirty="0">
                          <a:effectLst/>
                          <a:latin typeface="Cambria" panose="02040503050406030204" pitchFamily="18" charset="0"/>
                          <a:ea typeface="Cambria" panose="02040503050406030204" pitchFamily="18" charset="0"/>
                        </a:rPr>
                        <a:t> </a:t>
                      </a:r>
                    </a:p>
                  </a:txBody>
                  <a:tcPr marL="35600" marR="35600" marT="35600" marB="3560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2108736"/>
                  </a:ext>
                </a:extLst>
              </a:tr>
            </a:tbl>
          </a:graphicData>
        </a:graphic>
      </p:graphicFrame>
    </p:spTree>
    <p:extLst>
      <p:ext uri="{BB962C8B-B14F-4D97-AF65-F5344CB8AC3E}">
        <p14:creationId xmlns:p14="http://schemas.microsoft.com/office/powerpoint/2010/main" val="3887265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6"/>
        <p:cNvGrpSpPr/>
        <p:nvPr/>
      </p:nvGrpSpPr>
      <p:grpSpPr>
        <a:xfrm>
          <a:off x="0" y="0"/>
          <a:ext cx="0" cy="0"/>
          <a:chOff x="0" y="0"/>
          <a:chExt cx="0" cy="0"/>
        </a:xfrm>
      </p:grpSpPr>
      <p:pic>
        <p:nvPicPr>
          <p:cNvPr id="2" name="Hình ảnh 1">
            <a:extLst>
              <a:ext uri="{FF2B5EF4-FFF2-40B4-BE49-F238E27FC236}">
                <a16:creationId xmlns:a16="http://schemas.microsoft.com/office/drawing/2014/main" id="{A003F2C2-B17B-4D91-BD45-CBCABB85972D}"/>
              </a:ext>
            </a:extLst>
          </p:cNvPr>
          <p:cNvPicPr>
            <a:picLocks noChangeAspect="1"/>
          </p:cNvPicPr>
          <p:nvPr/>
        </p:nvPicPr>
        <p:blipFill>
          <a:blip r:embed="rId3"/>
          <a:stretch>
            <a:fillRect/>
          </a:stretch>
        </p:blipFill>
        <p:spPr>
          <a:xfrm>
            <a:off x="334360" y="938155"/>
            <a:ext cx="5499069" cy="3316511"/>
          </a:xfrm>
          <a:prstGeom prst="rect">
            <a:avLst/>
          </a:prstGeom>
        </p:spPr>
      </p:pic>
      <p:sp>
        <p:nvSpPr>
          <p:cNvPr id="156" name="波形 1">
            <a:extLst>
              <a:ext uri="{FF2B5EF4-FFF2-40B4-BE49-F238E27FC236}">
                <a16:creationId xmlns:a16="http://schemas.microsoft.com/office/drawing/2014/main" id="{7D5F3845-E756-4179-94D8-CB3E76C0BDFF}"/>
              </a:ext>
            </a:extLst>
          </p:cNvPr>
          <p:cNvSpPr/>
          <p:nvPr/>
        </p:nvSpPr>
        <p:spPr>
          <a:xfrm rot="6712559">
            <a:off x="5258042" y="-263678"/>
            <a:ext cx="6857327" cy="7287193"/>
          </a:xfrm>
          <a:custGeom>
            <a:avLst/>
            <a:gdLst>
              <a:gd name="connsiteX0" fmla="*/ 0 w 9962108"/>
              <a:gd name="connsiteY0" fmla="*/ 1878583 h 10937254"/>
              <a:gd name="connsiteX1" fmla="*/ 9962108 w 9962108"/>
              <a:gd name="connsiteY1" fmla="*/ 1878583 h 10937254"/>
              <a:gd name="connsiteX2" fmla="*/ 9962108 w 9962108"/>
              <a:gd name="connsiteY2" fmla="*/ 9058671 h 10937254"/>
              <a:gd name="connsiteX3" fmla="*/ 0 w 9962108"/>
              <a:gd name="connsiteY3" fmla="*/ 9058671 h 10937254"/>
              <a:gd name="connsiteX4" fmla="*/ 0 w 9962108"/>
              <a:gd name="connsiteY4" fmla="*/ 1878583 h 10937254"/>
              <a:gd name="connsiteX0" fmla="*/ 0 w 9986438"/>
              <a:gd name="connsiteY0" fmla="*/ 1849870 h 10479744"/>
              <a:gd name="connsiteX1" fmla="*/ 9986438 w 9986438"/>
              <a:gd name="connsiteY1" fmla="*/ 1491989 h 10479744"/>
              <a:gd name="connsiteX2" fmla="*/ 9986438 w 9986438"/>
              <a:gd name="connsiteY2" fmla="*/ 8672077 h 10479744"/>
              <a:gd name="connsiteX3" fmla="*/ 24330 w 9986438"/>
              <a:gd name="connsiteY3" fmla="*/ 8672077 h 10479744"/>
              <a:gd name="connsiteX4" fmla="*/ 0 w 9986438"/>
              <a:gd name="connsiteY4" fmla="*/ 1849870 h 10479744"/>
              <a:gd name="connsiteX0" fmla="*/ 0 w 9986438"/>
              <a:gd name="connsiteY0" fmla="*/ 1106527 h 9736401"/>
              <a:gd name="connsiteX1" fmla="*/ 9986438 w 9986438"/>
              <a:gd name="connsiteY1" fmla="*/ 748646 h 9736401"/>
              <a:gd name="connsiteX2" fmla="*/ 9986438 w 9986438"/>
              <a:gd name="connsiteY2" fmla="*/ 7928734 h 9736401"/>
              <a:gd name="connsiteX3" fmla="*/ 24330 w 9986438"/>
              <a:gd name="connsiteY3" fmla="*/ 7928734 h 9736401"/>
              <a:gd name="connsiteX4" fmla="*/ 0 w 9986438"/>
              <a:gd name="connsiteY4" fmla="*/ 1106527 h 9736401"/>
              <a:gd name="connsiteX0" fmla="*/ 0 w 9986438"/>
              <a:gd name="connsiteY0" fmla="*/ 1079058 h 9708932"/>
              <a:gd name="connsiteX1" fmla="*/ 9986438 w 9986438"/>
              <a:gd name="connsiteY1" fmla="*/ 721177 h 9708932"/>
              <a:gd name="connsiteX2" fmla="*/ 9986438 w 9986438"/>
              <a:gd name="connsiteY2" fmla="*/ 7901265 h 9708932"/>
              <a:gd name="connsiteX3" fmla="*/ 24330 w 9986438"/>
              <a:gd name="connsiteY3" fmla="*/ 7901265 h 9708932"/>
              <a:gd name="connsiteX4" fmla="*/ 0 w 9986438"/>
              <a:gd name="connsiteY4" fmla="*/ 1079058 h 970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6438" h="9708932">
                <a:moveTo>
                  <a:pt x="0" y="1079058"/>
                </a:moveTo>
                <a:cubicBezTo>
                  <a:pt x="3943211" y="-3256576"/>
                  <a:pt x="2401869" y="7318214"/>
                  <a:pt x="9986438" y="721177"/>
                </a:cubicBezTo>
                <a:lnTo>
                  <a:pt x="9986438" y="7901265"/>
                </a:lnTo>
                <a:cubicBezTo>
                  <a:pt x="6665735" y="14163208"/>
                  <a:pt x="3345033" y="1639323"/>
                  <a:pt x="24330" y="7901265"/>
                </a:cubicBezTo>
                <a:cubicBezTo>
                  <a:pt x="24330" y="5507902"/>
                  <a:pt x="0" y="3472421"/>
                  <a:pt x="0" y="1079058"/>
                </a:cubicBezTo>
                <a:close/>
              </a:path>
            </a:pathLst>
          </a:custGeom>
          <a:solidFill>
            <a:srgbClr val="B9C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仓耳玄三M W05" panose="02020400000000000000" pitchFamily="18" charset="-122"/>
              </a:rPr>
              <a:t>c</a:t>
            </a:r>
            <a:endParaRPr lang="zh-CN" altLang="en-US" dirty="0">
              <a:latin typeface="仓耳玄三M W05" panose="02020400000000000000" pitchFamily="18" charset="-122"/>
            </a:endParaRPr>
          </a:p>
        </p:txBody>
      </p:sp>
      <p:sp>
        <p:nvSpPr>
          <p:cNvPr id="157" name="波形 1">
            <a:extLst>
              <a:ext uri="{FF2B5EF4-FFF2-40B4-BE49-F238E27FC236}">
                <a16:creationId xmlns:a16="http://schemas.microsoft.com/office/drawing/2014/main" id="{DC96E9DC-E706-4011-8AF2-41D2E7F98690}"/>
              </a:ext>
            </a:extLst>
          </p:cNvPr>
          <p:cNvSpPr/>
          <p:nvPr/>
        </p:nvSpPr>
        <p:spPr>
          <a:xfrm rot="1446307">
            <a:off x="3712425" y="-3743814"/>
            <a:ext cx="7590918" cy="6666774"/>
          </a:xfrm>
          <a:custGeom>
            <a:avLst/>
            <a:gdLst>
              <a:gd name="connsiteX0" fmla="*/ 0 w 9962108"/>
              <a:gd name="connsiteY0" fmla="*/ 1878583 h 10937254"/>
              <a:gd name="connsiteX1" fmla="*/ 9962108 w 9962108"/>
              <a:gd name="connsiteY1" fmla="*/ 1878583 h 10937254"/>
              <a:gd name="connsiteX2" fmla="*/ 9962108 w 9962108"/>
              <a:gd name="connsiteY2" fmla="*/ 9058671 h 10937254"/>
              <a:gd name="connsiteX3" fmla="*/ 0 w 9962108"/>
              <a:gd name="connsiteY3" fmla="*/ 9058671 h 10937254"/>
              <a:gd name="connsiteX4" fmla="*/ 0 w 9962108"/>
              <a:gd name="connsiteY4" fmla="*/ 1878583 h 10937254"/>
              <a:gd name="connsiteX0" fmla="*/ 0 w 9986438"/>
              <a:gd name="connsiteY0" fmla="*/ 1849870 h 10479744"/>
              <a:gd name="connsiteX1" fmla="*/ 9986438 w 9986438"/>
              <a:gd name="connsiteY1" fmla="*/ 1491989 h 10479744"/>
              <a:gd name="connsiteX2" fmla="*/ 9986438 w 9986438"/>
              <a:gd name="connsiteY2" fmla="*/ 8672077 h 10479744"/>
              <a:gd name="connsiteX3" fmla="*/ 24330 w 9986438"/>
              <a:gd name="connsiteY3" fmla="*/ 8672077 h 10479744"/>
              <a:gd name="connsiteX4" fmla="*/ 0 w 9986438"/>
              <a:gd name="connsiteY4" fmla="*/ 1849870 h 10479744"/>
              <a:gd name="connsiteX0" fmla="*/ 0 w 9986438"/>
              <a:gd name="connsiteY0" fmla="*/ 1106527 h 9736401"/>
              <a:gd name="connsiteX1" fmla="*/ 9986438 w 9986438"/>
              <a:gd name="connsiteY1" fmla="*/ 748646 h 9736401"/>
              <a:gd name="connsiteX2" fmla="*/ 9986438 w 9986438"/>
              <a:gd name="connsiteY2" fmla="*/ 7928734 h 9736401"/>
              <a:gd name="connsiteX3" fmla="*/ 24330 w 9986438"/>
              <a:gd name="connsiteY3" fmla="*/ 7928734 h 9736401"/>
              <a:gd name="connsiteX4" fmla="*/ 0 w 9986438"/>
              <a:gd name="connsiteY4" fmla="*/ 1106527 h 9736401"/>
              <a:gd name="connsiteX0" fmla="*/ 0 w 9986438"/>
              <a:gd name="connsiteY0" fmla="*/ 1079058 h 9708932"/>
              <a:gd name="connsiteX1" fmla="*/ 9986438 w 9986438"/>
              <a:gd name="connsiteY1" fmla="*/ 721177 h 9708932"/>
              <a:gd name="connsiteX2" fmla="*/ 9986438 w 9986438"/>
              <a:gd name="connsiteY2" fmla="*/ 7901265 h 9708932"/>
              <a:gd name="connsiteX3" fmla="*/ 24330 w 9986438"/>
              <a:gd name="connsiteY3" fmla="*/ 7901265 h 9708932"/>
              <a:gd name="connsiteX4" fmla="*/ 0 w 9986438"/>
              <a:gd name="connsiteY4" fmla="*/ 1079058 h 970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6438" h="9708932">
                <a:moveTo>
                  <a:pt x="0" y="1079058"/>
                </a:moveTo>
                <a:cubicBezTo>
                  <a:pt x="3943211" y="-3256576"/>
                  <a:pt x="2401869" y="7318214"/>
                  <a:pt x="9986438" y="721177"/>
                </a:cubicBezTo>
                <a:lnTo>
                  <a:pt x="9986438" y="7901265"/>
                </a:lnTo>
                <a:cubicBezTo>
                  <a:pt x="6665735" y="14163208"/>
                  <a:pt x="3345033" y="1639323"/>
                  <a:pt x="24330" y="7901265"/>
                </a:cubicBezTo>
                <a:cubicBezTo>
                  <a:pt x="24330" y="5507902"/>
                  <a:pt x="0" y="3472421"/>
                  <a:pt x="0" y="1079058"/>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仓耳玄三M W05" panose="02020400000000000000" pitchFamily="18" charset="-122"/>
            </a:endParaRPr>
          </a:p>
        </p:txBody>
      </p:sp>
      <p:pic>
        <p:nvPicPr>
          <p:cNvPr id="158" name="图片 4" descr="图片包含 人员, 妇女, 掌握, 室内&#10;&#10;描述已自动生成">
            <a:extLst>
              <a:ext uri="{FF2B5EF4-FFF2-40B4-BE49-F238E27FC236}">
                <a16:creationId xmlns:a16="http://schemas.microsoft.com/office/drawing/2014/main" id="{4A9AEAC1-1253-43D8-B599-5F2C6AF1B1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893" t="8547"/>
          <a:stretch/>
        </p:blipFill>
        <p:spPr>
          <a:xfrm>
            <a:off x="5306230" y="116336"/>
            <a:ext cx="3837770" cy="5027076"/>
          </a:xfrm>
          <a:prstGeom prst="rect">
            <a:avLst/>
          </a:prstGeom>
        </p:spPr>
      </p:pic>
      <p:sp>
        <p:nvSpPr>
          <p:cNvPr id="159" name="心形 8">
            <a:extLst>
              <a:ext uri="{FF2B5EF4-FFF2-40B4-BE49-F238E27FC236}">
                <a16:creationId xmlns:a16="http://schemas.microsoft.com/office/drawing/2014/main" id="{2B360EA2-9F07-4315-9969-B9B2FCE4BD71}"/>
              </a:ext>
            </a:extLst>
          </p:cNvPr>
          <p:cNvSpPr/>
          <p:nvPr/>
        </p:nvSpPr>
        <p:spPr>
          <a:xfrm>
            <a:off x="3323877" y="1414114"/>
            <a:ext cx="320281" cy="293013"/>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sp>
        <p:nvSpPr>
          <p:cNvPr id="160" name="心形 10">
            <a:extLst>
              <a:ext uri="{FF2B5EF4-FFF2-40B4-BE49-F238E27FC236}">
                <a16:creationId xmlns:a16="http://schemas.microsoft.com/office/drawing/2014/main" id="{12625D71-BEA5-4228-87EC-B3118FAC7056}"/>
              </a:ext>
            </a:extLst>
          </p:cNvPr>
          <p:cNvSpPr/>
          <p:nvPr/>
        </p:nvSpPr>
        <p:spPr>
          <a:xfrm>
            <a:off x="3748114" y="4165220"/>
            <a:ext cx="320281" cy="293013"/>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sp>
        <p:nvSpPr>
          <p:cNvPr id="161" name="心形 11">
            <a:extLst>
              <a:ext uri="{FF2B5EF4-FFF2-40B4-BE49-F238E27FC236}">
                <a16:creationId xmlns:a16="http://schemas.microsoft.com/office/drawing/2014/main" id="{B4C5D9C7-3981-45B8-8BFB-A4BD052BC1A1}"/>
              </a:ext>
            </a:extLst>
          </p:cNvPr>
          <p:cNvSpPr/>
          <p:nvPr/>
        </p:nvSpPr>
        <p:spPr>
          <a:xfrm>
            <a:off x="2132754" y="4277716"/>
            <a:ext cx="665296" cy="608654"/>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sp>
        <p:nvSpPr>
          <p:cNvPr id="162" name="心形 12">
            <a:extLst>
              <a:ext uri="{FF2B5EF4-FFF2-40B4-BE49-F238E27FC236}">
                <a16:creationId xmlns:a16="http://schemas.microsoft.com/office/drawing/2014/main" id="{408BF857-0132-4363-AFA8-3524471DE3CD}"/>
              </a:ext>
            </a:extLst>
          </p:cNvPr>
          <p:cNvSpPr/>
          <p:nvPr/>
        </p:nvSpPr>
        <p:spPr>
          <a:xfrm>
            <a:off x="4842550" y="837951"/>
            <a:ext cx="607078" cy="555392"/>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sp>
        <p:nvSpPr>
          <p:cNvPr id="163" name="心形 13">
            <a:extLst>
              <a:ext uri="{FF2B5EF4-FFF2-40B4-BE49-F238E27FC236}">
                <a16:creationId xmlns:a16="http://schemas.microsoft.com/office/drawing/2014/main" id="{72618EB7-97A0-410F-9B6F-B885F8E5C5BB}"/>
              </a:ext>
            </a:extLst>
          </p:cNvPr>
          <p:cNvSpPr/>
          <p:nvPr/>
        </p:nvSpPr>
        <p:spPr>
          <a:xfrm>
            <a:off x="4985949" y="2878094"/>
            <a:ext cx="320281" cy="293013"/>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sp>
        <p:nvSpPr>
          <p:cNvPr id="378" name="Google Shape;378;p34"/>
          <p:cNvSpPr/>
          <p:nvPr/>
        </p:nvSpPr>
        <p:spPr>
          <a:xfrm>
            <a:off x="0" y="4020675"/>
            <a:ext cx="2582537" cy="1122737"/>
          </a:xfrm>
          <a:custGeom>
            <a:avLst/>
            <a:gdLst/>
            <a:ahLst/>
            <a:cxnLst/>
            <a:rect l="l" t="t" r="r" b="b"/>
            <a:pathLst>
              <a:path w="102127" h="53900" extrusionOk="0">
                <a:moveTo>
                  <a:pt x="168" y="1"/>
                </a:moveTo>
                <a:lnTo>
                  <a:pt x="0" y="53899"/>
                </a:lnTo>
                <a:lnTo>
                  <a:pt x="102126" y="53899"/>
                </a:lnTo>
                <a:cubicBezTo>
                  <a:pt x="100278" y="52849"/>
                  <a:pt x="97883" y="52051"/>
                  <a:pt x="94522" y="51589"/>
                </a:cubicBezTo>
                <a:cubicBezTo>
                  <a:pt x="86792" y="50496"/>
                  <a:pt x="83810" y="39490"/>
                  <a:pt x="79525" y="38314"/>
                </a:cubicBezTo>
                <a:cubicBezTo>
                  <a:pt x="78970" y="38160"/>
                  <a:pt x="78367" y="38096"/>
                  <a:pt x="77713" y="38096"/>
                </a:cubicBezTo>
                <a:cubicBezTo>
                  <a:pt x="74462" y="38096"/>
                  <a:pt x="69981" y="39683"/>
                  <a:pt x="64178" y="39683"/>
                </a:cubicBezTo>
                <a:cubicBezTo>
                  <a:pt x="62232" y="39683"/>
                  <a:pt x="60137" y="39505"/>
                  <a:pt x="57890" y="39028"/>
                </a:cubicBezTo>
                <a:cubicBezTo>
                  <a:pt x="47597" y="36843"/>
                  <a:pt x="45959" y="28945"/>
                  <a:pt x="43144" y="23862"/>
                </a:cubicBezTo>
                <a:cubicBezTo>
                  <a:pt x="41149" y="20260"/>
                  <a:pt x="38772" y="19367"/>
                  <a:pt x="35805" y="19367"/>
                </a:cubicBezTo>
                <a:cubicBezTo>
                  <a:pt x="32891" y="19367"/>
                  <a:pt x="29409" y="20229"/>
                  <a:pt x="25159" y="20229"/>
                </a:cubicBezTo>
                <a:cubicBezTo>
                  <a:pt x="22989" y="20229"/>
                  <a:pt x="20619" y="20004"/>
                  <a:pt x="18023" y="19325"/>
                </a:cubicBezTo>
                <a:cubicBezTo>
                  <a:pt x="5168" y="15964"/>
                  <a:pt x="168" y="1"/>
                  <a:pt x="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04;p35">
            <a:extLst>
              <a:ext uri="{FF2B5EF4-FFF2-40B4-BE49-F238E27FC236}">
                <a16:creationId xmlns:a16="http://schemas.microsoft.com/office/drawing/2014/main" id="{0C8AFEB0-FF5E-EED4-F3B1-2389DE2625BB}"/>
              </a:ext>
            </a:extLst>
          </p:cNvPr>
          <p:cNvSpPr txBox="1">
            <a:spLocks/>
          </p:cNvSpPr>
          <p:nvPr/>
        </p:nvSpPr>
        <p:spPr>
          <a:xfrm>
            <a:off x="24461" y="-351829"/>
            <a:ext cx="5698188" cy="180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5200"/>
              <a:buFont typeface="Neucha"/>
              <a:buNone/>
              <a:defRPr sz="5800" b="1" i="0" u="none" strike="noStrike" cap="none">
                <a:solidFill>
                  <a:schemeClr val="accent5"/>
                </a:solidFill>
                <a:latin typeface="Neucha"/>
                <a:ea typeface="Neucha"/>
                <a:cs typeface="Neucha"/>
                <a:sym typeface="Neucha"/>
              </a:defRPr>
            </a:lvl1pPr>
            <a:lvl2pPr marR="0" lvl="1" algn="ctr" rtl="0">
              <a:lnSpc>
                <a:spcPct val="100000"/>
              </a:lnSpc>
              <a:spcBef>
                <a:spcPts val="0"/>
              </a:spcBef>
              <a:spcAft>
                <a:spcPts val="0"/>
              </a:spcAft>
              <a:buClr>
                <a:schemeClr val="accent5"/>
              </a:buClr>
              <a:buSzPts val="5200"/>
              <a:buFont typeface="Amatic SC"/>
              <a:buNone/>
              <a:defRPr sz="5200" b="0" i="0" u="none" strike="noStrike" cap="none">
                <a:solidFill>
                  <a:schemeClr val="accent5"/>
                </a:solidFill>
                <a:latin typeface="Amatic SC"/>
                <a:ea typeface="Amatic SC"/>
                <a:cs typeface="Amatic SC"/>
                <a:sym typeface="Amatic SC"/>
              </a:defRPr>
            </a:lvl2pPr>
            <a:lvl3pPr marR="0" lvl="2" algn="ctr" rtl="0">
              <a:lnSpc>
                <a:spcPct val="100000"/>
              </a:lnSpc>
              <a:spcBef>
                <a:spcPts val="0"/>
              </a:spcBef>
              <a:spcAft>
                <a:spcPts val="0"/>
              </a:spcAft>
              <a:buClr>
                <a:schemeClr val="accent5"/>
              </a:buClr>
              <a:buSzPts val="5200"/>
              <a:buFont typeface="Amatic SC"/>
              <a:buNone/>
              <a:defRPr sz="5200" b="0" i="0" u="none" strike="noStrike" cap="none">
                <a:solidFill>
                  <a:schemeClr val="accent5"/>
                </a:solidFill>
                <a:latin typeface="Amatic SC"/>
                <a:ea typeface="Amatic SC"/>
                <a:cs typeface="Amatic SC"/>
                <a:sym typeface="Amatic SC"/>
              </a:defRPr>
            </a:lvl3pPr>
            <a:lvl4pPr marR="0" lvl="3" algn="ctr" rtl="0">
              <a:lnSpc>
                <a:spcPct val="100000"/>
              </a:lnSpc>
              <a:spcBef>
                <a:spcPts val="0"/>
              </a:spcBef>
              <a:spcAft>
                <a:spcPts val="0"/>
              </a:spcAft>
              <a:buClr>
                <a:schemeClr val="accent5"/>
              </a:buClr>
              <a:buSzPts val="5200"/>
              <a:buFont typeface="Amatic SC"/>
              <a:buNone/>
              <a:defRPr sz="5200" b="0" i="0" u="none" strike="noStrike" cap="none">
                <a:solidFill>
                  <a:schemeClr val="accent5"/>
                </a:solidFill>
                <a:latin typeface="Amatic SC"/>
                <a:ea typeface="Amatic SC"/>
                <a:cs typeface="Amatic SC"/>
                <a:sym typeface="Amatic SC"/>
              </a:defRPr>
            </a:lvl4pPr>
            <a:lvl5pPr marR="0" lvl="4" algn="ctr" rtl="0">
              <a:lnSpc>
                <a:spcPct val="100000"/>
              </a:lnSpc>
              <a:spcBef>
                <a:spcPts val="0"/>
              </a:spcBef>
              <a:spcAft>
                <a:spcPts val="0"/>
              </a:spcAft>
              <a:buClr>
                <a:schemeClr val="accent5"/>
              </a:buClr>
              <a:buSzPts val="5200"/>
              <a:buFont typeface="Amatic SC"/>
              <a:buNone/>
              <a:defRPr sz="5200" b="0" i="0" u="none" strike="noStrike" cap="none">
                <a:solidFill>
                  <a:schemeClr val="accent5"/>
                </a:solidFill>
                <a:latin typeface="Amatic SC"/>
                <a:ea typeface="Amatic SC"/>
                <a:cs typeface="Amatic SC"/>
                <a:sym typeface="Amatic SC"/>
              </a:defRPr>
            </a:lvl5pPr>
            <a:lvl6pPr marR="0" lvl="5" algn="ctr" rtl="0">
              <a:lnSpc>
                <a:spcPct val="100000"/>
              </a:lnSpc>
              <a:spcBef>
                <a:spcPts val="0"/>
              </a:spcBef>
              <a:spcAft>
                <a:spcPts val="0"/>
              </a:spcAft>
              <a:buClr>
                <a:schemeClr val="accent5"/>
              </a:buClr>
              <a:buSzPts val="5200"/>
              <a:buFont typeface="Amatic SC"/>
              <a:buNone/>
              <a:defRPr sz="5200" b="0" i="0" u="none" strike="noStrike" cap="none">
                <a:solidFill>
                  <a:schemeClr val="accent5"/>
                </a:solidFill>
                <a:latin typeface="Amatic SC"/>
                <a:ea typeface="Amatic SC"/>
                <a:cs typeface="Amatic SC"/>
                <a:sym typeface="Amatic SC"/>
              </a:defRPr>
            </a:lvl6pPr>
            <a:lvl7pPr marR="0" lvl="6" algn="ctr" rtl="0">
              <a:lnSpc>
                <a:spcPct val="100000"/>
              </a:lnSpc>
              <a:spcBef>
                <a:spcPts val="0"/>
              </a:spcBef>
              <a:spcAft>
                <a:spcPts val="0"/>
              </a:spcAft>
              <a:buClr>
                <a:schemeClr val="accent5"/>
              </a:buClr>
              <a:buSzPts val="5200"/>
              <a:buFont typeface="Amatic SC"/>
              <a:buNone/>
              <a:defRPr sz="5200" b="0" i="0" u="none" strike="noStrike" cap="none">
                <a:solidFill>
                  <a:schemeClr val="accent5"/>
                </a:solidFill>
                <a:latin typeface="Amatic SC"/>
                <a:ea typeface="Amatic SC"/>
                <a:cs typeface="Amatic SC"/>
                <a:sym typeface="Amatic SC"/>
              </a:defRPr>
            </a:lvl7pPr>
            <a:lvl8pPr marR="0" lvl="7" algn="ctr" rtl="0">
              <a:lnSpc>
                <a:spcPct val="100000"/>
              </a:lnSpc>
              <a:spcBef>
                <a:spcPts val="0"/>
              </a:spcBef>
              <a:spcAft>
                <a:spcPts val="0"/>
              </a:spcAft>
              <a:buClr>
                <a:schemeClr val="accent5"/>
              </a:buClr>
              <a:buSzPts val="5200"/>
              <a:buFont typeface="Amatic SC"/>
              <a:buNone/>
              <a:defRPr sz="5200" b="0" i="0" u="none" strike="noStrike" cap="none">
                <a:solidFill>
                  <a:schemeClr val="accent5"/>
                </a:solidFill>
                <a:latin typeface="Amatic SC"/>
                <a:ea typeface="Amatic SC"/>
                <a:cs typeface="Amatic SC"/>
                <a:sym typeface="Amatic SC"/>
              </a:defRPr>
            </a:lvl8pPr>
            <a:lvl9pPr marR="0" lvl="8" algn="ctr" rtl="0">
              <a:lnSpc>
                <a:spcPct val="100000"/>
              </a:lnSpc>
              <a:spcBef>
                <a:spcPts val="0"/>
              </a:spcBef>
              <a:spcAft>
                <a:spcPts val="0"/>
              </a:spcAft>
              <a:buClr>
                <a:schemeClr val="accent5"/>
              </a:buClr>
              <a:buSzPts val="5200"/>
              <a:buFont typeface="Amatic SC"/>
              <a:buNone/>
              <a:defRPr sz="5200" b="0" i="0" u="none" strike="noStrike" cap="none">
                <a:solidFill>
                  <a:schemeClr val="accent5"/>
                </a:solidFill>
                <a:latin typeface="Amatic SC"/>
                <a:ea typeface="Amatic SC"/>
                <a:cs typeface="Amatic SC"/>
                <a:sym typeface="Amatic SC"/>
              </a:defRPr>
            </a:lvl9pPr>
          </a:lstStyle>
          <a:p>
            <a:r>
              <a:rPr lang="en-US" sz="5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vi-VN" sz="5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Tiết 10</a:t>
            </a:r>
            <a:r>
              <a:rPr lang="en-US" sz="5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r>
              <a:rPr lang="vi-VN" sz="5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strips(downLeft)">
                                      <p:cBhvr>
                                        <p:cTn id="7" dur="1000"/>
                                        <p:tgtEl>
                                          <p:spTgt spid="15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strips(downLeft)">
                                      <p:cBhvr>
                                        <p:cTn id="10" dur="1000"/>
                                        <p:tgtEl>
                                          <p:spTgt spid="157"/>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56"/>
                                        </p:tgtEl>
                                        <p:attrNameLst>
                                          <p:attrName>style.visibility</p:attrName>
                                        </p:attrNameLst>
                                      </p:cBhvr>
                                      <p:to>
                                        <p:strVal val="visible"/>
                                      </p:to>
                                    </p:set>
                                    <p:animEffect transition="in" filter="strips(downLeft)">
                                      <p:cBhvr>
                                        <p:cTn id="13" dur="1000"/>
                                        <p:tgtEl>
                                          <p:spTgt spid="156"/>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162"/>
                                        </p:tgtEl>
                                        <p:attrNameLst>
                                          <p:attrName>style.visibility</p:attrName>
                                        </p:attrNameLst>
                                      </p:cBhvr>
                                      <p:to>
                                        <p:strVal val="visible"/>
                                      </p:to>
                                    </p:set>
                                    <p:anim calcmode="lin" valueType="num">
                                      <p:cBhvr>
                                        <p:cTn id="17" dur="1000" fill="hold"/>
                                        <p:tgtEl>
                                          <p:spTgt spid="162"/>
                                        </p:tgtEl>
                                        <p:attrNameLst>
                                          <p:attrName>ppt_w</p:attrName>
                                        </p:attrNameLst>
                                      </p:cBhvr>
                                      <p:tavLst>
                                        <p:tav tm="0">
                                          <p:val>
                                            <p:fltVal val="0"/>
                                          </p:val>
                                        </p:tav>
                                        <p:tav tm="100000">
                                          <p:val>
                                            <p:strVal val="#ppt_w"/>
                                          </p:val>
                                        </p:tav>
                                      </p:tavLst>
                                    </p:anim>
                                    <p:anim calcmode="lin" valueType="num">
                                      <p:cBhvr>
                                        <p:cTn id="18" dur="1000" fill="hold"/>
                                        <p:tgtEl>
                                          <p:spTgt spid="162"/>
                                        </p:tgtEl>
                                        <p:attrNameLst>
                                          <p:attrName>ppt_h</p:attrName>
                                        </p:attrNameLst>
                                      </p:cBhvr>
                                      <p:tavLst>
                                        <p:tav tm="0">
                                          <p:val>
                                            <p:fltVal val="0"/>
                                          </p:val>
                                        </p:tav>
                                        <p:tav tm="100000">
                                          <p:val>
                                            <p:strVal val="#ppt_h"/>
                                          </p:val>
                                        </p:tav>
                                      </p:tavLst>
                                    </p:anim>
                                    <p:anim calcmode="lin" valueType="num">
                                      <p:cBhvr>
                                        <p:cTn id="19" dur="1000" fill="hold"/>
                                        <p:tgtEl>
                                          <p:spTgt spid="162"/>
                                        </p:tgtEl>
                                        <p:attrNameLst>
                                          <p:attrName>style.rotation</p:attrName>
                                        </p:attrNameLst>
                                      </p:cBhvr>
                                      <p:tavLst>
                                        <p:tav tm="0">
                                          <p:val>
                                            <p:fltVal val="360"/>
                                          </p:val>
                                        </p:tav>
                                        <p:tav tm="100000">
                                          <p:val>
                                            <p:fltVal val="0"/>
                                          </p:val>
                                        </p:tav>
                                      </p:tavLst>
                                    </p:anim>
                                    <p:animEffect transition="in" filter="fade">
                                      <p:cBhvr>
                                        <p:cTn id="20" dur="1000"/>
                                        <p:tgtEl>
                                          <p:spTgt spid="162"/>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59"/>
                                        </p:tgtEl>
                                        <p:attrNameLst>
                                          <p:attrName>style.visibility</p:attrName>
                                        </p:attrNameLst>
                                      </p:cBhvr>
                                      <p:to>
                                        <p:strVal val="visible"/>
                                      </p:to>
                                    </p:set>
                                    <p:anim calcmode="lin" valueType="num">
                                      <p:cBhvr>
                                        <p:cTn id="23" dur="1000" fill="hold"/>
                                        <p:tgtEl>
                                          <p:spTgt spid="159"/>
                                        </p:tgtEl>
                                        <p:attrNameLst>
                                          <p:attrName>ppt_w</p:attrName>
                                        </p:attrNameLst>
                                      </p:cBhvr>
                                      <p:tavLst>
                                        <p:tav tm="0">
                                          <p:val>
                                            <p:fltVal val="0"/>
                                          </p:val>
                                        </p:tav>
                                        <p:tav tm="100000">
                                          <p:val>
                                            <p:strVal val="#ppt_w"/>
                                          </p:val>
                                        </p:tav>
                                      </p:tavLst>
                                    </p:anim>
                                    <p:anim calcmode="lin" valueType="num">
                                      <p:cBhvr>
                                        <p:cTn id="24" dur="1000" fill="hold"/>
                                        <p:tgtEl>
                                          <p:spTgt spid="159"/>
                                        </p:tgtEl>
                                        <p:attrNameLst>
                                          <p:attrName>ppt_h</p:attrName>
                                        </p:attrNameLst>
                                      </p:cBhvr>
                                      <p:tavLst>
                                        <p:tav tm="0">
                                          <p:val>
                                            <p:fltVal val="0"/>
                                          </p:val>
                                        </p:tav>
                                        <p:tav tm="100000">
                                          <p:val>
                                            <p:strVal val="#ppt_h"/>
                                          </p:val>
                                        </p:tav>
                                      </p:tavLst>
                                    </p:anim>
                                    <p:anim calcmode="lin" valueType="num">
                                      <p:cBhvr>
                                        <p:cTn id="25" dur="1000" fill="hold"/>
                                        <p:tgtEl>
                                          <p:spTgt spid="159"/>
                                        </p:tgtEl>
                                        <p:attrNameLst>
                                          <p:attrName>style.rotation</p:attrName>
                                        </p:attrNameLst>
                                      </p:cBhvr>
                                      <p:tavLst>
                                        <p:tav tm="0">
                                          <p:val>
                                            <p:fltVal val="360"/>
                                          </p:val>
                                        </p:tav>
                                        <p:tav tm="100000">
                                          <p:val>
                                            <p:fltVal val="0"/>
                                          </p:val>
                                        </p:tav>
                                      </p:tavLst>
                                    </p:anim>
                                    <p:animEffect transition="in" filter="fade">
                                      <p:cBhvr>
                                        <p:cTn id="26" dur="1000"/>
                                        <p:tgtEl>
                                          <p:spTgt spid="159"/>
                                        </p:tgtEl>
                                      </p:cBhvr>
                                    </p:animEffect>
                                  </p:childTnLst>
                                </p:cTn>
                              </p:par>
                              <p:par>
                                <p:cTn id="27" presetID="49" presetClass="entr" presetSubtype="0" decel="100000" fill="hold" grpId="0" nodeType="withEffect">
                                  <p:stCondLst>
                                    <p:cond delay="0"/>
                                  </p:stCondLst>
                                  <p:childTnLst>
                                    <p:set>
                                      <p:cBhvr>
                                        <p:cTn id="28" dur="1" fill="hold">
                                          <p:stCondLst>
                                            <p:cond delay="0"/>
                                          </p:stCondLst>
                                        </p:cTn>
                                        <p:tgtEl>
                                          <p:spTgt spid="163"/>
                                        </p:tgtEl>
                                        <p:attrNameLst>
                                          <p:attrName>style.visibility</p:attrName>
                                        </p:attrNameLst>
                                      </p:cBhvr>
                                      <p:to>
                                        <p:strVal val="visible"/>
                                      </p:to>
                                    </p:set>
                                    <p:anim calcmode="lin" valueType="num">
                                      <p:cBhvr>
                                        <p:cTn id="29" dur="1000" fill="hold"/>
                                        <p:tgtEl>
                                          <p:spTgt spid="163"/>
                                        </p:tgtEl>
                                        <p:attrNameLst>
                                          <p:attrName>ppt_w</p:attrName>
                                        </p:attrNameLst>
                                      </p:cBhvr>
                                      <p:tavLst>
                                        <p:tav tm="0">
                                          <p:val>
                                            <p:fltVal val="0"/>
                                          </p:val>
                                        </p:tav>
                                        <p:tav tm="100000">
                                          <p:val>
                                            <p:strVal val="#ppt_w"/>
                                          </p:val>
                                        </p:tav>
                                      </p:tavLst>
                                    </p:anim>
                                    <p:anim calcmode="lin" valueType="num">
                                      <p:cBhvr>
                                        <p:cTn id="30" dur="1000" fill="hold"/>
                                        <p:tgtEl>
                                          <p:spTgt spid="163"/>
                                        </p:tgtEl>
                                        <p:attrNameLst>
                                          <p:attrName>ppt_h</p:attrName>
                                        </p:attrNameLst>
                                      </p:cBhvr>
                                      <p:tavLst>
                                        <p:tav tm="0">
                                          <p:val>
                                            <p:fltVal val="0"/>
                                          </p:val>
                                        </p:tav>
                                        <p:tav tm="100000">
                                          <p:val>
                                            <p:strVal val="#ppt_h"/>
                                          </p:val>
                                        </p:tav>
                                      </p:tavLst>
                                    </p:anim>
                                    <p:anim calcmode="lin" valueType="num">
                                      <p:cBhvr>
                                        <p:cTn id="31" dur="1000" fill="hold"/>
                                        <p:tgtEl>
                                          <p:spTgt spid="163"/>
                                        </p:tgtEl>
                                        <p:attrNameLst>
                                          <p:attrName>style.rotation</p:attrName>
                                        </p:attrNameLst>
                                      </p:cBhvr>
                                      <p:tavLst>
                                        <p:tav tm="0">
                                          <p:val>
                                            <p:fltVal val="360"/>
                                          </p:val>
                                        </p:tav>
                                        <p:tav tm="100000">
                                          <p:val>
                                            <p:fltVal val="0"/>
                                          </p:val>
                                        </p:tav>
                                      </p:tavLst>
                                    </p:anim>
                                    <p:animEffect transition="in" filter="fade">
                                      <p:cBhvr>
                                        <p:cTn id="32" dur="1000"/>
                                        <p:tgtEl>
                                          <p:spTgt spid="163"/>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160"/>
                                        </p:tgtEl>
                                        <p:attrNameLst>
                                          <p:attrName>style.visibility</p:attrName>
                                        </p:attrNameLst>
                                      </p:cBhvr>
                                      <p:to>
                                        <p:strVal val="visible"/>
                                      </p:to>
                                    </p:set>
                                    <p:anim calcmode="lin" valueType="num">
                                      <p:cBhvr>
                                        <p:cTn id="35" dur="1000" fill="hold"/>
                                        <p:tgtEl>
                                          <p:spTgt spid="160"/>
                                        </p:tgtEl>
                                        <p:attrNameLst>
                                          <p:attrName>ppt_w</p:attrName>
                                        </p:attrNameLst>
                                      </p:cBhvr>
                                      <p:tavLst>
                                        <p:tav tm="0">
                                          <p:val>
                                            <p:fltVal val="0"/>
                                          </p:val>
                                        </p:tav>
                                        <p:tav tm="100000">
                                          <p:val>
                                            <p:strVal val="#ppt_w"/>
                                          </p:val>
                                        </p:tav>
                                      </p:tavLst>
                                    </p:anim>
                                    <p:anim calcmode="lin" valueType="num">
                                      <p:cBhvr>
                                        <p:cTn id="36" dur="1000" fill="hold"/>
                                        <p:tgtEl>
                                          <p:spTgt spid="160"/>
                                        </p:tgtEl>
                                        <p:attrNameLst>
                                          <p:attrName>ppt_h</p:attrName>
                                        </p:attrNameLst>
                                      </p:cBhvr>
                                      <p:tavLst>
                                        <p:tav tm="0">
                                          <p:val>
                                            <p:fltVal val="0"/>
                                          </p:val>
                                        </p:tav>
                                        <p:tav tm="100000">
                                          <p:val>
                                            <p:strVal val="#ppt_h"/>
                                          </p:val>
                                        </p:tav>
                                      </p:tavLst>
                                    </p:anim>
                                    <p:anim calcmode="lin" valueType="num">
                                      <p:cBhvr>
                                        <p:cTn id="37" dur="1000" fill="hold"/>
                                        <p:tgtEl>
                                          <p:spTgt spid="160"/>
                                        </p:tgtEl>
                                        <p:attrNameLst>
                                          <p:attrName>style.rotation</p:attrName>
                                        </p:attrNameLst>
                                      </p:cBhvr>
                                      <p:tavLst>
                                        <p:tav tm="0">
                                          <p:val>
                                            <p:fltVal val="360"/>
                                          </p:val>
                                        </p:tav>
                                        <p:tav tm="100000">
                                          <p:val>
                                            <p:fltVal val="0"/>
                                          </p:val>
                                        </p:tav>
                                      </p:tavLst>
                                    </p:anim>
                                    <p:animEffect transition="in" filter="fade">
                                      <p:cBhvr>
                                        <p:cTn id="38" dur="1000"/>
                                        <p:tgtEl>
                                          <p:spTgt spid="160"/>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161"/>
                                        </p:tgtEl>
                                        <p:attrNameLst>
                                          <p:attrName>style.visibility</p:attrName>
                                        </p:attrNameLst>
                                      </p:cBhvr>
                                      <p:to>
                                        <p:strVal val="visible"/>
                                      </p:to>
                                    </p:set>
                                    <p:anim calcmode="lin" valueType="num">
                                      <p:cBhvr>
                                        <p:cTn id="41" dur="1000" fill="hold"/>
                                        <p:tgtEl>
                                          <p:spTgt spid="161"/>
                                        </p:tgtEl>
                                        <p:attrNameLst>
                                          <p:attrName>ppt_w</p:attrName>
                                        </p:attrNameLst>
                                      </p:cBhvr>
                                      <p:tavLst>
                                        <p:tav tm="0">
                                          <p:val>
                                            <p:fltVal val="0"/>
                                          </p:val>
                                        </p:tav>
                                        <p:tav tm="100000">
                                          <p:val>
                                            <p:strVal val="#ppt_w"/>
                                          </p:val>
                                        </p:tav>
                                      </p:tavLst>
                                    </p:anim>
                                    <p:anim calcmode="lin" valueType="num">
                                      <p:cBhvr>
                                        <p:cTn id="42" dur="1000" fill="hold"/>
                                        <p:tgtEl>
                                          <p:spTgt spid="161"/>
                                        </p:tgtEl>
                                        <p:attrNameLst>
                                          <p:attrName>ppt_h</p:attrName>
                                        </p:attrNameLst>
                                      </p:cBhvr>
                                      <p:tavLst>
                                        <p:tav tm="0">
                                          <p:val>
                                            <p:fltVal val="0"/>
                                          </p:val>
                                        </p:tav>
                                        <p:tav tm="100000">
                                          <p:val>
                                            <p:strVal val="#ppt_h"/>
                                          </p:val>
                                        </p:tav>
                                      </p:tavLst>
                                    </p:anim>
                                    <p:anim calcmode="lin" valueType="num">
                                      <p:cBhvr>
                                        <p:cTn id="43" dur="1000" fill="hold"/>
                                        <p:tgtEl>
                                          <p:spTgt spid="161"/>
                                        </p:tgtEl>
                                        <p:attrNameLst>
                                          <p:attrName>style.rotation</p:attrName>
                                        </p:attrNameLst>
                                      </p:cBhvr>
                                      <p:tavLst>
                                        <p:tav tm="0">
                                          <p:val>
                                            <p:fltVal val="360"/>
                                          </p:val>
                                        </p:tav>
                                        <p:tav tm="100000">
                                          <p:val>
                                            <p:fltVal val="0"/>
                                          </p:val>
                                        </p:tav>
                                      </p:tavLst>
                                    </p:anim>
                                    <p:animEffect transition="in" filter="fade">
                                      <p:cBhvr>
                                        <p:cTn id="44" dur="1000"/>
                                        <p:tgtEl>
                                          <p:spTgt spid="16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7" grpId="0" animBg="1"/>
      <p:bldP spid="159" grpId="0" animBg="1"/>
      <p:bldP spid="160" grpId="0" animBg="1"/>
      <p:bldP spid="161" grpId="0" animBg="1"/>
      <p:bldP spid="162" grpId="0" animBg="1"/>
      <p:bldP spid="1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grpSp>
        <p:nvGrpSpPr>
          <p:cNvPr id="1010" name="Google Shape;1010;p50"/>
          <p:cNvGrpSpPr/>
          <p:nvPr/>
        </p:nvGrpSpPr>
        <p:grpSpPr>
          <a:xfrm flipH="1">
            <a:off x="-234555" y="1930313"/>
            <a:ext cx="5436474" cy="3213187"/>
            <a:chOff x="4492306" y="2211630"/>
            <a:chExt cx="4548865" cy="2772032"/>
          </a:xfrm>
        </p:grpSpPr>
        <p:sp>
          <p:nvSpPr>
            <p:cNvPr id="1011" name="Google Shape;1011;p50"/>
            <p:cNvSpPr/>
            <p:nvPr/>
          </p:nvSpPr>
          <p:spPr>
            <a:xfrm>
              <a:off x="8013137" y="2211630"/>
              <a:ext cx="1028034" cy="2592218"/>
            </a:xfrm>
            <a:custGeom>
              <a:avLst/>
              <a:gdLst/>
              <a:ahLst/>
              <a:cxnLst/>
              <a:rect l="l" t="t" r="r" b="b"/>
              <a:pathLst>
                <a:path w="58081" h="146453" extrusionOk="0">
                  <a:moveTo>
                    <a:pt x="32611" y="0"/>
                  </a:moveTo>
                  <a:cubicBezTo>
                    <a:pt x="24945" y="0"/>
                    <a:pt x="0" y="3205"/>
                    <a:pt x="277" y="5605"/>
                  </a:cubicBezTo>
                  <a:cubicBezTo>
                    <a:pt x="594" y="8352"/>
                    <a:pt x="18559" y="129242"/>
                    <a:pt x="19933" y="136428"/>
                  </a:cubicBezTo>
                  <a:cubicBezTo>
                    <a:pt x="21400" y="144371"/>
                    <a:pt x="27106" y="146453"/>
                    <a:pt x="32934" y="146453"/>
                  </a:cubicBezTo>
                  <a:cubicBezTo>
                    <a:pt x="39279" y="146453"/>
                    <a:pt x="45769" y="143986"/>
                    <a:pt x="47091" y="143931"/>
                  </a:cubicBezTo>
                  <a:cubicBezTo>
                    <a:pt x="58081" y="143720"/>
                    <a:pt x="57341" y="125332"/>
                    <a:pt x="55756" y="120683"/>
                  </a:cubicBezTo>
                  <a:cubicBezTo>
                    <a:pt x="54065" y="115928"/>
                    <a:pt x="39376" y="5922"/>
                    <a:pt x="39376" y="5922"/>
                  </a:cubicBezTo>
                  <a:cubicBezTo>
                    <a:pt x="38108" y="1589"/>
                    <a:pt x="36629" y="1378"/>
                    <a:pt x="34727" y="215"/>
                  </a:cubicBezTo>
                  <a:cubicBezTo>
                    <a:pt x="34472" y="68"/>
                    <a:pt x="33724" y="0"/>
                    <a:pt x="326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0"/>
            <p:cNvSpPr/>
            <p:nvPr/>
          </p:nvSpPr>
          <p:spPr>
            <a:xfrm>
              <a:off x="8292992" y="4111920"/>
              <a:ext cx="742568" cy="692212"/>
            </a:xfrm>
            <a:custGeom>
              <a:avLst/>
              <a:gdLst/>
              <a:ahLst/>
              <a:cxnLst/>
              <a:rect l="l" t="t" r="r" b="b"/>
              <a:pathLst>
                <a:path w="41953" h="39108" extrusionOk="0">
                  <a:moveTo>
                    <a:pt x="35769" y="1"/>
                  </a:moveTo>
                  <a:cubicBezTo>
                    <a:pt x="29547" y="1"/>
                    <a:pt x="0" y="5819"/>
                    <a:pt x="0" y="5819"/>
                  </a:cubicBezTo>
                  <a:cubicBezTo>
                    <a:pt x="0" y="5819"/>
                    <a:pt x="1902" y="16175"/>
                    <a:pt x="3065" y="26954"/>
                  </a:cubicBezTo>
                  <a:cubicBezTo>
                    <a:pt x="4151" y="36801"/>
                    <a:pt x="10496" y="39107"/>
                    <a:pt x="17682" y="39107"/>
                  </a:cubicBezTo>
                  <a:cubicBezTo>
                    <a:pt x="20982" y="39107"/>
                    <a:pt x="24460" y="38621"/>
                    <a:pt x="27687" y="38155"/>
                  </a:cubicBezTo>
                  <a:cubicBezTo>
                    <a:pt x="38043" y="36676"/>
                    <a:pt x="41953" y="28856"/>
                    <a:pt x="41319" y="22727"/>
                  </a:cubicBezTo>
                  <a:cubicBezTo>
                    <a:pt x="40579" y="16598"/>
                    <a:pt x="39311" y="1169"/>
                    <a:pt x="36775" y="113"/>
                  </a:cubicBezTo>
                  <a:cubicBezTo>
                    <a:pt x="36598" y="36"/>
                    <a:pt x="36255" y="1"/>
                    <a:pt x="35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0"/>
            <p:cNvSpPr/>
            <p:nvPr/>
          </p:nvSpPr>
          <p:spPr>
            <a:xfrm>
              <a:off x="8105956" y="2212020"/>
              <a:ext cx="789332" cy="2449822"/>
            </a:xfrm>
            <a:custGeom>
              <a:avLst/>
              <a:gdLst/>
              <a:ahLst/>
              <a:cxnLst/>
              <a:rect l="l" t="t" r="r" b="b"/>
              <a:pathLst>
                <a:path w="44595" h="138408" extrusionOk="0">
                  <a:moveTo>
                    <a:pt x="18758" y="1"/>
                  </a:moveTo>
                  <a:cubicBezTo>
                    <a:pt x="11388" y="1"/>
                    <a:pt x="0" y="1855"/>
                    <a:pt x="1057" y="4949"/>
                  </a:cubicBezTo>
                  <a:cubicBezTo>
                    <a:pt x="1057" y="4949"/>
                    <a:pt x="19338" y="135349"/>
                    <a:pt x="22191" y="137674"/>
                  </a:cubicBezTo>
                  <a:cubicBezTo>
                    <a:pt x="22853" y="138189"/>
                    <a:pt x="24362" y="138408"/>
                    <a:pt x="26293" y="138408"/>
                  </a:cubicBezTo>
                  <a:cubicBezTo>
                    <a:pt x="32688" y="138408"/>
                    <a:pt x="43717" y="136005"/>
                    <a:pt x="43960" y="133976"/>
                  </a:cubicBezTo>
                  <a:cubicBezTo>
                    <a:pt x="44594" y="128481"/>
                    <a:pt x="26630" y="3152"/>
                    <a:pt x="24622" y="933"/>
                  </a:cubicBezTo>
                  <a:cubicBezTo>
                    <a:pt x="24017" y="298"/>
                    <a:pt x="21710" y="1"/>
                    <a:pt x="18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0"/>
            <p:cNvSpPr/>
            <p:nvPr/>
          </p:nvSpPr>
          <p:spPr>
            <a:xfrm>
              <a:off x="8169534" y="2256588"/>
              <a:ext cx="424605" cy="2414723"/>
            </a:xfrm>
            <a:custGeom>
              <a:avLst/>
              <a:gdLst/>
              <a:ahLst/>
              <a:cxnLst/>
              <a:rect l="l" t="t" r="r" b="b"/>
              <a:pathLst>
                <a:path w="23989" h="136425" extrusionOk="0">
                  <a:moveTo>
                    <a:pt x="1" y="0"/>
                  </a:moveTo>
                  <a:cubicBezTo>
                    <a:pt x="846" y="5495"/>
                    <a:pt x="20607" y="132409"/>
                    <a:pt x="23777" y="136424"/>
                  </a:cubicBezTo>
                  <a:lnTo>
                    <a:pt x="23989" y="136319"/>
                  </a:lnTo>
                  <a:cubicBezTo>
                    <a:pt x="20924" y="132303"/>
                    <a:pt x="529" y="1374"/>
                    <a:pt x="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0"/>
            <p:cNvSpPr/>
            <p:nvPr/>
          </p:nvSpPr>
          <p:spPr>
            <a:xfrm>
              <a:off x="8403334" y="2221047"/>
              <a:ext cx="331096" cy="2386668"/>
            </a:xfrm>
            <a:custGeom>
              <a:avLst/>
              <a:gdLst/>
              <a:ahLst/>
              <a:cxnLst/>
              <a:rect l="l" t="t" r="r" b="b"/>
              <a:pathLst>
                <a:path w="18706" h="134840" extrusionOk="0">
                  <a:moveTo>
                    <a:pt x="318" y="0"/>
                  </a:moveTo>
                  <a:lnTo>
                    <a:pt x="1" y="106"/>
                  </a:lnTo>
                  <a:cubicBezTo>
                    <a:pt x="2748" y="13844"/>
                    <a:pt x="18282" y="133677"/>
                    <a:pt x="18494" y="134839"/>
                  </a:cubicBezTo>
                  <a:lnTo>
                    <a:pt x="18705" y="134734"/>
                  </a:lnTo>
                  <a:cubicBezTo>
                    <a:pt x="18599" y="133571"/>
                    <a:pt x="2960" y="13844"/>
                    <a:pt x="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0"/>
            <p:cNvSpPr/>
            <p:nvPr/>
          </p:nvSpPr>
          <p:spPr>
            <a:xfrm>
              <a:off x="8538013" y="2228534"/>
              <a:ext cx="289926" cy="2412846"/>
            </a:xfrm>
            <a:custGeom>
              <a:avLst/>
              <a:gdLst/>
              <a:ahLst/>
              <a:cxnLst/>
              <a:rect l="l" t="t" r="r" b="b"/>
              <a:pathLst>
                <a:path w="16380" h="136319" extrusionOk="0">
                  <a:moveTo>
                    <a:pt x="0" y="0"/>
                  </a:moveTo>
                  <a:cubicBezTo>
                    <a:pt x="212" y="1268"/>
                    <a:pt x="16063" y="129238"/>
                    <a:pt x="15746" y="136319"/>
                  </a:cubicBezTo>
                  <a:lnTo>
                    <a:pt x="16063" y="136319"/>
                  </a:lnTo>
                  <a:cubicBezTo>
                    <a:pt x="16380" y="129238"/>
                    <a:pt x="529" y="1268"/>
                    <a:pt x="3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0"/>
            <p:cNvSpPr/>
            <p:nvPr/>
          </p:nvSpPr>
          <p:spPr>
            <a:xfrm>
              <a:off x="8281770" y="2217312"/>
              <a:ext cx="415242" cy="2418457"/>
            </a:xfrm>
            <a:custGeom>
              <a:avLst/>
              <a:gdLst/>
              <a:ahLst/>
              <a:cxnLst/>
              <a:rect l="l" t="t" r="r" b="b"/>
              <a:pathLst>
                <a:path w="23460" h="136636" extrusionOk="0">
                  <a:moveTo>
                    <a:pt x="529" y="0"/>
                  </a:moveTo>
                  <a:cubicBezTo>
                    <a:pt x="0" y="11941"/>
                    <a:pt x="22931" y="135367"/>
                    <a:pt x="23143" y="136636"/>
                  </a:cubicBezTo>
                  <a:lnTo>
                    <a:pt x="23460" y="136530"/>
                  </a:lnTo>
                  <a:cubicBezTo>
                    <a:pt x="23248" y="135367"/>
                    <a:pt x="317" y="11941"/>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0"/>
            <p:cNvSpPr/>
            <p:nvPr/>
          </p:nvSpPr>
          <p:spPr>
            <a:xfrm>
              <a:off x="7404540" y="2260624"/>
              <a:ext cx="732745" cy="2585828"/>
            </a:xfrm>
            <a:custGeom>
              <a:avLst/>
              <a:gdLst/>
              <a:ahLst/>
              <a:cxnLst/>
              <a:rect l="l" t="t" r="r" b="b"/>
              <a:pathLst>
                <a:path w="41398" h="146092" extrusionOk="0">
                  <a:moveTo>
                    <a:pt x="18850" y="0"/>
                  </a:moveTo>
                  <a:cubicBezTo>
                    <a:pt x="9706" y="0"/>
                    <a:pt x="58" y="564"/>
                    <a:pt x="0" y="1991"/>
                  </a:cubicBezTo>
                  <a:cubicBezTo>
                    <a:pt x="0" y="4739"/>
                    <a:pt x="2431" y="127003"/>
                    <a:pt x="2854" y="134189"/>
                  </a:cubicBezTo>
                  <a:cubicBezTo>
                    <a:pt x="3411" y="144092"/>
                    <a:pt x="11363" y="146092"/>
                    <a:pt x="18366" y="146092"/>
                  </a:cubicBezTo>
                  <a:cubicBezTo>
                    <a:pt x="23112" y="146092"/>
                    <a:pt x="27422" y="145173"/>
                    <a:pt x="28699" y="145173"/>
                  </a:cubicBezTo>
                  <a:cubicBezTo>
                    <a:pt x="28755" y="145173"/>
                    <a:pt x="28805" y="145175"/>
                    <a:pt x="28849" y="145179"/>
                  </a:cubicBezTo>
                  <a:cubicBezTo>
                    <a:pt x="29159" y="145208"/>
                    <a:pt x="29460" y="145223"/>
                    <a:pt x="29755" y="145223"/>
                  </a:cubicBezTo>
                  <a:cubicBezTo>
                    <a:pt x="39927" y="145223"/>
                    <a:pt x="41398" y="127923"/>
                    <a:pt x="40473" y="123198"/>
                  </a:cubicBezTo>
                  <a:cubicBezTo>
                    <a:pt x="39417" y="118232"/>
                    <a:pt x="38783" y="7275"/>
                    <a:pt x="38783" y="7275"/>
                  </a:cubicBezTo>
                  <a:cubicBezTo>
                    <a:pt x="38149" y="2837"/>
                    <a:pt x="36669" y="2414"/>
                    <a:pt x="34873" y="1040"/>
                  </a:cubicBezTo>
                  <a:cubicBezTo>
                    <a:pt x="34047" y="409"/>
                    <a:pt x="26631" y="0"/>
                    <a:pt x="18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0"/>
            <p:cNvSpPr/>
            <p:nvPr/>
          </p:nvSpPr>
          <p:spPr>
            <a:xfrm>
              <a:off x="7438206" y="4194137"/>
              <a:ext cx="699557" cy="655183"/>
            </a:xfrm>
            <a:custGeom>
              <a:avLst/>
              <a:gdLst/>
              <a:ahLst/>
              <a:cxnLst/>
              <a:rect l="l" t="t" r="r" b="b"/>
              <a:pathLst>
                <a:path w="39523" h="37016" extrusionOk="0">
                  <a:moveTo>
                    <a:pt x="31328" y="0"/>
                  </a:moveTo>
                  <a:cubicBezTo>
                    <a:pt x="20780" y="0"/>
                    <a:pt x="1" y="1385"/>
                    <a:pt x="1" y="1385"/>
                  </a:cubicBezTo>
                  <a:cubicBezTo>
                    <a:pt x="1374" y="8465"/>
                    <a:pt x="1903" y="15651"/>
                    <a:pt x="1374" y="22837"/>
                  </a:cubicBezTo>
                  <a:cubicBezTo>
                    <a:pt x="311" y="35981"/>
                    <a:pt x="10827" y="37015"/>
                    <a:pt x="20634" y="37015"/>
                  </a:cubicBezTo>
                  <a:cubicBezTo>
                    <a:pt x="21551" y="37015"/>
                    <a:pt x="22461" y="37006"/>
                    <a:pt x="23354" y="36997"/>
                  </a:cubicBezTo>
                  <a:cubicBezTo>
                    <a:pt x="33710" y="36892"/>
                    <a:pt x="37726" y="28860"/>
                    <a:pt x="37832" y="22626"/>
                  </a:cubicBezTo>
                  <a:cubicBezTo>
                    <a:pt x="37937" y="16497"/>
                    <a:pt x="39522" y="1808"/>
                    <a:pt x="37198" y="434"/>
                  </a:cubicBezTo>
                  <a:cubicBezTo>
                    <a:pt x="36667" y="121"/>
                    <a:pt x="34444" y="0"/>
                    <a:pt x="3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0"/>
            <p:cNvSpPr/>
            <p:nvPr/>
          </p:nvSpPr>
          <p:spPr>
            <a:xfrm>
              <a:off x="7506422" y="2242782"/>
              <a:ext cx="492927" cy="2459238"/>
            </a:xfrm>
            <a:custGeom>
              <a:avLst/>
              <a:gdLst/>
              <a:ahLst/>
              <a:cxnLst/>
              <a:rect l="l" t="t" r="r" b="b"/>
              <a:pathLst>
                <a:path w="27849" h="138940" extrusionOk="0">
                  <a:moveTo>
                    <a:pt x="11472" y="1"/>
                  </a:moveTo>
                  <a:cubicBezTo>
                    <a:pt x="5584" y="1"/>
                    <a:pt x="0" y="869"/>
                    <a:pt x="479" y="3105"/>
                  </a:cubicBezTo>
                  <a:cubicBezTo>
                    <a:pt x="479" y="3105"/>
                    <a:pt x="1959" y="134774"/>
                    <a:pt x="4495" y="137416"/>
                  </a:cubicBezTo>
                  <a:cubicBezTo>
                    <a:pt x="5548" y="138469"/>
                    <a:pt x="9411" y="138939"/>
                    <a:pt x="13612" y="138939"/>
                  </a:cubicBezTo>
                  <a:cubicBezTo>
                    <a:pt x="19523" y="138939"/>
                    <a:pt x="26104" y="138009"/>
                    <a:pt x="26475" y="136465"/>
                  </a:cubicBezTo>
                  <a:cubicBezTo>
                    <a:pt x="27849" y="131181"/>
                    <a:pt x="25946" y="4584"/>
                    <a:pt x="24256" y="2048"/>
                  </a:cubicBezTo>
                  <a:cubicBezTo>
                    <a:pt x="23364" y="842"/>
                    <a:pt x="17271" y="1"/>
                    <a:pt x="11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0"/>
            <p:cNvSpPr/>
            <p:nvPr/>
          </p:nvSpPr>
          <p:spPr>
            <a:xfrm>
              <a:off x="7563522" y="2262199"/>
              <a:ext cx="115988" cy="2448388"/>
            </a:xfrm>
            <a:custGeom>
              <a:avLst/>
              <a:gdLst/>
              <a:ahLst/>
              <a:cxnLst/>
              <a:rect l="l" t="t" r="r" b="b"/>
              <a:pathLst>
                <a:path w="6553" h="138327" extrusionOk="0">
                  <a:moveTo>
                    <a:pt x="1" y="0"/>
                  </a:moveTo>
                  <a:cubicBezTo>
                    <a:pt x="106" y="5495"/>
                    <a:pt x="3594" y="133888"/>
                    <a:pt x="6235" y="138326"/>
                  </a:cubicBezTo>
                  <a:lnTo>
                    <a:pt x="6552" y="138115"/>
                  </a:lnTo>
                  <a:cubicBezTo>
                    <a:pt x="3911" y="133888"/>
                    <a:pt x="318" y="1374"/>
                    <a:pt x="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0"/>
            <p:cNvSpPr/>
            <p:nvPr/>
          </p:nvSpPr>
          <p:spPr>
            <a:xfrm>
              <a:off x="7799197" y="2256588"/>
              <a:ext cx="26196" cy="2409112"/>
            </a:xfrm>
            <a:custGeom>
              <a:avLst/>
              <a:gdLst/>
              <a:ahLst/>
              <a:cxnLst/>
              <a:rect l="l" t="t" r="r" b="b"/>
              <a:pathLst>
                <a:path w="1480" h="136108" extrusionOk="0">
                  <a:moveTo>
                    <a:pt x="1" y="0"/>
                  </a:moveTo>
                  <a:cubicBezTo>
                    <a:pt x="952" y="14055"/>
                    <a:pt x="1163" y="134839"/>
                    <a:pt x="1163" y="136107"/>
                  </a:cubicBezTo>
                  <a:lnTo>
                    <a:pt x="1480" y="136107"/>
                  </a:lnTo>
                  <a:cubicBezTo>
                    <a:pt x="1480" y="134734"/>
                    <a:pt x="1269" y="14055"/>
                    <a:pt x="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0"/>
            <p:cNvSpPr/>
            <p:nvPr/>
          </p:nvSpPr>
          <p:spPr>
            <a:xfrm>
              <a:off x="7902070" y="2280890"/>
              <a:ext cx="35559" cy="2427821"/>
            </a:xfrm>
            <a:custGeom>
              <a:avLst/>
              <a:gdLst/>
              <a:ahLst/>
              <a:cxnLst/>
              <a:rect l="l" t="t" r="r" b="b"/>
              <a:pathLst>
                <a:path w="2009" h="137165" extrusionOk="0">
                  <a:moveTo>
                    <a:pt x="1691" y="1"/>
                  </a:moveTo>
                  <a:cubicBezTo>
                    <a:pt x="1691" y="1269"/>
                    <a:pt x="1163" y="130190"/>
                    <a:pt x="1" y="137165"/>
                  </a:cubicBezTo>
                  <a:lnTo>
                    <a:pt x="318" y="137165"/>
                  </a:lnTo>
                  <a:cubicBezTo>
                    <a:pt x="1480" y="130190"/>
                    <a:pt x="2008" y="1269"/>
                    <a:pt x="2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0"/>
            <p:cNvSpPr/>
            <p:nvPr/>
          </p:nvSpPr>
          <p:spPr>
            <a:xfrm>
              <a:off x="7651438" y="2237879"/>
              <a:ext cx="132821" cy="2450264"/>
            </a:xfrm>
            <a:custGeom>
              <a:avLst/>
              <a:gdLst/>
              <a:ahLst/>
              <a:cxnLst/>
              <a:rect l="l" t="t" r="r" b="b"/>
              <a:pathLst>
                <a:path w="7504" h="138433" extrusionOk="0">
                  <a:moveTo>
                    <a:pt x="2114" y="0"/>
                  </a:moveTo>
                  <a:cubicBezTo>
                    <a:pt x="0" y="11836"/>
                    <a:pt x="7080" y="137059"/>
                    <a:pt x="7186" y="138432"/>
                  </a:cubicBezTo>
                  <a:lnTo>
                    <a:pt x="7503" y="138327"/>
                  </a:lnTo>
                  <a:cubicBezTo>
                    <a:pt x="7397" y="137059"/>
                    <a:pt x="317" y="11836"/>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0"/>
            <p:cNvSpPr/>
            <p:nvPr/>
          </p:nvSpPr>
          <p:spPr>
            <a:xfrm>
              <a:off x="6655530" y="2238056"/>
              <a:ext cx="842555" cy="2600201"/>
            </a:xfrm>
            <a:custGeom>
              <a:avLst/>
              <a:gdLst/>
              <a:ahLst/>
              <a:cxnLst/>
              <a:rect l="l" t="t" r="r" b="b"/>
              <a:pathLst>
                <a:path w="47602" h="146904" extrusionOk="0">
                  <a:moveTo>
                    <a:pt x="16432" y="1"/>
                  </a:moveTo>
                  <a:cubicBezTo>
                    <a:pt x="7734" y="1"/>
                    <a:pt x="1" y="445"/>
                    <a:pt x="48" y="1681"/>
                  </a:cubicBezTo>
                  <a:cubicBezTo>
                    <a:pt x="48" y="4534"/>
                    <a:pt x="894" y="136732"/>
                    <a:pt x="3324" y="143495"/>
                  </a:cubicBezTo>
                  <a:cubicBezTo>
                    <a:pt x="4226" y="146042"/>
                    <a:pt x="9924" y="146904"/>
                    <a:pt x="16850" y="146904"/>
                  </a:cubicBezTo>
                  <a:cubicBezTo>
                    <a:pt x="28599" y="146904"/>
                    <a:pt x="43880" y="144425"/>
                    <a:pt x="45276" y="143495"/>
                  </a:cubicBezTo>
                  <a:cubicBezTo>
                    <a:pt x="47601" y="142121"/>
                    <a:pt x="46650" y="130603"/>
                    <a:pt x="45488" y="125847"/>
                  </a:cubicBezTo>
                  <a:cubicBezTo>
                    <a:pt x="44220" y="120986"/>
                    <a:pt x="43269" y="5802"/>
                    <a:pt x="43269" y="5802"/>
                  </a:cubicBezTo>
                  <a:cubicBezTo>
                    <a:pt x="42423" y="1364"/>
                    <a:pt x="42106" y="2738"/>
                    <a:pt x="40204" y="1364"/>
                  </a:cubicBezTo>
                  <a:cubicBezTo>
                    <a:pt x="39157" y="666"/>
                    <a:pt x="27073" y="1"/>
                    <a:pt x="16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0"/>
            <p:cNvSpPr/>
            <p:nvPr/>
          </p:nvSpPr>
          <p:spPr>
            <a:xfrm>
              <a:off x="6643281" y="2419304"/>
              <a:ext cx="757542" cy="103103"/>
            </a:xfrm>
            <a:custGeom>
              <a:avLst/>
              <a:gdLst/>
              <a:ahLst/>
              <a:cxnLst/>
              <a:rect l="l" t="t" r="r" b="b"/>
              <a:pathLst>
                <a:path w="42799" h="5825" extrusionOk="0">
                  <a:moveTo>
                    <a:pt x="635" y="1"/>
                  </a:moveTo>
                  <a:cubicBezTo>
                    <a:pt x="635" y="1"/>
                    <a:pt x="1" y="5390"/>
                    <a:pt x="1374" y="5707"/>
                  </a:cubicBezTo>
                  <a:cubicBezTo>
                    <a:pt x="1720" y="5794"/>
                    <a:pt x="4888" y="5825"/>
                    <a:pt x="9321" y="5825"/>
                  </a:cubicBezTo>
                  <a:cubicBezTo>
                    <a:pt x="21142" y="5825"/>
                    <a:pt x="41962" y="5601"/>
                    <a:pt x="42270" y="5601"/>
                  </a:cubicBezTo>
                  <a:cubicBezTo>
                    <a:pt x="42798" y="5601"/>
                    <a:pt x="42270" y="1"/>
                    <a:pt x="42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0"/>
            <p:cNvSpPr/>
            <p:nvPr/>
          </p:nvSpPr>
          <p:spPr>
            <a:xfrm>
              <a:off x="6643281" y="2595136"/>
              <a:ext cx="757542" cy="103103"/>
            </a:xfrm>
            <a:custGeom>
              <a:avLst/>
              <a:gdLst/>
              <a:ahLst/>
              <a:cxnLst/>
              <a:rect l="l" t="t" r="r" b="b"/>
              <a:pathLst>
                <a:path w="42799" h="5825" extrusionOk="0">
                  <a:moveTo>
                    <a:pt x="635" y="0"/>
                  </a:moveTo>
                  <a:cubicBezTo>
                    <a:pt x="635" y="0"/>
                    <a:pt x="1" y="5389"/>
                    <a:pt x="1374" y="5706"/>
                  </a:cubicBezTo>
                  <a:cubicBezTo>
                    <a:pt x="1720" y="5793"/>
                    <a:pt x="4888" y="5824"/>
                    <a:pt x="9321" y="5824"/>
                  </a:cubicBezTo>
                  <a:cubicBezTo>
                    <a:pt x="21142" y="5824"/>
                    <a:pt x="41962" y="5601"/>
                    <a:pt x="42270" y="5601"/>
                  </a:cubicBezTo>
                  <a:cubicBezTo>
                    <a:pt x="42798" y="5601"/>
                    <a:pt x="42270" y="0"/>
                    <a:pt x="422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0"/>
            <p:cNvSpPr/>
            <p:nvPr/>
          </p:nvSpPr>
          <p:spPr>
            <a:xfrm>
              <a:off x="6863982" y="2886921"/>
              <a:ext cx="390940" cy="1375396"/>
            </a:xfrm>
            <a:custGeom>
              <a:avLst/>
              <a:gdLst/>
              <a:ahLst/>
              <a:cxnLst/>
              <a:rect l="l" t="t" r="r" b="b"/>
              <a:pathLst>
                <a:path w="22087" h="77706" extrusionOk="0">
                  <a:moveTo>
                    <a:pt x="212" y="0"/>
                  </a:moveTo>
                  <a:cubicBezTo>
                    <a:pt x="212" y="0"/>
                    <a:pt x="1" y="71224"/>
                    <a:pt x="635" y="75345"/>
                  </a:cubicBezTo>
                  <a:cubicBezTo>
                    <a:pt x="929" y="77206"/>
                    <a:pt x="5444" y="77705"/>
                    <a:pt x="10225" y="77705"/>
                  </a:cubicBezTo>
                  <a:cubicBezTo>
                    <a:pt x="15762" y="77705"/>
                    <a:pt x="21656" y="77036"/>
                    <a:pt x="21770" y="77036"/>
                  </a:cubicBezTo>
                  <a:cubicBezTo>
                    <a:pt x="22087" y="77036"/>
                    <a:pt x="21347" y="0"/>
                    <a:pt x="21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0"/>
            <p:cNvSpPr/>
            <p:nvPr/>
          </p:nvSpPr>
          <p:spPr>
            <a:xfrm>
              <a:off x="6323442" y="2944888"/>
              <a:ext cx="462005" cy="549833"/>
            </a:xfrm>
            <a:custGeom>
              <a:avLst/>
              <a:gdLst/>
              <a:ahLst/>
              <a:cxnLst/>
              <a:rect l="l" t="t" r="r" b="b"/>
              <a:pathLst>
                <a:path w="26102" h="31064" extrusionOk="0">
                  <a:moveTo>
                    <a:pt x="13949" y="1"/>
                  </a:moveTo>
                  <a:cubicBezTo>
                    <a:pt x="10251" y="1"/>
                    <a:pt x="8032" y="4122"/>
                    <a:pt x="10145" y="7292"/>
                  </a:cubicBezTo>
                  <a:cubicBezTo>
                    <a:pt x="7820" y="7398"/>
                    <a:pt x="4756" y="8983"/>
                    <a:pt x="3065" y="14795"/>
                  </a:cubicBezTo>
                  <a:cubicBezTo>
                    <a:pt x="0" y="25045"/>
                    <a:pt x="212" y="29378"/>
                    <a:pt x="4861" y="30752"/>
                  </a:cubicBezTo>
                  <a:cubicBezTo>
                    <a:pt x="5612" y="30974"/>
                    <a:pt x="6267" y="31063"/>
                    <a:pt x="6852" y="31063"/>
                  </a:cubicBezTo>
                  <a:cubicBezTo>
                    <a:pt x="9305" y="31063"/>
                    <a:pt x="10540" y="29489"/>
                    <a:pt x="12556" y="29489"/>
                  </a:cubicBezTo>
                  <a:cubicBezTo>
                    <a:pt x="13038" y="29489"/>
                    <a:pt x="13563" y="29579"/>
                    <a:pt x="14161" y="29801"/>
                  </a:cubicBezTo>
                  <a:cubicBezTo>
                    <a:pt x="15686" y="30429"/>
                    <a:pt x="17725" y="30904"/>
                    <a:pt x="19648" y="30904"/>
                  </a:cubicBezTo>
                  <a:cubicBezTo>
                    <a:pt x="22255" y="30904"/>
                    <a:pt x="24648" y="30030"/>
                    <a:pt x="25256" y="27476"/>
                  </a:cubicBezTo>
                  <a:cubicBezTo>
                    <a:pt x="26102" y="23883"/>
                    <a:pt x="24094" y="9512"/>
                    <a:pt x="17859" y="7292"/>
                  </a:cubicBezTo>
                  <a:cubicBezTo>
                    <a:pt x="19867" y="4122"/>
                    <a:pt x="17753" y="1"/>
                    <a:pt x="13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0"/>
            <p:cNvSpPr/>
            <p:nvPr/>
          </p:nvSpPr>
          <p:spPr>
            <a:xfrm>
              <a:off x="6188763" y="3189927"/>
              <a:ext cx="811793" cy="1039964"/>
            </a:xfrm>
            <a:custGeom>
              <a:avLst/>
              <a:gdLst/>
              <a:ahLst/>
              <a:cxnLst/>
              <a:rect l="l" t="t" r="r" b="b"/>
              <a:pathLst>
                <a:path w="45864" h="58755" extrusionOk="0">
                  <a:moveTo>
                    <a:pt x="25891" y="0"/>
                  </a:moveTo>
                  <a:lnTo>
                    <a:pt x="17543" y="2642"/>
                  </a:lnTo>
                  <a:cubicBezTo>
                    <a:pt x="17543" y="2642"/>
                    <a:pt x="17226" y="11518"/>
                    <a:pt x="17014" y="14689"/>
                  </a:cubicBezTo>
                  <a:cubicBezTo>
                    <a:pt x="16690" y="18039"/>
                    <a:pt x="13686" y="18626"/>
                    <a:pt x="10517" y="18626"/>
                  </a:cubicBezTo>
                  <a:cubicBezTo>
                    <a:pt x="8805" y="18626"/>
                    <a:pt x="7046" y="18455"/>
                    <a:pt x="5634" y="18455"/>
                  </a:cubicBezTo>
                  <a:cubicBezTo>
                    <a:pt x="4546" y="18455"/>
                    <a:pt x="3665" y="18556"/>
                    <a:pt x="3171" y="18916"/>
                  </a:cubicBezTo>
                  <a:cubicBezTo>
                    <a:pt x="846" y="20501"/>
                    <a:pt x="1" y="58754"/>
                    <a:pt x="1" y="58754"/>
                  </a:cubicBezTo>
                  <a:lnTo>
                    <a:pt x="44912" y="58754"/>
                  </a:lnTo>
                  <a:cubicBezTo>
                    <a:pt x="44912" y="58754"/>
                    <a:pt x="45863" y="25573"/>
                    <a:pt x="43010" y="21135"/>
                  </a:cubicBezTo>
                  <a:cubicBezTo>
                    <a:pt x="41595" y="19013"/>
                    <a:pt x="38441" y="18702"/>
                    <a:pt x="35246" y="18702"/>
                  </a:cubicBezTo>
                  <a:cubicBezTo>
                    <a:pt x="33925" y="18702"/>
                    <a:pt x="32597" y="18755"/>
                    <a:pt x="31382" y="18755"/>
                  </a:cubicBezTo>
                  <a:cubicBezTo>
                    <a:pt x="29389" y="18755"/>
                    <a:pt x="27699" y="18613"/>
                    <a:pt x="26842" y="17859"/>
                  </a:cubicBezTo>
                  <a:cubicBezTo>
                    <a:pt x="24200" y="15534"/>
                    <a:pt x="25891" y="0"/>
                    <a:pt x="25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0"/>
            <p:cNvSpPr/>
            <p:nvPr/>
          </p:nvSpPr>
          <p:spPr>
            <a:xfrm>
              <a:off x="6190639" y="3499376"/>
              <a:ext cx="778110" cy="893231"/>
            </a:xfrm>
            <a:custGeom>
              <a:avLst/>
              <a:gdLst/>
              <a:ahLst/>
              <a:cxnLst/>
              <a:rect l="l" t="t" r="r" b="b"/>
              <a:pathLst>
                <a:path w="43961" h="50465" extrusionOk="0">
                  <a:moveTo>
                    <a:pt x="34751" y="0"/>
                  </a:moveTo>
                  <a:cubicBezTo>
                    <a:pt x="32039" y="0"/>
                    <a:pt x="29374" y="1029"/>
                    <a:pt x="28323" y="1029"/>
                  </a:cubicBezTo>
                  <a:cubicBezTo>
                    <a:pt x="28242" y="1029"/>
                    <a:pt x="28171" y="1023"/>
                    <a:pt x="28110" y="1010"/>
                  </a:cubicBezTo>
                  <a:cubicBezTo>
                    <a:pt x="28090" y="1005"/>
                    <a:pt x="28070" y="1003"/>
                    <a:pt x="28051" y="1003"/>
                  </a:cubicBezTo>
                  <a:cubicBezTo>
                    <a:pt x="26743" y="1003"/>
                    <a:pt x="25671" y="10970"/>
                    <a:pt x="21125" y="10970"/>
                  </a:cubicBezTo>
                  <a:cubicBezTo>
                    <a:pt x="20991" y="10970"/>
                    <a:pt x="20853" y="10961"/>
                    <a:pt x="20713" y="10943"/>
                  </a:cubicBezTo>
                  <a:cubicBezTo>
                    <a:pt x="15746" y="10309"/>
                    <a:pt x="13104" y="1010"/>
                    <a:pt x="13104" y="1010"/>
                  </a:cubicBezTo>
                  <a:cubicBezTo>
                    <a:pt x="12671" y="906"/>
                    <a:pt x="12111" y="850"/>
                    <a:pt x="11471" y="850"/>
                  </a:cubicBezTo>
                  <a:cubicBezTo>
                    <a:pt x="8206" y="850"/>
                    <a:pt x="2875" y="2300"/>
                    <a:pt x="1903" y="6188"/>
                  </a:cubicBezTo>
                  <a:cubicBezTo>
                    <a:pt x="846" y="10838"/>
                    <a:pt x="1" y="50465"/>
                    <a:pt x="1" y="50465"/>
                  </a:cubicBezTo>
                  <a:lnTo>
                    <a:pt x="43644" y="50465"/>
                  </a:lnTo>
                  <a:cubicBezTo>
                    <a:pt x="43644" y="50465"/>
                    <a:pt x="43961" y="8301"/>
                    <a:pt x="40473" y="2912"/>
                  </a:cubicBezTo>
                  <a:cubicBezTo>
                    <a:pt x="39046" y="637"/>
                    <a:pt x="36884" y="0"/>
                    <a:pt x="34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0"/>
            <p:cNvSpPr/>
            <p:nvPr/>
          </p:nvSpPr>
          <p:spPr>
            <a:xfrm>
              <a:off x="6409482" y="3117180"/>
              <a:ext cx="282103" cy="323538"/>
            </a:xfrm>
            <a:custGeom>
              <a:avLst/>
              <a:gdLst/>
              <a:ahLst/>
              <a:cxnLst/>
              <a:rect l="l" t="t" r="r" b="b"/>
              <a:pathLst>
                <a:path w="15938" h="18279" extrusionOk="0">
                  <a:moveTo>
                    <a:pt x="8903" y="0"/>
                  </a:moveTo>
                  <a:cubicBezTo>
                    <a:pt x="5895" y="0"/>
                    <a:pt x="2886" y="1258"/>
                    <a:pt x="1902" y="3687"/>
                  </a:cubicBezTo>
                  <a:cubicBezTo>
                    <a:pt x="0" y="8020"/>
                    <a:pt x="2008" y="17953"/>
                    <a:pt x="7714" y="18270"/>
                  </a:cubicBezTo>
                  <a:cubicBezTo>
                    <a:pt x="7822" y="18276"/>
                    <a:pt x="7927" y="18279"/>
                    <a:pt x="8031" y="18279"/>
                  </a:cubicBezTo>
                  <a:cubicBezTo>
                    <a:pt x="15938" y="18279"/>
                    <a:pt x="15217" y="2631"/>
                    <a:pt x="15217" y="2631"/>
                  </a:cubicBezTo>
                  <a:cubicBezTo>
                    <a:pt x="13878" y="861"/>
                    <a:pt x="11391" y="0"/>
                    <a:pt x="8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0"/>
            <p:cNvSpPr/>
            <p:nvPr/>
          </p:nvSpPr>
          <p:spPr>
            <a:xfrm>
              <a:off x="6493645" y="3290552"/>
              <a:ext cx="18727" cy="22833"/>
            </a:xfrm>
            <a:custGeom>
              <a:avLst/>
              <a:gdLst/>
              <a:ahLst/>
              <a:cxnLst/>
              <a:rect l="l" t="t" r="r" b="b"/>
              <a:pathLst>
                <a:path w="1058" h="1290" extrusionOk="0">
                  <a:moveTo>
                    <a:pt x="408" y="1"/>
                  </a:moveTo>
                  <a:cubicBezTo>
                    <a:pt x="159" y="1"/>
                    <a:pt x="1" y="275"/>
                    <a:pt x="1" y="550"/>
                  </a:cubicBezTo>
                  <a:cubicBezTo>
                    <a:pt x="1" y="973"/>
                    <a:pt x="212" y="1290"/>
                    <a:pt x="423" y="1290"/>
                  </a:cubicBezTo>
                  <a:cubicBezTo>
                    <a:pt x="740" y="1290"/>
                    <a:pt x="952" y="973"/>
                    <a:pt x="1057" y="655"/>
                  </a:cubicBezTo>
                  <a:cubicBezTo>
                    <a:pt x="1057" y="338"/>
                    <a:pt x="846" y="21"/>
                    <a:pt x="529" y="21"/>
                  </a:cubicBezTo>
                  <a:cubicBezTo>
                    <a:pt x="487" y="7"/>
                    <a:pt x="446" y="1"/>
                    <a:pt x="4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0"/>
            <p:cNvSpPr/>
            <p:nvPr/>
          </p:nvSpPr>
          <p:spPr>
            <a:xfrm>
              <a:off x="6590907" y="3290552"/>
              <a:ext cx="18727" cy="22833"/>
            </a:xfrm>
            <a:custGeom>
              <a:avLst/>
              <a:gdLst/>
              <a:ahLst/>
              <a:cxnLst/>
              <a:rect l="l" t="t" r="r" b="b"/>
              <a:pathLst>
                <a:path w="1058" h="1290" extrusionOk="0">
                  <a:moveTo>
                    <a:pt x="513" y="1"/>
                  </a:moveTo>
                  <a:cubicBezTo>
                    <a:pt x="265" y="1"/>
                    <a:pt x="106" y="275"/>
                    <a:pt x="106" y="550"/>
                  </a:cubicBezTo>
                  <a:cubicBezTo>
                    <a:pt x="1" y="973"/>
                    <a:pt x="212" y="1290"/>
                    <a:pt x="529" y="1290"/>
                  </a:cubicBezTo>
                  <a:cubicBezTo>
                    <a:pt x="846" y="1290"/>
                    <a:pt x="1057" y="973"/>
                    <a:pt x="1057" y="655"/>
                  </a:cubicBezTo>
                  <a:cubicBezTo>
                    <a:pt x="1057" y="338"/>
                    <a:pt x="846" y="21"/>
                    <a:pt x="635" y="21"/>
                  </a:cubicBezTo>
                  <a:cubicBezTo>
                    <a:pt x="592" y="7"/>
                    <a:pt x="552" y="1"/>
                    <a:pt x="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0"/>
            <p:cNvSpPr/>
            <p:nvPr/>
          </p:nvSpPr>
          <p:spPr>
            <a:xfrm>
              <a:off x="6648892" y="3267984"/>
              <a:ext cx="71101" cy="84677"/>
            </a:xfrm>
            <a:custGeom>
              <a:avLst/>
              <a:gdLst/>
              <a:ahLst/>
              <a:cxnLst/>
              <a:rect l="l" t="t" r="r" b="b"/>
              <a:pathLst>
                <a:path w="4017" h="4784" extrusionOk="0">
                  <a:moveTo>
                    <a:pt x="2198" y="1"/>
                  </a:moveTo>
                  <a:cubicBezTo>
                    <a:pt x="1322" y="1"/>
                    <a:pt x="635" y="1719"/>
                    <a:pt x="635" y="1719"/>
                  </a:cubicBezTo>
                  <a:cubicBezTo>
                    <a:pt x="1" y="2882"/>
                    <a:pt x="106" y="4678"/>
                    <a:pt x="1269" y="4784"/>
                  </a:cubicBezTo>
                  <a:cubicBezTo>
                    <a:pt x="2431" y="4784"/>
                    <a:pt x="4016" y="1508"/>
                    <a:pt x="2854" y="345"/>
                  </a:cubicBezTo>
                  <a:cubicBezTo>
                    <a:pt x="2629" y="100"/>
                    <a:pt x="2408" y="1"/>
                    <a:pt x="21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0"/>
            <p:cNvSpPr/>
            <p:nvPr/>
          </p:nvSpPr>
          <p:spPr>
            <a:xfrm>
              <a:off x="6578481" y="3236390"/>
              <a:ext cx="52835" cy="25028"/>
            </a:xfrm>
            <a:custGeom>
              <a:avLst/>
              <a:gdLst/>
              <a:ahLst/>
              <a:cxnLst/>
              <a:rect l="l" t="t" r="r" b="b"/>
              <a:pathLst>
                <a:path w="2985" h="1414" extrusionOk="0">
                  <a:moveTo>
                    <a:pt x="1272" y="1"/>
                  </a:moveTo>
                  <a:cubicBezTo>
                    <a:pt x="1189" y="1"/>
                    <a:pt x="1105" y="6"/>
                    <a:pt x="1020" y="17"/>
                  </a:cubicBezTo>
                  <a:cubicBezTo>
                    <a:pt x="1" y="272"/>
                    <a:pt x="2052" y="1414"/>
                    <a:pt x="2733" y="1414"/>
                  </a:cubicBezTo>
                  <a:cubicBezTo>
                    <a:pt x="2900" y="1414"/>
                    <a:pt x="2984" y="1345"/>
                    <a:pt x="2922" y="1179"/>
                  </a:cubicBezTo>
                  <a:cubicBezTo>
                    <a:pt x="2637" y="419"/>
                    <a:pt x="2010" y="1"/>
                    <a:pt x="1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0"/>
            <p:cNvSpPr/>
            <p:nvPr/>
          </p:nvSpPr>
          <p:spPr>
            <a:xfrm>
              <a:off x="6475680" y="3237009"/>
              <a:ext cx="55684" cy="18674"/>
            </a:xfrm>
            <a:custGeom>
              <a:avLst/>
              <a:gdLst/>
              <a:ahLst/>
              <a:cxnLst/>
              <a:rect l="l" t="t" r="r" b="b"/>
              <a:pathLst>
                <a:path w="3146" h="1055" extrusionOk="0">
                  <a:moveTo>
                    <a:pt x="1569" y="1"/>
                  </a:moveTo>
                  <a:cubicBezTo>
                    <a:pt x="1045" y="1"/>
                    <a:pt x="533" y="287"/>
                    <a:pt x="170" y="722"/>
                  </a:cubicBezTo>
                  <a:cubicBezTo>
                    <a:pt x="1" y="959"/>
                    <a:pt x="288" y="1055"/>
                    <a:pt x="714" y="1055"/>
                  </a:cubicBezTo>
                  <a:cubicBezTo>
                    <a:pt x="1617" y="1055"/>
                    <a:pt x="3145" y="624"/>
                    <a:pt x="2284" y="193"/>
                  </a:cubicBezTo>
                  <a:cubicBezTo>
                    <a:pt x="2052" y="61"/>
                    <a:pt x="1809" y="1"/>
                    <a:pt x="1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0"/>
            <p:cNvSpPr/>
            <p:nvPr/>
          </p:nvSpPr>
          <p:spPr>
            <a:xfrm>
              <a:off x="6388897" y="3254851"/>
              <a:ext cx="68959" cy="84801"/>
            </a:xfrm>
            <a:custGeom>
              <a:avLst/>
              <a:gdLst/>
              <a:ahLst/>
              <a:cxnLst/>
              <a:rect l="l" t="t" r="r" b="b"/>
              <a:pathLst>
                <a:path w="3896" h="4791" extrusionOk="0">
                  <a:moveTo>
                    <a:pt x="1946" y="0"/>
                  </a:moveTo>
                  <a:cubicBezTo>
                    <a:pt x="1770" y="0"/>
                    <a:pt x="1579" y="72"/>
                    <a:pt x="1375" y="242"/>
                  </a:cubicBezTo>
                  <a:cubicBezTo>
                    <a:pt x="1" y="1404"/>
                    <a:pt x="1163" y="4786"/>
                    <a:pt x="2326" y="4786"/>
                  </a:cubicBezTo>
                  <a:cubicBezTo>
                    <a:pt x="2359" y="4789"/>
                    <a:pt x="2391" y="4790"/>
                    <a:pt x="2423" y="4790"/>
                  </a:cubicBezTo>
                  <a:cubicBezTo>
                    <a:pt x="3511" y="4790"/>
                    <a:pt x="3896" y="3062"/>
                    <a:pt x="3382" y="1933"/>
                  </a:cubicBezTo>
                  <a:cubicBezTo>
                    <a:pt x="3382" y="1933"/>
                    <a:pt x="2862" y="0"/>
                    <a:pt x="19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0"/>
            <p:cNvSpPr/>
            <p:nvPr/>
          </p:nvSpPr>
          <p:spPr>
            <a:xfrm>
              <a:off x="6534798" y="3275967"/>
              <a:ext cx="29948" cy="76694"/>
            </a:xfrm>
            <a:custGeom>
              <a:avLst/>
              <a:gdLst/>
              <a:ahLst/>
              <a:cxnLst/>
              <a:rect l="l" t="t" r="r" b="b"/>
              <a:pathLst>
                <a:path w="1692" h="4333" extrusionOk="0">
                  <a:moveTo>
                    <a:pt x="1057" y="0"/>
                  </a:moveTo>
                  <a:cubicBezTo>
                    <a:pt x="1269" y="1268"/>
                    <a:pt x="1269" y="2642"/>
                    <a:pt x="1269" y="4016"/>
                  </a:cubicBezTo>
                  <a:cubicBezTo>
                    <a:pt x="846" y="3910"/>
                    <a:pt x="423" y="3804"/>
                    <a:pt x="317" y="3382"/>
                  </a:cubicBezTo>
                  <a:lnTo>
                    <a:pt x="0" y="3382"/>
                  </a:lnTo>
                  <a:cubicBezTo>
                    <a:pt x="212" y="4016"/>
                    <a:pt x="740" y="4333"/>
                    <a:pt x="1374" y="4333"/>
                  </a:cubicBezTo>
                  <a:lnTo>
                    <a:pt x="1586" y="4227"/>
                  </a:lnTo>
                  <a:cubicBezTo>
                    <a:pt x="1691" y="2853"/>
                    <a:pt x="1691" y="1374"/>
                    <a:pt x="13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0"/>
            <p:cNvSpPr/>
            <p:nvPr/>
          </p:nvSpPr>
          <p:spPr>
            <a:xfrm>
              <a:off x="6506743" y="3343298"/>
              <a:ext cx="82305" cy="37418"/>
            </a:xfrm>
            <a:custGeom>
              <a:avLst/>
              <a:gdLst/>
              <a:ahLst/>
              <a:cxnLst/>
              <a:rect l="l" t="t" r="r" b="b"/>
              <a:pathLst>
                <a:path w="4650" h="2114" extrusionOk="0">
                  <a:moveTo>
                    <a:pt x="212" y="0"/>
                  </a:moveTo>
                  <a:lnTo>
                    <a:pt x="0" y="106"/>
                  </a:lnTo>
                  <a:cubicBezTo>
                    <a:pt x="0" y="212"/>
                    <a:pt x="1163" y="2114"/>
                    <a:pt x="2431" y="2114"/>
                  </a:cubicBezTo>
                  <a:cubicBezTo>
                    <a:pt x="3276" y="2114"/>
                    <a:pt x="4016" y="1480"/>
                    <a:pt x="4650" y="212"/>
                  </a:cubicBezTo>
                  <a:lnTo>
                    <a:pt x="4333" y="106"/>
                  </a:lnTo>
                  <a:cubicBezTo>
                    <a:pt x="3805" y="1163"/>
                    <a:pt x="3171" y="1797"/>
                    <a:pt x="2431" y="1797"/>
                  </a:cubicBezTo>
                  <a:cubicBezTo>
                    <a:pt x="1268" y="1797"/>
                    <a:pt x="212"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0"/>
            <p:cNvSpPr/>
            <p:nvPr/>
          </p:nvSpPr>
          <p:spPr>
            <a:xfrm>
              <a:off x="6420704" y="3277825"/>
              <a:ext cx="18727" cy="44905"/>
            </a:xfrm>
            <a:custGeom>
              <a:avLst/>
              <a:gdLst/>
              <a:ahLst/>
              <a:cxnLst/>
              <a:rect l="l" t="t" r="r" b="b"/>
              <a:pathLst>
                <a:path w="1058" h="2537" extrusionOk="0">
                  <a:moveTo>
                    <a:pt x="0" y="1"/>
                  </a:moveTo>
                  <a:lnTo>
                    <a:pt x="0" y="318"/>
                  </a:lnTo>
                  <a:cubicBezTo>
                    <a:pt x="0" y="318"/>
                    <a:pt x="740" y="635"/>
                    <a:pt x="740" y="2537"/>
                  </a:cubicBezTo>
                  <a:lnTo>
                    <a:pt x="1057" y="2537"/>
                  </a:lnTo>
                  <a:cubicBezTo>
                    <a:pt x="1057" y="318"/>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0"/>
            <p:cNvSpPr/>
            <p:nvPr/>
          </p:nvSpPr>
          <p:spPr>
            <a:xfrm>
              <a:off x="6667601" y="3292799"/>
              <a:ext cx="20585" cy="43029"/>
            </a:xfrm>
            <a:custGeom>
              <a:avLst/>
              <a:gdLst/>
              <a:ahLst/>
              <a:cxnLst/>
              <a:rect l="l" t="t" r="r" b="b"/>
              <a:pathLst>
                <a:path w="1163" h="2431" extrusionOk="0">
                  <a:moveTo>
                    <a:pt x="1163" y="0"/>
                  </a:moveTo>
                  <a:cubicBezTo>
                    <a:pt x="1163" y="0"/>
                    <a:pt x="106" y="211"/>
                    <a:pt x="0" y="2431"/>
                  </a:cubicBezTo>
                  <a:lnTo>
                    <a:pt x="317" y="2431"/>
                  </a:lnTo>
                  <a:cubicBezTo>
                    <a:pt x="423" y="528"/>
                    <a:pt x="1163" y="317"/>
                    <a:pt x="1163" y="317"/>
                  </a:cubicBezTo>
                  <a:lnTo>
                    <a:pt x="11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0"/>
            <p:cNvSpPr/>
            <p:nvPr/>
          </p:nvSpPr>
          <p:spPr>
            <a:xfrm>
              <a:off x="6375816" y="3081161"/>
              <a:ext cx="349787" cy="180080"/>
            </a:xfrm>
            <a:custGeom>
              <a:avLst/>
              <a:gdLst/>
              <a:ahLst/>
              <a:cxnLst/>
              <a:rect l="l" t="t" r="r" b="b"/>
              <a:pathLst>
                <a:path w="19762" h="10174" extrusionOk="0">
                  <a:moveTo>
                    <a:pt x="11325" y="1"/>
                  </a:moveTo>
                  <a:cubicBezTo>
                    <a:pt x="10184" y="1"/>
                    <a:pt x="9292" y="579"/>
                    <a:pt x="8031" y="1073"/>
                  </a:cubicBezTo>
                  <a:cubicBezTo>
                    <a:pt x="5495" y="2130"/>
                    <a:pt x="0" y="5934"/>
                    <a:pt x="2008" y="9315"/>
                  </a:cubicBezTo>
                  <a:cubicBezTo>
                    <a:pt x="2008" y="9315"/>
                    <a:pt x="2360" y="9818"/>
                    <a:pt x="3237" y="9818"/>
                  </a:cubicBezTo>
                  <a:cubicBezTo>
                    <a:pt x="3631" y="9818"/>
                    <a:pt x="4132" y="9716"/>
                    <a:pt x="4756" y="9421"/>
                  </a:cubicBezTo>
                  <a:cubicBezTo>
                    <a:pt x="7714" y="7836"/>
                    <a:pt x="9934" y="4983"/>
                    <a:pt x="10673" y="1707"/>
                  </a:cubicBezTo>
                  <a:cubicBezTo>
                    <a:pt x="10885" y="3398"/>
                    <a:pt x="11307" y="5088"/>
                    <a:pt x="11941" y="6673"/>
                  </a:cubicBezTo>
                  <a:cubicBezTo>
                    <a:pt x="12549" y="7889"/>
                    <a:pt x="15780" y="10174"/>
                    <a:pt x="16790" y="10174"/>
                  </a:cubicBezTo>
                  <a:cubicBezTo>
                    <a:pt x="16834" y="10174"/>
                    <a:pt x="16873" y="10169"/>
                    <a:pt x="16908" y="10161"/>
                  </a:cubicBezTo>
                  <a:cubicBezTo>
                    <a:pt x="17648" y="9949"/>
                    <a:pt x="19761" y="5300"/>
                    <a:pt x="15640" y="2024"/>
                  </a:cubicBezTo>
                  <a:cubicBezTo>
                    <a:pt x="13657" y="498"/>
                    <a:pt x="12383" y="1"/>
                    <a:pt x="1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0"/>
            <p:cNvSpPr/>
            <p:nvPr/>
          </p:nvSpPr>
          <p:spPr>
            <a:xfrm>
              <a:off x="6347762" y="3522315"/>
              <a:ext cx="207621" cy="202824"/>
            </a:xfrm>
            <a:custGeom>
              <a:avLst/>
              <a:gdLst/>
              <a:ahLst/>
              <a:cxnLst/>
              <a:rect l="l" t="t" r="r" b="b"/>
              <a:pathLst>
                <a:path w="11730" h="11459" extrusionOk="0">
                  <a:moveTo>
                    <a:pt x="5478" y="1"/>
                  </a:moveTo>
                  <a:cubicBezTo>
                    <a:pt x="5303" y="1"/>
                    <a:pt x="5132" y="44"/>
                    <a:pt x="4967" y="137"/>
                  </a:cubicBezTo>
                  <a:cubicBezTo>
                    <a:pt x="2219" y="1510"/>
                    <a:pt x="0" y="9647"/>
                    <a:pt x="2325" y="11021"/>
                  </a:cubicBezTo>
                  <a:cubicBezTo>
                    <a:pt x="2796" y="11335"/>
                    <a:pt x="3490" y="11458"/>
                    <a:pt x="4292" y="11458"/>
                  </a:cubicBezTo>
                  <a:cubicBezTo>
                    <a:pt x="7269" y="11458"/>
                    <a:pt x="11730" y="9753"/>
                    <a:pt x="11730" y="9753"/>
                  </a:cubicBezTo>
                  <a:cubicBezTo>
                    <a:pt x="11730" y="9753"/>
                    <a:pt x="8108" y="1"/>
                    <a:pt x="5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0"/>
            <p:cNvSpPr/>
            <p:nvPr/>
          </p:nvSpPr>
          <p:spPr>
            <a:xfrm>
              <a:off x="6570339" y="3522315"/>
              <a:ext cx="207621" cy="202824"/>
            </a:xfrm>
            <a:custGeom>
              <a:avLst/>
              <a:gdLst/>
              <a:ahLst/>
              <a:cxnLst/>
              <a:rect l="l" t="t" r="r" b="b"/>
              <a:pathLst>
                <a:path w="11730" h="11459" extrusionOk="0">
                  <a:moveTo>
                    <a:pt x="6339" y="1"/>
                  </a:moveTo>
                  <a:cubicBezTo>
                    <a:pt x="3622" y="1"/>
                    <a:pt x="0" y="9753"/>
                    <a:pt x="0" y="9753"/>
                  </a:cubicBezTo>
                  <a:cubicBezTo>
                    <a:pt x="0" y="9753"/>
                    <a:pt x="4526" y="11458"/>
                    <a:pt x="7532" y="11458"/>
                  </a:cubicBezTo>
                  <a:cubicBezTo>
                    <a:pt x="8341" y="11458"/>
                    <a:pt x="9040" y="11335"/>
                    <a:pt x="9511" y="11021"/>
                  </a:cubicBezTo>
                  <a:cubicBezTo>
                    <a:pt x="11730" y="9647"/>
                    <a:pt x="9511" y="1510"/>
                    <a:pt x="6869" y="137"/>
                  </a:cubicBezTo>
                  <a:cubicBezTo>
                    <a:pt x="6697" y="44"/>
                    <a:pt x="6520" y="1"/>
                    <a:pt x="6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0"/>
            <p:cNvSpPr/>
            <p:nvPr/>
          </p:nvSpPr>
          <p:spPr>
            <a:xfrm>
              <a:off x="6718099" y="3500491"/>
              <a:ext cx="288068" cy="770357"/>
            </a:xfrm>
            <a:custGeom>
              <a:avLst/>
              <a:gdLst/>
              <a:ahLst/>
              <a:cxnLst/>
              <a:rect l="l" t="t" r="r" b="b"/>
              <a:pathLst>
                <a:path w="16275" h="43523" extrusionOk="0">
                  <a:moveTo>
                    <a:pt x="4977" y="0"/>
                  </a:moveTo>
                  <a:cubicBezTo>
                    <a:pt x="3850" y="0"/>
                    <a:pt x="2584" y="128"/>
                    <a:pt x="1163" y="419"/>
                  </a:cubicBezTo>
                  <a:cubicBezTo>
                    <a:pt x="1163" y="419"/>
                    <a:pt x="0" y="37087"/>
                    <a:pt x="2114" y="41208"/>
                  </a:cubicBezTo>
                  <a:cubicBezTo>
                    <a:pt x="2936" y="42853"/>
                    <a:pt x="5087" y="43522"/>
                    <a:pt x="7421" y="43522"/>
                  </a:cubicBezTo>
                  <a:cubicBezTo>
                    <a:pt x="10786" y="43522"/>
                    <a:pt x="14531" y="42129"/>
                    <a:pt x="15217" y="40257"/>
                  </a:cubicBezTo>
                  <a:cubicBezTo>
                    <a:pt x="16274" y="37087"/>
                    <a:pt x="14583" y="8027"/>
                    <a:pt x="13844" y="5808"/>
                  </a:cubicBezTo>
                  <a:cubicBezTo>
                    <a:pt x="13217" y="3928"/>
                    <a:pt x="11225" y="0"/>
                    <a:pt x="4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0"/>
            <p:cNvSpPr/>
            <p:nvPr/>
          </p:nvSpPr>
          <p:spPr>
            <a:xfrm>
              <a:off x="6155097" y="3500491"/>
              <a:ext cx="289944" cy="770357"/>
            </a:xfrm>
            <a:custGeom>
              <a:avLst/>
              <a:gdLst/>
              <a:ahLst/>
              <a:cxnLst/>
              <a:rect l="l" t="t" r="r" b="b"/>
              <a:pathLst>
                <a:path w="16381" h="43523" extrusionOk="0">
                  <a:moveTo>
                    <a:pt x="11369" y="0"/>
                  </a:moveTo>
                  <a:cubicBezTo>
                    <a:pt x="5080" y="0"/>
                    <a:pt x="3164" y="3928"/>
                    <a:pt x="2537" y="5808"/>
                  </a:cubicBezTo>
                  <a:cubicBezTo>
                    <a:pt x="1797" y="8027"/>
                    <a:pt x="1" y="37087"/>
                    <a:pt x="1163" y="40257"/>
                  </a:cubicBezTo>
                  <a:cubicBezTo>
                    <a:pt x="1850" y="42129"/>
                    <a:pt x="5558" y="43522"/>
                    <a:pt x="8915" y="43522"/>
                  </a:cubicBezTo>
                  <a:cubicBezTo>
                    <a:pt x="11242" y="43522"/>
                    <a:pt x="13401" y="42853"/>
                    <a:pt x="14267" y="41208"/>
                  </a:cubicBezTo>
                  <a:cubicBezTo>
                    <a:pt x="16380" y="37087"/>
                    <a:pt x="15218" y="419"/>
                    <a:pt x="15218" y="419"/>
                  </a:cubicBezTo>
                  <a:cubicBezTo>
                    <a:pt x="13781" y="128"/>
                    <a:pt x="12504" y="0"/>
                    <a:pt x="11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0"/>
            <p:cNvSpPr/>
            <p:nvPr/>
          </p:nvSpPr>
          <p:spPr>
            <a:xfrm>
              <a:off x="5687499" y="4037138"/>
              <a:ext cx="1141402" cy="761171"/>
            </a:xfrm>
            <a:custGeom>
              <a:avLst/>
              <a:gdLst/>
              <a:ahLst/>
              <a:cxnLst/>
              <a:rect l="l" t="t" r="r" b="b"/>
              <a:pathLst>
                <a:path w="64486" h="43004" extrusionOk="0">
                  <a:moveTo>
                    <a:pt x="15779" y="0"/>
                  </a:moveTo>
                  <a:cubicBezTo>
                    <a:pt x="15661" y="0"/>
                    <a:pt x="15545" y="2"/>
                    <a:pt x="15429" y="5"/>
                  </a:cubicBezTo>
                  <a:cubicBezTo>
                    <a:pt x="0" y="428"/>
                    <a:pt x="5495" y="24944"/>
                    <a:pt x="5495" y="24944"/>
                  </a:cubicBezTo>
                  <a:cubicBezTo>
                    <a:pt x="5968" y="37168"/>
                    <a:pt x="21115" y="43004"/>
                    <a:pt x="34828" y="43004"/>
                  </a:cubicBezTo>
                  <a:cubicBezTo>
                    <a:pt x="42573" y="43004"/>
                    <a:pt x="49860" y="41142"/>
                    <a:pt x="53788" y="37519"/>
                  </a:cubicBezTo>
                  <a:cubicBezTo>
                    <a:pt x="64486" y="27555"/>
                    <a:pt x="31361" y="0"/>
                    <a:pt x="157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0"/>
            <p:cNvSpPr/>
            <p:nvPr/>
          </p:nvSpPr>
          <p:spPr>
            <a:xfrm>
              <a:off x="6246660" y="4037084"/>
              <a:ext cx="1206521" cy="761224"/>
            </a:xfrm>
            <a:custGeom>
              <a:avLst/>
              <a:gdLst/>
              <a:ahLst/>
              <a:cxnLst/>
              <a:rect l="l" t="t" r="r" b="b"/>
              <a:pathLst>
                <a:path w="68165" h="43007" extrusionOk="0">
                  <a:moveTo>
                    <a:pt x="52299" y="1"/>
                  </a:moveTo>
                  <a:cubicBezTo>
                    <a:pt x="36615" y="1"/>
                    <a:pt x="1" y="27577"/>
                    <a:pt x="10679" y="37522"/>
                  </a:cubicBezTo>
                  <a:cubicBezTo>
                    <a:pt x="14569" y="41145"/>
                    <a:pt x="22658" y="43007"/>
                    <a:pt x="31442" y="43007"/>
                  </a:cubicBezTo>
                  <a:cubicBezTo>
                    <a:pt x="46997" y="43007"/>
                    <a:pt x="64733" y="37171"/>
                    <a:pt x="65206" y="24947"/>
                  </a:cubicBezTo>
                  <a:cubicBezTo>
                    <a:pt x="65206" y="24947"/>
                    <a:pt x="68165" y="431"/>
                    <a:pt x="52737" y="8"/>
                  </a:cubicBezTo>
                  <a:cubicBezTo>
                    <a:pt x="52593" y="3"/>
                    <a:pt x="52447" y="1"/>
                    <a:pt x="52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0"/>
            <p:cNvSpPr/>
            <p:nvPr/>
          </p:nvSpPr>
          <p:spPr>
            <a:xfrm>
              <a:off x="4492306" y="4121354"/>
              <a:ext cx="2134160" cy="662175"/>
            </a:xfrm>
            <a:custGeom>
              <a:avLst/>
              <a:gdLst/>
              <a:ahLst/>
              <a:cxnLst/>
              <a:rect l="l" t="t" r="r" b="b"/>
              <a:pathLst>
                <a:path w="120574" h="37411" extrusionOk="0">
                  <a:moveTo>
                    <a:pt x="77550" y="0"/>
                  </a:moveTo>
                  <a:cubicBezTo>
                    <a:pt x="77415" y="0"/>
                    <a:pt x="77278" y="1"/>
                    <a:pt x="77142" y="2"/>
                  </a:cubicBezTo>
                  <a:cubicBezTo>
                    <a:pt x="51531" y="168"/>
                    <a:pt x="37622" y="18860"/>
                    <a:pt x="21087" y="18860"/>
                  </a:cubicBezTo>
                  <a:cubicBezTo>
                    <a:pt x="16540" y="18860"/>
                    <a:pt x="11794" y="17447"/>
                    <a:pt x="6552" y="13846"/>
                  </a:cubicBezTo>
                  <a:lnTo>
                    <a:pt x="6552" y="13846"/>
                  </a:lnTo>
                  <a:cubicBezTo>
                    <a:pt x="6552" y="13846"/>
                    <a:pt x="0" y="29485"/>
                    <a:pt x="8877" y="37411"/>
                  </a:cubicBezTo>
                  <a:lnTo>
                    <a:pt x="120573" y="37411"/>
                  </a:lnTo>
                  <a:cubicBezTo>
                    <a:pt x="120573" y="37411"/>
                    <a:pt x="109885" y="0"/>
                    <a:pt x="77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0"/>
            <p:cNvSpPr/>
            <p:nvPr/>
          </p:nvSpPr>
          <p:spPr>
            <a:xfrm>
              <a:off x="6469326" y="4121354"/>
              <a:ext cx="2134160" cy="662175"/>
            </a:xfrm>
            <a:custGeom>
              <a:avLst/>
              <a:gdLst/>
              <a:ahLst/>
              <a:cxnLst/>
              <a:rect l="l" t="t" r="r" b="b"/>
              <a:pathLst>
                <a:path w="120574" h="37411" extrusionOk="0">
                  <a:moveTo>
                    <a:pt x="42918" y="0"/>
                  </a:moveTo>
                  <a:cubicBezTo>
                    <a:pt x="10585" y="0"/>
                    <a:pt x="1" y="37411"/>
                    <a:pt x="1" y="37411"/>
                  </a:cubicBezTo>
                  <a:lnTo>
                    <a:pt x="111592" y="37411"/>
                  </a:lnTo>
                  <a:cubicBezTo>
                    <a:pt x="120574" y="29485"/>
                    <a:pt x="114023" y="13846"/>
                    <a:pt x="114022" y="13846"/>
                  </a:cubicBezTo>
                  <a:lnTo>
                    <a:pt x="114022" y="13846"/>
                  </a:lnTo>
                  <a:cubicBezTo>
                    <a:pt x="108757" y="17447"/>
                    <a:pt x="103994" y="18860"/>
                    <a:pt x="99433" y="18860"/>
                  </a:cubicBezTo>
                  <a:cubicBezTo>
                    <a:pt x="82847" y="18860"/>
                    <a:pt x="68937" y="168"/>
                    <a:pt x="43327" y="2"/>
                  </a:cubicBezTo>
                  <a:cubicBezTo>
                    <a:pt x="43190" y="1"/>
                    <a:pt x="43054" y="0"/>
                    <a:pt x="4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0"/>
            <p:cNvSpPr/>
            <p:nvPr/>
          </p:nvSpPr>
          <p:spPr>
            <a:xfrm>
              <a:off x="6542285" y="4058962"/>
              <a:ext cx="295236" cy="205515"/>
            </a:xfrm>
            <a:custGeom>
              <a:avLst/>
              <a:gdLst/>
              <a:ahLst/>
              <a:cxnLst/>
              <a:rect l="l" t="t" r="r" b="b"/>
              <a:pathLst>
                <a:path w="16680" h="11611" extrusionOk="0">
                  <a:moveTo>
                    <a:pt x="15480" y="1"/>
                  </a:moveTo>
                  <a:cubicBezTo>
                    <a:pt x="14932" y="1"/>
                    <a:pt x="12639" y="1152"/>
                    <a:pt x="10779" y="2365"/>
                  </a:cubicBezTo>
                  <a:cubicBezTo>
                    <a:pt x="8771" y="3422"/>
                    <a:pt x="6658" y="4373"/>
                    <a:pt x="4438" y="5007"/>
                  </a:cubicBezTo>
                  <a:cubicBezTo>
                    <a:pt x="2325" y="7966"/>
                    <a:pt x="0" y="10924"/>
                    <a:pt x="3276" y="11453"/>
                  </a:cubicBezTo>
                  <a:cubicBezTo>
                    <a:pt x="3880" y="11560"/>
                    <a:pt x="4472" y="11610"/>
                    <a:pt x="5049" y="11610"/>
                  </a:cubicBezTo>
                  <a:cubicBezTo>
                    <a:pt x="11848" y="11610"/>
                    <a:pt x="16680" y="4696"/>
                    <a:pt x="16485" y="3527"/>
                  </a:cubicBezTo>
                  <a:cubicBezTo>
                    <a:pt x="16440" y="3256"/>
                    <a:pt x="16298" y="3149"/>
                    <a:pt x="16102" y="3149"/>
                  </a:cubicBezTo>
                  <a:cubicBezTo>
                    <a:pt x="15384" y="3149"/>
                    <a:pt x="13949" y="4584"/>
                    <a:pt x="13949" y="4584"/>
                  </a:cubicBezTo>
                  <a:cubicBezTo>
                    <a:pt x="13949" y="4584"/>
                    <a:pt x="16379" y="2048"/>
                    <a:pt x="16168" y="1625"/>
                  </a:cubicBezTo>
                  <a:cubicBezTo>
                    <a:pt x="16140" y="1554"/>
                    <a:pt x="16063" y="1523"/>
                    <a:pt x="15951" y="1523"/>
                  </a:cubicBezTo>
                  <a:cubicBezTo>
                    <a:pt x="15238" y="1523"/>
                    <a:pt x="13104" y="2788"/>
                    <a:pt x="13104" y="2788"/>
                  </a:cubicBezTo>
                  <a:cubicBezTo>
                    <a:pt x="13104" y="2788"/>
                    <a:pt x="14477" y="1520"/>
                    <a:pt x="15428" y="357"/>
                  </a:cubicBezTo>
                  <a:cubicBezTo>
                    <a:pt x="15652" y="109"/>
                    <a:pt x="15648" y="1"/>
                    <a:pt x="154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0"/>
            <p:cNvSpPr/>
            <p:nvPr/>
          </p:nvSpPr>
          <p:spPr>
            <a:xfrm>
              <a:off x="5938131" y="3847694"/>
              <a:ext cx="772499" cy="446182"/>
            </a:xfrm>
            <a:custGeom>
              <a:avLst/>
              <a:gdLst/>
              <a:ahLst/>
              <a:cxnLst/>
              <a:rect l="l" t="t" r="r" b="b"/>
              <a:pathLst>
                <a:path w="43644" h="25208" extrusionOk="0">
                  <a:moveTo>
                    <a:pt x="5981" y="1"/>
                  </a:moveTo>
                  <a:cubicBezTo>
                    <a:pt x="5648" y="1"/>
                    <a:pt x="5444" y="46"/>
                    <a:pt x="5390" y="141"/>
                  </a:cubicBezTo>
                  <a:cubicBezTo>
                    <a:pt x="4545" y="1515"/>
                    <a:pt x="1" y="6692"/>
                    <a:pt x="2220" y="13667"/>
                  </a:cubicBezTo>
                  <a:cubicBezTo>
                    <a:pt x="4019" y="19514"/>
                    <a:pt x="29021" y="25208"/>
                    <a:pt x="38048" y="25208"/>
                  </a:cubicBezTo>
                  <a:cubicBezTo>
                    <a:pt x="39625" y="25208"/>
                    <a:pt x="40715" y="25034"/>
                    <a:pt x="41108" y="24657"/>
                  </a:cubicBezTo>
                  <a:cubicBezTo>
                    <a:pt x="43644" y="22015"/>
                    <a:pt x="42693" y="15992"/>
                    <a:pt x="42693" y="15992"/>
                  </a:cubicBezTo>
                  <a:cubicBezTo>
                    <a:pt x="43385" y="9662"/>
                    <a:pt x="10849" y="1"/>
                    <a:pt x="5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0"/>
            <p:cNvSpPr/>
            <p:nvPr/>
          </p:nvSpPr>
          <p:spPr>
            <a:xfrm>
              <a:off x="6560976" y="3298357"/>
              <a:ext cx="203125" cy="289076"/>
            </a:xfrm>
            <a:custGeom>
              <a:avLst/>
              <a:gdLst/>
              <a:ahLst/>
              <a:cxnLst/>
              <a:rect l="l" t="t" r="r" b="b"/>
              <a:pathLst>
                <a:path w="11476" h="16332" extrusionOk="0">
                  <a:moveTo>
                    <a:pt x="9489" y="1"/>
                  </a:moveTo>
                  <a:cubicBezTo>
                    <a:pt x="9023" y="1"/>
                    <a:pt x="7081" y="3068"/>
                    <a:pt x="7081" y="3068"/>
                  </a:cubicBezTo>
                  <a:cubicBezTo>
                    <a:pt x="7081" y="3068"/>
                    <a:pt x="8559" y="309"/>
                    <a:pt x="7519" y="309"/>
                  </a:cubicBezTo>
                  <a:cubicBezTo>
                    <a:pt x="7482" y="309"/>
                    <a:pt x="7442" y="313"/>
                    <a:pt x="7398" y="320"/>
                  </a:cubicBezTo>
                  <a:cubicBezTo>
                    <a:pt x="6130" y="426"/>
                    <a:pt x="1" y="9408"/>
                    <a:pt x="3488" y="15220"/>
                  </a:cubicBezTo>
                  <a:cubicBezTo>
                    <a:pt x="3970" y="16004"/>
                    <a:pt x="4470" y="16332"/>
                    <a:pt x="4991" y="16332"/>
                  </a:cubicBezTo>
                  <a:cubicBezTo>
                    <a:pt x="6298" y="16332"/>
                    <a:pt x="7744" y="14271"/>
                    <a:pt x="9406" y="12156"/>
                  </a:cubicBezTo>
                  <a:cubicBezTo>
                    <a:pt x="9406" y="9831"/>
                    <a:pt x="9723" y="7612"/>
                    <a:pt x="10251" y="5287"/>
                  </a:cubicBezTo>
                  <a:cubicBezTo>
                    <a:pt x="10982" y="3004"/>
                    <a:pt x="11475" y="90"/>
                    <a:pt x="11051" y="90"/>
                  </a:cubicBezTo>
                  <a:cubicBezTo>
                    <a:pt x="10984" y="90"/>
                    <a:pt x="10894" y="162"/>
                    <a:pt x="10780" y="320"/>
                  </a:cubicBezTo>
                  <a:cubicBezTo>
                    <a:pt x="10040" y="1588"/>
                    <a:pt x="9194" y="3279"/>
                    <a:pt x="9194" y="3279"/>
                  </a:cubicBezTo>
                  <a:cubicBezTo>
                    <a:pt x="9194" y="3279"/>
                    <a:pt x="10040" y="109"/>
                    <a:pt x="9511" y="3"/>
                  </a:cubicBezTo>
                  <a:cubicBezTo>
                    <a:pt x="9505" y="1"/>
                    <a:pt x="9497" y="1"/>
                    <a:pt x="9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0"/>
            <p:cNvSpPr/>
            <p:nvPr/>
          </p:nvSpPr>
          <p:spPr>
            <a:xfrm>
              <a:off x="6557241" y="3477163"/>
              <a:ext cx="642652" cy="679875"/>
            </a:xfrm>
            <a:custGeom>
              <a:avLst/>
              <a:gdLst/>
              <a:ahLst/>
              <a:cxnLst/>
              <a:rect l="l" t="t" r="r" b="b"/>
              <a:pathLst>
                <a:path w="36308" h="38411" extrusionOk="0">
                  <a:moveTo>
                    <a:pt x="10412" y="0"/>
                  </a:moveTo>
                  <a:cubicBezTo>
                    <a:pt x="10127" y="0"/>
                    <a:pt x="9862" y="49"/>
                    <a:pt x="9617" y="151"/>
                  </a:cubicBezTo>
                  <a:cubicBezTo>
                    <a:pt x="9617" y="151"/>
                    <a:pt x="3593" y="785"/>
                    <a:pt x="1797" y="4061"/>
                  </a:cubicBezTo>
                  <a:cubicBezTo>
                    <a:pt x="1" y="7337"/>
                    <a:pt x="15852" y="38299"/>
                    <a:pt x="23143" y="38405"/>
                  </a:cubicBezTo>
                  <a:cubicBezTo>
                    <a:pt x="23273" y="38409"/>
                    <a:pt x="23403" y="38411"/>
                    <a:pt x="23531" y="38411"/>
                  </a:cubicBezTo>
                  <a:cubicBezTo>
                    <a:pt x="30466" y="38411"/>
                    <a:pt x="34152" y="32887"/>
                    <a:pt x="35190" y="31642"/>
                  </a:cubicBezTo>
                  <a:cubicBezTo>
                    <a:pt x="36307" y="30423"/>
                    <a:pt x="17500" y="0"/>
                    <a:pt x="104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0"/>
            <p:cNvSpPr/>
            <p:nvPr/>
          </p:nvSpPr>
          <p:spPr>
            <a:xfrm>
              <a:off x="5940007" y="3500597"/>
              <a:ext cx="441438" cy="585711"/>
            </a:xfrm>
            <a:custGeom>
              <a:avLst/>
              <a:gdLst/>
              <a:ahLst/>
              <a:cxnLst/>
              <a:rect l="l" t="t" r="r" b="b"/>
              <a:pathLst>
                <a:path w="24940" h="33091" extrusionOk="0">
                  <a:moveTo>
                    <a:pt x="21146" y="1"/>
                  </a:moveTo>
                  <a:cubicBezTo>
                    <a:pt x="14812" y="1"/>
                    <a:pt x="12887" y="4022"/>
                    <a:pt x="12258" y="5908"/>
                  </a:cubicBezTo>
                  <a:cubicBezTo>
                    <a:pt x="11413" y="8127"/>
                    <a:pt x="0" y="27254"/>
                    <a:pt x="1163" y="30424"/>
                  </a:cubicBezTo>
                  <a:cubicBezTo>
                    <a:pt x="1726" y="32058"/>
                    <a:pt x="6405" y="33091"/>
                    <a:pt x="10954" y="33091"/>
                  </a:cubicBezTo>
                  <a:cubicBezTo>
                    <a:pt x="14938" y="33091"/>
                    <a:pt x="18824" y="32298"/>
                    <a:pt x="19761" y="30424"/>
                  </a:cubicBezTo>
                  <a:cubicBezTo>
                    <a:pt x="21875" y="26302"/>
                    <a:pt x="24939" y="413"/>
                    <a:pt x="24939" y="413"/>
                  </a:cubicBezTo>
                  <a:cubicBezTo>
                    <a:pt x="23525" y="127"/>
                    <a:pt x="22266" y="1"/>
                    <a:pt x="21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0"/>
            <p:cNvSpPr/>
            <p:nvPr/>
          </p:nvSpPr>
          <p:spPr>
            <a:xfrm>
              <a:off x="6804139" y="3501305"/>
              <a:ext cx="396551" cy="583781"/>
            </a:xfrm>
            <a:custGeom>
              <a:avLst/>
              <a:gdLst/>
              <a:ahLst/>
              <a:cxnLst/>
              <a:rect l="l" t="t" r="r" b="b"/>
              <a:pathLst>
                <a:path w="22404" h="32982" extrusionOk="0">
                  <a:moveTo>
                    <a:pt x="3226" y="1"/>
                  </a:moveTo>
                  <a:cubicBezTo>
                    <a:pt x="2282" y="1"/>
                    <a:pt x="1213" y="115"/>
                    <a:pt x="0" y="373"/>
                  </a:cubicBezTo>
                  <a:cubicBezTo>
                    <a:pt x="0" y="373"/>
                    <a:pt x="2959" y="26262"/>
                    <a:pt x="5073" y="30278"/>
                  </a:cubicBezTo>
                  <a:cubicBezTo>
                    <a:pt x="6068" y="32169"/>
                    <a:pt x="9477" y="32982"/>
                    <a:pt x="12915" y="32982"/>
                  </a:cubicBezTo>
                  <a:cubicBezTo>
                    <a:pt x="16779" y="32982"/>
                    <a:pt x="20682" y="31955"/>
                    <a:pt x="21241" y="30278"/>
                  </a:cubicBezTo>
                  <a:cubicBezTo>
                    <a:pt x="22403" y="27108"/>
                    <a:pt x="11413" y="8192"/>
                    <a:pt x="10673" y="5973"/>
                  </a:cubicBezTo>
                  <a:cubicBezTo>
                    <a:pt x="10040" y="4072"/>
                    <a:pt x="8863" y="1"/>
                    <a:pt x="32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0"/>
            <p:cNvSpPr/>
            <p:nvPr/>
          </p:nvSpPr>
          <p:spPr>
            <a:xfrm>
              <a:off x="6804139" y="3504155"/>
              <a:ext cx="306759" cy="411507"/>
            </a:xfrm>
            <a:custGeom>
              <a:avLst/>
              <a:gdLst/>
              <a:ahLst/>
              <a:cxnLst/>
              <a:rect l="l" t="t" r="r" b="b"/>
              <a:pathLst>
                <a:path w="17331" h="23249" extrusionOk="0">
                  <a:moveTo>
                    <a:pt x="0" y="0"/>
                  </a:moveTo>
                  <a:lnTo>
                    <a:pt x="0" y="317"/>
                  </a:lnTo>
                  <a:cubicBezTo>
                    <a:pt x="2748" y="951"/>
                    <a:pt x="12153" y="11413"/>
                    <a:pt x="17119" y="23248"/>
                  </a:cubicBezTo>
                  <a:lnTo>
                    <a:pt x="17331" y="23143"/>
                  </a:lnTo>
                  <a:cubicBezTo>
                    <a:pt x="12681" y="11941"/>
                    <a:pt x="3171" y="74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0"/>
            <p:cNvSpPr/>
            <p:nvPr/>
          </p:nvSpPr>
          <p:spPr>
            <a:xfrm>
              <a:off x="6731197" y="3883838"/>
              <a:ext cx="117847" cy="183319"/>
            </a:xfrm>
            <a:custGeom>
              <a:avLst/>
              <a:gdLst/>
              <a:ahLst/>
              <a:cxnLst/>
              <a:rect l="l" t="t" r="r" b="b"/>
              <a:pathLst>
                <a:path w="6658" h="10357" extrusionOk="0">
                  <a:moveTo>
                    <a:pt x="211" y="1"/>
                  </a:moveTo>
                  <a:lnTo>
                    <a:pt x="0" y="212"/>
                  </a:lnTo>
                  <a:cubicBezTo>
                    <a:pt x="1057" y="1480"/>
                    <a:pt x="6341" y="10251"/>
                    <a:pt x="6341" y="10357"/>
                  </a:cubicBezTo>
                  <a:lnTo>
                    <a:pt x="6658" y="10145"/>
                  </a:lnTo>
                  <a:cubicBezTo>
                    <a:pt x="6446" y="9828"/>
                    <a:pt x="1374" y="1269"/>
                    <a:pt x="2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0"/>
            <p:cNvSpPr/>
            <p:nvPr/>
          </p:nvSpPr>
          <p:spPr>
            <a:xfrm>
              <a:off x="4649412" y="4783511"/>
              <a:ext cx="3825023" cy="200152"/>
            </a:xfrm>
            <a:custGeom>
              <a:avLst/>
              <a:gdLst/>
              <a:ahLst/>
              <a:cxnLst/>
              <a:rect l="l" t="t" r="r" b="b"/>
              <a:pathLst>
                <a:path w="216103" h="11308" extrusionOk="0">
                  <a:moveTo>
                    <a:pt x="1" y="1"/>
                  </a:moveTo>
                  <a:lnTo>
                    <a:pt x="1" y="11308"/>
                  </a:lnTo>
                  <a:lnTo>
                    <a:pt x="216103" y="11308"/>
                  </a:lnTo>
                  <a:lnTo>
                    <a:pt x="2161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0"/>
            <p:cNvSpPr/>
            <p:nvPr/>
          </p:nvSpPr>
          <p:spPr>
            <a:xfrm>
              <a:off x="6428191" y="3255382"/>
              <a:ext cx="252508" cy="85119"/>
            </a:xfrm>
            <a:custGeom>
              <a:avLst/>
              <a:gdLst/>
              <a:ahLst/>
              <a:cxnLst/>
              <a:rect l="l" t="t" r="r" b="b"/>
              <a:pathLst>
                <a:path w="14266" h="4809" extrusionOk="0">
                  <a:moveTo>
                    <a:pt x="4173" y="451"/>
                  </a:moveTo>
                  <a:cubicBezTo>
                    <a:pt x="5180" y="451"/>
                    <a:pt x="6129" y="1227"/>
                    <a:pt x="6129" y="2431"/>
                  </a:cubicBezTo>
                  <a:cubicBezTo>
                    <a:pt x="6129" y="3488"/>
                    <a:pt x="5284" y="4333"/>
                    <a:pt x="4121" y="4333"/>
                  </a:cubicBezTo>
                  <a:cubicBezTo>
                    <a:pt x="2431" y="4333"/>
                    <a:pt x="1480" y="2220"/>
                    <a:pt x="2748" y="1057"/>
                  </a:cubicBezTo>
                  <a:cubicBezTo>
                    <a:pt x="3166" y="639"/>
                    <a:pt x="3676" y="451"/>
                    <a:pt x="4173" y="451"/>
                  </a:cubicBezTo>
                  <a:close/>
                  <a:moveTo>
                    <a:pt x="9926" y="505"/>
                  </a:moveTo>
                  <a:cubicBezTo>
                    <a:pt x="10901" y="505"/>
                    <a:pt x="11884" y="1175"/>
                    <a:pt x="11941" y="2431"/>
                  </a:cubicBezTo>
                  <a:cubicBezTo>
                    <a:pt x="11941" y="3488"/>
                    <a:pt x="10990" y="4333"/>
                    <a:pt x="9933" y="4333"/>
                  </a:cubicBezTo>
                  <a:cubicBezTo>
                    <a:pt x="8877" y="4333"/>
                    <a:pt x="7926" y="3488"/>
                    <a:pt x="7926" y="2431"/>
                  </a:cubicBezTo>
                  <a:lnTo>
                    <a:pt x="7926" y="2325"/>
                  </a:lnTo>
                  <a:lnTo>
                    <a:pt x="8031" y="2325"/>
                  </a:lnTo>
                  <a:lnTo>
                    <a:pt x="8031" y="2008"/>
                  </a:lnTo>
                  <a:cubicBezTo>
                    <a:pt x="8274" y="989"/>
                    <a:pt x="9097" y="505"/>
                    <a:pt x="9926" y="505"/>
                  </a:cubicBezTo>
                  <a:close/>
                  <a:moveTo>
                    <a:pt x="211" y="1"/>
                  </a:moveTo>
                  <a:lnTo>
                    <a:pt x="0" y="212"/>
                  </a:lnTo>
                  <a:lnTo>
                    <a:pt x="2008" y="1586"/>
                  </a:lnTo>
                  <a:cubicBezTo>
                    <a:pt x="1902" y="1797"/>
                    <a:pt x="1902" y="2114"/>
                    <a:pt x="1902" y="2431"/>
                  </a:cubicBezTo>
                  <a:cubicBezTo>
                    <a:pt x="1744" y="4016"/>
                    <a:pt x="2933" y="4809"/>
                    <a:pt x="4135" y="4809"/>
                  </a:cubicBezTo>
                  <a:cubicBezTo>
                    <a:pt x="5337" y="4809"/>
                    <a:pt x="6552" y="4016"/>
                    <a:pt x="6446" y="2431"/>
                  </a:cubicBezTo>
                  <a:lnTo>
                    <a:pt x="6446" y="2325"/>
                  </a:lnTo>
                  <a:lnTo>
                    <a:pt x="7609" y="2325"/>
                  </a:lnTo>
                  <a:lnTo>
                    <a:pt x="7609" y="2431"/>
                  </a:lnTo>
                  <a:cubicBezTo>
                    <a:pt x="7609" y="3911"/>
                    <a:pt x="8745" y="4650"/>
                    <a:pt x="9881" y="4650"/>
                  </a:cubicBezTo>
                  <a:cubicBezTo>
                    <a:pt x="11017" y="4650"/>
                    <a:pt x="12153" y="3911"/>
                    <a:pt x="12153" y="2431"/>
                  </a:cubicBezTo>
                  <a:cubicBezTo>
                    <a:pt x="12153" y="2114"/>
                    <a:pt x="12153" y="1903"/>
                    <a:pt x="12047" y="1691"/>
                  </a:cubicBezTo>
                  <a:lnTo>
                    <a:pt x="14266" y="846"/>
                  </a:lnTo>
                  <a:lnTo>
                    <a:pt x="14160" y="529"/>
                  </a:lnTo>
                  <a:lnTo>
                    <a:pt x="11941" y="1374"/>
                  </a:lnTo>
                  <a:cubicBezTo>
                    <a:pt x="11520" y="533"/>
                    <a:pt x="10706" y="125"/>
                    <a:pt x="9902" y="125"/>
                  </a:cubicBezTo>
                  <a:cubicBezTo>
                    <a:pt x="8889" y="125"/>
                    <a:pt x="7891" y="771"/>
                    <a:pt x="7714" y="2008"/>
                  </a:cubicBezTo>
                  <a:lnTo>
                    <a:pt x="6340" y="2008"/>
                  </a:lnTo>
                  <a:cubicBezTo>
                    <a:pt x="6159" y="796"/>
                    <a:pt x="5142" y="140"/>
                    <a:pt x="4109" y="140"/>
                  </a:cubicBezTo>
                  <a:cubicBezTo>
                    <a:pt x="3341" y="140"/>
                    <a:pt x="2564" y="503"/>
                    <a:pt x="2114" y="1269"/>
                  </a:cubicBezTo>
                  <a:lnTo>
                    <a:pt x="2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0"/>
            <p:cNvSpPr/>
            <p:nvPr/>
          </p:nvSpPr>
          <p:spPr>
            <a:xfrm>
              <a:off x="4570859" y="4261078"/>
              <a:ext cx="1943389" cy="524327"/>
            </a:xfrm>
            <a:custGeom>
              <a:avLst/>
              <a:gdLst/>
              <a:ahLst/>
              <a:cxnLst/>
              <a:rect l="l" t="t" r="r" b="b"/>
              <a:pathLst>
                <a:path w="109796" h="29623" extrusionOk="0">
                  <a:moveTo>
                    <a:pt x="79014" y="1"/>
                  </a:moveTo>
                  <a:cubicBezTo>
                    <a:pt x="70346" y="1"/>
                    <a:pt x="60299" y="4201"/>
                    <a:pt x="47131" y="9650"/>
                  </a:cubicBezTo>
                  <a:cubicBezTo>
                    <a:pt x="43432" y="11130"/>
                    <a:pt x="39628" y="12715"/>
                    <a:pt x="35507" y="14300"/>
                  </a:cubicBezTo>
                  <a:cubicBezTo>
                    <a:pt x="25143" y="18445"/>
                    <a:pt x="17927" y="19888"/>
                    <a:pt x="12915" y="19888"/>
                  </a:cubicBezTo>
                  <a:cubicBezTo>
                    <a:pt x="8472" y="19888"/>
                    <a:pt x="5760" y="18755"/>
                    <a:pt x="4122" y="17364"/>
                  </a:cubicBezTo>
                  <a:cubicBezTo>
                    <a:pt x="318" y="14194"/>
                    <a:pt x="1269" y="8910"/>
                    <a:pt x="1269" y="8910"/>
                  </a:cubicBezTo>
                  <a:lnTo>
                    <a:pt x="952" y="8910"/>
                  </a:lnTo>
                  <a:cubicBezTo>
                    <a:pt x="952" y="9016"/>
                    <a:pt x="1" y="14405"/>
                    <a:pt x="3910" y="17681"/>
                  </a:cubicBezTo>
                  <a:cubicBezTo>
                    <a:pt x="6009" y="19437"/>
                    <a:pt x="9009" y="20307"/>
                    <a:pt x="12890" y="20307"/>
                  </a:cubicBezTo>
                  <a:cubicBezTo>
                    <a:pt x="18588" y="20307"/>
                    <a:pt x="26184" y="18431"/>
                    <a:pt x="35612" y="14722"/>
                  </a:cubicBezTo>
                  <a:cubicBezTo>
                    <a:pt x="39734" y="13032"/>
                    <a:pt x="43538" y="11447"/>
                    <a:pt x="47237" y="9967"/>
                  </a:cubicBezTo>
                  <a:cubicBezTo>
                    <a:pt x="60211" y="4561"/>
                    <a:pt x="70190" y="384"/>
                    <a:pt x="78744" y="384"/>
                  </a:cubicBezTo>
                  <a:cubicBezTo>
                    <a:pt x="80222" y="384"/>
                    <a:pt x="81658" y="509"/>
                    <a:pt x="83060" y="774"/>
                  </a:cubicBezTo>
                  <a:cubicBezTo>
                    <a:pt x="92993" y="2464"/>
                    <a:pt x="100918" y="11130"/>
                    <a:pt x="109478" y="29622"/>
                  </a:cubicBezTo>
                  <a:lnTo>
                    <a:pt x="109795" y="29411"/>
                  </a:lnTo>
                  <a:cubicBezTo>
                    <a:pt x="101236" y="10918"/>
                    <a:pt x="93204" y="2147"/>
                    <a:pt x="83165" y="351"/>
                  </a:cubicBezTo>
                  <a:cubicBezTo>
                    <a:pt x="81814" y="113"/>
                    <a:pt x="80432" y="1"/>
                    <a:pt x="790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4574594" y="4519516"/>
              <a:ext cx="1849862" cy="273376"/>
            </a:xfrm>
            <a:custGeom>
              <a:avLst/>
              <a:gdLst/>
              <a:ahLst/>
              <a:cxnLst/>
              <a:rect l="l" t="t" r="r" b="b"/>
              <a:pathLst>
                <a:path w="104512" h="15445" extrusionOk="0">
                  <a:moveTo>
                    <a:pt x="73954" y="0"/>
                  </a:moveTo>
                  <a:cubicBezTo>
                    <a:pt x="72993" y="0"/>
                    <a:pt x="72012" y="39"/>
                    <a:pt x="71013" y="121"/>
                  </a:cubicBezTo>
                  <a:cubicBezTo>
                    <a:pt x="64145" y="650"/>
                    <a:pt x="55162" y="3186"/>
                    <a:pt x="45757" y="5828"/>
                  </a:cubicBezTo>
                  <a:cubicBezTo>
                    <a:pt x="34098" y="9131"/>
                    <a:pt x="22201" y="12474"/>
                    <a:pt x="13156" y="12474"/>
                  </a:cubicBezTo>
                  <a:cubicBezTo>
                    <a:pt x="7445" y="12474"/>
                    <a:pt x="2871" y="11142"/>
                    <a:pt x="212" y="7624"/>
                  </a:cubicBezTo>
                  <a:lnTo>
                    <a:pt x="1" y="7836"/>
                  </a:lnTo>
                  <a:cubicBezTo>
                    <a:pt x="2712" y="11450"/>
                    <a:pt x="7354" y="12813"/>
                    <a:pt x="13139" y="12813"/>
                  </a:cubicBezTo>
                  <a:cubicBezTo>
                    <a:pt x="22240" y="12813"/>
                    <a:pt x="34170" y="9440"/>
                    <a:pt x="45863" y="6145"/>
                  </a:cubicBezTo>
                  <a:cubicBezTo>
                    <a:pt x="55162" y="3503"/>
                    <a:pt x="64145" y="967"/>
                    <a:pt x="71013" y="438"/>
                  </a:cubicBezTo>
                  <a:cubicBezTo>
                    <a:pt x="72008" y="356"/>
                    <a:pt x="72984" y="317"/>
                    <a:pt x="73941" y="317"/>
                  </a:cubicBezTo>
                  <a:cubicBezTo>
                    <a:pt x="92605" y="317"/>
                    <a:pt x="103994" y="15243"/>
                    <a:pt x="104195" y="15444"/>
                  </a:cubicBezTo>
                  <a:lnTo>
                    <a:pt x="104512" y="15233"/>
                  </a:lnTo>
                  <a:cubicBezTo>
                    <a:pt x="104411" y="15032"/>
                    <a:pt x="92829" y="0"/>
                    <a:pt x="739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0"/>
            <p:cNvSpPr/>
            <p:nvPr/>
          </p:nvSpPr>
          <p:spPr>
            <a:xfrm>
              <a:off x="5358314" y="4677417"/>
              <a:ext cx="832343" cy="109864"/>
            </a:xfrm>
            <a:custGeom>
              <a:avLst/>
              <a:gdLst/>
              <a:ahLst/>
              <a:cxnLst/>
              <a:rect l="l" t="t" r="r" b="b"/>
              <a:pathLst>
                <a:path w="47025" h="6207" extrusionOk="0">
                  <a:moveTo>
                    <a:pt x="28221" y="1"/>
                  </a:moveTo>
                  <a:cubicBezTo>
                    <a:pt x="18364" y="1"/>
                    <a:pt x="7850" y="2976"/>
                    <a:pt x="0" y="5889"/>
                  </a:cubicBezTo>
                  <a:lnTo>
                    <a:pt x="106" y="6206"/>
                  </a:lnTo>
                  <a:cubicBezTo>
                    <a:pt x="12202" y="1713"/>
                    <a:pt x="21405" y="295"/>
                    <a:pt x="28158" y="295"/>
                  </a:cubicBezTo>
                  <a:cubicBezTo>
                    <a:pt x="31728" y="295"/>
                    <a:pt x="34614" y="691"/>
                    <a:pt x="36880" y="1239"/>
                  </a:cubicBezTo>
                  <a:cubicBezTo>
                    <a:pt x="43960" y="2824"/>
                    <a:pt x="46813" y="6100"/>
                    <a:pt x="46813" y="6100"/>
                  </a:cubicBezTo>
                  <a:lnTo>
                    <a:pt x="47025" y="5889"/>
                  </a:lnTo>
                  <a:cubicBezTo>
                    <a:pt x="46919" y="5783"/>
                    <a:pt x="44171" y="2507"/>
                    <a:pt x="36986" y="922"/>
                  </a:cubicBezTo>
                  <a:cubicBezTo>
                    <a:pt x="34189" y="279"/>
                    <a:pt x="31236" y="1"/>
                    <a:pt x="28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0"/>
            <p:cNvSpPr/>
            <p:nvPr/>
          </p:nvSpPr>
          <p:spPr>
            <a:xfrm>
              <a:off x="6583420" y="4262264"/>
              <a:ext cx="1945265" cy="523141"/>
            </a:xfrm>
            <a:custGeom>
              <a:avLst/>
              <a:gdLst/>
              <a:ahLst/>
              <a:cxnLst/>
              <a:rect l="l" t="t" r="r" b="b"/>
              <a:pathLst>
                <a:path w="109902" h="29556" extrusionOk="0">
                  <a:moveTo>
                    <a:pt x="31021" y="0"/>
                  </a:moveTo>
                  <a:cubicBezTo>
                    <a:pt x="29523" y="0"/>
                    <a:pt x="28063" y="125"/>
                    <a:pt x="26631" y="390"/>
                  </a:cubicBezTo>
                  <a:cubicBezTo>
                    <a:pt x="16592" y="2186"/>
                    <a:pt x="8666" y="10851"/>
                    <a:pt x="1" y="29450"/>
                  </a:cubicBezTo>
                  <a:lnTo>
                    <a:pt x="318" y="29555"/>
                  </a:lnTo>
                  <a:cubicBezTo>
                    <a:pt x="8878" y="11063"/>
                    <a:pt x="16803" y="2397"/>
                    <a:pt x="26736" y="707"/>
                  </a:cubicBezTo>
                  <a:cubicBezTo>
                    <a:pt x="28090" y="469"/>
                    <a:pt x="29471" y="356"/>
                    <a:pt x="30887" y="356"/>
                  </a:cubicBezTo>
                  <a:cubicBezTo>
                    <a:pt x="39530" y="356"/>
                    <a:pt x="49485" y="4543"/>
                    <a:pt x="62559" y="9900"/>
                  </a:cubicBezTo>
                  <a:cubicBezTo>
                    <a:pt x="66258" y="11485"/>
                    <a:pt x="70062" y="13070"/>
                    <a:pt x="74184" y="14655"/>
                  </a:cubicBezTo>
                  <a:cubicBezTo>
                    <a:pt x="83612" y="18364"/>
                    <a:pt x="91208" y="20240"/>
                    <a:pt x="96906" y="20240"/>
                  </a:cubicBezTo>
                  <a:cubicBezTo>
                    <a:pt x="100787" y="20240"/>
                    <a:pt x="103787" y="19370"/>
                    <a:pt x="105886" y="17614"/>
                  </a:cubicBezTo>
                  <a:cubicBezTo>
                    <a:pt x="109901" y="14338"/>
                    <a:pt x="108844" y="8843"/>
                    <a:pt x="108844" y="8843"/>
                  </a:cubicBezTo>
                  <a:lnTo>
                    <a:pt x="108633" y="8843"/>
                  </a:lnTo>
                  <a:cubicBezTo>
                    <a:pt x="108633" y="8949"/>
                    <a:pt x="109478" y="14127"/>
                    <a:pt x="105674" y="17403"/>
                  </a:cubicBezTo>
                  <a:cubicBezTo>
                    <a:pt x="103537" y="19149"/>
                    <a:pt x="100498" y="19849"/>
                    <a:pt x="96996" y="19849"/>
                  </a:cubicBezTo>
                  <a:cubicBezTo>
                    <a:pt x="90111" y="19849"/>
                    <a:pt x="81434" y="17140"/>
                    <a:pt x="74289" y="14338"/>
                  </a:cubicBezTo>
                  <a:cubicBezTo>
                    <a:pt x="70168" y="12648"/>
                    <a:pt x="66364" y="11168"/>
                    <a:pt x="62665" y="9583"/>
                  </a:cubicBezTo>
                  <a:cubicBezTo>
                    <a:pt x="49600" y="4177"/>
                    <a:pt x="39685" y="0"/>
                    <a:pt x="310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6675070" y="4519516"/>
              <a:ext cx="1849862" cy="273376"/>
            </a:xfrm>
            <a:custGeom>
              <a:avLst/>
              <a:gdLst/>
              <a:ahLst/>
              <a:cxnLst/>
              <a:rect l="l" t="t" r="r" b="b"/>
              <a:pathLst>
                <a:path w="104512" h="15445" extrusionOk="0">
                  <a:moveTo>
                    <a:pt x="30559" y="0"/>
                  </a:moveTo>
                  <a:cubicBezTo>
                    <a:pt x="11683" y="0"/>
                    <a:pt x="101" y="15032"/>
                    <a:pt x="1" y="15233"/>
                  </a:cubicBezTo>
                  <a:lnTo>
                    <a:pt x="212" y="15444"/>
                  </a:lnTo>
                  <a:cubicBezTo>
                    <a:pt x="413" y="15243"/>
                    <a:pt x="11897" y="317"/>
                    <a:pt x="30571" y="317"/>
                  </a:cubicBezTo>
                  <a:cubicBezTo>
                    <a:pt x="31529" y="317"/>
                    <a:pt x="32505" y="356"/>
                    <a:pt x="33499" y="438"/>
                  </a:cubicBezTo>
                  <a:cubicBezTo>
                    <a:pt x="40368" y="967"/>
                    <a:pt x="49245" y="3503"/>
                    <a:pt x="58650" y="6145"/>
                  </a:cubicBezTo>
                  <a:cubicBezTo>
                    <a:pt x="70331" y="9436"/>
                    <a:pt x="82249" y="12767"/>
                    <a:pt x="91347" y="12767"/>
                  </a:cubicBezTo>
                  <a:cubicBezTo>
                    <a:pt x="97145" y="12767"/>
                    <a:pt x="101797" y="11414"/>
                    <a:pt x="104512" y="7836"/>
                  </a:cubicBezTo>
                  <a:lnTo>
                    <a:pt x="104195" y="7624"/>
                  </a:lnTo>
                  <a:cubicBezTo>
                    <a:pt x="101577" y="11142"/>
                    <a:pt x="97028" y="12474"/>
                    <a:pt x="91333" y="12474"/>
                  </a:cubicBezTo>
                  <a:cubicBezTo>
                    <a:pt x="82312" y="12474"/>
                    <a:pt x="70415" y="9131"/>
                    <a:pt x="58755" y="5828"/>
                  </a:cubicBezTo>
                  <a:cubicBezTo>
                    <a:pt x="49350" y="3186"/>
                    <a:pt x="40368" y="650"/>
                    <a:pt x="33499" y="121"/>
                  </a:cubicBezTo>
                  <a:cubicBezTo>
                    <a:pt x="32501" y="39"/>
                    <a:pt x="31520" y="0"/>
                    <a:pt x="30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6905135" y="4677010"/>
              <a:ext cx="836095" cy="110271"/>
            </a:xfrm>
            <a:custGeom>
              <a:avLst/>
              <a:gdLst/>
              <a:ahLst/>
              <a:cxnLst/>
              <a:rect l="l" t="t" r="r" b="b"/>
              <a:pathLst>
                <a:path w="47237" h="6230" extrusionOk="0">
                  <a:moveTo>
                    <a:pt x="18930" y="1"/>
                  </a:moveTo>
                  <a:cubicBezTo>
                    <a:pt x="15322" y="1"/>
                    <a:pt x="12411" y="397"/>
                    <a:pt x="10145" y="945"/>
                  </a:cubicBezTo>
                  <a:cubicBezTo>
                    <a:pt x="2960" y="2530"/>
                    <a:pt x="212" y="5806"/>
                    <a:pt x="1" y="5912"/>
                  </a:cubicBezTo>
                  <a:lnTo>
                    <a:pt x="318" y="6123"/>
                  </a:lnTo>
                  <a:cubicBezTo>
                    <a:pt x="318" y="6123"/>
                    <a:pt x="3065" y="2847"/>
                    <a:pt x="10251" y="1262"/>
                  </a:cubicBezTo>
                  <a:cubicBezTo>
                    <a:pt x="13048" y="619"/>
                    <a:pt x="15995" y="341"/>
                    <a:pt x="19001" y="341"/>
                  </a:cubicBezTo>
                  <a:cubicBezTo>
                    <a:pt x="28829" y="341"/>
                    <a:pt x="39281" y="3316"/>
                    <a:pt x="47131" y="6229"/>
                  </a:cubicBezTo>
                  <a:lnTo>
                    <a:pt x="47237" y="5912"/>
                  </a:lnTo>
                  <a:cubicBezTo>
                    <a:pt x="35071" y="1419"/>
                    <a:pt x="25754" y="1"/>
                    <a:pt x="18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0"/>
            <p:cNvSpPr/>
            <p:nvPr/>
          </p:nvSpPr>
          <p:spPr>
            <a:xfrm>
              <a:off x="6546020" y="3001015"/>
              <a:ext cx="22461" cy="59861"/>
            </a:xfrm>
            <a:custGeom>
              <a:avLst/>
              <a:gdLst/>
              <a:ahLst/>
              <a:cxnLst/>
              <a:rect l="l" t="t" r="r" b="b"/>
              <a:pathLst>
                <a:path w="1269" h="3382" extrusionOk="0">
                  <a:moveTo>
                    <a:pt x="318" y="0"/>
                  </a:moveTo>
                  <a:cubicBezTo>
                    <a:pt x="0" y="1163"/>
                    <a:pt x="318" y="2431"/>
                    <a:pt x="1057" y="3382"/>
                  </a:cubicBezTo>
                  <a:lnTo>
                    <a:pt x="1269" y="3170"/>
                  </a:lnTo>
                  <a:cubicBezTo>
                    <a:pt x="635" y="2325"/>
                    <a:pt x="318" y="1163"/>
                    <a:pt x="635" y="106"/>
                  </a:cubicBezTo>
                  <a:lnTo>
                    <a:pt x="3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0"/>
            <p:cNvSpPr/>
            <p:nvPr/>
          </p:nvSpPr>
          <p:spPr>
            <a:xfrm>
              <a:off x="6570339" y="2987917"/>
              <a:ext cx="41170" cy="74836"/>
            </a:xfrm>
            <a:custGeom>
              <a:avLst/>
              <a:gdLst/>
              <a:ahLst/>
              <a:cxnLst/>
              <a:rect l="l" t="t" r="r" b="b"/>
              <a:pathLst>
                <a:path w="2326" h="4228" extrusionOk="0">
                  <a:moveTo>
                    <a:pt x="1480" y="0"/>
                  </a:moveTo>
                  <a:cubicBezTo>
                    <a:pt x="1268" y="1374"/>
                    <a:pt x="740" y="2748"/>
                    <a:pt x="106" y="4016"/>
                  </a:cubicBezTo>
                  <a:lnTo>
                    <a:pt x="0" y="4227"/>
                  </a:lnTo>
                  <a:lnTo>
                    <a:pt x="529" y="4227"/>
                  </a:lnTo>
                  <a:cubicBezTo>
                    <a:pt x="846" y="4227"/>
                    <a:pt x="1268" y="4016"/>
                    <a:pt x="1585" y="3805"/>
                  </a:cubicBezTo>
                  <a:cubicBezTo>
                    <a:pt x="2114" y="3276"/>
                    <a:pt x="2325" y="2431"/>
                    <a:pt x="2219" y="1691"/>
                  </a:cubicBezTo>
                  <a:lnTo>
                    <a:pt x="1902" y="1691"/>
                  </a:lnTo>
                  <a:cubicBezTo>
                    <a:pt x="2008" y="2325"/>
                    <a:pt x="1797" y="3065"/>
                    <a:pt x="1374" y="3593"/>
                  </a:cubicBezTo>
                  <a:cubicBezTo>
                    <a:pt x="1057" y="3699"/>
                    <a:pt x="740" y="3910"/>
                    <a:pt x="423" y="3910"/>
                  </a:cubicBezTo>
                  <a:cubicBezTo>
                    <a:pt x="1057" y="2642"/>
                    <a:pt x="1480" y="1374"/>
                    <a:pt x="17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566;p39">
            <a:extLst>
              <a:ext uri="{FF2B5EF4-FFF2-40B4-BE49-F238E27FC236}">
                <a16:creationId xmlns:a16="http://schemas.microsoft.com/office/drawing/2014/main" id="{49E353EB-9F93-4FC8-BC5E-1DFC05CEA681}"/>
              </a:ext>
            </a:extLst>
          </p:cNvPr>
          <p:cNvSpPr txBox="1">
            <a:spLocks noGrp="1"/>
          </p:cNvSpPr>
          <p:nvPr>
            <p:ph type="title"/>
          </p:nvPr>
        </p:nvSpPr>
        <p:spPr>
          <a:xfrm>
            <a:off x="3819317" y="1258898"/>
            <a:ext cx="4622414" cy="30047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solidFill>
                  <a:schemeClr val="accent1">
                    <a:lumMod val="50000"/>
                  </a:schemeClr>
                </a:solidFill>
                <a:latin typeface="Cambria" panose="02040503050406030204" pitchFamily="18" charset="0"/>
                <a:ea typeface="Cambria" panose="02040503050406030204" pitchFamily="18" charset="0"/>
              </a:rPr>
              <a:t>Tìm hiểu chung</a:t>
            </a:r>
            <a:endParaRPr sz="6600" dirty="0">
              <a:solidFill>
                <a:schemeClr val="accent1">
                  <a:lumMod val="50000"/>
                </a:schemeClr>
              </a:solidFill>
              <a:latin typeface="Cambria" panose="02040503050406030204" pitchFamily="18" charset="0"/>
              <a:ea typeface="Cambria" panose="02040503050406030204" pitchFamily="18" charset="0"/>
            </a:endParaRPr>
          </a:p>
        </p:txBody>
      </p:sp>
      <p:sp>
        <p:nvSpPr>
          <p:cNvPr id="71" name="Google Shape;566;p39">
            <a:extLst>
              <a:ext uri="{FF2B5EF4-FFF2-40B4-BE49-F238E27FC236}">
                <a16:creationId xmlns:a16="http://schemas.microsoft.com/office/drawing/2014/main" id="{0E378BD7-531D-4D98-AB00-0ADE33EABB95}"/>
              </a:ext>
            </a:extLst>
          </p:cNvPr>
          <p:cNvSpPr txBox="1">
            <a:spLocks/>
          </p:cNvSpPr>
          <p:nvPr/>
        </p:nvSpPr>
        <p:spPr>
          <a:xfrm>
            <a:off x="5784028" y="655272"/>
            <a:ext cx="692992" cy="767557"/>
          </a:xfrm>
          <a:prstGeom prst="rect">
            <a:avLst/>
          </a:prstGeom>
          <a:noFill/>
          <a:ln w="28575">
            <a:solidFill>
              <a:schemeClr val="accent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Neucha"/>
              <a:buNone/>
              <a:defRPr sz="2800" b="1" i="0" u="none" strike="noStrike" cap="none">
                <a:solidFill>
                  <a:schemeClr val="accent5"/>
                </a:solidFill>
                <a:latin typeface="Neucha"/>
                <a:ea typeface="Neucha"/>
                <a:cs typeface="Neucha"/>
                <a:sym typeface="Neucha"/>
              </a:defRPr>
            </a:lvl1pPr>
            <a:lvl2pPr marR="0" lvl="1" algn="l" rtl="0">
              <a:lnSpc>
                <a:spcPct val="100000"/>
              </a:lnSpc>
              <a:spcBef>
                <a:spcPts val="0"/>
              </a:spcBef>
              <a:spcAft>
                <a:spcPts val="0"/>
              </a:spcAft>
              <a:buClr>
                <a:schemeClr val="accent5"/>
              </a:buClr>
              <a:buSzPts val="3000"/>
              <a:buFont typeface="Amatic SC"/>
              <a:buNone/>
              <a:defRPr sz="3000" b="0" i="0" u="none" strike="noStrike" cap="none">
                <a:solidFill>
                  <a:schemeClr val="accent5"/>
                </a:solidFill>
                <a:latin typeface="Amatic SC"/>
                <a:ea typeface="Amatic SC"/>
                <a:cs typeface="Amatic SC"/>
                <a:sym typeface="Amatic SC"/>
              </a:defRPr>
            </a:lvl2pPr>
            <a:lvl3pPr marR="0" lvl="2" algn="l" rtl="0">
              <a:lnSpc>
                <a:spcPct val="100000"/>
              </a:lnSpc>
              <a:spcBef>
                <a:spcPts val="0"/>
              </a:spcBef>
              <a:spcAft>
                <a:spcPts val="0"/>
              </a:spcAft>
              <a:buClr>
                <a:schemeClr val="accent5"/>
              </a:buClr>
              <a:buSzPts val="3000"/>
              <a:buFont typeface="Amatic SC"/>
              <a:buNone/>
              <a:defRPr sz="3000" b="0" i="0" u="none" strike="noStrike" cap="none">
                <a:solidFill>
                  <a:schemeClr val="accent5"/>
                </a:solidFill>
                <a:latin typeface="Amatic SC"/>
                <a:ea typeface="Amatic SC"/>
                <a:cs typeface="Amatic SC"/>
                <a:sym typeface="Amatic SC"/>
              </a:defRPr>
            </a:lvl3pPr>
            <a:lvl4pPr marR="0" lvl="3" algn="l" rtl="0">
              <a:lnSpc>
                <a:spcPct val="100000"/>
              </a:lnSpc>
              <a:spcBef>
                <a:spcPts val="0"/>
              </a:spcBef>
              <a:spcAft>
                <a:spcPts val="0"/>
              </a:spcAft>
              <a:buClr>
                <a:schemeClr val="accent5"/>
              </a:buClr>
              <a:buSzPts val="3000"/>
              <a:buFont typeface="Amatic SC"/>
              <a:buNone/>
              <a:defRPr sz="3000" b="0" i="0" u="none" strike="noStrike" cap="none">
                <a:solidFill>
                  <a:schemeClr val="accent5"/>
                </a:solidFill>
                <a:latin typeface="Amatic SC"/>
                <a:ea typeface="Amatic SC"/>
                <a:cs typeface="Amatic SC"/>
                <a:sym typeface="Amatic SC"/>
              </a:defRPr>
            </a:lvl4pPr>
            <a:lvl5pPr marR="0" lvl="4" algn="l" rtl="0">
              <a:lnSpc>
                <a:spcPct val="100000"/>
              </a:lnSpc>
              <a:spcBef>
                <a:spcPts val="0"/>
              </a:spcBef>
              <a:spcAft>
                <a:spcPts val="0"/>
              </a:spcAft>
              <a:buClr>
                <a:schemeClr val="accent5"/>
              </a:buClr>
              <a:buSzPts val="3000"/>
              <a:buFont typeface="Amatic SC"/>
              <a:buNone/>
              <a:defRPr sz="3000" b="0" i="0" u="none" strike="noStrike" cap="none">
                <a:solidFill>
                  <a:schemeClr val="accent5"/>
                </a:solidFill>
                <a:latin typeface="Amatic SC"/>
                <a:ea typeface="Amatic SC"/>
                <a:cs typeface="Amatic SC"/>
                <a:sym typeface="Amatic SC"/>
              </a:defRPr>
            </a:lvl5pPr>
            <a:lvl6pPr marR="0" lvl="5" algn="l" rtl="0">
              <a:lnSpc>
                <a:spcPct val="100000"/>
              </a:lnSpc>
              <a:spcBef>
                <a:spcPts val="0"/>
              </a:spcBef>
              <a:spcAft>
                <a:spcPts val="0"/>
              </a:spcAft>
              <a:buClr>
                <a:schemeClr val="accent5"/>
              </a:buClr>
              <a:buSzPts val="3000"/>
              <a:buFont typeface="Amatic SC"/>
              <a:buNone/>
              <a:defRPr sz="3000" b="0" i="0" u="none" strike="noStrike" cap="none">
                <a:solidFill>
                  <a:schemeClr val="accent5"/>
                </a:solidFill>
                <a:latin typeface="Amatic SC"/>
                <a:ea typeface="Amatic SC"/>
                <a:cs typeface="Amatic SC"/>
                <a:sym typeface="Amatic SC"/>
              </a:defRPr>
            </a:lvl6pPr>
            <a:lvl7pPr marR="0" lvl="6" algn="l" rtl="0">
              <a:lnSpc>
                <a:spcPct val="100000"/>
              </a:lnSpc>
              <a:spcBef>
                <a:spcPts val="0"/>
              </a:spcBef>
              <a:spcAft>
                <a:spcPts val="0"/>
              </a:spcAft>
              <a:buClr>
                <a:schemeClr val="accent5"/>
              </a:buClr>
              <a:buSzPts val="3000"/>
              <a:buFont typeface="Amatic SC"/>
              <a:buNone/>
              <a:defRPr sz="3000" b="0" i="0" u="none" strike="noStrike" cap="none">
                <a:solidFill>
                  <a:schemeClr val="accent5"/>
                </a:solidFill>
                <a:latin typeface="Amatic SC"/>
                <a:ea typeface="Amatic SC"/>
                <a:cs typeface="Amatic SC"/>
                <a:sym typeface="Amatic SC"/>
              </a:defRPr>
            </a:lvl7pPr>
            <a:lvl8pPr marR="0" lvl="7" algn="l" rtl="0">
              <a:lnSpc>
                <a:spcPct val="100000"/>
              </a:lnSpc>
              <a:spcBef>
                <a:spcPts val="0"/>
              </a:spcBef>
              <a:spcAft>
                <a:spcPts val="0"/>
              </a:spcAft>
              <a:buClr>
                <a:schemeClr val="accent5"/>
              </a:buClr>
              <a:buSzPts val="3000"/>
              <a:buFont typeface="Amatic SC"/>
              <a:buNone/>
              <a:defRPr sz="3000" b="0" i="0" u="none" strike="noStrike" cap="none">
                <a:solidFill>
                  <a:schemeClr val="accent5"/>
                </a:solidFill>
                <a:latin typeface="Amatic SC"/>
                <a:ea typeface="Amatic SC"/>
                <a:cs typeface="Amatic SC"/>
                <a:sym typeface="Amatic SC"/>
              </a:defRPr>
            </a:lvl8pPr>
            <a:lvl9pPr marR="0" lvl="8" algn="l" rtl="0">
              <a:lnSpc>
                <a:spcPct val="100000"/>
              </a:lnSpc>
              <a:spcBef>
                <a:spcPts val="0"/>
              </a:spcBef>
              <a:spcAft>
                <a:spcPts val="0"/>
              </a:spcAft>
              <a:buClr>
                <a:schemeClr val="accent5"/>
              </a:buClr>
              <a:buSzPts val="3000"/>
              <a:buFont typeface="Amatic SC"/>
              <a:buNone/>
              <a:defRPr sz="3000" b="0" i="0" u="none" strike="noStrike" cap="none">
                <a:solidFill>
                  <a:schemeClr val="accent5"/>
                </a:solidFill>
                <a:latin typeface="Amatic SC"/>
                <a:ea typeface="Amatic SC"/>
                <a:cs typeface="Amatic SC"/>
                <a:sym typeface="Amatic SC"/>
              </a:defRPr>
            </a:lvl9pPr>
          </a:lstStyle>
          <a:p>
            <a:r>
              <a:rPr lang="en-US" sz="6600" dirty="0">
                <a:solidFill>
                  <a:schemeClr val="accent1">
                    <a:lumMod val="50000"/>
                  </a:schemeClr>
                </a:solidFill>
                <a:latin typeface="Cambria" panose="02040503050406030204" pitchFamily="18" charset="0"/>
                <a:ea typeface="Cambria" panose="02040503050406030204" pitchFamily="18" charset="0"/>
              </a:rPr>
              <a:t>I</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10"/>
                                        </p:tgtEl>
                                        <p:attrNameLst>
                                          <p:attrName>style.visibility</p:attrName>
                                        </p:attrNameLst>
                                      </p:cBhvr>
                                      <p:to>
                                        <p:strVal val="visible"/>
                                      </p:to>
                                    </p:set>
                                    <p:anim calcmode="lin" valueType="num">
                                      <p:cBhvr>
                                        <p:cTn id="7" dur="1000" fill="hold"/>
                                        <p:tgtEl>
                                          <p:spTgt spid="1010"/>
                                        </p:tgtEl>
                                        <p:attrNameLst>
                                          <p:attrName>ppt_w</p:attrName>
                                        </p:attrNameLst>
                                      </p:cBhvr>
                                      <p:tavLst>
                                        <p:tav tm="0">
                                          <p:val>
                                            <p:fltVal val="0"/>
                                          </p:val>
                                        </p:tav>
                                        <p:tav tm="100000">
                                          <p:val>
                                            <p:strVal val="#ppt_w"/>
                                          </p:val>
                                        </p:tav>
                                      </p:tavLst>
                                    </p:anim>
                                    <p:anim calcmode="lin" valueType="num">
                                      <p:cBhvr>
                                        <p:cTn id="8" dur="1000" fill="hold"/>
                                        <p:tgtEl>
                                          <p:spTgt spid="1010"/>
                                        </p:tgtEl>
                                        <p:attrNameLst>
                                          <p:attrName>ppt_h</p:attrName>
                                        </p:attrNameLst>
                                      </p:cBhvr>
                                      <p:tavLst>
                                        <p:tav tm="0">
                                          <p:val>
                                            <p:fltVal val="0"/>
                                          </p:val>
                                        </p:tav>
                                        <p:tav tm="100000">
                                          <p:val>
                                            <p:strVal val="#ppt_h"/>
                                          </p:val>
                                        </p:tav>
                                      </p:tavLst>
                                    </p:anim>
                                    <p:anim calcmode="lin" valueType="num">
                                      <p:cBhvr>
                                        <p:cTn id="9" dur="1000" fill="hold"/>
                                        <p:tgtEl>
                                          <p:spTgt spid="10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1000"/>
                                        <p:tgtEl>
                                          <p:spTgt spid="71"/>
                                        </p:tgtEl>
                                      </p:cBhvr>
                                    </p:animEffect>
                                    <p:anim calcmode="lin" valueType="num">
                                      <p:cBhvr>
                                        <p:cTn id="16" dur="1000" fill="hold"/>
                                        <p:tgtEl>
                                          <p:spTgt spid="71"/>
                                        </p:tgtEl>
                                        <p:attrNameLst>
                                          <p:attrName>ppt_x</p:attrName>
                                        </p:attrNameLst>
                                      </p:cBhvr>
                                      <p:tavLst>
                                        <p:tav tm="0">
                                          <p:val>
                                            <p:strVal val="#ppt_x"/>
                                          </p:val>
                                        </p:tav>
                                        <p:tav tm="100000">
                                          <p:val>
                                            <p:strVal val="#ppt_x"/>
                                          </p:val>
                                        </p:tav>
                                      </p:tavLst>
                                    </p:anim>
                                    <p:anim calcmode="lin" valueType="num">
                                      <p:cBhvr>
                                        <p:cTn id="17" dur="1000" fill="hold"/>
                                        <p:tgtEl>
                                          <p:spTgt spid="7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1000"/>
                                        <p:tgtEl>
                                          <p:spTgt spid="69"/>
                                        </p:tgtEl>
                                      </p:cBhvr>
                                    </p:animEffect>
                                    <p:anim calcmode="lin" valueType="num">
                                      <p:cBhvr>
                                        <p:cTn id="21" dur="1000" fill="hold"/>
                                        <p:tgtEl>
                                          <p:spTgt spid="69"/>
                                        </p:tgtEl>
                                        <p:attrNameLst>
                                          <p:attrName>ppt_x</p:attrName>
                                        </p:attrNameLst>
                                      </p:cBhvr>
                                      <p:tavLst>
                                        <p:tav tm="0">
                                          <p:val>
                                            <p:strVal val="#ppt_x"/>
                                          </p:val>
                                        </p:tav>
                                        <p:tav tm="100000">
                                          <p:val>
                                            <p:strVal val="#ppt_x"/>
                                          </p:val>
                                        </p:tav>
                                      </p:tavLst>
                                    </p:anim>
                                    <p:anim calcmode="lin" valueType="num">
                                      <p:cBhvr>
                                        <p:cTn id="22"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457" name="Google Shape;457;p36"/>
          <p:cNvSpPr/>
          <p:nvPr/>
        </p:nvSpPr>
        <p:spPr>
          <a:xfrm rot="5400000" flipH="1">
            <a:off x="-116875" y="3896327"/>
            <a:ext cx="1351396" cy="1142950"/>
          </a:xfrm>
          <a:custGeom>
            <a:avLst/>
            <a:gdLst/>
            <a:ahLst/>
            <a:cxnLst/>
            <a:rect l="l" t="t" r="r" b="b"/>
            <a:pathLst>
              <a:path w="102127" h="53900" extrusionOk="0">
                <a:moveTo>
                  <a:pt x="168" y="1"/>
                </a:moveTo>
                <a:lnTo>
                  <a:pt x="0" y="53899"/>
                </a:lnTo>
                <a:lnTo>
                  <a:pt x="102126" y="53899"/>
                </a:lnTo>
                <a:cubicBezTo>
                  <a:pt x="100278" y="52849"/>
                  <a:pt x="97883" y="52051"/>
                  <a:pt x="94522" y="51589"/>
                </a:cubicBezTo>
                <a:cubicBezTo>
                  <a:pt x="86792" y="50496"/>
                  <a:pt x="83810" y="39490"/>
                  <a:pt x="79525" y="38314"/>
                </a:cubicBezTo>
                <a:cubicBezTo>
                  <a:pt x="78970" y="38160"/>
                  <a:pt x="78367" y="38096"/>
                  <a:pt x="77713" y="38096"/>
                </a:cubicBezTo>
                <a:cubicBezTo>
                  <a:pt x="74462" y="38096"/>
                  <a:pt x="69981" y="39683"/>
                  <a:pt x="64178" y="39683"/>
                </a:cubicBezTo>
                <a:cubicBezTo>
                  <a:pt x="62232" y="39683"/>
                  <a:pt x="60137" y="39505"/>
                  <a:pt x="57890" y="39028"/>
                </a:cubicBezTo>
                <a:cubicBezTo>
                  <a:pt x="47597" y="36843"/>
                  <a:pt x="45959" y="28945"/>
                  <a:pt x="43144" y="23862"/>
                </a:cubicBezTo>
                <a:cubicBezTo>
                  <a:pt x="41149" y="20260"/>
                  <a:pt x="38772" y="19367"/>
                  <a:pt x="35805" y="19367"/>
                </a:cubicBezTo>
                <a:cubicBezTo>
                  <a:pt x="32891" y="19367"/>
                  <a:pt x="29409" y="20229"/>
                  <a:pt x="25159" y="20229"/>
                </a:cubicBezTo>
                <a:cubicBezTo>
                  <a:pt x="22989" y="20229"/>
                  <a:pt x="20619" y="20004"/>
                  <a:pt x="18023" y="19325"/>
                </a:cubicBezTo>
                <a:cubicBezTo>
                  <a:pt x="5168" y="15964"/>
                  <a:pt x="168" y="1"/>
                  <a:pt x="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962;p48">
            <a:extLst>
              <a:ext uri="{FF2B5EF4-FFF2-40B4-BE49-F238E27FC236}">
                <a16:creationId xmlns:a16="http://schemas.microsoft.com/office/drawing/2014/main" id="{99503526-9804-4155-83FC-1FD969C9179A}"/>
              </a:ext>
            </a:extLst>
          </p:cNvPr>
          <p:cNvGrpSpPr/>
          <p:nvPr/>
        </p:nvGrpSpPr>
        <p:grpSpPr>
          <a:xfrm>
            <a:off x="370697" y="117458"/>
            <a:ext cx="556718" cy="461665"/>
            <a:chOff x="3465302" y="1460090"/>
            <a:chExt cx="747414" cy="821381"/>
          </a:xfrm>
        </p:grpSpPr>
        <p:sp>
          <p:nvSpPr>
            <p:cNvPr id="109" name="Google Shape;963;p48">
              <a:extLst>
                <a:ext uri="{FF2B5EF4-FFF2-40B4-BE49-F238E27FC236}">
                  <a16:creationId xmlns:a16="http://schemas.microsoft.com/office/drawing/2014/main" id="{1B1AEA1B-194D-4FF3-ADC7-437E32C7066F}"/>
                </a:ext>
              </a:extLst>
            </p:cNvPr>
            <p:cNvSpPr/>
            <p:nvPr/>
          </p:nvSpPr>
          <p:spPr>
            <a:xfrm>
              <a:off x="3891544" y="1460705"/>
              <a:ext cx="321172" cy="806445"/>
            </a:xfrm>
            <a:custGeom>
              <a:avLst/>
              <a:gdLst/>
              <a:ahLst/>
              <a:cxnLst/>
              <a:rect l="l" t="t" r="r" b="b"/>
              <a:pathLst>
                <a:path w="29244" h="73430" extrusionOk="0">
                  <a:moveTo>
                    <a:pt x="16236" y="1"/>
                  </a:moveTo>
                  <a:cubicBezTo>
                    <a:pt x="12276" y="1"/>
                    <a:pt x="1" y="1581"/>
                    <a:pt x="183" y="2768"/>
                  </a:cubicBezTo>
                  <a:cubicBezTo>
                    <a:pt x="289" y="4142"/>
                    <a:pt x="9377" y="64798"/>
                    <a:pt x="10011" y="68391"/>
                  </a:cubicBezTo>
                  <a:cubicBezTo>
                    <a:pt x="10770" y="72388"/>
                    <a:pt x="13636" y="73430"/>
                    <a:pt x="16557" y="73430"/>
                  </a:cubicBezTo>
                  <a:cubicBezTo>
                    <a:pt x="19737" y="73430"/>
                    <a:pt x="22982" y="72195"/>
                    <a:pt x="23643" y="72195"/>
                  </a:cubicBezTo>
                  <a:cubicBezTo>
                    <a:pt x="29243" y="72090"/>
                    <a:pt x="28821" y="62896"/>
                    <a:pt x="28081" y="60571"/>
                  </a:cubicBezTo>
                  <a:cubicBezTo>
                    <a:pt x="27236" y="58141"/>
                    <a:pt x="19839" y="2979"/>
                    <a:pt x="19839" y="2979"/>
                  </a:cubicBezTo>
                  <a:cubicBezTo>
                    <a:pt x="19627" y="1606"/>
                    <a:pt x="18676" y="549"/>
                    <a:pt x="17408" y="126"/>
                  </a:cubicBezTo>
                  <a:cubicBezTo>
                    <a:pt x="17279" y="40"/>
                    <a:pt x="16861" y="1"/>
                    <a:pt x="16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4;p48">
              <a:extLst>
                <a:ext uri="{FF2B5EF4-FFF2-40B4-BE49-F238E27FC236}">
                  <a16:creationId xmlns:a16="http://schemas.microsoft.com/office/drawing/2014/main" id="{04CA8B76-9451-41D1-B276-57BDF5DF9002}"/>
                </a:ext>
              </a:extLst>
            </p:cNvPr>
            <p:cNvSpPr/>
            <p:nvPr/>
          </p:nvSpPr>
          <p:spPr>
            <a:xfrm>
              <a:off x="3979437" y="2052189"/>
              <a:ext cx="230962" cy="215411"/>
            </a:xfrm>
            <a:custGeom>
              <a:avLst/>
              <a:gdLst/>
              <a:ahLst/>
              <a:cxnLst/>
              <a:rect l="l" t="t" r="r" b="b"/>
              <a:pathLst>
                <a:path w="21030" h="19614" extrusionOk="0">
                  <a:moveTo>
                    <a:pt x="17979" y="1"/>
                  </a:moveTo>
                  <a:cubicBezTo>
                    <a:pt x="14819" y="1"/>
                    <a:pt x="0" y="2910"/>
                    <a:pt x="0" y="2910"/>
                  </a:cubicBezTo>
                  <a:cubicBezTo>
                    <a:pt x="0" y="2910"/>
                    <a:pt x="951" y="8194"/>
                    <a:pt x="1585" y="13583"/>
                  </a:cubicBezTo>
                  <a:cubicBezTo>
                    <a:pt x="2093" y="18513"/>
                    <a:pt x="5286" y="19613"/>
                    <a:pt x="8914" y="19613"/>
                  </a:cubicBezTo>
                  <a:cubicBezTo>
                    <a:pt x="10573" y="19613"/>
                    <a:pt x="12324" y="19383"/>
                    <a:pt x="13949" y="19184"/>
                  </a:cubicBezTo>
                  <a:cubicBezTo>
                    <a:pt x="19127" y="18444"/>
                    <a:pt x="21029" y="14428"/>
                    <a:pt x="20712" y="11364"/>
                  </a:cubicBezTo>
                  <a:cubicBezTo>
                    <a:pt x="20395" y="8299"/>
                    <a:pt x="19867" y="585"/>
                    <a:pt x="18493" y="57"/>
                  </a:cubicBezTo>
                  <a:cubicBezTo>
                    <a:pt x="18401" y="19"/>
                    <a:pt x="18225" y="1"/>
                    <a:pt x="179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5;p48">
              <a:extLst>
                <a:ext uri="{FF2B5EF4-FFF2-40B4-BE49-F238E27FC236}">
                  <a16:creationId xmlns:a16="http://schemas.microsoft.com/office/drawing/2014/main" id="{447449BB-DDF3-46C7-A80A-E321DF1BCF42}"/>
                </a:ext>
              </a:extLst>
            </p:cNvPr>
            <p:cNvSpPr/>
            <p:nvPr/>
          </p:nvSpPr>
          <p:spPr>
            <a:xfrm>
              <a:off x="3921460" y="1460090"/>
              <a:ext cx="245997" cy="762471"/>
            </a:xfrm>
            <a:custGeom>
              <a:avLst/>
              <a:gdLst/>
              <a:ahLst/>
              <a:cxnLst/>
              <a:rect l="l" t="t" r="r" b="b"/>
              <a:pathLst>
                <a:path w="22399" h="69426" extrusionOk="0">
                  <a:moveTo>
                    <a:pt x="9322" y="1"/>
                  </a:moveTo>
                  <a:cubicBezTo>
                    <a:pt x="5620" y="1"/>
                    <a:pt x="0" y="936"/>
                    <a:pt x="524" y="2507"/>
                  </a:cubicBezTo>
                  <a:cubicBezTo>
                    <a:pt x="524" y="2507"/>
                    <a:pt x="9717" y="67919"/>
                    <a:pt x="11091" y="69081"/>
                  </a:cubicBezTo>
                  <a:cubicBezTo>
                    <a:pt x="11429" y="69322"/>
                    <a:pt x="12173" y="69426"/>
                    <a:pt x="13123" y="69426"/>
                  </a:cubicBezTo>
                  <a:cubicBezTo>
                    <a:pt x="16340" y="69426"/>
                    <a:pt x="21918" y="68239"/>
                    <a:pt x="22081" y="67179"/>
                  </a:cubicBezTo>
                  <a:cubicBezTo>
                    <a:pt x="22398" y="64537"/>
                    <a:pt x="13310" y="1556"/>
                    <a:pt x="12359" y="499"/>
                  </a:cubicBezTo>
                  <a:cubicBezTo>
                    <a:pt x="12051" y="160"/>
                    <a:pt x="10850" y="1"/>
                    <a:pt x="9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66;p48">
              <a:extLst>
                <a:ext uri="{FF2B5EF4-FFF2-40B4-BE49-F238E27FC236}">
                  <a16:creationId xmlns:a16="http://schemas.microsoft.com/office/drawing/2014/main" id="{173EBE0B-BFCE-4A62-B2B0-147D338D8214}"/>
                </a:ext>
              </a:extLst>
            </p:cNvPr>
            <p:cNvSpPr/>
            <p:nvPr/>
          </p:nvSpPr>
          <p:spPr>
            <a:xfrm>
              <a:off x="3941130" y="1473686"/>
              <a:ext cx="132317" cy="752060"/>
            </a:xfrm>
            <a:custGeom>
              <a:avLst/>
              <a:gdLst/>
              <a:ahLst/>
              <a:cxnLst/>
              <a:rect l="l" t="t" r="r" b="b"/>
              <a:pathLst>
                <a:path w="12048" h="68478" extrusionOk="0">
                  <a:moveTo>
                    <a:pt x="1" y="1"/>
                  </a:moveTo>
                  <a:cubicBezTo>
                    <a:pt x="424" y="2748"/>
                    <a:pt x="10357" y="66469"/>
                    <a:pt x="11942" y="68477"/>
                  </a:cubicBezTo>
                  <a:lnTo>
                    <a:pt x="12048" y="68372"/>
                  </a:lnTo>
                  <a:cubicBezTo>
                    <a:pt x="10568" y="66469"/>
                    <a:pt x="318" y="741"/>
                    <a:pt x="2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67;p48">
              <a:extLst>
                <a:ext uri="{FF2B5EF4-FFF2-40B4-BE49-F238E27FC236}">
                  <a16:creationId xmlns:a16="http://schemas.microsoft.com/office/drawing/2014/main" id="{D19B2D3A-4056-4433-A929-9D67F4B309AE}"/>
                </a:ext>
              </a:extLst>
            </p:cNvPr>
            <p:cNvSpPr/>
            <p:nvPr/>
          </p:nvSpPr>
          <p:spPr>
            <a:xfrm>
              <a:off x="4014252" y="1464406"/>
              <a:ext cx="103301" cy="742768"/>
            </a:xfrm>
            <a:custGeom>
              <a:avLst/>
              <a:gdLst/>
              <a:ahLst/>
              <a:cxnLst/>
              <a:rect l="l" t="t" r="r" b="b"/>
              <a:pathLst>
                <a:path w="9406" h="67632" extrusionOk="0">
                  <a:moveTo>
                    <a:pt x="0" y="1"/>
                  </a:moveTo>
                  <a:cubicBezTo>
                    <a:pt x="1268" y="6869"/>
                    <a:pt x="9088" y="66997"/>
                    <a:pt x="9194" y="67631"/>
                  </a:cubicBezTo>
                  <a:lnTo>
                    <a:pt x="9405" y="67631"/>
                  </a:lnTo>
                  <a:cubicBezTo>
                    <a:pt x="9300" y="66997"/>
                    <a:pt x="1480" y="6869"/>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68;p48">
              <a:extLst>
                <a:ext uri="{FF2B5EF4-FFF2-40B4-BE49-F238E27FC236}">
                  <a16:creationId xmlns:a16="http://schemas.microsoft.com/office/drawing/2014/main" id="{51333F8D-7AF4-47D0-B693-92A691D38DA7}"/>
                </a:ext>
              </a:extLst>
            </p:cNvPr>
            <p:cNvSpPr/>
            <p:nvPr/>
          </p:nvSpPr>
          <p:spPr>
            <a:xfrm>
              <a:off x="4054865" y="1465570"/>
              <a:ext cx="90540" cy="750885"/>
            </a:xfrm>
            <a:custGeom>
              <a:avLst/>
              <a:gdLst/>
              <a:ahLst/>
              <a:cxnLst/>
              <a:rect l="l" t="t" r="r" b="b"/>
              <a:pathLst>
                <a:path w="8244" h="68371" extrusionOk="0">
                  <a:moveTo>
                    <a:pt x="1" y="0"/>
                  </a:moveTo>
                  <a:cubicBezTo>
                    <a:pt x="212" y="634"/>
                    <a:pt x="8138" y="64884"/>
                    <a:pt x="7926" y="68371"/>
                  </a:cubicBezTo>
                  <a:lnTo>
                    <a:pt x="8138" y="68371"/>
                  </a:lnTo>
                  <a:cubicBezTo>
                    <a:pt x="8243" y="64884"/>
                    <a:pt x="318" y="634"/>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69;p48">
              <a:extLst>
                <a:ext uri="{FF2B5EF4-FFF2-40B4-BE49-F238E27FC236}">
                  <a16:creationId xmlns:a16="http://schemas.microsoft.com/office/drawing/2014/main" id="{28110CEC-ED27-4901-86E7-5AF78CBD88C2}"/>
                </a:ext>
              </a:extLst>
            </p:cNvPr>
            <p:cNvSpPr/>
            <p:nvPr/>
          </p:nvSpPr>
          <p:spPr>
            <a:xfrm>
              <a:off x="3975956" y="1462089"/>
              <a:ext cx="128825" cy="753213"/>
            </a:xfrm>
            <a:custGeom>
              <a:avLst/>
              <a:gdLst/>
              <a:ahLst/>
              <a:cxnLst/>
              <a:rect l="l" t="t" r="r" b="b"/>
              <a:pathLst>
                <a:path w="11730" h="68583" extrusionOk="0">
                  <a:moveTo>
                    <a:pt x="211" y="0"/>
                  </a:moveTo>
                  <a:cubicBezTo>
                    <a:pt x="0" y="6024"/>
                    <a:pt x="11519" y="67948"/>
                    <a:pt x="11624" y="68582"/>
                  </a:cubicBezTo>
                  <a:lnTo>
                    <a:pt x="11730" y="68582"/>
                  </a:lnTo>
                  <a:cubicBezTo>
                    <a:pt x="11624" y="67948"/>
                    <a:pt x="106" y="6024"/>
                    <a:pt x="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70;p48">
              <a:extLst>
                <a:ext uri="{FF2B5EF4-FFF2-40B4-BE49-F238E27FC236}">
                  <a16:creationId xmlns:a16="http://schemas.microsoft.com/office/drawing/2014/main" id="{60B5B937-0A20-4344-BFBA-773D95196B07}"/>
                </a:ext>
              </a:extLst>
            </p:cNvPr>
            <p:cNvSpPr/>
            <p:nvPr/>
          </p:nvSpPr>
          <p:spPr>
            <a:xfrm>
              <a:off x="3703216" y="1475235"/>
              <a:ext cx="227349" cy="805424"/>
            </a:xfrm>
            <a:custGeom>
              <a:avLst/>
              <a:gdLst/>
              <a:ahLst/>
              <a:cxnLst/>
              <a:rect l="l" t="t" r="r" b="b"/>
              <a:pathLst>
                <a:path w="20701" h="73337" extrusionOk="0">
                  <a:moveTo>
                    <a:pt x="9433" y="0"/>
                  </a:moveTo>
                  <a:cubicBezTo>
                    <a:pt x="4846" y="0"/>
                    <a:pt x="1" y="280"/>
                    <a:pt x="1" y="1022"/>
                  </a:cubicBezTo>
                  <a:cubicBezTo>
                    <a:pt x="1" y="2396"/>
                    <a:pt x="1163" y="63792"/>
                    <a:pt x="1375" y="67385"/>
                  </a:cubicBezTo>
                  <a:cubicBezTo>
                    <a:pt x="1684" y="72337"/>
                    <a:pt x="5655" y="73337"/>
                    <a:pt x="9168" y="73337"/>
                  </a:cubicBezTo>
                  <a:cubicBezTo>
                    <a:pt x="11549" y="73337"/>
                    <a:pt x="13720" y="72877"/>
                    <a:pt x="14398" y="72877"/>
                  </a:cubicBezTo>
                  <a:cubicBezTo>
                    <a:pt x="14428" y="72877"/>
                    <a:pt x="14454" y="72878"/>
                    <a:pt x="14478" y="72880"/>
                  </a:cubicBezTo>
                  <a:cubicBezTo>
                    <a:pt x="14633" y="72895"/>
                    <a:pt x="14784" y="72902"/>
                    <a:pt x="14931" y="72902"/>
                  </a:cubicBezTo>
                  <a:cubicBezTo>
                    <a:pt x="20014" y="72902"/>
                    <a:pt x="20701" y="64252"/>
                    <a:pt x="20290" y="61890"/>
                  </a:cubicBezTo>
                  <a:cubicBezTo>
                    <a:pt x="19762" y="59460"/>
                    <a:pt x="19445" y="3770"/>
                    <a:pt x="19445" y="3770"/>
                  </a:cubicBezTo>
                  <a:cubicBezTo>
                    <a:pt x="19339" y="2396"/>
                    <a:pt x="18599" y="1128"/>
                    <a:pt x="17437" y="494"/>
                  </a:cubicBezTo>
                  <a:cubicBezTo>
                    <a:pt x="17049" y="203"/>
                    <a:pt x="13334" y="0"/>
                    <a:pt x="94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71;p48">
              <a:extLst>
                <a:ext uri="{FF2B5EF4-FFF2-40B4-BE49-F238E27FC236}">
                  <a16:creationId xmlns:a16="http://schemas.microsoft.com/office/drawing/2014/main" id="{86B5D5EC-2EFA-4071-AB0D-ABFF68D824F9}"/>
                </a:ext>
              </a:extLst>
            </p:cNvPr>
            <p:cNvSpPr/>
            <p:nvPr/>
          </p:nvSpPr>
          <p:spPr>
            <a:xfrm>
              <a:off x="3712507" y="2077954"/>
              <a:ext cx="219353" cy="203517"/>
            </a:xfrm>
            <a:custGeom>
              <a:avLst/>
              <a:gdLst/>
              <a:ahLst/>
              <a:cxnLst/>
              <a:rect l="l" t="t" r="r" b="b"/>
              <a:pathLst>
                <a:path w="19973" h="18531" extrusionOk="0">
                  <a:moveTo>
                    <a:pt x="15477" y="1"/>
                  </a:moveTo>
                  <a:cubicBezTo>
                    <a:pt x="10096" y="1"/>
                    <a:pt x="0" y="670"/>
                    <a:pt x="0" y="670"/>
                  </a:cubicBezTo>
                  <a:cubicBezTo>
                    <a:pt x="740" y="4263"/>
                    <a:pt x="1057" y="7855"/>
                    <a:pt x="740" y="11448"/>
                  </a:cubicBezTo>
                  <a:cubicBezTo>
                    <a:pt x="227" y="18429"/>
                    <a:pt x="6096" y="18529"/>
                    <a:pt x="11275" y="18529"/>
                  </a:cubicBezTo>
                  <a:cubicBezTo>
                    <a:pt x="11427" y="18529"/>
                    <a:pt x="11579" y="18528"/>
                    <a:pt x="11730" y="18528"/>
                  </a:cubicBezTo>
                  <a:cubicBezTo>
                    <a:pt x="11795" y="18530"/>
                    <a:pt x="11859" y="18531"/>
                    <a:pt x="11924" y="18531"/>
                  </a:cubicBezTo>
                  <a:cubicBezTo>
                    <a:pt x="15953" y="18531"/>
                    <a:pt x="19126" y="15295"/>
                    <a:pt x="19022" y="11343"/>
                  </a:cubicBezTo>
                  <a:cubicBezTo>
                    <a:pt x="19127" y="8278"/>
                    <a:pt x="19973" y="881"/>
                    <a:pt x="18704" y="247"/>
                  </a:cubicBezTo>
                  <a:cubicBezTo>
                    <a:pt x="18424" y="68"/>
                    <a:pt x="17189" y="1"/>
                    <a:pt x="15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72;p48">
              <a:extLst>
                <a:ext uri="{FF2B5EF4-FFF2-40B4-BE49-F238E27FC236}">
                  <a16:creationId xmlns:a16="http://schemas.microsoft.com/office/drawing/2014/main" id="{5F88ACE1-E9E5-4A80-8117-F07A05CF19B6}"/>
                </a:ext>
              </a:extLst>
            </p:cNvPr>
            <p:cNvSpPr/>
            <p:nvPr/>
          </p:nvSpPr>
          <p:spPr>
            <a:xfrm>
              <a:off x="3734560" y="1469919"/>
              <a:ext cx="154359" cy="765887"/>
            </a:xfrm>
            <a:custGeom>
              <a:avLst/>
              <a:gdLst/>
              <a:ahLst/>
              <a:cxnLst/>
              <a:rect l="l" t="t" r="r" b="b"/>
              <a:pathLst>
                <a:path w="14055" h="69737" extrusionOk="0">
                  <a:moveTo>
                    <a:pt x="5706" y="0"/>
                  </a:moveTo>
                  <a:cubicBezTo>
                    <a:pt x="2774" y="0"/>
                    <a:pt x="0" y="450"/>
                    <a:pt x="211" y="1612"/>
                  </a:cubicBezTo>
                  <a:cubicBezTo>
                    <a:pt x="211" y="1612"/>
                    <a:pt x="951" y="67658"/>
                    <a:pt x="2219" y="68926"/>
                  </a:cubicBezTo>
                  <a:cubicBezTo>
                    <a:pt x="2743" y="69494"/>
                    <a:pt x="4675" y="69736"/>
                    <a:pt x="6785" y="69736"/>
                  </a:cubicBezTo>
                  <a:cubicBezTo>
                    <a:pt x="9778" y="69736"/>
                    <a:pt x="13129" y="69247"/>
                    <a:pt x="13315" y="68503"/>
                  </a:cubicBezTo>
                  <a:cubicBezTo>
                    <a:pt x="14055" y="65861"/>
                    <a:pt x="12998" y="2246"/>
                    <a:pt x="12153" y="1084"/>
                  </a:cubicBezTo>
                  <a:cubicBezTo>
                    <a:pt x="11730" y="450"/>
                    <a:pt x="8639" y="0"/>
                    <a:pt x="5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73;p48">
              <a:extLst>
                <a:ext uri="{FF2B5EF4-FFF2-40B4-BE49-F238E27FC236}">
                  <a16:creationId xmlns:a16="http://schemas.microsoft.com/office/drawing/2014/main" id="{79D5325F-3656-4567-9BA1-7C8D296A7943}"/>
                </a:ext>
              </a:extLst>
            </p:cNvPr>
            <p:cNvSpPr/>
            <p:nvPr/>
          </p:nvSpPr>
          <p:spPr>
            <a:xfrm>
              <a:off x="3751968" y="1476014"/>
              <a:ext cx="35990" cy="762493"/>
            </a:xfrm>
            <a:custGeom>
              <a:avLst/>
              <a:gdLst/>
              <a:ahLst/>
              <a:cxnLst/>
              <a:rect l="l" t="t" r="r" b="b"/>
              <a:pathLst>
                <a:path w="3277" h="69428" extrusionOk="0">
                  <a:moveTo>
                    <a:pt x="0" y="0"/>
                  </a:moveTo>
                  <a:cubicBezTo>
                    <a:pt x="106" y="2748"/>
                    <a:pt x="1797" y="67208"/>
                    <a:pt x="3170" y="69428"/>
                  </a:cubicBezTo>
                  <a:lnTo>
                    <a:pt x="3276" y="69322"/>
                  </a:lnTo>
                  <a:cubicBezTo>
                    <a:pt x="2008" y="67208"/>
                    <a:pt x="212" y="740"/>
                    <a:pt x="2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74;p48">
              <a:extLst>
                <a:ext uri="{FF2B5EF4-FFF2-40B4-BE49-F238E27FC236}">
                  <a16:creationId xmlns:a16="http://schemas.microsoft.com/office/drawing/2014/main" id="{EDF49A11-C82B-4AEB-8376-28D2E0D03E9E}"/>
                </a:ext>
              </a:extLst>
            </p:cNvPr>
            <p:cNvSpPr/>
            <p:nvPr/>
          </p:nvSpPr>
          <p:spPr>
            <a:xfrm>
              <a:off x="3826242" y="1474850"/>
              <a:ext cx="8138" cy="749731"/>
            </a:xfrm>
            <a:custGeom>
              <a:avLst/>
              <a:gdLst/>
              <a:ahLst/>
              <a:cxnLst/>
              <a:rect l="l" t="t" r="r" b="b"/>
              <a:pathLst>
                <a:path w="741" h="68266" extrusionOk="0">
                  <a:moveTo>
                    <a:pt x="0" y="1"/>
                  </a:moveTo>
                  <a:cubicBezTo>
                    <a:pt x="423" y="6975"/>
                    <a:pt x="529" y="67631"/>
                    <a:pt x="529" y="68266"/>
                  </a:cubicBezTo>
                  <a:lnTo>
                    <a:pt x="740" y="68266"/>
                  </a:lnTo>
                  <a:cubicBezTo>
                    <a:pt x="740" y="67631"/>
                    <a:pt x="529" y="7081"/>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75;p48">
              <a:extLst>
                <a:ext uri="{FF2B5EF4-FFF2-40B4-BE49-F238E27FC236}">
                  <a16:creationId xmlns:a16="http://schemas.microsoft.com/office/drawing/2014/main" id="{6FAE3F18-7EA8-4BAF-9C12-FDF704713D82}"/>
                </a:ext>
              </a:extLst>
            </p:cNvPr>
            <p:cNvSpPr/>
            <p:nvPr/>
          </p:nvSpPr>
          <p:spPr>
            <a:xfrm>
              <a:off x="3857575" y="1481813"/>
              <a:ext cx="11619" cy="756694"/>
            </a:xfrm>
            <a:custGeom>
              <a:avLst/>
              <a:gdLst/>
              <a:ahLst/>
              <a:cxnLst/>
              <a:rect l="l" t="t" r="r" b="b"/>
              <a:pathLst>
                <a:path w="1058" h="68900" extrusionOk="0">
                  <a:moveTo>
                    <a:pt x="846" y="1"/>
                  </a:moveTo>
                  <a:cubicBezTo>
                    <a:pt x="846" y="635"/>
                    <a:pt x="635" y="65307"/>
                    <a:pt x="0" y="68900"/>
                  </a:cubicBezTo>
                  <a:lnTo>
                    <a:pt x="212" y="68900"/>
                  </a:lnTo>
                  <a:cubicBezTo>
                    <a:pt x="740" y="65307"/>
                    <a:pt x="1057" y="635"/>
                    <a:pt x="10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76;p48">
              <a:extLst>
                <a:ext uri="{FF2B5EF4-FFF2-40B4-BE49-F238E27FC236}">
                  <a16:creationId xmlns:a16="http://schemas.microsoft.com/office/drawing/2014/main" id="{BA58A772-F012-4329-9955-51B6FDA912EE}"/>
                </a:ext>
              </a:extLst>
            </p:cNvPr>
            <p:cNvSpPr/>
            <p:nvPr/>
          </p:nvSpPr>
          <p:spPr>
            <a:xfrm>
              <a:off x="3779819" y="1469051"/>
              <a:ext cx="41788" cy="762493"/>
            </a:xfrm>
            <a:custGeom>
              <a:avLst/>
              <a:gdLst/>
              <a:ahLst/>
              <a:cxnLst/>
              <a:rect l="l" t="t" r="r" b="b"/>
              <a:pathLst>
                <a:path w="3805" h="69428" extrusionOk="0">
                  <a:moveTo>
                    <a:pt x="1057" y="0"/>
                  </a:moveTo>
                  <a:cubicBezTo>
                    <a:pt x="0" y="5918"/>
                    <a:pt x="3593" y="68794"/>
                    <a:pt x="3593" y="69428"/>
                  </a:cubicBezTo>
                  <a:lnTo>
                    <a:pt x="3805" y="69428"/>
                  </a:lnTo>
                  <a:cubicBezTo>
                    <a:pt x="3699" y="68794"/>
                    <a:pt x="212" y="5918"/>
                    <a:pt x="1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77;p48">
              <a:extLst>
                <a:ext uri="{FF2B5EF4-FFF2-40B4-BE49-F238E27FC236}">
                  <a16:creationId xmlns:a16="http://schemas.microsoft.com/office/drawing/2014/main" id="{4613BAF4-EF5A-4066-8A0D-C32134DCFF40}"/>
                </a:ext>
              </a:extLst>
            </p:cNvPr>
            <p:cNvSpPr/>
            <p:nvPr/>
          </p:nvSpPr>
          <p:spPr>
            <a:xfrm>
              <a:off x="3469421" y="1468382"/>
              <a:ext cx="262822" cy="809476"/>
            </a:xfrm>
            <a:custGeom>
              <a:avLst/>
              <a:gdLst/>
              <a:ahLst/>
              <a:cxnLst/>
              <a:rect l="l" t="t" r="r" b="b"/>
              <a:pathLst>
                <a:path w="23931" h="73706" extrusionOk="0">
                  <a:moveTo>
                    <a:pt x="8337" y="1"/>
                  </a:moveTo>
                  <a:cubicBezTo>
                    <a:pt x="3930" y="1"/>
                    <a:pt x="1" y="238"/>
                    <a:pt x="49" y="907"/>
                  </a:cubicBezTo>
                  <a:cubicBezTo>
                    <a:pt x="49" y="2280"/>
                    <a:pt x="471" y="68643"/>
                    <a:pt x="1739" y="72025"/>
                  </a:cubicBezTo>
                  <a:cubicBezTo>
                    <a:pt x="2171" y="73281"/>
                    <a:pt x="5024" y="73706"/>
                    <a:pt x="8499" y="73706"/>
                  </a:cubicBezTo>
                  <a:cubicBezTo>
                    <a:pt x="14378" y="73706"/>
                    <a:pt x="22038" y="72490"/>
                    <a:pt x="22768" y="72025"/>
                  </a:cubicBezTo>
                  <a:cubicBezTo>
                    <a:pt x="23931" y="71285"/>
                    <a:pt x="23402" y="65579"/>
                    <a:pt x="22874" y="63148"/>
                  </a:cubicBezTo>
                  <a:cubicBezTo>
                    <a:pt x="22240" y="60718"/>
                    <a:pt x="21712" y="2914"/>
                    <a:pt x="21712" y="2914"/>
                  </a:cubicBezTo>
                  <a:cubicBezTo>
                    <a:pt x="21289" y="695"/>
                    <a:pt x="21183" y="1329"/>
                    <a:pt x="20232" y="695"/>
                  </a:cubicBezTo>
                  <a:cubicBezTo>
                    <a:pt x="19711" y="348"/>
                    <a:pt x="13674" y="1"/>
                    <a:pt x="83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78;p48">
              <a:extLst>
                <a:ext uri="{FF2B5EF4-FFF2-40B4-BE49-F238E27FC236}">
                  <a16:creationId xmlns:a16="http://schemas.microsoft.com/office/drawing/2014/main" id="{67E71600-8E97-41EB-BBB6-94E9A1E896C0}"/>
                </a:ext>
              </a:extLst>
            </p:cNvPr>
            <p:cNvSpPr/>
            <p:nvPr/>
          </p:nvSpPr>
          <p:spPr>
            <a:xfrm>
              <a:off x="3465302" y="1524755"/>
              <a:ext cx="234443" cy="32376"/>
            </a:xfrm>
            <a:custGeom>
              <a:avLst/>
              <a:gdLst/>
              <a:ahLst/>
              <a:cxnLst/>
              <a:rect l="l" t="t" r="r" b="b"/>
              <a:pathLst>
                <a:path w="21347" h="2948" extrusionOk="0">
                  <a:moveTo>
                    <a:pt x="318" y="1"/>
                  </a:moveTo>
                  <a:cubicBezTo>
                    <a:pt x="318" y="1"/>
                    <a:pt x="1" y="2748"/>
                    <a:pt x="741" y="2854"/>
                  </a:cubicBezTo>
                  <a:cubicBezTo>
                    <a:pt x="952" y="2924"/>
                    <a:pt x="3277" y="2948"/>
                    <a:pt x="6290" y="2948"/>
                  </a:cubicBezTo>
                  <a:cubicBezTo>
                    <a:pt x="12318" y="2948"/>
                    <a:pt x="21100" y="2854"/>
                    <a:pt x="21241" y="2854"/>
                  </a:cubicBezTo>
                  <a:cubicBezTo>
                    <a:pt x="21347" y="1903"/>
                    <a:pt x="21347" y="952"/>
                    <a:pt x="21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79;p48">
              <a:extLst>
                <a:ext uri="{FF2B5EF4-FFF2-40B4-BE49-F238E27FC236}">
                  <a16:creationId xmlns:a16="http://schemas.microsoft.com/office/drawing/2014/main" id="{6357C493-AC9D-44E9-83BF-6C36D52D8B61}"/>
                </a:ext>
              </a:extLst>
            </p:cNvPr>
            <p:cNvSpPr/>
            <p:nvPr/>
          </p:nvSpPr>
          <p:spPr>
            <a:xfrm>
              <a:off x="3465302" y="1579305"/>
              <a:ext cx="234443" cy="32827"/>
            </a:xfrm>
            <a:custGeom>
              <a:avLst/>
              <a:gdLst/>
              <a:ahLst/>
              <a:cxnLst/>
              <a:rect l="l" t="t" r="r" b="b"/>
              <a:pathLst>
                <a:path w="21347" h="2989" extrusionOk="0">
                  <a:moveTo>
                    <a:pt x="318" y="0"/>
                  </a:moveTo>
                  <a:cubicBezTo>
                    <a:pt x="318" y="0"/>
                    <a:pt x="1" y="2748"/>
                    <a:pt x="741" y="2959"/>
                  </a:cubicBezTo>
                  <a:cubicBezTo>
                    <a:pt x="867" y="2980"/>
                    <a:pt x="1755" y="2989"/>
                    <a:pt x="3096" y="2989"/>
                  </a:cubicBezTo>
                  <a:cubicBezTo>
                    <a:pt x="8459" y="2989"/>
                    <a:pt x="21072" y="2853"/>
                    <a:pt x="21241" y="2853"/>
                  </a:cubicBezTo>
                  <a:cubicBezTo>
                    <a:pt x="21347" y="1902"/>
                    <a:pt x="21347" y="951"/>
                    <a:pt x="2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80;p48">
              <a:extLst>
                <a:ext uri="{FF2B5EF4-FFF2-40B4-BE49-F238E27FC236}">
                  <a16:creationId xmlns:a16="http://schemas.microsoft.com/office/drawing/2014/main" id="{30FCA172-2061-4267-9896-3EFCB6CEEC3F}"/>
                </a:ext>
              </a:extLst>
            </p:cNvPr>
            <p:cNvSpPr/>
            <p:nvPr/>
          </p:nvSpPr>
          <p:spPr>
            <a:xfrm>
              <a:off x="3534942" y="1670987"/>
              <a:ext cx="120709" cy="427757"/>
            </a:xfrm>
            <a:custGeom>
              <a:avLst/>
              <a:gdLst/>
              <a:ahLst/>
              <a:cxnLst/>
              <a:rect l="l" t="t" r="r" b="b"/>
              <a:pathLst>
                <a:path w="10991" h="38949" extrusionOk="0">
                  <a:moveTo>
                    <a:pt x="106" y="0"/>
                  </a:moveTo>
                  <a:cubicBezTo>
                    <a:pt x="106" y="0"/>
                    <a:pt x="0" y="35718"/>
                    <a:pt x="317" y="37726"/>
                  </a:cubicBezTo>
                  <a:cubicBezTo>
                    <a:pt x="461" y="38686"/>
                    <a:pt x="2636" y="38948"/>
                    <a:pt x="4975" y="38948"/>
                  </a:cubicBezTo>
                  <a:cubicBezTo>
                    <a:pt x="7783" y="38948"/>
                    <a:pt x="10827" y="38571"/>
                    <a:pt x="10885" y="38571"/>
                  </a:cubicBezTo>
                  <a:cubicBezTo>
                    <a:pt x="10990" y="38571"/>
                    <a:pt x="10673" y="0"/>
                    <a:pt x="10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401;p71">
            <a:extLst>
              <a:ext uri="{FF2B5EF4-FFF2-40B4-BE49-F238E27FC236}">
                <a16:creationId xmlns:a16="http://schemas.microsoft.com/office/drawing/2014/main" id="{CBE1A4B6-D7E2-4659-A7D6-33E9C3961A1C}"/>
              </a:ext>
            </a:extLst>
          </p:cNvPr>
          <p:cNvSpPr txBox="1"/>
          <p:nvPr/>
        </p:nvSpPr>
        <p:spPr>
          <a:xfrm>
            <a:off x="1017691" y="158098"/>
            <a:ext cx="2663377" cy="430539"/>
          </a:xfrm>
          <a:prstGeom prst="rect">
            <a:avLst/>
          </a:prstGeom>
          <a:noFill/>
          <a:ln>
            <a:noFill/>
          </a:ln>
        </p:spPr>
        <p:txBody>
          <a:bodyPr spcFirstLastPara="1" wrap="square" lIns="0" tIns="0" rIns="0" bIns="0" anchor="t" anchorCtr="0">
            <a:noAutofit/>
          </a:bodyPr>
          <a:lstStyle/>
          <a:p>
            <a:pPr marL="0" lvl="0" indent="0" algn="just" rtl="0">
              <a:spcBef>
                <a:spcPts val="0"/>
              </a:spcBef>
              <a:spcAft>
                <a:spcPts val="0"/>
              </a:spcAft>
              <a:buNone/>
            </a:pPr>
            <a:r>
              <a:rPr lang="en" sz="2400" b="1" dirty="0">
                <a:solidFill>
                  <a:schemeClr val="accent6">
                    <a:lumMod val="50000"/>
                  </a:schemeClr>
                </a:solidFill>
                <a:latin typeface="Cambria" panose="02040503050406030204" pitchFamily="18" charset="0"/>
                <a:ea typeface="Cambria" panose="02040503050406030204" pitchFamily="18" charset="0"/>
                <a:cs typeface="Paytone One"/>
                <a:sym typeface="Paytone One"/>
              </a:rPr>
              <a:t>I. Tìm hiểu chung</a:t>
            </a:r>
            <a:endParaRPr sz="2400" b="1" dirty="0">
              <a:solidFill>
                <a:schemeClr val="accent6">
                  <a:lumMod val="50000"/>
                </a:schemeClr>
              </a:solidFill>
              <a:latin typeface="Cambria" panose="02040503050406030204" pitchFamily="18" charset="0"/>
              <a:ea typeface="Cambria" panose="02040503050406030204" pitchFamily="18" charset="0"/>
              <a:cs typeface="Paytone One"/>
              <a:sym typeface="Paytone One"/>
            </a:endParaRPr>
          </a:p>
        </p:txBody>
      </p:sp>
      <p:sp>
        <p:nvSpPr>
          <p:cNvPr id="37" name="Hộp Văn bản 36">
            <a:extLst>
              <a:ext uri="{FF2B5EF4-FFF2-40B4-BE49-F238E27FC236}">
                <a16:creationId xmlns:a16="http://schemas.microsoft.com/office/drawing/2014/main" id="{9A520A1E-B66E-4794-8593-C0B4C598C5A9}"/>
              </a:ext>
            </a:extLst>
          </p:cNvPr>
          <p:cNvSpPr txBox="1"/>
          <p:nvPr/>
        </p:nvSpPr>
        <p:spPr>
          <a:xfrm>
            <a:off x="385558" y="484899"/>
            <a:ext cx="5212080" cy="496931"/>
          </a:xfrm>
          <a:prstGeom prst="rect">
            <a:avLst/>
          </a:prstGeom>
          <a:noFill/>
        </p:spPr>
        <p:txBody>
          <a:bodyPr wrap="square">
            <a:spAutoFit/>
          </a:bodyPr>
          <a:lstStyle/>
          <a:p>
            <a:pPr marL="0" marR="0" algn="just">
              <a:lnSpc>
                <a:spcPct val="150000"/>
              </a:lnSpc>
              <a:spcBef>
                <a:spcPts val="0"/>
              </a:spcBef>
              <a:spcAft>
                <a:spcPts val="800"/>
              </a:spcAft>
            </a:pPr>
            <a:r>
              <a:rPr lang="en-US" sz="2000" b="1" dirty="0">
                <a:latin typeface="Cambria" panose="02040503050406030204" pitchFamily="18" charset="0"/>
                <a:ea typeface="Cambria" panose="02040503050406030204" pitchFamily="18" charset="0"/>
              </a:rPr>
              <a:t>a.</a:t>
            </a:r>
            <a:r>
              <a:rPr lang="en-US" sz="2000" b="1" dirty="0">
                <a:effectLst/>
                <a:latin typeface="Cambria" panose="02040503050406030204" pitchFamily="18" charset="0"/>
                <a:ea typeface="Cambria" panose="02040503050406030204" pitchFamily="18" charset="0"/>
              </a:rPr>
              <a:t> Thể loại</a:t>
            </a:r>
            <a:r>
              <a:rPr lang="en-US" sz="2000" dirty="0">
                <a:effectLst/>
                <a:latin typeface="Cambria" panose="02040503050406030204" pitchFamily="18" charset="0"/>
                <a:ea typeface="Cambria" panose="02040503050406030204" pitchFamily="18" charset="0"/>
              </a:rPr>
              <a:t>: Văn bản nghị luận</a:t>
            </a:r>
            <a:endParaRPr lang="en-US" sz="1800" dirty="0">
              <a:effectLst/>
              <a:latin typeface="Cambria" panose="02040503050406030204" pitchFamily="18" charset="0"/>
              <a:ea typeface="Cambria" panose="02040503050406030204" pitchFamily="18" charset="0"/>
            </a:endParaRPr>
          </a:p>
        </p:txBody>
      </p:sp>
      <p:sp>
        <p:nvSpPr>
          <p:cNvPr id="39" name="Hộp Văn bản 38">
            <a:extLst>
              <a:ext uri="{FF2B5EF4-FFF2-40B4-BE49-F238E27FC236}">
                <a16:creationId xmlns:a16="http://schemas.microsoft.com/office/drawing/2014/main" id="{9F69896F-B4CE-4B8E-99C2-AE82359321AA}"/>
              </a:ext>
            </a:extLst>
          </p:cNvPr>
          <p:cNvSpPr txBox="1"/>
          <p:nvPr/>
        </p:nvSpPr>
        <p:spPr>
          <a:xfrm>
            <a:off x="385558" y="839200"/>
            <a:ext cx="5212080" cy="496931"/>
          </a:xfrm>
          <a:prstGeom prst="rect">
            <a:avLst/>
          </a:prstGeom>
          <a:noFill/>
        </p:spPr>
        <p:txBody>
          <a:bodyPr wrap="square">
            <a:spAutoFit/>
          </a:bodyPr>
          <a:lstStyle/>
          <a:p>
            <a:pPr marL="0" marR="0" algn="just">
              <a:lnSpc>
                <a:spcPct val="150000"/>
              </a:lnSpc>
              <a:spcBef>
                <a:spcPts val="0"/>
              </a:spcBef>
              <a:spcAft>
                <a:spcPts val="800"/>
              </a:spcAft>
            </a:pPr>
            <a:r>
              <a:rPr lang="en-US" sz="2000" b="1" dirty="0">
                <a:latin typeface="Cambria" panose="02040503050406030204" pitchFamily="18" charset="0"/>
                <a:ea typeface="Cambria" panose="02040503050406030204" pitchFamily="18" charset="0"/>
              </a:rPr>
              <a:t>b. Bố cục văn bản: </a:t>
            </a:r>
            <a:r>
              <a:rPr lang="en-US" sz="2000" dirty="0">
                <a:latin typeface="Cambria" panose="02040503050406030204" pitchFamily="18" charset="0"/>
                <a:ea typeface="Cambria" panose="02040503050406030204" pitchFamily="18" charset="0"/>
              </a:rPr>
              <a:t>Văn bản chia làm 3 phần  </a:t>
            </a:r>
          </a:p>
        </p:txBody>
      </p:sp>
      <p:grpSp>
        <p:nvGrpSpPr>
          <p:cNvPr id="10" name="Nhóm 9">
            <a:extLst>
              <a:ext uri="{FF2B5EF4-FFF2-40B4-BE49-F238E27FC236}">
                <a16:creationId xmlns:a16="http://schemas.microsoft.com/office/drawing/2014/main" id="{7DB63A26-BCB8-4442-B700-E158AB45C73F}"/>
              </a:ext>
            </a:extLst>
          </p:cNvPr>
          <p:cNvGrpSpPr/>
          <p:nvPr/>
        </p:nvGrpSpPr>
        <p:grpSpPr>
          <a:xfrm>
            <a:off x="458010" y="1349665"/>
            <a:ext cx="3419283" cy="1620650"/>
            <a:chOff x="153069" y="1394039"/>
            <a:chExt cx="3419283" cy="1620650"/>
          </a:xfrm>
        </p:grpSpPr>
        <p:sp>
          <p:nvSpPr>
            <p:cNvPr id="49" name="Google Shape;1617;p65">
              <a:extLst>
                <a:ext uri="{FF2B5EF4-FFF2-40B4-BE49-F238E27FC236}">
                  <a16:creationId xmlns:a16="http://schemas.microsoft.com/office/drawing/2014/main" id="{EE08E684-55BB-4996-95A0-8AB7032FF4FD}"/>
                </a:ext>
              </a:extLst>
            </p:cNvPr>
            <p:cNvSpPr txBox="1"/>
            <p:nvPr/>
          </p:nvSpPr>
          <p:spPr>
            <a:xfrm>
              <a:off x="780593" y="1394039"/>
              <a:ext cx="2791759" cy="7087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solidFill>
                    <a:schemeClr val="accent4"/>
                  </a:solidFill>
                  <a:latin typeface="Cambria" panose="02040503050406030204" pitchFamily="18" charset="0"/>
                  <a:ea typeface="Cambria" panose="02040503050406030204" pitchFamily="18" charset="0"/>
                  <a:cs typeface="Neucha"/>
                  <a:sym typeface="Neucha"/>
                </a:rPr>
                <a:t>Giới thiệu vấn đề cần nghị luận</a:t>
              </a:r>
              <a:endParaRPr sz="2000" b="1" dirty="0">
                <a:solidFill>
                  <a:schemeClr val="accent4"/>
                </a:solidFill>
                <a:latin typeface="Cambria" panose="02040503050406030204" pitchFamily="18" charset="0"/>
                <a:ea typeface="Cambria" panose="02040503050406030204" pitchFamily="18" charset="0"/>
                <a:cs typeface="Neucha"/>
                <a:sym typeface="Neucha"/>
              </a:endParaRPr>
            </a:p>
          </p:txBody>
        </p:sp>
        <p:sp>
          <p:nvSpPr>
            <p:cNvPr id="69" name="Google Shape;11062;p78">
              <a:extLst>
                <a:ext uri="{FF2B5EF4-FFF2-40B4-BE49-F238E27FC236}">
                  <a16:creationId xmlns:a16="http://schemas.microsoft.com/office/drawing/2014/main" id="{6CD1D174-35EE-426D-BD18-74081B6BC1D4}"/>
                </a:ext>
              </a:extLst>
            </p:cNvPr>
            <p:cNvSpPr/>
            <p:nvPr/>
          </p:nvSpPr>
          <p:spPr>
            <a:xfrm>
              <a:off x="855826" y="2102838"/>
              <a:ext cx="2716526" cy="911851"/>
            </a:xfrm>
            <a:prstGeom prst="roundRect">
              <a:avLst>
                <a:gd name="adj" fmla="val 16667"/>
              </a:avLst>
            </a:prstGeom>
            <a:solidFill>
              <a:schemeClr val="bg1"/>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1800" dirty="0">
                  <a:effectLst/>
                  <a:latin typeface="Cambria" panose="02040503050406030204" pitchFamily="18" charset="0"/>
                  <a:ea typeface="Cambria" panose="02040503050406030204" pitchFamily="18" charset="0"/>
                </a:rPr>
                <a:t>Từ đầu … đến "không thấy thoải mái chút nào"</a:t>
              </a:r>
              <a:endParaRPr lang="en-US" sz="1800" dirty="0">
                <a:solidFill>
                  <a:schemeClr val="accent5"/>
                </a:solidFill>
                <a:latin typeface="Cambria" panose="02040503050406030204" pitchFamily="18" charset="0"/>
                <a:ea typeface="Cambria" panose="02040503050406030204" pitchFamily="18" charset="0"/>
                <a:cs typeface="Roboto"/>
                <a:sym typeface="Roboto"/>
              </a:endParaRPr>
            </a:p>
          </p:txBody>
        </p:sp>
        <p:grpSp>
          <p:nvGrpSpPr>
            <p:cNvPr id="135" name="Google Shape;11607;p86">
              <a:extLst>
                <a:ext uri="{FF2B5EF4-FFF2-40B4-BE49-F238E27FC236}">
                  <a16:creationId xmlns:a16="http://schemas.microsoft.com/office/drawing/2014/main" id="{B4AB024B-2AD4-4993-8CF1-E750DDD72340}"/>
                </a:ext>
              </a:extLst>
            </p:cNvPr>
            <p:cNvGrpSpPr/>
            <p:nvPr/>
          </p:nvGrpSpPr>
          <p:grpSpPr>
            <a:xfrm>
              <a:off x="153069" y="2166731"/>
              <a:ext cx="718822" cy="729604"/>
              <a:chOff x="3149052" y="3820203"/>
              <a:chExt cx="287099" cy="287796"/>
            </a:xfrm>
          </p:grpSpPr>
          <p:sp>
            <p:nvSpPr>
              <p:cNvPr id="136" name="Google Shape;11608;p86">
                <a:extLst>
                  <a:ext uri="{FF2B5EF4-FFF2-40B4-BE49-F238E27FC236}">
                    <a16:creationId xmlns:a16="http://schemas.microsoft.com/office/drawing/2014/main" id="{F2844452-4546-4D32-BF04-85E815A28F1A}"/>
                  </a:ext>
                </a:extLst>
              </p:cNvPr>
              <p:cNvSpPr/>
              <p:nvPr/>
            </p:nvSpPr>
            <p:spPr>
              <a:xfrm>
                <a:off x="3154471" y="3840914"/>
                <a:ext cx="19249" cy="267086"/>
              </a:xfrm>
              <a:custGeom>
                <a:avLst/>
                <a:gdLst/>
                <a:ahLst/>
                <a:cxnLst/>
                <a:rect l="l" t="t" r="r" b="b"/>
                <a:pathLst>
                  <a:path w="920" h="12767" extrusionOk="0">
                    <a:moveTo>
                      <a:pt x="1" y="1"/>
                    </a:moveTo>
                    <a:lnTo>
                      <a:pt x="1" y="12767"/>
                    </a:lnTo>
                    <a:lnTo>
                      <a:pt x="919" y="12767"/>
                    </a:lnTo>
                    <a:lnTo>
                      <a:pt x="919" y="1"/>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609;p86">
                <a:extLst>
                  <a:ext uri="{FF2B5EF4-FFF2-40B4-BE49-F238E27FC236}">
                    <a16:creationId xmlns:a16="http://schemas.microsoft.com/office/drawing/2014/main" id="{44880F87-E210-4661-B772-4A0CBAA77CB6}"/>
                  </a:ext>
                </a:extLst>
              </p:cNvPr>
              <p:cNvSpPr/>
              <p:nvPr/>
            </p:nvSpPr>
            <p:spPr>
              <a:xfrm>
                <a:off x="3149052" y="4019696"/>
                <a:ext cx="49858" cy="9728"/>
              </a:xfrm>
              <a:custGeom>
                <a:avLst/>
                <a:gdLst/>
                <a:ahLst/>
                <a:cxnLst/>
                <a:rect l="l" t="t" r="r" b="b"/>
                <a:pathLst>
                  <a:path w="2383" h="465" extrusionOk="0">
                    <a:moveTo>
                      <a:pt x="251" y="1"/>
                    </a:moveTo>
                    <a:cubicBezTo>
                      <a:pt x="108" y="1"/>
                      <a:pt x="1" y="135"/>
                      <a:pt x="28" y="286"/>
                    </a:cubicBezTo>
                    <a:cubicBezTo>
                      <a:pt x="54" y="393"/>
                      <a:pt x="153" y="465"/>
                      <a:pt x="260" y="465"/>
                    </a:cubicBezTo>
                    <a:lnTo>
                      <a:pt x="2080" y="465"/>
                    </a:lnTo>
                    <a:lnTo>
                      <a:pt x="2383"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610;p86">
                <a:extLst>
                  <a:ext uri="{FF2B5EF4-FFF2-40B4-BE49-F238E27FC236}">
                    <a16:creationId xmlns:a16="http://schemas.microsoft.com/office/drawing/2014/main" id="{12EA51E2-137E-49F9-B76B-5BDE76E982CA}"/>
                  </a:ext>
                </a:extLst>
              </p:cNvPr>
              <p:cNvSpPr/>
              <p:nvPr/>
            </p:nvSpPr>
            <p:spPr>
              <a:xfrm>
                <a:off x="3149052" y="3864616"/>
                <a:ext cx="49858" cy="9540"/>
              </a:xfrm>
              <a:custGeom>
                <a:avLst/>
                <a:gdLst/>
                <a:ahLst/>
                <a:cxnLst/>
                <a:rect l="l" t="t" r="r" b="b"/>
                <a:pathLst>
                  <a:path w="2383" h="456" extrusionOk="0">
                    <a:moveTo>
                      <a:pt x="251" y="1"/>
                    </a:moveTo>
                    <a:cubicBezTo>
                      <a:pt x="108" y="1"/>
                      <a:pt x="1" y="134"/>
                      <a:pt x="28" y="277"/>
                    </a:cubicBezTo>
                    <a:cubicBezTo>
                      <a:pt x="54" y="384"/>
                      <a:pt x="153" y="456"/>
                      <a:pt x="260" y="456"/>
                    </a:cubicBezTo>
                    <a:lnTo>
                      <a:pt x="2383" y="456"/>
                    </a:lnTo>
                    <a:lnTo>
                      <a:pt x="2080"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1611;p86">
                <a:extLst>
                  <a:ext uri="{FF2B5EF4-FFF2-40B4-BE49-F238E27FC236}">
                    <a16:creationId xmlns:a16="http://schemas.microsoft.com/office/drawing/2014/main" id="{A0C2A2E2-FE0A-48F6-9265-5023AD742200}"/>
                  </a:ext>
                </a:extLst>
              </p:cNvPr>
              <p:cNvSpPr/>
              <p:nvPr/>
            </p:nvSpPr>
            <p:spPr>
              <a:xfrm>
                <a:off x="3322457" y="3923590"/>
                <a:ext cx="113693" cy="165373"/>
              </a:xfrm>
              <a:custGeom>
                <a:avLst/>
                <a:gdLst/>
                <a:ahLst/>
                <a:cxnLst/>
                <a:rect l="l" t="t" r="r" b="b"/>
                <a:pathLst>
                  <a:path w="5434" h="7905" extrusionOk="0">
                    <a:moveTo>
                      <a:pt x="1419" y="1"/>
                    </a:moveTo>
                    <a:lnTo>
                      <a:pt x="1" y="7191"/>
                    </a:lnTo>
                    <a:cubicBezTo>
                      <a:pt x="1" y="7583"/>
                      <a:pt x="322" y="7905"/>
                      <a:pt x="714" y="7905"/>
                    </a:cubicBezTo>
                    <a:lnTo>
                      <a:pt x="5433" y="7905"/>
                    </a:lnTo>
                    <a:cubicBezTo>
                      <a:pt x="5433" y="6914"/>
                      <a:pt x="5014" y="6914"/>
                      <a:pt x="5014" y="5933"/>
                    </a:cubicBezTo>
                    <a:cubicBezTo>
                      <a:pt x="5014" y="4943"/>
                      <a:pt x="5433" y="4943"/>
                      <a:pt x="5433" y="3953"/>
                    </a:cubicBezTo>
                    <a:cubicBezTo>
                      <a:pt x="5433" y="2962"/>
                      <a:pt x="5014" y="2962"/>
                      <a:pt x="5014" y="1981"/>
                    </a:cubicBezTo>
                    <a:cubicBezTo>
                      <a:pt x="5014" y="991"/>
                      <a:pt x="5433" y="991"/>
                      <a:pt x="5433" y="1"/>
                    </a:cubicBezTo>
                    <a:close/>
                  </a:path>
                </a:pathLst>
              </a:custGeom>
              <a:solidFill>
                <a:srgbClr val="FF6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1612;p86">
                <a:extLst>
                  <a:ext uri="{FF2B5EF4-FFF2-40B4-BE49-F238E27FC236}">
                    <a16:creationId xmlns:a16="http://schemas.microsoft.com/office/drawing/2014/main" id="{329A5B80-3F4F-409C-B663-19ADB64C3CE3}"/>
                  </a:ext>
                </a:extLst>
              </p:cNvPr>
              <p:cNvSpPr/>
              <p:nvPr/>
            </p:nvSpPr>
            <p:spPr>
              <a:xfrm>
                <a:off x="3322646" y="4029403"/>
                <a:ext cx="29877" cy="44622"/>
              </a:xfrm>
              <a:custGeom>
                <a:avLst/>
                <a:gdLst/>
                <a:ahLst/>
                <a:cxnLst/>
                <a:rect l="l" t="t" r="r" b="b"/>
                <a:pathLst>
                  <a:path w="1428" h="2133" extrusionOk="0">
                    <a:moveTo>
                      <a:pt x="0" y="1"/>
                    </a:moveTo>
                    <a:lnTo>
                      <a:pt x="0" y="2133"/>
                    </a:lnTo>
                    <a:cubicBezTo>
                      <a:pt x="0" y="1740"/>
                      <a:pt x="322" y="1419"/>
                      <a:pt x="714" y="1419"/>
                    </a:cubicBezTo>
                    <a:cubicBezTo>
                      <a:pt x="1107" y="1419"/>
                      <a:pt x="1428" y="1098"/>
                      <a:pt x="1428" y="706"/>
                    </a:cubicBezTo>
                    <a:lnTo>
                      <a:pt x="1428" y="1"/>
                    </a:ln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1613;p86">
                <a:extLst>
                  <a:ext uri="{FF2B5EF4-FFF2-40B4-BE49-F238E27FC236}">
                    <a16:creationId xmlns:a16="http://schemas.microsoft.com/office/drawing/2014/main" id="{955F0543-0F44-427A-BC30-D82839BA65BE}"/>
                  </a:ext>
                </a:extLst>
              </p:cNvPr>
              <p:cNvSpPr/>
              <p:nvPr/>
            </p:nvSpPr>
            <p:spPr>
              <a:xfrm>
                <a:off x="3192173" y="3864616"/>
                <a:ext cx="159806" cy="180121"/>
              </a:xfrm>
              <a:custGeom>
                <a:avLst/>
                <a:gdLst/>
                <a:ahLst/>
                <a:cxnLst/>
                <a:rect l="l" t="t" r="r" b="b"/>
                <a:pathLst>
                  <a:path w="7638" h="8610" extrusionOk="0">
                    <a:moveTo>
                      <a:pt x="1" y="1"/>
                    </a:moveTo>
                    <a:lnTo>
                      <a:pt x="1" y="7905"/>
                    </a:lnTo>
                    <a:lnTo>
                      <a:pt x="6923" y="7905"/>
                    </a:lnTo>
                    <a:cubicBezTo>
                      <a:pt x="7316" y="7905"/>
                      <a:pt x="7637" y="8217"/>
                      <a:pt x="7637" y="8609"/>
                    </a:cubicBezTo>
                    <a:lnTo>
                      <a:pt x="7637" y="714"/>
                    </a:lnTo>
                    <a:cubicBezTo>
                      <a:pt x="7637" y="322"/>
                      <a:pt x="7316" y="1"/>
                      <a:pt x="6923"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1614;p86">
                <a:extLst>
                  <a:ext uri="{FF2B5EF4-FFF2-40B4-BE49-F238E27FC236}">
                    <a16:creationId xmlns:a16="http://schemas.microsoft.com/office/drawing/2014/main" id="{F0C50BEB-EBFC-4279-9265-715555299E15}"/>
                  </a:ext>
                </a:extLst>
              </p:cNvPr>
              <p:cNvSpPr/>
              <p:nvPr/>
            </p:nvSpPr>
            <p:spPr>
              <a:xfrm>
                <a:off x="3317792" y="3997877"/>
                <a:ext cx="9541" cy="9540"/>
              </a:xfrm>
              <a:custGeom>
                <a:avLst/>
                <a:gdLst/>
                <a:ahLst/>
                <a:cxnLst/>
                <a:rect l="l" t="t" r="r" b="b"/>
                <a:pathLst>
                  <a:path w="456" h="456" extrusionOk="0">
                    <a:moveTo>
                      <a:pt x="224" y="0"/>
                    </a:moveTo>
                    <a:cubicBezTo>
                      <a:pt x="99" y="0"/>
                      <a:pt x="1" y="107"/>
                      <a:pt x="1" y="232"/>
                    </a:cubicBezTo>
                    <a:cubicBezTo>
                      <a:pt x="1" y="357"/>
                      <a:pt x="99" y="455"/>
                      <a:pt x="224" y="455"/>
                    </a:cubicBezTo>
                    <a:cubicBezTo>
                      <a:pt x="348" y="455"/>
                      <a:pt x="456" y="357"/>
                      <a:pt x="456" y="232"/>
                    </a:cubicBezTo>
                    <a:cubicBezTo>
                      <a:pt x="456" y="107"/>
                      <a:pt x="348" y="0"/>
                      <a:pt x="224"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615;p86">
                <a:extLst>
                  <a:ext uri="{FF2B5EF4-FFF2-40B4-BE49-F238E27FC236}">
                    <a16:creationId xmlns:a16="http://schemas.microsoft.com/office/drawing/2014/main" id="{2A94C95C-0D2A-44EE-A497-F3A159B5FA6E}"/>
                  </a:ext>
                </a:extLst>
              </p:cNvPr>
              <p:cNvSpPr/>
              <p:nvPr/>
            </p:nvSpPr>
            <p:spPr>
              <a:xfrm>
                <a:off x="3298752" y="3985178"/>
                <a:ext cx="9541" cy="9540"/>
              </a:xfrm>
              <a:custGeom>
                <a:avLst/>
                <a:gdLst/>
                <a:ahLst/>
                <a:cxnLst/>
                <a:rect l="l" t="t" r="r" b="b"/>
                <a:pathLst>
                  <a:path w="456" h="456" extrusionOk="0">
                    <a:moveTo>
                      <a:pt x="224" y="1"/>
                    </a:moveTo>
                    <a:cubicBezTo>
                      <a:pt x="99" y="1"/>
                      <a:pt x="1" y="108"/>
                      <a:pt x="1" y="232"/>
                    </a:cubicBezTo>
                    <a:cubicBezTo>
                      <a:pt x="1" y="357"/>
                      <a:pt x="99" y="456"/>
                      <a:pt x="224" y="456"/>
                    </a:cubicBezTo>
                    <a:cubicBezTo>
                      <a:pt x="349" y="456"/>
                      <a:pt x="456" y="357"/>
                      <a:pt x="456" y="232"/>
                    </a:cubicBezTo>
                    <a:cubicBezTo>
                      <a:pt x="456" y="108"/>
                      <a:pt x="349" y="1"/>
                      <a:pt x="224" y="1"/>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616;p86">
                <a:extLst>
                  <a:ext uri="{FF2B5EF4-FFF2-40B4-BE49-F238E27FC236}">
                    <a16:creationId xmlns:a16="http://schemas.microsoft.com/office/drawing/2014/main" id="{5A0B9A5D-051E-4652-A475-0F6BE4940B6D}"/>
                  </a:ext>
                </a:extLst>
              </p:cNvPr>
              <p:cNvSpPr/>
              <p:nvPr/>
            </p:nvSpPr>
            <p:spPr>
              <a:xfrm>
                <a:off x="3151290" y="3820203"/>
                <a:ext cx="25421" cy="25209"/>
              </a:xfrm>
              <a:custGeom>
                <a:avLst/>
                <a:gdLst/>
                <a:ahLst/>
                <a:cxnLst/>
                <a:rect l="l" t="t" r="r" b="b"/>
                <a:pathLst>
                  <a:path w="1215" h="1205" extrusionOk="0">
                    <a:moveTo>
                      <a:pt x="608" y="0"/>
                    </a:moveTo>
                    <a:cubicBezTo>
                      <a:pt x="278" y="0"/>
                      <a:pt x="1" y="268"/>
                      <a:pt x="1" y="607"/>
                    </a:cubicBezTo>
                    <a:cubicBezTo>
                      <a:pt x="1" y="937"/>
                      <a:pt x="278" y="1205"/>
                      <a:pt x="608" y="1205"/>
                    </a:cubicBezTo>
                    <a:cubicBezTo>
                      <a:pt x="938" y="1205"/>
                      <a:pt x="1214" y="937"/>
                      <a:pt x="1214" y="607"/>
                    </a:cubicBezTo>
                    <a:cubicBezTo>
                      <a:pt x="1214" y="268"/>
                      <a:pt x="938" y="0"/>
                      <a:pt x="608"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Nhóm 8">
            <a:extLst>
              <a:ext uri="{FF2B5EF4-FFF2-40B4-BE49-F238E27FC236}">
                <a16:creationId xmlns:a16="http://schemas.microsoft.com/office/drawing/2014/main" id="{3314123A-4A82-45E8-858F-6880888EE892}"/>
              </a:ext>
            </a:extLst>
          </p:cNvPr>
          <p:cNvGrpSpPr/>
          <p:nvPr/>
        </p:nvGrpSpPr>
        <p:grpSpPr>
          <a:xfrm>
            <a:off x="2656949" y="3263299"/>
            <a:ext cx="3614918" cy="1687004"/>
            <a:chOff x="5529082" y="1300455"/>
            <a:chExt cx="3614918" cy="1687004"/>
          </a:xfrm>
        </p:grpSpPr>
        <p:sp>
          <p:nvSpPr>
            <p:cNvPr id="97" name="Google Shape;1623;p65">
              <a:extLst>
                <a:ext uri="{FF2B5EF4-FFF2-40B4-BE49-F238E27FC236}">
                  <a16:creationId xmlns:a16="http://schemas.microsoft.com/office/drawing/2014/main" id="{F9614DB1-B8BE-405A-B84B-516FAF99F015}"/>
                </a:ext>
              </a:extLst>
            </p:cNvPr>
            <p:cNvSpPr txBox="1"/>
            <p:nvPr/>
          </p:nvSpPr>
          <p:spPr>
            <a:xfrm>
              <a:off x="6035264" y="1300455"/>
              <a:ext cx="3108736" cy="911851"/>
            </a:xfrm>
            <a:prstGeom prst="rect">
              <a:avLst/>
            </a:prstGeom>
            <a:noFill/>
            <a:ln>
              <a:noFill/>
            </a:ln>
          </p:spPr>
          <p:txBody>
            <a:bodyPr spcFirstLastPara="1" wrap="square" lIns="91425" tIns="91425" rIns="91425" bIns="91425" anchor="b" anchorCtr="0">
              <a:noAutofit/>
            </a:bodyPr>
            <a:lstStyle/>
            <a:p>
              <a:pPr marL="0" marR="0" algn="ctr">
                <a:spcBef>
                  <a:spcPts val="0"/>
                </a:spcBef>
                <a:spcAft>
                  <a:spcPts val="800"/>
                </a:spcAft>
              </a:pPr>
              <a:r>
                <a:rPr lang="en-US" sz="2000" b="1" dirty="0">
                  <a:solidFill>
                    <a:schemeClr val="accent4"/>
                  </a:solidFill>
                  <a:latin typeface="Cambria" panose="02040503050406030204" pitchFamily="18" charset="0"/>
                  <a:ea typeface="Cambria" panose="02040503050406030204" pitchFamily="18" charset="0"/>
                </a:rPr>
                <a:t>Suy nghĩ của tác giả về câu nói của mẹ.</a:t>
              </a:r>
            </a:p>
          </p:txBody>
        </p:sp>
        <p:sp>
          <p:nvSpPr>
            <p:cNvPr id="100" name="Google Shape;11062;p78">
              <a:extLst>
                <a:ext uri="{FF2B5EF4-FFF2-40B4-BE49-F238E27FC236}">
                  <a16:creationId xmlns:a16="http://schemas.microsoft.com/office/drawing/2014/main" id="{52AA81D4-C721-4F4E-B716-9F4D4E0C38F8}"/>
                </a:ext>
              </a:extLst>
            </p:cNvPr>
            <p:cNvSpPr/>
            <p:nvPr/>
          </p:nvSpPr>
          <p:spPr>
            <a:xfrm>
              <a:off x="6136664" y="2075608"/>
              <a:ext cx="2716526" cy="911851"/>
            </a:xfrm>
            <a:prstGeom prst="roundRect">
              <a:avLst>
                <a:gd name="adj" fmla="val 16667"/>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solidFill>
                    <a:schemeClr val="accent5"/>
                  </a:solidFill>
                  <a:latin typeface="Times New Roman" panose="02020603050405020304" pitchFamily="18" charset="0"/>
                  <a:ea typeface="Roboto"/>
                  <a:cs typeface="Roboto"/>
                  <a:sym typeface="Roboto"/>
                </a:rPr>
                <a:t>Đoạn còn lại</a:t>
              </a:r>
              <a:endParaRPr lang="vi-VN" sz="1800" dirty="0">
                <a:solidFill>
                  <a:schemeClr val="accent5"/>
                </a:solidFill>
                <a:latin typeface="Roboto"/>
                <a:ea typeface="Roboto"/>
                <a:cs typeface="Roboto"/>
                <a:sym typeface="Roboto"/>
              </a:endParaRPr>
            </a:p>
          </p:txBody>
        </p:sp>
        <p:grpSp>
          <p:nvGrpSpPr>
            <p:cNvPr id="145" name="Google Shape;11607;p86">
              <a:extLst>
                <a:ext uri="{FF2B5EF4-FFF2-40B4-BE49-F238E27FC236}">
                  <a16:creationId xmlns:a16="http://schemas.microsoft.com/office/drawing/2014/main" id="{01B540EF-F411-4F2E-8DC4-255A987D2841}"/>
                </a:ext>
              </a:extLst>
            </p:cNvPr>
            <p:cNvGrpSpPr/>
            <p:nvPr/>
          </p:nvGrpSpPr>
          <p:grpSpPr>
            <a:xfrm>
              <a:off x="5529082" y="2118472"/>
              <a:ext cx="718822" cy="729604"/>
              <a:chOff x="3149052" y="3820203"/>
              <a:chExt cx="287099" cy="287796"/>
            </a:xfrm>
          </p:grpSpPr>
          <p:sp>
            <p:nvSpPr>
              <p:cNvPr id="146" name="Google Shape;11608;p86">
                <a:extLst>
                  <a:ext uri="{FF2B5EF4-FFF2-40B4-BE49-F238E27FC236}">
                    <a16:creationId xmlns:a16="http://schemas.microsoft.com/office/drawing/2014/main" id="{5F66D1F6-DF24-459F-8E81-BF730E799E50}"/>
                  </a:ext>
                </a:extLst>
              </p:cNvPr>
              <p:cNvSpPr/>
              <p:nvPr/>
            </p:nvSpPr>
            <p:spPr>
              <a:xfrm>
                <a:off x="3154471" y="3840914"/>
                <a:ext cx="19249" cy="267086"/>
              </a:xfrm>
              <a:custGeom>
                <a:avLst/>
                <a:gdLst/>
                <a:ahLst/>
                <a:cxnLst/>
                <a:rect l="l" t="t" r="r" b="b"/>
                <a:pathLst>
                  <a:path w="920" h="12767" extrusionOk="0">
                    <a:moveTo>
                      <a:pt x="1" y="1"/>
                    </a:moveTo>
                    <a:lnTo>
                      <a:pt x="1" y="12767"/>
                    </a:lnTo>
                    <a:lnTo>
                      <a:pt x="919" y="12767"/>
                    </a:lnTo>
                    <a:lnTo>
                      <a:pt x="919" y="1"/>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609;p86">
                <a:extLst>
                  <a:ext uri="{FF2B5EF4-FFF2-40B4-BE49-F238E27FC236}">
                    <a16:creationId xmlns:a16="http://schemas.microsoft.com/office/drawing/2014/main" id="{713C0B99-ED71-4A7B-8F26-39296F460581}"/>
                  </a:ext>
                </a:extLst>
              </p:cNvPr>
              <p:cNvSpPr/>
              <p:nvPr/>
            </p:nvSpPr>
            <p:spPr>
              <a:xfrm>
                <a:off x="3149052" y="4019696"/>
                <a:ext cx="49858" cy="9728"/>
              </a:xfrm>
              <a:custGeom>
                <a:avLst/>
                <a:gdLst/>
                <a:ahLst/>
                <a:cxnLst/>
                <a:rect l="l" t="t" r="r" b="b"/>
                <a:pathLst>
                  <a:path w="2383" h="465" extrusionOk="0">
                    <a:moveTo>
                      <a:pt x="251" y="1"/>
                    </a:moveTo>
                    <a:cubicBezTo>
                      <a:pt x="108" y="1"/>
                      <a:pt x="1" y="135"/>
                      <a:pt x="28" y="286"/>
                    </a:cubicBezTo>
                    <a:cubicBezTo>
                      <a:pt x="54" y="393"/>
                      <a:pt x="153" y="465"/>
                      <a:pt x="260" y="465"/>
                    </a:cubicBezTo>
                    <a:lnTo>
                      <a:pt x="2080" y="465"/>
                    </a:lnTo>
                    <a:lnTo>
                      <a:pt x="2383"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610;p86">
                <a:extLst>
                  <a:ext uri="{FF2B5EF4-FFF2-40B4-BE49-F238E27FC236}">
                    <a16:creationId xmlns:a16="http://schemas.microsoft.com/office/drawing/2014/main" id="{49A90350-FD4D-4383-926F-28AC04EBDB4D}"/>
                  </a:ext>
                </a:extLst>
              </p:cNvPr>
              <p:cNvSpPr/>
              <p:nvPr/>
            </p:nvSpPr>
            <p:spPr>
              <a:xfrm>
                <a:off x="3149052" y="3864616"/>
                <a:ext cx="49858" cy="9540"/>
              </a:xfrm>
              <a:custGeom>
                <a:avLst/>
                <a:gdLst/>
                <a:ahLst/>
                <a:cxnLst/>
                <a:rect l="l" t="t" r="r" b="b"/>
                <a:pathLst>
                  <a:path w="2383" h="456" extrusionOk="0">
                    <a:moveTo>
                      <a:pt x="251" y="1"/>
                    </a:moveTo>
                    <a:cubicBezTo>
                      <a:pt x="108" y="1"/>
                      <a:pt x="1" y="134"/>
                      <a:pt x="28" y="277"/>
                    </a:cubicBezTo>
                    <a:cubicBezTo>
                      <a:pt x="54" y="384"/>
                      <a:pt x="153" y="456"/>
                      <a:pt x="260" y="456"/>
                    </a:cubicBezTo>
                    <a:lnTo>
                      <a:pt x="2383" y="456"/>
                    </a:lnTo>
                    <a:lnTo>
                      <a:pt x="2080"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611;p86">
                <a:extLst>
                  <a:ext uri="{FF2B5EF4-FFF2-40B4-BE49-F238E27FC236}">
                    <a16:creationId xmlns:a16="http://schemas.microsoft.com/office/drawing/2014/main" id="{0E2E425A-D09C-4339-86E8-8ABE93C931BA}"/>
                  </a:ext>
                </a:extLst>
              </p:cNvPr>
              <p:cNvSpPr/>
              <p:nvPr/>
            </p:nvSpPr>
            <p:spPr>
              <a:xfrm>
                <a:off x="3322457" y="3923590"/>
                <a:ext cx="113693" cy="165373"/>
              </a:xfrm>
              <a:custGeom>
                <a:avLst/>
                <a:gdLst/>
                <a:ahLst/>
                <a:cxnLst/>
                <a:rect l="l" t="t" r="r" b="b"/>
                <a:pathLst>
                  <a:path w="5434" h="7905" extrusionOk="0">
                    <a:moveTo>
                      <a:pt x="1419" y="1"/>
                    </a:moveTo>
                    <a:lnTo>
                      <a:pt x="1" y="7191"/>
                    </a:lnTo>
                    <a:cubicBezTo>
                      <a:pt x="1" y="7583"/>
                      <a:pt x="322" y="7905"/>
                      <a:pt x="714" y="7905"/>
                    </a:cubicBezTo>
                    <a:lnTo>
                      <a:pt x="5433" y="7905"/>
                    </a:lnTo>
                    <a:cubicBezTo>
                      <a:pt x="5433" y="6914"/>
                      <a:pt x="5014" y="6914"/>
                      <a:pt x="5014" y="5933"/>
                    </a:cubicBezTo>
                    <a:cubicBezTo>
                      <a:pt x="5014" y="4943"/>
                      <a:pt x="5433" y="4943"/>
                      <a:pt x="5433" y="3953"/>
                    </a:cubicBezTo>
                    <a:cubicBezTo>
                      <a:pt x="5433" y="2962"/>
                      <a:pt x="5014" y="2962"/>
                      <a:pt x="5014" y="1981"/>
                    </a:cubicBezTo>
                    <a:cubicBezTo>
                      <a:pt x="5014" y="991"/>
                      <a:pt x="5433" y="991"/>
                      <a:pt x="5433" y="1"/>
                    </a:cubicBezTo>
                    <a:close/>
                  </a:path>
                </a:pathLst>
              </a:custGeom>
              <a:solidFill>
                <a:srgbClr val="FF6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612;p86">
                <a:extLst>
                  <a:ext uri="{FF2B5EF4-FFF2-40B4-BE49-F238E27FC236}">
                    <a16:creationId xmlns:a16="http://schemas.microsoft.com/office/drawing/2014/main" id="{241B92E8-F2BE-4C31-867E-E523985D99F1}"/>
                  </a:ext>
                </a:extLst>
              </p:cNvPr>
              <p:cNvSpPr/>
              <p:nvPr/>
            </p:nvSpPr>
            <p:spPr>
              <a:xfrm>
                <a:off x="3322646" y="4029403"/>
                <a:ext cx="29877" cy="44622"/>
              </a:xfrm>
              <a:custGeom>
                <a:avLst/>
                <a:gdLst/>
                <a:ahLst/>
                <a:cxnLst/>
                <a:rect l="l" t="t" r="r" b="b"/>
                <a:pathLst>
                  <a:path w="1428" h="2133" extrusionOk="0">
                    <a:moveTo>
                      <a:pt x="0" y="1"/>
                    </a:moveTo>
                    <a:lnTo>
                      <a:pt x="0" y="2133"/>
                    </a:lnTo>
                    <a:cubicBezTo>
                      <a:pt x="0" y="1740"/>
                      <a:pt x="322" y="1419"/>
                      <a:pt x="714" y="1419"/>
                    </a:cubicBezTo>
                    <a:cubicBezTo>
                      <a:pt x="1107" y="1419"/>
                      <a:pt x="1428" y="1098"/>
                      <a:pt x="1428" y="706"/>
                    </a:cubicBezTo>
                    <a:lnTo>
                      <a:pt x="1428" y="1"/>
                    </a:ln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613;p86">
                <a:extLst>
                  <a:ext uri="{FF2B5EF4-FFF2-40B4-BE49-F238E27FC236}">
                    <a16:creationId xmlns:a16="http://schemas.microsoft.com/office/drawing/2014/main" id="{63396E49-E7EA-4BAB-B59A-052C6DC4EABE}"/>
                  </a:ext>
                </a:extLst>
              </p:cNvPr>
              <p:cNvSpPr/>
              <p:nvPr/>
            </p:nvSpPr>
            <p:spPr>
              <a:xfrm>
                <a:off x="3192173" y="3864616"/>
                <a:ext cx="159806" cy="180121"/>
              </a:xfrm>
              <a:custGeom>
                <a:avLst/>
                <a:gdLst/>
                <a:ahLst/>
                <a:cxnLst/>
                <a:rect l="l" t="t" r="r" b="b"/>
                <a:pathLst>
                  <a:path w="7638" h="8610" extrusionOk="0">
                    <a:moveTo>
                      <a:pt x="1" y="1"/>
                    </a:moveTo>
                    <a:lnTo>
                      <a:pt x="1" y="7905"/>
                    </a:lnTo>
                    <a:lnTo>
                      <a:pt x="6923" y="7905"/>
                    </a:lnTo>
                    <a:cubicBezTo>
                      <a:pt x="7316" y="7905"/>
                      <a:pt x="7637" y="8217"/>
                      <a:pt x="7637" y="8609"/>
                    </a:cubicBezTo>
                    <a:lnTo>
                      <a:pt x="7637" y="714"/>
                    </a:lnTo>
                    <a:cubicBezTo>
                      <a:pt x="7637" y="322"/>
                      <a:pt x="7316" y="1"/>
                      <a:pt x="6923"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614;p86">
                <a:extLst>
                  <a:ext uri="{FF2B5EF4-FFF2-40B4-BE49-F238E27FC236}">
                    <a16:creationId xmlns:a16="http://schemas.microsoft.com/office/drawing/2014/main" id="{FCFF3F0E-DD47-4704-BA6E-147F17DB7D1F}"/>
                  </a:ext>
                </a:extLst>
              </p:cNvPr>
              <p:cNvSpPr/>
              <p:nvPr/>
            </p:nvSpPr>
            <p:spPr>
              <a:xfrm>
                <a:off x="3317792" y="3997877"/>
                <a:ext cx="9541" cy="9540"/>
              </a:xfrm>
              <a:custGeom>
                <a:avLst/>
                <a:gdLst/>
                <a:ahLst/>
                <a:cxnLst/>
                <a:rect l="l" t="t" r="r" b="b"/>
                <a:pathLst>
                  <a:path w="456" h="456" extrusionOk="0">
                    <a:moveTo>
                      <a:pt x="224" y="0"/>
                    </a:moveTo>
                    <a:cubicBezTo>
                      <a:pt x="99" y="0"/>
                      <a:pt x="1" y="107"/>
                      <a:pt x="1" y="232"/>
                    </a:cubicBezTo>
                    <a:cubicBezTo>
                      <a:pt x="1" y="357"/>
                      <a:pt x="99" y="455"/>
                      <a:pt x="224" y="455"/>
                    </a:cubicBezTo>
                    <a:cubicBezTo>
                      <a:pt x="348" y="455"/>
                      <a:pt x="456" y="357"/>
                      <a:pt x="456" y="232"/>
                    </a:cubicBezTo>
                    <a:cubicBezTo>
                      <a:pt x="456" y="107"/>
                      <a:pt x="348" y="0"/>
                      <a:pt x="224"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615;p86">
                <a:extLst>
                  <a:ext uri="{FF2B5EF4-FFF2-40B4-BE49-F238E27FC236}">
                    <a16:creationId xmlns:a16="http://schemas.microsoft.com/office/drawing/2014/main" id="{19E79120-7301-4AE0-AC6B-764F98319D97}"/>
                  </a:ext>
                </a:extLst>
              </p:cNvPr>
              <p:cNvSpPr/>
              <p:nvPr/>
            </p:nvSpPr>
            <p:spPr>
              <a:xfrm>
                <a:off x="3298752" y="3985178"/>
                <a:ext cx="9541" cy="9540"/>
              </a:xfrm>
              <a:custGeom>
                <a:avLst/>
                <a:gdLst/>
                <a:ahLst/>
                <a:cxnLst/>
                <a:rect l="l" t="t" r="r" b="b"/>
                <a:pathLst>
                  <a:path w="456" h="456" extrusionOk="0">
                    <a:moveTo>
                      <a:pt x="224" y="1"/>
                    </a:moveTo>
                    <a:cubicBezTo>
                      <a:pt x="99" y="1"/>
                      <a:pt x="1" y="108"/>
                      <a:pt x="1" y="232"/>
                    </a:cubicBezTo>
                    <a:cubicBezTo>
                      <a:pt x="1" y="357"/>
                      <a:pt x="99" y="456"/>
                      <a:pt x="224" y="456"/>
                    </a:cubicBezTo>
                    <a:cubicBezTo>
                      <a:pt x="349" y="456"/>
                      <a:pt x="456" y="357"/>
                      <a:pt x="456" y="232"/>
                    </a:cubicBezTo>
                    <a:cubicBezTo>
                      <a:pt x="456" y="108"/>
                      <a:pt x="349" y="1"/>
                      <a:pt x="224" y="1"/>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616;p86">
                <a:extLst>
                  <a:ext uri="{FF2B5EF4-FFF2-40B4-BE49-F238E27FC236}">
                    <a16:creationId xmlns:a16="http://schemas.microsoft.com/office/drawing/2014/main" id="{55DA743F-1A47-4F40-8E84-8A9064EB3841}"/>
                  </a:ext>
                </a:extLst>
              </p:cNvPr>
              <p:cNvSpPr/>
              <p:nvPr/>
            </p:nvSpPr>
            <p:spPr>
              <a:xfrm>
                <a:off x="3151290" y="3820203"/>
                <a:ext cx="25421" cy="25209"/>
              </a:xfrm>
              <a:custGeom>
                <a:avLst/>
                <a:gdLst/>
                <a:ahLst/>
                <a:cxnLst/>
                <a:rect l="l" t="t" r="r" b="b"/>
                <a:pathLst>
                  <a:path w="1215" h="1205" extrusionOk="0">
                    <a:moveTo>
                      <a:pt x="608" y="0"/>
                    </a:moveTo>
                    <a:cubicBezTo>
                      <a:pt x="278" y="0"/>
                      <a:pt x="1" y="268"/>
                      <a:pt x="1" y="607"/>
                    </a:cubicBezTo>
                    <a:cubicBezTo>
                      <a:pt x="1" y="937"/>
                      <a:pt x="278" y="1205"/>
                      <a:pt x="608" y="1205"/>
                    </a:cubicBezTo>
                    <a:cubicBezTo>
                      <a:pt x="938" y="1205"/>
                      <a:pt x="1214" y="937"/>
                      <a:pt x="1214" y="607"/>
                    </a:cubicBezTo>
                    <a:cubicBezTo>
                      <a:pt x="1214" y="268"/>
                      <a:pt x="938" y="0"/>
                      <a:pt x="608"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Nhóm 1">
            <a:extLst>
              <a:ext uri="{FF2B5EF4-FFF2-40B4-BE49-F238E27FC236}">
                <a16:creationId xmlns:a16="http://schemas.microsoft.com/office/drawing/2014/main" id="{F28E6E9D-F8D7-49DD-886C-913B74C5733D}"/>
              </a:ext>
            </a:extLst>
          </p:cNvPr>
          <p:cNvGrpSpPr/>
          <p:nvPr/>
        </p:nvGrpSpPr>
        <p:grpSpPr>
          <a:xfrm>
            <a:off x="5014865" y="1335378"/>
            <a:ext cx="3657557" cy="1857504"/>
            <a:chOff x="2699680" y="3151388"/>
            <a:chExt cx="3657557" cy="1857504"/>
          </a:xfrm>
        </p:grpSpPr>
        <p:sp>
          <p:nvSpPr>
            <p:cNvPr id="53" name="Google Shape;1623;p65">
              <a:extLst>
                <a:ext uri="{FF2B5EF4-FFF2-40B4-BE49-F238E27FC236}">
                  <a16:creationId xmlns:a16="http://schemas.microsoft.com/office/drawing/2014/main" id="{4B00A957-DF8A-4B37-B1FC-CD8A0F6F9AF5}"/>
                </a:ext>
              </a:extLst>
            </p:cNvPr>
            <p:cNvSpPr txBox="1"/>
            <p:nvPr/>
          </p:nvSpPr>
          <p:spPr>
            <a:xfrm>
              <a:off x="3248501" y="3151388"/>
              <a:ext cx="3108736" cy="1082352"/>
            </a:xfrm>
            <a:prstGeom prst="rect">
              <a:avLst/>
            </a:prstGeom>
            <a:noFill/>
            <a:ln>
              <a:noFill/>
            </a:ln>
          </p:spPr>
          <p:txBody>
            <a:bodyPr spcFirstLastPara="1" wrap="square" lIns="91425" tIns="91425" rIns="91425" bIns="91425" anchor="b" anchorCtr="0">
              <a:noAutofit/>
            </a:bodyPr>
            <a:lstStyle/>
            <a:p>
              <a:pPr marL="0" marR="0" algn="ctr">
                <a:spcBef>
                  <a:spcPts val="0"/>
                </a:spcBef>
                <a:spcAft>
                  <a:spcPts val="800"/>
                </a:spcAft>
              </a:pPr>
              <a:r>
                <a:rPr lang="en-US" sz="1800" b="1" dirty="0">
                  <a:solidFill>
                    <a:schemeClr val="accent4"/>
                  </a:solidFill>
                  <a:latin typeface="Cambria" panose="02040503050406030204" pitchFamily="18" charset="0"/>
                  <a:ea typeface="Cambria" panose="02040503050406030204" pitchFamily="18" charset="0"/>
                </a:rPr>
                <a:t>Phân tích, bình luận, chứng minh vấn đề so sánh người này với người khác.</a:t>
              </a:r>
            </a:p>
          </p:txBody>
        </p:sp>
        <p:sp>
          <p:nvSpPr>
            <p:cNvPr id="83" name="Google Shape;11062;p78">
              <a:extLst>
                <a:ext uri="{FF2B5EF4-FFF2-40B4-BE49-F238E27FC236}">
                  <a16:creationId xmlns:a16="http://schemas.microsoft.com/office/drawing/2014/main" id="{59AB5FEB-C695-43FB-8988-921F37426409}"/>
                </a:ext>
              </a:extLst>
            </p:cNvPr>
            <p:cNvSpPr/>
            <p:nvPr/>
          </p:nvSpPr>
          <p:spPr>
            <a:xfrm>
              <a:off x="3349901" y="4097041"/>
              <a:ext cx="2716526" cy="911851"/>
            </a:xfrm>
            <a:prstGeom prst="roundRect">
              <a:avLst>
                <a:gd name="adj" fmla="val 16667"/>
              </a:avLst>
            </a:prstGeom>
            <a:solidFill>
              <a:schemeClr val="bg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1800" dirty="0">
                  <a:effectLst/>
                  <a:latin typeface="Times New Roman" panose="02020603050405020304" pitchFamily="18" charset="0"/>
                  <a:ea typeface="Times New Roman" panose="02020603050405020304" pitchFamily="18" charset="0"/>
                </a:rPr>
                <a:t>Tiếp theo … đến “riêng của từng người”</a:t>
              </a:r>
              <a:endParaRPr lang="vi-VN" sz="1800" dirty="0">
                <a:solidFill>
                  <a:schemeClr val="accent5"/>
                </a:solidFill>
                <a:latin typeface="Roboto"/>
                <a:ea typeface="Roboto"/>
                <a:cs typeface="Roboto"/>
                <a:sym typeface="Roboto"/>
              </a:endParaRPr>
            </a:p>
          </p:txBody>
        </p:sp>
        <p:grpSp>
          <p:nvGrpSpPr>
            <p:cNvPr id="155" name="Google Shape;11607;p86">
              <a:extLst>
                <a:ext uri="{FF2B5EF4-FFF2-40B4-BE49-F238E27FC236}">
                  <a16:creationId xmlns:a16="http://schemas.microsoft.com/office/drawing/2014/main" id="{64B7C019-EEC4-4556-B96A-2957891F50CE}"/>
                </a:ext>
              </a:extLst>
            </p:cNvPr>
            <p:cNvGrpSpPr/>
            <p:nvPr/>
          </p:nvGrpSpPr>
          <p:grpSpPr>
            <a:xfrm>
              <a:off x="2699680" y="4172248"/>
              <a:ext cx="718822" cy="729604"/>
              <a:chOff x="3149052" y="3820203"/>
              <a:chExt cx="287099" cy="287796"/>
            </a:xfrm>
          </p:grpSpPr>
          <p:sp>
            <p:nvSpPr>
              <p:cNvPr id="156" name="Google Shape;11608;p86">
                <a:extLst>
                  <a:ext uri="{FF2B5EF4-FFF2-40B4-BE49-F238E27FC236}">
                    <a16:creationId xmlns:a16="http://schemas.microsoft.com/office/drawing/2014/main" id="{EAD121E3-6B9B-4210-A741-9571F11F57E5}"/>
                  </a:ext>
                </a:extLst>
              </p:cNvPr>
              <p:cNvSpPr/>
              <p:nvPr/>
            </p:nvSpPr>
            <p:spPr>
              <a:xfrm>
                <a:off x="3154471" y="3840914"/>
                <a:ext cx="19249" cy="267086"/>
              </a:xfrm>
              <a:custGeom>
                <a:avLst/>
                <a:gdLst/>
                <a:ahLst/>
                <a:cxnLst/>
                <a:rect l="l" t="t" r="r" b="b"/>
                <a:pathLst>
                  <a:path w="920" h="12767" extrusionOk="0">
                    <a:moveTo>
                      <a:pt x="1" y="1"/>
                    </a:moveTo>
                    <a:lnTo>
                      <a:pt x="1" y="12767"/>
                    </a:lnTo>
                    <a:lnTo>
                      <a:pt x="919" y="12767"/>
                    </a:lnTo>
                    <a:lnTo>
                      <a:pt x="919" y="1"/>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609;p86">
                <a:extLst>
                  <a:ext uri="{FF2B5EF4-FFF2-40B4-BE49-F238E27FC236}">
                    <a16:creationId xmlns:a16="http://schemas.microsoft.com/office/drawing/2014/main" id="{304E5127-B2B9-4A77-9F15-B44C204C9844}"/>
                  </a:ext>
                </a:extLst>
              </p:cNvPr>
              <p:cNvSpPr/>
              <p:nvPr/>
            </p:nvSpPr>
            <p:spPr>
              <a:xfrm>
                <a:off x="3149052" y="4019696"/>
                <a:ext cx="49858" cy="9728"/>
              </a:xfrm>
              <a:custGeom>
                <a:avLst/>
                <a:gdLst/>
                <a:ahLst/>
                <a:cxnLst/>
                <a:rect l="l" t="t" r="r" b="b"/>
                <a:pathLst>
                  <a:path w="2383" h="465" extrusionOk="0">
                    <a:moveTo>
                      <a:pt x="251" y="1"/>
                    </a:moveTo>
                    <a:cubicBezTo>
                      <a:pt x="108" y="1"/>
                      <a:pt x="1" y="135"/>
                      <a:pt x="28" y="286"/>
                    </a:cubicBezTo>
                    <a:cubicBezTo>
                      <a:pt x="54" y="393"/>
                      <a:pt x="153" y="465"/>
                      <a:pt x="260" y="465"/>
                    </a:cubicBezTo>
                    <a:lnTo>
                      <a:pt x="2080" y="465"/>
                    </a:lnTo>
                    <a:lnTo>
                      <a:pt x="2383"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610;p86">
                <a:extLst>
                  <a:ext uri="{FF2B5EF4-FFF2-40B4-BE49-F238E27FC236}">
                    <a16:creationId xmlns:a16="http://schemas.microsoft.com/office/drawing/2014/main" id="{64CD94DE-0B75-48C7-ADCE-81B01B89A39A}"/>
                  </a:ext>
                </a:extLst>
              </p:cNvPr>
              <p:cNvSpPr/>
              <p:nvPr/>
            </p:nvSpPr>
            <p:spPr>
              <a:xfrm>
                <a:off x="3149052" y="3864616"/>
                <a:ext cx="49858" cy="9540"/>
              </a:xfrm>
              <a:custGeom>
                <a:avLst/>
                <a:gdLst/>
                <a:ahLst/>
                <a:cxnLst/>
                <a:rect l="l" t="t" r="r" b="b"/>
                <a:pathLst>
                  <a:path w="2383" h="456" extrusionOk="0">
                    <a:moveTo>
                      <a:pt x="251" y="1"/>
                    </a:moveTo>
                    <a:cubicBezTo>
                      <a:pt x="108" y="1"/>
                      <a:pt x="1" y="134"/>
                      <a:pt x="28" y="277"/>
                    </a:cubicBezTo>
                    <a:cubicBezTo>
                      <a:pt x="54" y="384"/>
                      <a:pt x="153" y="456"/>
                      <a:pt x="260" y="456"/>
                    </a:cubicBezTo>
                    <a:lnTo>
                      <a:pt x="2383" y="456"/>
                    </a:lnTo>
                    <a:lnTo>
                      <a:pt x="2080"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611;p86">
                <a:extLst>
                  <a:ext uri="{FF2B5EF4-FFF2-40B4-BE49-F238E27FC236}">
                    <a16:creationId xmlns:a16="http://schemas.microsoft.com/office/drawing/2014/main" id="{2520636C-72D0-4D4F-9336-E76D964F5C21}"/>
                  </a:ext>
                </a:extLst>
              </p:cNvPr>
              <p:cNvSpPr/>
              <p:nvPr/>
            </p:nvSpPr>
            <p:spPr>
              <a:xfrm>
                <a:off x="3322457" y="3923590"/>
                <a:ext cx="113693" cy="165373"/>
              </a:xfrm>
              <a:custGeom>
                <a:avLst/>
                <a:gdLst/>
                <a:ahLst/>
                <a:cxnLst/>
                <a:rect l="l" t="t" r="r" b="b"/>
                <a:pathLst>
                  <a:path w="5434" h="7905" extrusionOk="0">
                    <a:moveTo>
                      <a:pt x="1419" y="1"/>
                    </a:moveTo>
                    <a:lnTo>
                      <a:pt x="1" y="7191"/>
                    </a:lnTo>
                    <a:cubicBezTo>
                      <a:pt x="1" y="7583"/>
                      <a:pt x="322" y="7905"/>
                      <a:pt x="714" y="7905"/>
                    </a:cubicBezTo>
                    <a:lnTo>
                      <a:pt x="5433" y="7905"/>
                    </a:lnTo>
                    <a:cubicBezTo>
                      <a:pt x="5433" y="6914"/>
                      <a:pt x="5014" y="6914"/>
                      <a:pt x="5014" y="5933"/>
                    </a:cubicBezTo>
                    <a:cubicBezTo>
                      <a:pt x="5014" y="4943"/>
                      <a:pt x="5433" y="4943"/>
                      <a:pt x="5433" y="3953"/>
                    </a:cubicBezTo>
                    <a:cubicBezTo>
                      <a:pt x="5433" y="2962"/>
                      <a:pt x="5014" y="2962"/>
                      <a:pt x="5014" y="1981"/>
                    </a:cubicBezTo>
                    <a:cubicBezTo>
                      <a:pt x="5014" y="991"/>
                      <a:pt x="5433" y="991"/>
                      <a:pt x="5433" y="1"/>
                    </a:cubicBezTo>
                    <a:close/>
                  </a:path>
                </a:pathLst>
              </a:custGeom>
              <a:solidFill>
                <a:srgbClr val="FF6E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612;p86">
                <a:extLst>
                  <a:ext uri="{FF2B5EF4-FFF2-40B4-BE49-F238E27FC236}">
                    <a16:creationId xmlns:a16="http://schemas.microsoft.com/office/drawing/2014/main" id="{ADB5FD1E-0610-48D1-8875-14BF3F8015E5}"/>
                  </a:ext>
                </a:extLst>
              </p:cNvPr>
              <p:cNvSpPr/>
              <p:nvPr/>
            </p:nvSpPr>
            <p:spPr>
              <a:xfrm>
                <a:off x="3322646" y="4029403"/>
                <a:ext cx="29877" cy="44622"/>
              </a:xfrm>
              <a:custGeom>
                <a:avLst/>
                <a:gdLst/>
                <a:ahLst/>
                <a:cxnLst/>
                <a:rect l="l" t="t" r="r" b="b"/>
                <a:pathLst>
                  <a:path w="1428" h="2133" extrusionOk="0">
                    <a:moveTo>
                      <a:pt x="0" y="1"/>
                    </a:moveTo>
                    <a:lnTo>
                      <a:pt x="0" y="2133"/>
                    </a:lnTo>
                    <a:cubicBezTo>
                      <a:pt x="0" y="1740"/>
                      <a:pt x="322" y="1419"/>
                      <a:pt x="714" y="1419"/>
                    </a:cubicBezTo>
                    <a:cubicBezTo>
                      <a:pt x="1107" y="1419"/>
                      <a:pt x="1428" y="1098"/>
                      <a:pt x="1428" y="706"/>
                    </a:cubicBezTo>
                    <a:lnTo>
                      <a:pt x="1428" y="1"/>
                    </a:ln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613;p86">
                <a:extLst>
                  <a:ext uri="{FF2B5EF4-FFF2-40B4-BE49-F238E27FC236}">
                    <a16:creationId xmlns:a16="http://schemas.microsoft.com/office/drawing/2014/main" id="{E29CAC62-0BCE-465C-A182-30D7A14889D1}"/>
                  </a:ext>
                </a:extLst>
              </p:cNvPr>
              <p:cNvSpPr/>
              <p:nvPr/>
            </p:nvSpPr>
            <p:spPr>
              <a:xfrm>
                <a:off x="3192173" y="3864616"/>
                <a:ext cx="159806" cy="180121"/>
              </a:xfrm>
              <a:custGeom>
                <a:avLst/>
                <a:gdLst/>
                <a:ahLst/>
                <a:cxnLst/>
                <a:rect l="l" t="t" r="r" b="b"/>
                <a:pathLst>
                  <a:path w="7638" h="8610" extrusionOk="0">
                    <a:moveTo>
                      <a:pt x="1" y="1"/>
                    </a:moveTo>
                    <a:lnTo>
                      <a:pt x="1" y="7905"/>
                    </a:lnTo>
                    <a:lnTo>
                      <a:pt x="6923" y="7905"/>
                    </a:lnTo>
                    <a:cubicBezTo>
                      <a:pt x="7316" y="7905"/>
                      <a:pt x="7637" y="8217"/>
                      <a:pt x="7637" y="8609"/>
                    </a:cubicBezTo>
                    <a:lnTo>
                      <a:pt x="7637" y="714"/>
                    </a:lnTo>
                    <a:cubicBezTo>
                      <a:pt x="7637" y="322"/>
                      <a:pt x="7316" y="1"/>
                      <a:pt x="6923"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614;p86">
                <a:extLst>
                  <a:ext uri="{FF2B5EF4-FFF2-40B4-BE49-F238E27FC236}">
                    <a16:creationId xmlns:a16="http://schemas.microsoft.com/office/drawing/2014/main" id="{F58B1344-ADE9-4B14-8E39-A6E23A4D94DA}"/>
                  </a:ext>
                </a:extLst>
              </p:cNvPr>
              <p:cNvSpPr/>
              <p:nvPr/>
            </p:nvSpPr>
            <p:spPr>
              <a:xfrm>
                <a:off x="3317792" y="3997877"/>
                <a:ext cx="9541" cy="9540"/>
              </a:xfrm>
              <a:custGeom>
                <a:avLst/>
                <a:gdLst/>
                <a:ahLst/>
                <a:cxnLst/>
                <a:rect l="l" t="t" r="r" b="b"/>
                <a:pathLst>
                  <a:path w="456" h="456" extrusionOk="0">
                    <a:moveTo>
                      <a:pt x="224" y="0"/>
                    </a:moveTo>
                    <a:cubicBezTo>
                      <a:pt x="99" y="0"/>
                      <a:pt x="1" y="107"/>
                      <a:pt x="1" y="232"/>
                    </a:cubicBezTo>
                    <a:cubicBezTo>
                      <a:pt x="1" y="357"/>
                      <a:pt x="99" y="455"/>
                      <a:pt x="224" y="455"/>
                    </a:cubicBezTo>
                    <a:cubicBezTo>
                      <a:pt x="348" y="455"/>
                      <a:pt x="456" y="357"/>
                      <a:pt x="456" y="232"/>
                    </a:cubicBezTo>
                    <a:cubicBezTo>
                      <a:pt x="456" y="107"/>
                      <a:pt x="348" y="0"/>
                      <a:pt x="224"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615;p86">
                <a:extLst>
                  <a:ext uri="{FF2B5EF4-FFF2-40B4-BE49-F238E27FC236}">
                    <a16:creationId xmlns:a16="http://schemas.microsoft.com/office/drawing/2014/main" id="{C6FB6AEF-94B7-452C-93B4-CED19D762F32}"/>
                  </a:ext>
                </a:extLst>
              </p:cNvPr>
              <p:cNvSpPr/>
              <p:nvPr/>
            </p:nvSpPr>
            <p:spPr>
              <a:xfrm>
                <a:off x="3298752" y="3985178"/>
                <a:ext cx="9541" cy="9540"/>
              </a:xfrm>
              <a:custGeom>
                <a:avLst/>
                <a:gdLst/>
                <a:ahLst/>
                <a:cxnLst/>
                <a:rect l="l" t="t" r="r" b="b"/>
                <a:pathLst>
                  <a:path w="456" h="456" extrusionOk="0">
                    <a:moveTo>
                      <a:pt x="224" y="1"/>
                    </a:moveTo>
                    <a:cubicBezTo>
                      <a:pt x="99" y="1"/>
                      <a:pt x="1" y="108"/>
                      <a:pt x="1" y="232"/>
                    </a:cubicBezTo>
                    <a:cubicBezTo>
                      <a:pt x="1" y="357"/>
                      <a:pt x="99" y="456"/>
                      <a:pt x="224" y="456"/>
                    </a:cubicBezTo>
                    <a:cubicBezTo>
                      <a:pt x="349" y="456"/>
                      <a:pt x="456" y="357"/>
                      <a:pt x="456" y="232"/>
                    </a:cubicBezTo>
                    <a:cubicBezTo>
                      <a:pt x="456" y="108"/>
                      <a:pt x="349" y="1"/>
                      <a:pt x="224" y="1"/>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616;p86">
                <a:extLst>
                  <a:ext uri="{FF2B5EF4-FFF2-40B4-BE49-F238E27FC236}">
                    <a16:creationId xmlns:a16="http://schemas.microsoft.com/office/drawing/2014/main" id="{F86110F9-5580-4BE6-A1EE-9D3850D51623}"/>
                  </a:ext>
                </a:extLst>
              </p:cNvPr>
              <p:cNvSpPr/>
              <p:nvPr/>
            </p:nvSpPr>
            <p:spPr>
              <a:xfrm>
                <a:off x="3151290" y="3820203"/>
                <a:ext cx="25421" cy="25209"/>
              </a:xfrm>
              <a:custGeom>
                <a:avLst/>
                <a:gdLst/>
                <a:ahLst/>
                <a:cxnLst/>
                <a:rect l="l" t="t" r="r" b="b"/>
                <a:pathLst>
                  <a:path w="1215" h="1205" extrusionOk="0">
                    <a:moveTo>
                      <a:pt x="608" y="0"/>
                    </a:moveTo>
                    <a:cubicBezTo>
                      <a:pt x="278" y="0"/>
                      <a:pt x="1" y="268"/>
                      <a:pt x="1" y="607"/>
                    </a:cubicBezTo>
                    <a:cubicBezTo>
                      <a:pt x="1" y="937"/>
                      <a:pt x="278" y="1205"/>
                      <a:pt x="608" y="1205"/>
                    </a:cubicBezTo>
                    <a:cubicBezTo>
                      <a:pt x="938" y="1205"/>
                      <a:pt x="1214" y="937"/>
                      <a:pt x="1214" y="607"/>
                    </a:cubicBezTo>
                    <a:cubicBezTo>
                      <a:pt x="1214" y="268"/>
                      <a:pt x="938" y="0"/>
                      <a:pt x="608"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8364162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grpSp>
        <p:nvGrpSpPr>
          <p:cNvPr id="1010" name="Google Shape;1010;p50"/>
          <p:cNvGrpSpPr/>
          <p:nvPr/>
        </p:nvGrpSpPr>
        <p:grpSpPr>
          <a:xfrm flipH="1">
            <a:off x="-234555" y="1930313"/>
            <a:ext cx="5436474" cy="3213187"/>
            <a:chOff x="4492306" y="2211630"/>
            <a:chExt cx="4548865" cy="2772032"/>
          </a:xfrm>
        </p:grpSpPr>
        <p:sp>
          <p:nvSpPr>
            <p:cNvPr id="1011" name="Google Shape;1011;p50"/>
            <p:cNvSpPr/>
            <p:nvPr/>
          </p:nvSpPr>
          <p:spPr>
            <a:xfrm>
              <a:off x="8013137" y="2211630"/>
              <a:ext cx="1028034" cy="2592218"/>
            </a:xfrm>
            <a:custGeom>
              <a:avLst/>
              <a:gdLst/>
              <a:ahLst/>
              <a:cxnLst/>
              <a:rect l="l" t="t" r="r" b="b"/>
              <a:pathLst>
                <a:path w="58081" h="146453" extrusionOk="0">
                  <a:moveTo>
                    <a:pt x="32611" y="0"/>
                  </a:moveTo>
                  <a:cubicBezTo>
                    <a:pt x="24945" y="0"/>
                    <a:pt x="0" y="3205"/>
                    <a:pt x="277" y="5605"/>
                  </a:cubicBezTo>
                  <a:cubicBezTo>
                    <a:pt x="594" y="8352"/>
                    <a:pt x="18559" y="129242"/>
                    <a:pt x="19933" y="136428"/>
                  </a:cubicBezTo>
                  <a:cubicBezTo>
                    <a:pt x="21400" y="144371"/>
                    <a:pt x="27106" y="146453"/>
                    <a:pt x="32934" y="146453"/>
                  </a:cubicBezTo>
                  <a:cubicBezTo>
                    <a:pt x="39279" y="146453"/>
                    <a:pt x="45769" y="143986"/>
                    <a:pt x="47091" y="143931"/>
                  </a:cubicBezTo>
                  <a:cubicBezTo>
                    <a:pt x="58081" y="143720"/>
                    <a:pt x="57341" y="125332"/>
                    <a:pt x="55756" y="120683"/>
                  </a:cubicBezTo>
                  <a:cubicBezTo>
                    <a:pt x="54065" y="115928"/>
                    <a:pt x="39376" y="5922"/>
                    <a:pt x="39376" y="5922"/>
                  </a:cubicBezTo>
                  <a:cubicBezTo>
                    <a:pt x="38108" y="1589"/>
                    <a:pt x="36629" y="1378"/>
                    <a:pt x="34727" y="215"/>
                  </a:cubicBezTo>
                  <a:cubicBezTo>
                    <a:pt x="34472" y="68"/>
                    <a:pt x="33724" y="0"/>
                    <a:pt x="326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0"/>
            <p:cNvSpPr/>
            <p:nvPr/>
          </p:nvSpPr>
          <p:spPr>
            <a:xfrm>
              <a:off x="8292992" y="4111920"/>
              <a:ext cx="742568" cy="692212"/>
            </a:xfrm>
            <a:custGeom>
              <a:avLst/>
              <a:gdLst/>
              <a:ahLst/>
              <a:cxnLst/>
              <a:rect l="l" t="t" r="r" b="b"/>
              <a:pathLst>
                <a:path w="41953" h="39108" extrusionOk="0">
                  <a:moveTo>
                    <a:pt x="35769" y="1"/>
                  </a:moveTo>
                  <a:cubicBezTo>
                    <a:pt x="29547" y="1"/>
                    <a:pt x="0" y="5819"/>
                    <a:pt x="0" y="5819"/>
                  </a:cubicBezTo>
                  <a:cubicBezTo>
                    <a:pt x="0" y="5819"/>
                    <a:pt x="1902" y="16175"/>
                    <a:pt x="3065" y="26954"/>
                  </a:cubicBezTo>
                  <a:cubicBezTo>
                    <a:pt x="4151" y="36801"/>
                    <a:pt x="10496" y="39107"/>
                    <a:pt x="17682" y="39107"/>
                  </a:cubicBezTo>
                  <a:cubicBezTo>
                    <a:pt x="20982" y="39107"/>
                    <a:pt x="24460" y="38621"/>
                    <a:pt x="27687" y="38155"/>
                  </a:cubicBezTo>
                  <a:cubicBezTo>
                    <a:pt x="38043" y="36676"/>
                    <a:pt x="41953" y="28856"/>
                    <a:pt x="41319" y="22727"/>
                  </a:cubicBezTo>
                  <a:cubicBezTo>
                    <a:pt x="40579" y="16598"/>
                    <a:pt x="39311" y="1169"/>
                    <a:pt x="36775" y="113"/>
                  </a:cubicBezTo>
                  <a:cubicBezTo>
                    <a:pt x="36598" y="36"/>
                    <a:pt x="36255" y="1"/>
                    <a:pt x="35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0"/>
            <p:cNvSpPr/>
            <p:nvPr/>
          </p:nvSpPr>
          <p:spPr>
            <a:xfrm>
              <a:off x="8105956" y="2212020"/>
              <a:ext cx="789332" cy="2449822"/>
            </a:xfrm>
            <a:custGeom>
              <a:avLst/>
              <a:gdLst/>
              <a:ahLst/>
              <a:cxnLst/>
              <a:rect l="l" t="t" r="r" b="b"/>
              <a:pathLst>
                <a:path w="44595" h="138408" extrusionOk="0">
                  <a:moveTo>
                    <a:pt x="18758" y="1"/>
                  </a:moveTo>
                  <a:cubicBezTo>
                    <a:pt x="11388" y="1"/>
                    <a:pt x="0" y="1855"/>
                    <a:pt x="1057" y="4949"/>
                  </a:cubicBezTo>
                  <a:cubicBezTo>
                    <a:pt x="1057" y="4949"/>
                    <a:pt x="19338" y="135349"/>
                    <a:pt x="22191" y="137674"/>
                  </a:cubicBezTo>
                  <a:cubicBezTo>
                    <a:pt x="22853" y="138189"/>
                    <a:pt x="24362" y="138408"/>
                    <a:pt x="26293" y="138408"/>
                  </a:cubicBezTo>
                  <a:cubicBezTo>
                    <a:pt x="32688" y="138408"/>
                    <a:pt x="43717" y="136005"/>
                    <a:pt x="43960" y="133976"/>
                  </a:cubicBezTo>
                  <a:cubicBezTo>
                    <a:pt x="44594" y="128481"/>
                    <a:pt x="26630" y="3152"/>
                    <a:pt x="24622" y="933"/>
                  </a:cubicBezTo>
                  <a:cubicBezTo>
                    <a:pt x="24017" y="298"/>
                    <a:pt x="21710" y="1"/>
                    <a:pt x="18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0"/>
            <p:cNvSpPr/>
            <p:nvPr/>
          </p:nvSpPr>
          <p:spPr>
            <a:xfrm>
              <a:off x="8169534" y="2256588"/>
              <a:ext cx="424605" cy="2414723"/>
            </a:xfrm>
            <a:custGeom>
              <a:avLst/>
              <a:gdLst/>
              <a:ahLst/>
              <a:cxnLst/>
              <a:rect l="l" t="t" r="r" b="b"/>
              <a:pathLst>
                <a:path w="23989" h="136425" extrusionOk="0">
                  <a:moveTo>
                    <a:pt x="1" y="0"/>
                  </a:moveTo>
                  <a:cubicBezTo>
                    <a:pt x="846" y="5495"/>
                    <a:pt x="20607" y="132409"/>
                    <a:pt x="23777" y="136424"/>
                  </a:cubicBezTo>
                  <a:lnTo>
                    <a:pt x="23989" y="136319"/>
                  </a:lnTo>
                  <a:cubicBezTo>
                    <a:pt x="20924" y="132303"/>
                    <a:pt x="529" y="1374"/>
                    <a:pt x="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0"/>
            <p:cNvSpPr/>
            <p:nvPr/>
          </p:nvSpPr>
          <p:spPr>
            <a:xfrm>
              <a:off x="8403334" y="2221047"/>
              <a:ext cx="331096" cy="2386668"/>
            </a:xfrm>
            <a:custGeom>
              <a:avLst/>
              <a:gdLst/>
              <a:ahLst/>
              <a:cxnLst/>
              <a:rect l="l" t="t" r="r" b="b"/>
              <a:pathLst>
                <a:path w="18706" h="134840" extrusionOk="0">
                  <a:moveTo>
                    <a:pt x="318" y="0"/>
                  </a:moveTo>
                  <a:lnTo>
                    <a:pt x="1" y="106"/>
                  </a:lnTo>
                  <a:cubicBezTo>
                    <a:pt x="2748" y="13844"/>
                    <a:pt x="18282" y="133677"/>
                    <a:pt x="18494" y="134839"/>
                  </a:cubicBezTo>
                  <a:lnTo>
                    <a:pt x="18705" y="134734"/>
                  </a:lnTo>
                  <a:cubicBezTo>
                    <a:pt x="18599" y="133571"/>
                    <a:pt x="2960" y="13844"/>
                    <a:pt x="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0"/>
            <p:cNvSpPr/>
            <p:nvPr/>
          </p:nvSpPr>
          <p:spPr>
            <a:xfrm>
              <a:off x="8538013" y="2228534"/>
              <a:ext cx="289926" cy="2412846"/>
            </a:xfrm>
            <a:custGeom>
              <a:avLst/>
              <a:gdLst/>
              <a:ahLst/>
              <a:cxnLst/>
              <a:rect l="l" t="t" r="r" b="b"/>
              <a:pathLst>
                <a:path w="16380" h="136319" extrusionOk="0">
                  <a:moveTo>
                    <a:pt x="0" y="0"/>
                  </a:moveTo>
                  <a:cubicBezTo>
                    <a:pt x="212" y="1268"/>
                    <a:pt x="16063" y="129238"/>
                    <a:pt x="15746" y="136319"/>
                  </a:cubicBezTo>
                  <a:lnTo>
                    <a:pt x="16063" y="136319"/>
                  </a:lnTo>
                  <a:cubicBezTo>
                    <a:pt x="16380" y="129238"/>
                    <a:pt x="529" y="1268"/>
                    <a:pt x="3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0"/>
            <p:cNvSpPr/>
            <p:nvPr/>
          </p:nvSpPr>
          <p:spPr>
            <a:xfrm>
              <a:off x="8281770" y="2217312"/>
              <a:ext cx="415242" cy="2418457"/>
            </a:xfrm>
            <a:custGeom>
              <a:avLst/>
              <a:gdLst/>
              <a:ahLst/>
              <a:cxnLst/>
              <a:rect l="l" t="t" r="r" b="b"/>
              <a:pathLst>
                <a:path w="23460" h="136636" extrusionOk="0">
                  <a:moveTo>
                    <a:pt x="529" y="0"/>
                  </a:moveTo>
                  <a:cubicBezTo>
                    <a:pt x="0" y="11941"/>
                    <a:pt x="22931" y="135367"/>
                    <a:pt x="23143" y="136636"/>
                  </a:cubicBezTo>
                  <a:lnTo>
                    <a:pt x="23460" y="136530"/>
                  </a:lnTo>
                  <a:cubicBezTo>
                    <a:pt x="23248" y="135367"/>
                    <a:pt x="317" y="11941"/>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0"/>
            <p:cNvSpPr/>
            <p:nvPr/>
          </p:nvSpPr>
          <p:spPr>
            <a:xfrm>
              <a:off x="7404540" y="2260624"/>
              <a:ext cx="732745" cy="2585828"/>
            </a:xfrm>
            <a:custGeom>
              <a:avLst/>
              <a:gdLst/>
              <a:ahLst/>
              <a:cxnLst/>
              <a:rect l="l" t="t" r="r" b="b"/>
              <a:pathLst>
                <a:path w="41398" h="146092" extrusionOk="0">
                  <a:moveTo>
                    <a:pt x="18850" y="0"/>
                  </a:moveTo>
                  <a:cubicBezTo>
                    <a:pt x="9706" y="0"/>
                    <a:pt x="58" y="564"/>
                    <a:pt x="0" y="1991"/>
                  </a:cubicBezTo>
                  <a:cubicBezTo>
                    <a:pt x="0" y="4739"/>
                    <a:pt x="2431" y="127003"/>
                    <a:pt x="2854" y="134189"/>
                  </a:cubicBezTo>
                  <a:cubicBezTo>
                    <a:pt x="3411" y="144092"/>
                    <a:pt x="11363" y="146092"/>
                    <a:pt x="18366" y="146092"/>
                  </a:cubicBezTo>
                  <a:cubicBezTo>
                    <a:pt x="23112" y="146092"/>
                    <a:pt x="27422" y="145173"/>
                    <a:pt x="28699" y="145173"/>
                  </a:cubicBezTo>
                  <a:cubicBezTo>
                    <a:pt x="28755" y="145173"/>
                    <a:pt x="28805" y="145175"/>
                    <a:pt x="28849" y="145179"/>
                  </a:cubicBezTo>
                  <a:cubicBezTo>
                    <a:pt x="29159" y="145208"/>
                    <a:pt x="29460" y="145223"/>
                    <a:pt x="29755" y="145223"/>
                  </a:cubicBezTo>
                  <a:cubicBezTo>
                    <a:pt x="39927" y="145223"/>
                    <a:pt x="41398" y="127923"/>
                    <a:pt x="40473" y="123198"/>
                  </a:cubicBezTo>
                  <a:cubicBezTo>
                    <a:pt x="39417" y="118232"/>
                    <a:pt x="38783" y="7275"/>
                    <a:pt x="38783" y="7275"/>
                  </a:cubicBezTo>
                  <a:cubicBezTo>
                    <a:pt x="38149" y="2837"/>
                    <a:pt x="36669" y="2414"/>
                    <a:pt x="34873" y="1040"/>
                  </a:cubicBezTo>
                  <a:cubicBezTo>
                    <a:pt x="34047" y="409"/>
                    <a:pt x="26631" y="0"/>
                    <a:pt x="18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0"/>
            <p:cNvSpPr/>
            <p:nvPr/>
          </p:nvSpPr>
          <p:spPr>
            <a:xfrm>
              <a:off x="7438206" y="4194137"/>
              <a:ext cx="699557" cy="655183"/>
            </a:xfrm>
            <a:custGeom>
              <a:avLst/>
              <a:gdLst/>
              <a:ahLst/>
              <a:cxnLst/>
              <a:rect l="l" t="t" r="r" b="b"/>
              <a:pathLst>
                <a:path w="39523" h="37016" extrusionOk="0">
                  <a:moveTo>
                    <a:pt x="31328" y="0"/>
                  </a:moveTo>
                  <a:cubicBezTo>
                    <a:pt x="20780" y="0"/>
                    <a:pt x="1" y="1385"/>
                    <a:pt x="1" y="1385"/>
                  </a:cubicBezTo>
                  <a:cubicBezTo>
                    <a:pt x="1374" y="8465"/>
                    <a:pt x="1903" y="15651"/>
                    <a:pt x="1374" y="22837"/>
                  </a:cubicBezTo>
                  <a:cubicBezTo>
                    <a:pt x="311" y="35981"/>
                    <a:pt x="10827" y="37015"/>
                    <a:pt x="20634" y="37015"/>
                  </a:cubicBezTo>
                  <a:cubicBezTo>
                    <a:pt x="21551" y="37015"/>
                    <a:pt x="22461" y="37006"/>
                    <a:pt x="23354" y="36997"/>
                  </a:cubicBezTo>
                  <a:cubicBezTo>
                    <a:pt x="33710" y="36892"/>
                    <a:pt x="37726" y="28860"/>
                    <a:pt x="37832" y="22626"/>
                  </a:cubicBezTo>
                  <a:cubicBezTo>
                    <a:pt x="37937" y="16497"/>
                    <a:pt x="39522" y="1808"/>
                    <a:pt x="37198" y="434"/>
                  </a:cubicBezTo>
                  <a:cubicBezTo>
                    <a:pt x="36667" y="121"/>
                    <a:pt x="34444" y="0"/>
                    <a:pt x="3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0"/>
            <p:cNvSpPr/>
            <p:nvPr/>
          </p:nvSpPr>
          <p:spPr>
            <a:xfrm>
              <a:off x="7506422" y="2242782"/>
              <a:ext cx="492927" cy="2459238"/>
            </a:xfrm>
            <a:custGeom>
              <a:avLst/>
              <a:gdLst/>
              <a:ahLst/>
              <a:cxnLst/>
              <a:rect l="l" t="t" r="r" b="b"/>
              <a:pathLst>
                <a:path w="27849" h="138940" extrusionOk="0">
                  <a:moveTo>
                    <a:pt x="11472" y="1"/>
                  </a:moveTo>
                  <a:cubicBezTo>
                    <a:pt x="5584" y="1"/>
                    <a:pt x="0" y="869"/>
                    <a:pt x="479" y="3105"/>
                  </a:cubicBezTo>
                  <a:cubicBezTo>
                    <a:pt x="479" y="3105"/>
                    <a:pt x="1959" y="134774"/>
                    <a:pt x="4495" y="137416"/>
                  </a:cubicBezTo>
                  <a:cubicBezTo>
                    <a:pt x="5548" y="138469"/>
                    <a:pt x="9411" y="138939"/>
                    <a:pt x="13612" y="138939"/>
                  </a:cubicBezTo>
                  <a:cubicBezTo>
                    <a:pt x="19523" y="138939"/>
                    <a:pt x="26104" y="138009"/>
                    <a:pt x="26475" y="136465"/>
                  </a:cubicBezTo>
                  <a:cubicBezTo>
                    <a:pt x="27849" y="131181"/>
                    <a:pt x="25946" y="4584"/>
                    <a:pt x="24256" y="2048"/>
                  </a:cubicBezTo>
                  <a:cubicBezTo>
                    <a:pt x="23364" y="842"/>
                    <a:pt x="17271" y="1"/>
                    <a:pt x="11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0"/>
            <p:cNvSpPr/>
            <p:nvPr/>
          </p:nvSpPr>
          <p:spPr>
            <a:xfrm>
              <a:off x="7563522" y="2262199"/>
              <a:ext cx="115988" cy="2448388"/>
            </a:xfrm>
            <a:custGeom>
              <a:avLst/>
              <a:gdLst/>
              <a:ahLst/>
              <a:cxnLst/>
              <a:rect l="l" t="t" r="r" b="b"/>
              <a:pathLst>
                <a:path w="6553" h="138327" extrusionOk="0">
                  <a:moveTo>
                    <a:pt x="1" y="0"/>
                  </a:moveTo>
                  <a:cubicBezTo>
                    <a:pt x="106" y="5495"/>
                    <a:pt x="3594" y="133888"/>
                    <a:pt x="6235" y="138326"/>
                  </a:cubicBezTo>
                  <a:lnTo>
                    <a:pt x="6552" y="138115"/>
                  </a:lnTo>
                  <a:cubicBezTo>
                    <a:pt x="3911" y="133888"/>
                    <a:pt x="318" y="1374"/>
                    <a:pt x="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0"/>
            <p:cNvSpPr/>
            <p:nvPr/>
          </p:nvSpPr>
          <p:spPr>
            <a:xfrm>
              <a:off x="7799197" y="2256588"/>
              <a:ext cx="26196" cy="2409112"/>
            </a:xfrm>
            <a:custGeom>
              <a:avLst/>
              <a:gdLst/>
              <a:ahLst/>
              <a:cxnLst/>
              <a:rect l="l" t="t" r="r" b="b"/>
              <a:pathLst>
                <a:path w="1480" h="136108" extrusionOk="0">
                  <a:moveTo>
                    <a:pt x="1" y="0"/>
                  </a:moveTo>
                  <a:cubicBezTo>
                    <a:pt x="952" y="14055"/>
                    <a:pt x="1163" y="134839"/>
                    <a:pt x="1163" y="136107"/>
                  </a:cubicBezTo>
                  <a:lnTo>
                    <a:pt x="1480" y="136107"/>
                  </a:lnTo>
                  <a:cubicBezTo>
                    <a:pt x="1480" y="134734"/>
                    <a:pt x="1269" y="14055"/>
                    <a:pt x="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0"/>
            <p:cNvSpPr/>
            <p:nvPr/>
          </p:nvSpPr>
          <p:spPr>
            <a:xfrm>
              <a:off x="7902070" y="2280890"/>
              <a:ext cx="35559" cy="2427821"/>
            </a:xfrm>
            <a:custGeom>
              <a:avLst/>
              <a:gdLst/>
              <a:ahLst/>
              <a:cxnLst/>
              <a:rect l="l" t="t" r="r" b="b"/>
              <a:pathLst>
                <a:path w="2009" h="137165" extrusionOk="0">
                  <a:moveTo>
                    <a:pt x="1691" y="1"/>
                  </a:moveTo>
                  <a:cubicBezTo>
                    <a:pt x="1691" y="1269"/>
                    <a:pt x="1163" y="130190"/>
                    <a:pt x="1" y="137165"/>
                  </a:cubicBezTo>
                  <a:lnTo>
                    <a:pt x="318" y="137165"/>
                  </a:lnTo>
                  <a:cubicBezTo>
                    <a:pt x="1480" y="130190"/>
                    <a:pt x="2008" y="1269"/>
                    <a:pt x="2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0"/>
            <p:cNvSpPr/>
            <p:nvPr/>
          </p:nvSpPr>
          <p:spPr>
            <a:xfrm>
              <a:off x="7651438" y="2237879"/>
              <a:ext cx="132821" cy="2450264"/>
            </a:xfrm>
            <a:custGeom>
              <a:avLst/>
              <a:gdLst/>
              <a:ahLst/>
              <a:cxnLst/>
              <a:rect l="l" t="t" r="r" b="b"/>
              <a:pathLst>
                <a:path w="7504" h="138433" extrusionOk="0">
                  <a:moveTo>
                    <a:pt x="2114" y="0"/>
                  </a:moveTo>
                  <a:cubicBezTo>
                    <a:pt x="0" y="11836"/>
                    <a:pt x="7080" y="137059"/>
                    <a:pt x="7186" y="138432"/>
                  </a:cubicBezTo>
                  <a:lnTo>
                    <a:pt x="7503" y="138327"/>
                  </a:lnTo>
                  <a:cubicBezTo>
                    <a:pt x="7397" y="137059"/>
                    <a:pt x="317" y="11836"/>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0"/>
            <p:cNvSpPr/>
            <p:nvPr/>
          </p:nvSpPr>
          <p:spPr>
            <a:xfrm>
              <a:off x="6655530" y="2238056"/>
              <a:ext cx="842555" cy="2600201"/>
            </a:xfrm>
            <a:custGeom>
              <a:avLst/>
              <a:gdLst/>
              <a:ahLst/>
              <a:cxnLst/>
              <a:rect l="l" t="t" r="r" b="b"/>
              <a:pathLst>
                <a:path w="47602" h="146904" extrusionOk="0">
                  <a:moveTo>
                    <a:pt x="16432" y="1"/>
                  </a:moveTo>
                  <a:cubicBezTo>
                    <a:pt x="7734" y="1"/>
                    <a:pt x="1" y="445"/>
                    <a:pt x="48" y="1681"/>
                  </a:cubicBezTo>
                  <a:cubicBezTo>
                    <a:pt x="48" y="4534"/>
                    <a:pt x="894" y="136732"/>
                    <a:pt x="3324" y="143495"/>
                  </a:cubicBezTo>
                  <a:cubicBezTo>
                    <a:pt x="4226" y="146042"/>
                    <a:pt x="9924" y="146904"/>
                    <a:pt x="16850" y="146904"/>
                  </a:cubicBezTo>
                  <a:cubicBezTo>
                    <a:pt x="28599" y="146904"/>
                    <a:pt x="43880" y="144425"/>
                    <a:pt x="45276" y="143495"/>
                  </a:cubicBezTo>
                  <a:cubicBezTo>
                    <a:pt x="47601" y="142121"/>
                    <a:pt x="46650" y="130603"/>
                    <a:pt x="45488" y="125847"/>
                  </a:cubicBezTo>
                  <a:cubicBezTo>
                    <a:pt x="44220" y="120986"/>
                    <a:pt x="43269" y="5802"/>
                    <a:pt x="43269" y="5802"/>
                  </a:cubicBezTo>
                  <a:cubicBezTo>
                    <a:pt x="42423" y="1364"/>
                    <a:pt x="42106" y="2738"/>
                    <a:pt x="40204" y="1364"/>
                  </a:cubicBezTo>
                  <a:cubicBezTo>
                    <a:pt x="39157" y="666"/>
                    <a:pt x="27073" y="1"/>
                    <a:pt x="16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0"/>
            <p:cNvSpPr/>
            <p:nvPr/>
          </p:nvSpPr>
          <p:spPr>
            <a:xfrm>
              <a:off x="6643281" y="2419304"/>
              <a:ext cx="757542" cy="103103"/>
            </a:xfrm>
            <a:custGeom>
              <a:avLst/>
              <a:gdLst/>
              <a:ahLst/>
              <a:cxnLst/>
              <a:rect l="l" t="t" r="r" b="b"/>
              <a:pathLst>
                <a:path w="42799" h="5825" extrusionOk="0">
                  <a:moveTo>
                    <a:pt x="635" y="1"/>
                  </a:moveTo>
                  <a:cubicBezTo>
                    <a:pt x="635" y="1"/>
                    <a:pt x="1" y="5390"/>
                    <a:pt x="1374" y="5707"/>
                  </a:cubicBezTo>
                  <a:cubicBezTo>
                    <a:pt x="1720" y="5794"/>
                    <a:pt x="4888" y="5825"/>
                    <a:pt x="9321" y="5825"/>
                  </a:cubicBezTo>
                  <a:cubicBezTo>
                    <a:pt x="21142" y="5825"/>
                    <a:pt x="41962" y="5601"/>
                    <a:pt x="42270" y="5601"/>
                  </a:cubicBezTo>
                  <a:cubicBezTo>
                    <a:pt x="42798" y="5601"/>
                    <a:pt x="42270" y="1"/>
                    <a:pt x="42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0"/>
            <p:cNvSpPr/>
            <p:nvPr/>
          </p:nvSpPr>
          <p:spPr>
            <a:xfrm>
              <a:off x="6643281" y="2595136"/>
              <a:ext cx="757542" cy="103103"/>
            </a:xfrm>
            <a:custGeom>
              <a:avLst/>
              <a:gdLst/>
              <a:ahLst/>
              <a:cxnLst/>
              <a:rect l="l" t="t" r="r" b="b"/>
              <a:pathLst>
                <a:path w="42799" h="5825" extrusionOk="0">
                  <a:moveTo>
                    <a:pt x="635" y="0"/>
                  </a:moveTo>
                  <a:cubicBezTo>
                    <a:pt x="635" y="0"/>
                    <a:pt x="1" y="5389"/>
                    <a:pt x="1374" y="5706"/>
                  </a:cubicBezTo>
                  <a:cubicBezTo>
                    <a:pt x="1720" y="5793"/>
                    <a:pt x="4888" y="5824"/>
                    <a:pt x="9321" y="5824"/>
                  </a:cubicBezTo>
                  <a:cubicBezTo>
                    <a:pt x="21142" y="5824"/>
                    <a:pt x="41962" y="5601"/>
                    <a:pt x="42270" y="5601"/>
                  </a:cubicBezTo>
                  <a:cubicBezTo>
                    <a:pt x="42798" y="5601"/>
                    <a:pt x="42270" y="0"/>
                    <a:pt x="422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0"/>
            <p:cNvSpPr/>
            <p:nvPr/>
          </p:nvSpPr>
          <p:spPr>
            <a:xfrm>
              <a:off x="6863982" y="2886921"/>
              <a:ext cx="390940" cy="1375396"/>
            </a:xfrm>
            <a:custGeom>
              <a:avLst/>
              <a:gdLst/>
              <a:ahLst/>
              <a:cxnLst/>
              <a:rect l="l" t="t" r="r" b="b"/>
              <a:pathLst>
                <a:path w="22087" h="77706" extrusionOk="0">
                  <a:moveTo>
                    <a:pt x="212" y="0"/>
                  </a:moveTo>
                  <a:cubicBezTo>
                    <a:pt x="212" y="0"/>
                    <a:pt x="1" y="71224"/>
                    <a:pt x="635" y="75345"/>
                  </a:cubicBezTo>
                  <a:cubicBezTo>
                    <a:pt x="929" y="77206"/>
                    <a:pt x="5444" y="77705"/>
                    <a:pt x="10225" y="77705"/>
                  </a:cubicBezTo>
                  <a:cubicBezTo>
                    <a:pt x="15762" y="77705"/>
                    <a:pt x="21656" y="77036"/>
                    <a:pt x="21770" y="77036"/>
                  </a:cubicBezTo>
                  <a:cubicBezTo>
                    <a:pt x="22087" y="77036"/>
                    <a:pt x="21347" y="0"/>
                    <a:pt x="21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0"/>
            <p:cNvSpPr/>
            <p:nvPr/>
          </p:nvSpPr>
          <p:spPr>
            <a:xfrm>
              <a:off x="6323442" y="2944888"/>
              <a:ext cx="462005" cy="549833"/>
            </a:xfrm>
            <a:custGeom>
              <a:avLst/>
              <a:gdLst/>
              <a:ahLst/>
              <a:cxnLst/>
              <a:rect l="l" t="t" r="r" b="b"/>
              <a:pathLst>
                <a:path w="26102" h="31064" extrusionOk="0">
                  <a:moveTo>
                    <a:pt x="13949" y="1"/>
                  </a:moveTo>
                  <a:cubicBezTo>
                    <a:pt x="10251" y="1"/>
                    <a:pt x="8032" y="4122"/>
                    <a:pt x="10145" y="7292"/>
                  </a:cubicBezTo>
                  <a:cubicBezTo>
                    <a:pt x="7820" y="7398"/>
                    <a:pt x="4756" y="8983"/>
                    <a:pt x="3065" y="14795"/>
                  </a:cubicBezTo>
                  <a:cubicBezTo>
                    <a:pt x="0" y="25045"/>
                    <a:pt x="212" y="29378"/>
                    <a:pt x="4861" y="30752"/>
                  </a:cubicBezTo>
                  <a:cubicBezTo>
                    <a:pt x="5612" y="30974"/>
                    <a:pt x="6267" y="31063"/>
                    <a:pt x="6852" y="31063"/>
                  </a:cubicBezTo>
                  <a:cubicBezTo>
                    <a:pt x="9305" y="31063"/>
                    <a:pt x="10540" y="29489"/>
                    <a:pt x="12556" y="29489"/>
                  </a:cubicBezTo>
                  <a:cubicBezTo>
                    <a:pt x="13038" y="29489"/>
                    <a:pt x="13563" y="29579"/>
                    <a:pt x="14161" y="29801"/>
                  </a:cubicBezTo>
                  <a:cubicBezTo>
                    <a:pt x="15686" y="30429"/>
                    <a:pt x="17725" y="30904"/>
                    <a:pt x="19648" y="30904"/>
                  </a:cubicBezTo>
                  <a:cubicBezTo>
                    <a:pt x="22255" y="30904"/>
                    <a:pt x="24648" y="30030"/>
                    <a:pt x="25256" y="27476"/>
                  </a:cubicBezTo>
                  <a:cubicBezTo>
                    <a:pt x="26102" y="23883"/>
                    <a:pt x="24094" y="9512"/>
                    <a:pt x="17859" y="7292"/>
                  </a:cubicBezTo>
                  <a:cubicBezTo>
                    <a:pt x="19867" y="4122"/>
                    <a:pt x="17753" y="1"/>
                    <a:pt x="139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0"/>
            <p:cNvSpPr/>
            <p:nvPr/>
          </p:nvSpPr>
          <p:spPr>
            <a:xfrm>
              <a:off x="6188763" y="3189927"/>
              <a:ext cx="811793" cy="1039964"/>
            </a:xfrm>
            <a:custGeom>
              <a:avLst/>
              <a:gdLst/>
              <a:ahLst/>
              <a:cxnLst/>
              <a:rect l="l" t="t" r="r" b="b"/>
              <a:pathLst>
                <a:path w="45864" h="58755" extrusionOk="0">
                  <a:moveTo>
                    <a:pt x="25891" y="0"/>
                  </a:moveTo>
                  <a:lnTo>
                    <a:pt x="17543" y="2642"/>
                  </a:lnTo>
                  <a:cubicBezTo>
                    <a:pt x="17543" y="2642"/>
                    <a:pt x="17226" y="11518"/>
                    <a:pt x="17014" y="14689"/>
                  </a:cubicBezTo>
                  <a:cubicBezTo>
                    <a:pt x="16690" y="18039"/>
                    <a:pt x="13686" y="18626"/>
                    <a:pt x="10517" y="18626"/>
                  </a:cubicBezTo>
                  <a:cubicBezTo>
                    <a:pt x="8805" y="18626"/>
                    <a:pt x="7046" y="18455"/>
                    <a:pt x="5634" y="18455"/>
                  </a:cubicBezTo>
                  <a:cubicBezTo>
                    <a:pt x="4546" y="18455"/>
                    <a:pt x="3665" y="18556"/>
                    <a:pt x="3171" y="18916"/>
                  </a:cubicBezTo>
                  <a:cubicBezTo>
                    <a:pt x="846" y="20501"/>
                    <a:pt x="1" y="58754"/>
                    <a:pt x="1" y="58754"/>
                  </a:cubicBezTo>
                  <a:lnTo>
                    <a:pt x="44912" y="58754"/>
                  </a:lnTo>
                  <a:cubicBezTo>
                    <a:pt x="44912" y="58754"/>
                    <a:pt x="45863" y="25573"/>
                    <a:pt x="43010" y="21135"/>
                  </a:cubicBezTo>
                  <a:cubicBezTo>
                    <a:pt x="41595" y="19013"/>
                    <a:pt x="38441" y="18702"/>
                    <a:pt x="35246" y="18702"/>
                  </a:cubicBezTo>
                  <a:cubicBezTo>
                    <a:pt x="33925" y="18702"/>
                    <a:pt x="32597" y="18755"/>
                    <a:pt x="31382" y="18755"/>
                  </a:cubicBezTo>
                  <a:cubicBezTo>
                    <a:pt x="29389" y="18755"/>
                    <a:pt x="27699" y="18613"/>
                    <a:pt x="26842" y="17859"/>
                  </a:cubicBezTo>
                  <a:cubicBezTo>
                    <a:pt x="24200" y="15534"/>
                    <a:pt x="25891" y="0"/>
                    <a:pt x="258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0"/>
            <p:cNvSpPr/>
            <p:nvPr/>
          </p:nvSpPr>
          <p:spPr>
            <a:xfrm>
              <a:off x="6190639" y="3499376"/>
              <a:ext cx="778110" cy="893231"/>
            </a:xfrm>
            <a:custGeom>
              <a:avLst/>
              <a:gdLst/>
              <a:ahLst/>
              <a:cxnLst/>
              <a:rect l="l" t="t" r="r" b="b"/>
              <a:pathLst>
                <a:path w="43961" h="50465" extrusionOk="0">
                  <a:moveTo>
                    <a:pt x="34751" y="0"/>
                  </a:moveTo>
                  <a:cubicBezTo>
                    <a:pt x="32039" y="0"/>
                    <a:pt x="29374" y="1029"/>
                    <a:pt x="28323" y="1029"/>
                  </a:cubicBezTo>
                  <a:cubicBezTo>
                    <a:pt x="28242" y="1029"/>
                    <a:pt x="28171" y="1023"/>
                    <a:pt x="28110" y="1010"/>
                  </a:cubicBezTo>
                  <a:cubicBezTo>
                    <a:pt x="28090" y="1005"/>
                    <a:pt x="28070" y="1003"/>
                    <a:pt x="28051" y="1003"/>
                  </a:cubicBezTo>
                  <a:cubicBezTo>
                    <a:pt x="26743" y="1003"/>
                    <a:pt x="25671" y="10970"/>
                    <a:pt x="21125" y="10970"/>
                  </a:cubicBezTo>
                  <a:cubicBezTo>
                    <a:pt x="20991" y="10970"/>
                    <a:pt x="20853" y="10961"/>
                    <a:pt x="20713" y="10943"/>
                  </a:cubicBezTo>
                  <a:cubicBezTo>
                    <a:pt x="15746" y="10309"/>
                    <a:pt x="13104" y="1010"/>
                    <a:pt x="13104" y="1010"/>
                  </a:cubicBezTo>
                  <a:cubicBezTo>
                    <a:pt x="12671" y="906"/>
                    <a:pt x="12111" y="850"/>
                    <a:pt x="11471" y="850"/>
                  </a:cubicBezTo>
                  <a:cubicBezTo>
                    <a:pt x="8206" y="850"/>
                    <a:pt x="2875" y="2300"/>
                    <a:pt x="1903" y="6188"/>
                  </a:cubicBezTo>
                  <a:cubicBezTo>
                    <a:pt x="846" y="10838"/>
                    <a:pt x="1" y="50465"/>
                    <a:pt x="1" y="50465"/>
                  </a:cubicBezTo>
                  <a:lnTo>
                    <a:pt x="43644" y="50465"/>
                  </a:lnTo>
                  <a:cubicBezTo>
                    <a:pt x="43644" y="50465"/>
                    <a:pt x="43961" y="8301"/>
                    <a:pt x="40473" y="2912"/>
                  </a:cubicBezTo>
                  <a:cubicBezTo>
                    <a:pt x="39046" y="637"/>
                    <a:pt x="36884" y="0"/>
                    <a:pt x="34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0"/>
            <p:cNvSpPr/>
            <p:nvPr/>
          </p:nvSpPr>
          <p:spPr>
            <a:xfrm>
              <a:off x="6409482" y="3117180"/>
              <a:ext cx="282103" cy="323538"/>
            </a:xfrm>
            <a:custGeom>
              <a:avLst/>
              <a:gdLst/>
              <a:ahLst/>
              <a:cxnLst/>
              <a:rect l="l" t="t" r="r" b="b"/>
              <a:pathLst>
                <a:path w="15938" h="18279" extrusionOk="0">
                  <a:moveTo>
                    <a:pt x="8903" y="0"/>
                  </a:moveTo>
                  <a:cubicBezTo>
                    <a:pt x="5895" y="0"/>
                    <a:pt x="2886" y="1258"/>
                    <a:pt x="1902" y="3687"/>
                  </a:cubicBezTo>
                  <a:cubicBezTo>
                    <a:pt x="0" y="8020"/>
                    <a:pt x="2008" y="17953"/>
                    <a:pt x="7714" y="18270"/>
                  </a:cubicBezTo>
                  <a:cubicBezTo>
                    <a:pt x="7822" y="18276"/>
                    <a:pt x="7927" y="18279"/>
                    <a:pt x="8031" y="18279"/>
                  </a:cubicBezTo>
                  <a:cubicBezTo>
                    <a:pt x="15938" y="18279"/>
                    <a:pt x="15217" y="2631"/>
                    <a:pt x="15217" y="2631"/>
                  </a:cubicBezTo>
                  <a:cubicBezTo>
                    <a:pt x="13878" y="861"/>
                    <a:pt x="11391" y="0"/>
                    <a:pt x="8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0"/>
            <p:cNvSpPr/>
            <p:nvPr/>
          </p:nvSpPr>
          <p:spPr>
            <a:xfrm>
              <a:off x="6493645" y="3290552"/>
              <a:ext cx="18727" cy="22833"/>
            </a:xfrm>
            <a:custGeom>
              <a:avLst/>
              <a:gdLst/>
              <a:ahLst/>
              <a:cxnLst/>
              <a:rect l="l" t="t" r="r" b="b"/>
              <a:pathLst>
                <a:path w="1058" h="1290" extrusionOk="0">
                  <a:moveTo>
                    <a:pt x="408" y="1"/>
                  </a:moveTo>
                  <a:cubicBezTo>
                    <a:pt x="159" y="1"/>
                    <a:pt x="1" y="275"/>
                    <a:pt x="1" y="550"/>
                  </a:cubicBezTo>
                  <a:cubicBezTo>
                    <a:pt x="1" y="973"/>
                    <a:pt x="212" y="1290"/>
                    <a:pt x="423" y="1290"/>
                  </a:cubicBezTo>
                  <a:cubicBezTo>
                    <a:pt x="740" y="1290"/>
                    <a:pt x="952" y="973"/>
                    <a:pt x="1057" y="655"/>
                  </a:cubicBezTo>
                  <a:cubicBezTo>
                    <a:pt x="1057" y="338"/>
                    <a:pt x="846" y="21"/>
                    <a:pt x="529" y="21"/>
                  </a:cubicBezTo>
                  <a:cubicBezTo>
                    <a:pt x="487" y="7"/>
                    <a:pt x="446" y="1"/>
                    <a:pt x="4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0"/>
            <p:cNvSpPr/>
            <p:nvPr/>
          </p:nvSpPr>
          <p:spPr>
            <a:xfrm>
              <a:off x="6590907" y="3290552"/>
              <a:ext cx="18727" cy="22833"/>
            </a:xfrm>
            <a:custGeom>
              <a:avLst/>
              <a:gdLst/>
              <a:ahLst/>
              <a:cxnLst/>
              <a:rect l="l" t="t" r="r" b="b"/>
              <a:pathLst>
                <a:path w="1058" h="1290" extrusionOk="0">
                  <a:moveTo>
                    <a:pt x="513" y="1"/>
                  </a:moveTo>
                  <a:cubicBezTo>
                    <a:pt x="265" y="1"/>
                    <a:pt x="106" y="275"/>
                    <a:pt x="106" y="550"/>
                  </a:cubicBezTo>
                  <a:cubicBezTo>
                    <a:pt x="1" y="973"/>
                    <a:pt x="212" y="1290"/>
                    <a:pt x="529" y="1290"/>
                  </a:cubicBezTo>
                  <a:cubicBezTo>
                    <a:pt x="846" y="1290"/>
                    <a:pt x="1057" y="973"/>
                    <a:pt x="1057" y="655"/>
                  </a:cubicBezTo>
                  <a:cubicBezTo>
                    <a:pt x="1057" y="338"/>
                    <a:pt x="846" y="21"/>
                    <a:pt x="635" y="21"/>
                  </a:cubicBezTo>
                  <a:cubicBezTo>
                    <a:pt x="592" y="7"/>
                    <a:pt x="552" y="1"/>
                    <a:pt x="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0"/>
            <p:cNvSpPr/>
            <p:nvPr/>
          </p:nvSpPr>
          <p:spPr>
            <a:xfrm>
              <a:off x="6648892" y="3267984"/>
              <a:ext cx="71101" cy="84677"/>
            </a:xfrm>
            <a:custGeom>
              <a:avLst/>
              <a:gdLst/>
              <a:ahLst/>
              <a:cxnLst/>
              <a:rect l="l" t="t" r="r" b="b"/>
              <a:pathLst>
                <a:path w="4017" h="4784" extrusionOk="0">
                  <a:moveTo>
                    <a:pt x="2198" y="1"/>
                  </a:moveTo>
                  <a:cubicBezTo>
                    <a:pt x="1322" y="1"/>
                    <a:pt x="635" y="1719"/>
                    <a:pt x="635" y="1719"/>
                  </a:cubicBezTo>
                  <a:cubicBezTo>
                    <a:pt x="1" y="2882"/>
                    <a:pt x="106" y="4678"/>
                    <a:pt x="1269" y="4784"/>
                  </a:cubicBezTo>
                  <a:cubicBezTo>
                    <a:pt x="2431" y="4784"/>
                    <a:pt x="4016" y="1508"/>
                    <a:pt x="2854" y="345"/>
                  </a:cubicBezTo>
                  <a:cubicBezTo>
                    <a:pt x="2629" y="100"/>
                    <a:pt x="2408" y="1"/>
                    <a:pt x="21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0"/>
            <p:cNvSpPr/>
            <p:nvPr/>
          </p:nvSpPr>
          <p:spPr>
            <a:xfrm>
              <a:off x="6578481" y="3236390"/>
              <a:ext cx="52835" cy="25028"/>
            </a:xfrm>
            <a:custGeom>
              <a:avLst/>
              <a:gdLst/>
              <a:ahLst/>
              <a:cxnLst/>
              <a:rect l="l" t="t" r="r" b="b"/>
              <a:pathLst>
                <a:path w="2985" h="1414" extrusionOk="0">
                  <a:moveTo>
                    <a:pt x="1272" y="1"/>
                  </a:moveTo>
                  <a:cubicBezTo>
                    <a:pt x="1189" y="1"/>
                    <a:pt x="1105" y="6"/>
                    <a:pt x="1020" y="17"/>
                  </a:cubicBezTo>
                  <a:cubicBezTo>
                    <a:pt x="1" y="272"/>
                    <a:pt x="2052" y="1414"/>
                    <a:pt x="2733" y="1414"/>
                  </a:cubicBezTo>
                  <a:cubicBezTo>
                    <a:pt x="2900" y="1414"/>
                    <a:pt x="2984" y="1345"/>
                    <a:pt x="2922" y="1179"/>
                  </a:cubicBezTo>
                  <a:cubicBezTo>
                    <a:pt x="2637" y="419"/>
                    <a:pt x="2010" y="1"/>
                    <a:pt x="1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0"/>
            <p:cNvSpPr/>
            <p:nvPr/>
          </p:nvSpPr>
          <p:spPr>
            <a:xfrm>
              <a:off x="6475680" y="3237009"/>
              <a:ext cx="55684" cy="18674"/>
            </a:xfrm>
            <a:custGeom>
              <a:avLst/>
              <a:gdLst/>
              <a:ahLst/>
              <a:cxnLst/>
              <a:rect l="l" t="t" r="r" b="b"/>
              <a:pathLst>
                <a:path w="3146" h="1055" extrusionOk="0">
                  <a:moveTo>
                    <a:pt x="1569" y="1"/>
                  </a:moveTo>
                  <a:cubicBezTo>
                    <a:pt x="1045" y="1"/>
                    <a:pt x="533" y="287"/>
                    <a:pt x="170" y="722"/>
                  </a:cubicBezTo>
                  <a:cubicBezTo>
                    <a:pt x="1" y="959"/>
                    <a:pt x="288" y="1055"/>
                    <a:pt x="714" y="1055"/>
                  </a:cubicBezTo>
                  <a:cubicBezTo>
                    <a:pt x="1617" y="1055"/>
                    <a:pt x="3145" y="624"/>
                    <a:pt x="2284" y="193"/>
                  </a:cubicBezTo>
                  <a:cubicBezTo>
                    <a:pt x="2052" y="61"/>
                    <a:pt x="1809" y="1"/>
                    <a:pt x="1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0"/>
            <p:cNvSpPr/>
            <p:nvPr/>
          </p:nvSpPr>
          <p:spPr>
            <a:xfrm>
              <a:off x="6388897" y="3254851"/>
              <a:ext cx="68959" cy="84801"/>
            </a:xfrm>
            <a:custGeom>
              <a:avLst/>
              <a:gdLst/>
              <a:ahLst/>
              <a:cxnLst/>
              <a:rect l="l" t="t" r="r" b="b"/>
              <a:pathLst>
                <a:path w="3896" h="4791" extrusionOk="0">
                  <a:moveTo>
                    <a:pt x="1946" y="0"/>
                  </a:moveTo>
                  <a:cubicBezTo>
                    <a:pt x="1770" y="0"/>
                    <a:pt x="1579" y="72"/>
                    <a:pt x="1375" y="242"/>
                  </a:cubicBezTo>
                  <a:cubicBezTo>
                    <a:pt x="1" y="1404"/>
                    <a:pt x="1163" y="4786"/>
                    <a:pt x="2326" y="4786"/>
                  </a:cubicBezTo>
                  <a:cubicBezTo>
                    <a:pt x="2359" y="4789"/>
                    <a:pt x="2391" y="4790"/>
                    <a:pt x="2423" y="4790"/>
                  </a:cubicBezTo>
                  <a:cubicBezTo>
                    <a:pt x="3511" y="4790"/>
                    <a:pt x="3896" y="3062"/>
                    <a:pt x="3382" y="1933"/>
                  </a:cubicBezTo>
                  <a:cubicBezTo>
                    <a:pt x="3382" y="1933"/>
                    <a:pt x="2862" y="0"/>
                    <a:pt x="19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0"/>
            <p:cNvSpPr/>
            <p:nvPr/>
          </p:nvSpPr>
          <p:spPr>
            <a:xfrm>
              <a:off x="6534798" y="3275967"/>
              <a:ext cx="29948" cy="76694"/>
            </a:xfrm>
            <a:custGeom>
              <a:avLst/>
              <a:gdLst/>
              <a:ahLst/>
              <a:cxnLst/>
              <a:rect l="l" t="t" r="r" b="b"/>
              <a:pathLst>
                <a:path w="1692" h="4333" extrusionOk="0">
                  <a:moveTo>
                    <a:pt x="1057" y="0"/>
                  </a:moveTo>
                  <a:cubicBezTo>
                    <a:pt x="1269" y="1268"/>
                    <a:pt x="1269" y="2642"/>
                    <a:pt x="1269" y="4016"/>
                  </a:cubicBezTo>
                  <a:cubicBezTo>
                    <a:pt x="846" y="3910"/>
                    <a:pt x="423" y="3804"/>
                    <a:pt x="317" y="3382"/>
                  </a:cubicBezTo>
                  <a:lnTo>
                    <a:pt x="0" y="3382"/>
                  </a:lnTo>
                  <a:cubicBezTo>
                    <a:pt x="212" y="4016"/>
                    <a:pt x="740" y="4333"/>
                    <a:pt x="1374" y="4333"/>
                  </a:cubicBezTo>
                  <a:lnTo>
                    <a:pt x="1586" y="4227"/>
                  </a:lnTo>
                  <a:cubicBezTo>
                    <a:pt x="1691" y="2853"/>
                    <a:pt x="1691" y="1374"/>
                    <a:pt x="13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0"/>
            <p:cNvSpPr/>
            <p:nvPr/>
          </p:nvSpPr>
          <p:spPr>
            <a:xfrm>
              <a:off x="6506743" y="3343298"/>
              <a:ext cx="82305" cy="37418"/>
            </a:xfrm>
            <a:custGeom>
              <a:avLst/>
              <a:gdLst/>
              <a:ahLst/>
              <a:cxnLst/>
              <a:rect l="l" t="t" r="r" b="b"/>
              <a:pathLst>
                <a:path w="4650" h="2114" extrusionOk="0">
                  <a:moveTo>
                    <a:pt x="212" y="0"/>
                  </a:moveTo>
                  <a:lnTo>
                    <a:pt x="0" y="106"/>
                  </a:lnTo>
                  <a:cubicBezTo>
                    <a:pt x="0" y="212"/>
                    <a:pt x="1163" y="2114"/>
                    <a:pt x="2431" y="2114"/>
                  </a:cubicBezTo>
                  <a:cubicBezTo>
                    <a:pt x="3276" y="2114"/>
                    <a:pt x="4016" y="1480"/>
                    <a:pt x="4650" y="212"/>
                  </a:cubicBezTo>
                  <a:lnTo>
                    <a:pt x="4333" y="106"/>
                  </a:lnTo>
                  <a:cubicBezTo>
                    <a:pt x="3805" y="1163"/>
                    <a:pt x="3171" y="1797"/>
                    <a:pt x="2431" y="1797"/>
                  </a:cubicBezTo>
                  <a:cubicBezTo>
                    <a:pt x="1268" y="1797"/>
                    <a:pt x="212"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0"/>
            <p:cNvSpPr/>
            <p:nvPr/>
          </p:nvSpPr>
          <p:spPr>
            <a:xfrm>
              <a:off x="6420704" y="3277825"/>
              <a:ext cx="18727" cy="44905"/>
            </a:xfrm>
            <a:custGeom>
              <a:avLst/>
              <a:gdLst/>
              <a:ahLst/>
              <a:cxnLst/>
              <a:rect l="l" t="t" r="r" b="b"/>
              <a:pathLst>
                <a:path w="1058" h="2537" extrusionOk="0">
                  <a:moveTo>
                    <a:pt x="0" y="1"/>
                  </a:moveTo>
                  <a:lnTo>
                    <a:pt x="0" y="318"/>
                  </a:lnTo>
                  <a:cubicBezTo>
                    <a:pt x="0" y="318"/>
                    <a:pt x="740" y="635"/>
                    <a:pt x="740" y="2537"/>
                  </a:cubicBezTo>
                  <a:lnTo>
                    <a:pt x="1057" y="2537"/>
                  </a:lnTo>
                  <a:cubicBezTo>
                    <a:pt x="1057" y="318"/>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0"/>
            <p:cNvSpPr/>
            <p:nvPr/>
          </p:nvSpPr>
          <p:spPr>
            <a:xfrm>
              <a:off x="6667601" y="3292799"/>
              <a:ext cx="20585" cy="43029"/>
            </a:xfrm>
            <a:custGeom>
              <a:avLst/>
              <a:gdLst/>
              <a:ahLst/>
              <a:cxnLst/>
              <a:rect l="l" t="t" r="r" b="b"/>
              <a:pathLst>
                <a:path w="1163" h="2431" extrusionOk="0">
                  <a:moveTo>
                    <a:pt x="1163" y="0"/>
                  </a:moveTo>
                  <a:cubicBezTo>
                    <a:pt x="1163" y="0"/>
                    <a:pt x="106" y="211"/>
                    <a:pt x="0" y="2431"/>
                  </a:cubicBezTo>
                  <a:lnTo>
                    <a:pt x="317" y="2431"/>
                  </a:lnTo>
                  <a:cubicBezTo>
                    <a:pt x="423" y="528"/>
                    <a:pt x="1163" y="317"/>
                    <a:pt x="1163" y="317"/>
                  </a:cubicBezTo>
                  <a:lnTo>
                    <a:pt x="11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0"/>
            <p:cNvSpPr/>
            <p:nvPr/>
          </p:nvSpPr>
          <p:spPr>
            <a:xfrm>
              <a:off x="6375816" y="3081161"/>
              <a:ext cx="349787" cy="180080"/>
            </a:xfrm>
            <a:custGeom>
              <a:avLst/>
              <a:gdLst/>
              <a:ahLst/>
              <a:cxnLst/>
              <a:rect l="l" t="t" r="r" b="b"/>
              <a:pathLst>
                <a:path w="19762" h="10174" extrusionOk="0">
                  <a:moveTo>
                    <a:pt x="11325" y="1"/>
                  </a:moveTo>
                  <a:cubicBezTo>
                    <a:pt x="10184" y="1"/>
                    <a:pt x="9292" y="579"/>
                    <a:pt x="8031" y="1073"/>
                  </a:cubicBezTo>
                  <a:cubicBezTo>
                    <a:pt x="5495" y="2130"/>
                    <a:pt x="0" y="5934"/>
                    <a:pt x="2008" y="9315"/>
                  </a:cubicBezTo>
                  <a:cubicBezTo>
                    <a:pt x="2008" y="9315"/>
                    <a:pt x="2360" y="9818"/>
                    <a:pt x="3237" y="9818"/>
                  </a:cubicBezTo>
                  <a:cubicBezTo>
                    <a:pt x="3631" y="9818"/>
                    <a:pt x="4132" y="9716"/>
                    <a:pt x="4756" y="9421"/>
                  </a:cubicBezTo>
                  <a:cubicBezTo>
                    <a:pt x="7714" y="7836"/>
                    <a:pt x="9934" y="4983"/>
                    <a:pt x="10673" y="1707"/>
                  </a:cubicBezTo>
                  <a:cubicBezTo>
                    <a:pt x="10885" y="3398"/>
                    <a:pt x="11307" y="5088"/>
                    <a:pt x="11941" y="6673"/>
                  </a:cubicBezTo>
                  <a:cubicBezTo>
                    <a:pt x="12549" y="7889"/>
                    <a:pt x="15780" y="10174"/>
                    <a:pt x="16790" y="10174"/>
                  </a:cubicBezTo>
                  <a:cubicBezTo>
                    <a:pt x="16834" y="10174"/>
                    <a:pt x="16873" y="10169"/>
                    <a:pt x="16908" y="10161"/>
                  </a:cubicBezTo>
                  <a:cubicBezTo>
                    <a:pt x="17648" y="9949"/>
                    <a:pt x="19761" y="5300"/>
                    <a:pt x="15640" y="2024"/>
                  </a:cubicBezTo>
                  <a:cubicBezTo>
                    <a:pt x="13657" y="498"/>
                    <a:pt x="12383" y="1"/>
                    <a:pt x="11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0"/>
            <p:cNvSpPr/>
            <p:nvPr/>
          </p:nvSpPr>
          <p:spPr>
            <a:xfrm>
              <a:off x="6347762" y="3522315"/>
              <a:ext cx="207621" cy="202824"/>
            </a:xfrm>
            <a:custGeom>
              <a:avLst/>
              <a:gdLst/>
              <a:ahLst/>
              <a:cxnLst/>
              <a:rect l="l" t="t" r="r" b="b"/>
              <a:pathLst>
                <a:path w="11730" h="11459" extrusionOk="0">
                  <a:moveTo>
                    <a:pt x="5478" y="1"/>
                  </a:moveTo>
                  <a:cubicBezTo>
                    <a:pt x="5303" y="1"/>
                    <a:pt x="5132" y="44"/>
                    <a:pt x="4967" y="137"/>
                  </a:cubicBezTo>
                  <a:cubicBezTo>
                    <a:pt x="2219" y="1510"/>
                    <a:pt x="0" y="9647"/>
                    <a:pt x="2325" y="11021"/>
                  </a:cubicBezTo>
                  <a:cubicBezTo>
                    <a:pt x="2796" y="11335"/>
                    <a:pt x="3490" y="11458"/>
                    <a:pt x="4292" y="11458"/>
                  </a:cubicBezTo>
                  <a:cubicBezTo>
                    <a:pt x="7269" y="11458"/>
                    <a:pt x="11730" y="9753"/>
                    <a:pt x="11730" y="9753"/>
                  </a:cubicBezTo>
                  <a:cubicBezTo>
                    <a:pt x="11730" y="9753"/>
                    <a:pt x="8108" y="1"/>
                    <a:pt x="5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0"/>
            <p:cNvSpPr/>
            <p:nvPr/>
          </p:nvSpPr>
          <p:spPr>
            <a:xfrm>
              <a:off x="6570339" y="3522315"/>
              <a:ext cx="207621" cy="202824"/>
            </a:xfrm>
            <a:custGeom>
              <a:avLst/>
              <a:gdLst/>
              <a:ahLst/>
              <a:cxnLst/>
              <a:rect l="l" t="t" r="r" b="b"/>
              <a:pathLst>
                <a:path w="11730" h="11459" extrusionOk="0">
                  <a:moveTo>
                    <a:pt x="6339" y="1"/>
                  </a:moveTo>
                  <a:cubicBezTo>
                    <a:pt x="3622" y="1"/>
                    <a:pt x="0" y="9753"/>
                    <a:pt x="0" y="9753"/>
                  </a:cubicBezTo>
                  <a:cubicBezTo>
                    <a:pt x="0" y="9753"/>
                    <a:pt x="4526" y="11458"/>
                    <a:pt x="7532" y="11458"/>
                  </a:cubicBezTo>
                  <a:cubicBezTo>
                    <a:pt x="8341" y="11458"/>
                    <a:pt x="9040" y="11335"/>
                    <a:pt x="9511" y="11021"/>
                  </a:cubicBezTo>
                  <a:cubicBezTo>
                    <a:pt x="11730" y="9647"/>
                    <a:pt x="9511" y="1510"/>
                    <a:pt x="6869" y="137"/>
                  </a:cubicBezTo>
                  <a:cubicBezTo>
                    <a:pt x="6697" y="44"/>
                    <a:pt x="6520" y="1"/>
                    <a:pt x="6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0"/>
            <p:cNvSpPr/>
            <p:nvPr/>
          </p:nvSpPr>
          <p:spPr>
            <a:xfrm>
              <a:off x="6718099" y="3500491"/>
              <a:ext cx="288068" cy="770357"/>
            </a:xfrm>
            <a:custGeom>
              <a:avLst/>
              <a:gdLst/>
              <a:ahLst/>
              <a:cxnLst/>
              <a:rect l="l" t="t" r="r" b="b"/>
              <a:pathLst>
                <a:path w="16275" h="43523" extrusionOk="0">
                  <a:moveTo>
                    <a:pt x="4977" y="0"/>
                  </a:moveTo>
                  <a:cubicBezTo>
                    <a:pt x="3850" y="0"/>
                    <a:pt x="2584" y="128"/>
                    <a:pt x="1163" y="419"/>
                  </a:cubicBezTo>
                  <a:cubicBezTo>
                    <a:pt x="1163" y="419"/>
                    <a:pt x="0" y="37087"/>
                    <a:pt x="2114" y="41208"/>
                  </a:cubicBezTo>
                  <a:cubicBezTo>
                    <a:pt x="2936" y="42853"/>
                    <a:pt x="5087" y="43522"/>
                    <a:pt x="7421" y="43522"/>
                  </a:cubicBezTo>
                  <a:cubicBezTo>
                    <a:pt x="10786" y="43522"/>
                    <a:pt x="14531" y="42129"/>
                    <a:pt x="15217" y="40257"/>
                  </a:cubicBezTo>
                  <a:cubicBezTo>
                    <a:pt x="16274" y="37087"/>
                    <a:pt x="14583" y="8027"/>
                    <a:pt x="13844" y="5808"/>
                  </a:cubicBezTo>
                  <a:cubicBezTo>
                    <a:pt x="13217" y="3928"/>
                    <a:pt x="11225" y="0"/>
                    <a:pt x="49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0"/>
            <p:cNvSpPr/>
            <p:nvPr/>
          </p:nvSpPr>
          <p:spPr>
            <a:xfrm>
              <a:off x="6155097" y="3500491"/>
              <a:ext cx="289944" cy="770357"/>
            </a:xfrm>
            <a:custGeom>
              <a:avLst/>
              <a:gdLst/>
              <a:ahLst/>
              <a:cxnLst/>
              <a:rect l="l" t="t" r="r" b="b"/>
              <a:pathLst>
                <a:path w="16381" h="43523" extrusionOk="0">
                  <a:moveTo>
                    <a:pt x="11369" y="0"/>
                  </a:moveTo>
                  <a:cubicBezTo>
                    <a:pt x="5080" y="0"/>
                    <a:pt x="3164" y="3928"/>
                    <a:pt x="2537" y="5808"/>
                  </a:cubicBezTo>
                  <a:cubicBezTo>
                    <a:pt x="1797" y="8027"/>
                    <a:pt x="1" y="37087"/>
                    <a:pt x="1163" y="40257"/>
                  </a:cubicBezTo>
                  <a:cubicBezTo>
                    <a:pt x="1850" y="42129"/>
                    <a:pt x="5558" y="43522"/>
                    <a:pt x="8915" y="43522"/>
                  </a:cubicBezTo>
                  <a:cubicBezTo>
                    <a:pt x="11242" y="43522"/>
                    <a:pt x="13401" y="42853"/>
                    <a:pt x="14267" y="41208"/>
                  </a:cubicBezTo>
                  <a:cubicBezTo>
                    <a:pt x="16380" y="37087"/>
                    <a:pt x="15218" y="419"/>
                    <a:pt x="15218" y="419"/>
                  </a:cubicBezTo>
                  <a:cubicBezTo>
                    <a:pt x="13781" y="128"/>
                    <a:pt x="12504" y="0"/>
                    <a:pt x="11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0"/>
            <p:cNvSpPr/>
            <p:nvPr/>
          </p:nvSpPr>
          <p:spPr>
            <a:xfrm>
              <a:off x="5687499" y="4037138"/>
              <a:ext cx="1141402" cy="761171"/>
            </a:xfrm>
            <a:custGeom>
              <a:avLst/>
              <a:gdLst/>
              <a:ahLst/>
              <a:cxnLst/>
              <a:rect l="l" t="t" r="r" b="b"/>
              <a:pathLst>
                <a:path w="64486" h="43004" extrusionOk="0">
                  <a:moveTo>
                    <a:pt x="15779" y="0"/>
                  </a:moveTo>
                  <a:cubicBezTo>
                    <a:pt x="15661" y="0"/>
                    <a:pt x="15545" y="2"/>
                    <a:pt x="15429" y="5"/>
                  </a:cubicBezTo>
                  <a:cubicBezTo>
                    <a:pt x="0" y="428"/>
                    <a:pt x="5495" y="24944"/>
                    <a:pt x="5495" y="24944"/>
                  </a:cubicBezTo>
                  <a:cubicBezTo>
                    <a:pt x="5968" y="37168"/>
                    <a:pt x="21115" y="43004"/>
                    <a:pt x="34828" y="43004"/>
                  </a:cubicBezTo>
                  <a:cubicBezTo>
                    <a:pt x="42573" y="43004"/>
                    <a:pt x="49860" y="41142"/>
                    <a:pt x="53788" y="37519"/>
                  </a:cubicBezTo>
                  <a:cubicBezTo>
                    <a:pt x="64486" y="27555"/>
                    <a:pt x="31361" y="0"/>
                    <a:pt x="157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0"/>
            <p:cNvSpPr/>
            <p:nvPr/>
          </p:nvSpPr>
          <p:spPr>
            <a:xfrm>
              <a:off x="6246660" y="4037084"/>
              <a:ext cx="1206521" cy="761224"/>
            </a:xfrm>
            <a:custGeom>
              <a:avLst/>
              <a:gdLst/>
              <a:ahLst/>
              <a:cxnLst/>
              <a:rect l="l" t="t" r="r" b="b"/>
              <a:pathLst>
                <a:path w="68165" h="43007" extrusionOk="0">
                  <a:moveTo>
                    <a:pt x="52299" y="1"/>
                  </a:moveTo>
                  <a:cubicBezTo>
                    <a:pt x="36615" y="1"/>
                    <a:pt x="1" y="27577"/>
                    <a:pt x="10679" y="37522"/>
                  </a:cubicBezTo>
                  <a:cubicBezTo>
                    <a:pt x="14569" y="41145"/>
                    <a:pt x="22658" y="43007"/>
                    <a:pt x="31442" y="43007"/>
                  </a:cubicBezTo>
                  <a:cubicBezTo>
                    <a:pt x="46997" y="43007"/>
                    <a:pt x="64733" y="37171"/>
                    <a:pt x="65206" y="24947"/>
                  </a:cubicBezTo>
                  <a:cubicBezTo>
                    <a:pt x="65206" y="24947"/>
                    <a:pt x="68165" y="431"/>
                    <a:pt x="52737" y="8"/>
                  </a:cubicBezTo>
                  <a:cubicBezTo>
                    <a:pt x="52593" y="3"/>
                    <a:pt x="52447" y="1"/>
                    <a:pt x="52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0"/>
            <p:cNvSpPr/>
            <p:nvPr/>
          </p:nvSpPr>
          <p:spPr>
            <a:xfrm>
              <a:off x="4492306" y="4121354"/>
              <a:ext cx="2134160" cy="662175"/>
            </a:xfrm>
            <a:custGeom>
              <a:avLst/>
              <a:gdLst/>
              <a:ahLst/>
              <a:cxnLst/>
              <a:rect l="l" t="t" r="r" b="b"/>
              <a:pathLst>
                <a:path w="120574" h="37411" extrusionOk="0">
                  <a:moveTo>
                    <a:pt x="77550" y="0"/>
                  </a:moveTo>
                  <a:cubicBezTo>
                    <a:pt x="77415" y="0"/>
                    <a:pt x="77278" y="1"/>
                    <a:pt x="77142" y="2"/>
                  </a:cubicBezTo>
                  <a:cubicBezTo>
                    <a:pt x="51531" y="168"/>
                    <a:pt x="37622" y="18860"/>
                    <a:pt x="21087" y="18860"/>
                  </a:cubicBezTo>
                  <a:cubicBezTo>
                    <a:pt x="16540" y="18860"/>
                    <a:pt x="11794" y="17447"/>
                    <a:pt x="6552" y="13846"/>
                  </a:cubicBezTo>
                  <a:lnTo>
                    <a:pt x="6552" y="13846"/>
                  </a:lnTo>
                  <a:cubicBezTo>
                    <a:pt x="6552" y="13846"/>
                    <a:pt x="0" y="29485"/>
                    <a:pt x="8877" y="37411"/>
                  </a:cubicBezTo>
                  <a:lnTo>
                    <a:pt x="120573" y="37411"/>
                  </a:lnTo>
                  <a:cubicBezTo>
                    <a:pt x="120573" y="37411"/>
                    <a:pt x="109885" y="0"/>
                    <a:pt x="77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0"/>
            <p:cNvSpPr/>
            <p:nvPr/>
          </p:nvSpPr>
          <p:spPr>
            <a:xfrm>
              <a:off x="6469326" y="4121354"/>
              <a:ext cx="2134160" cy="662175"/>
            </a:xfrm>
            <a:custGeom>
              <a:avLst/>
              <a:gdLst/>
              <a:ahLst/>
              <a:cxnLst/>
              <a:rect l="l" t="t" r="r" b="b"/>
              <a:pathLst>
                <a:path w="120574" h="37411" extrusionOk="0">
                  <a:moveTo>
                    <a:pt x="42918" y="0"/>
                  </a:moveTo>
                  <a:cubicBezTo>
                    <a:pt x="10585" y="0"/>
                    <a:pt x="1" y="37411"/>
                    <a:pt x="1" y="37411"/>
                  </a:cubicBezTo>
                  <a:lnTo>
                    <a:pt x="111592" y="37411"/>
                  </a:lnTo>
                  <a:cubicBezTo>
                    <a:pt x="120574" y="29485"/>
                    <a:pt x="114023" y="13846"/>
                    <a:pt x="114022" y="13846"/>
                  </a:cubicBezTo>
                  <a:lnTo>
                    <a:pt x="114022" y="13846"/>
                  </a:lnTo>
                  <a:cubicBezTo>
                    <a:pt x="108757" y="17447"/>
                    <a:pt x="103994" y="18860"/>
                    <a:pt x="99433" y="18860"/>
                  </a:cubicBezTo>
                  <a:cubicBezTo>
                    <a:pt x="82847" y="18860"/>
                    <a:pt x="68937" y="168"/>
                    <a:pt x="43327" y="2"/>
                  </a:cubicBezTo>
                  <a:cubicBezTo>
                    <a:pt x="43190" y="1"/>
                    <a:pt x="43054" y="0"/>
                    <a:pt x="42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0"/>
            <p:cNvSpPr/>
            <p:nvPr/>
          </p:nvSpPr>
          <p:spPr>
            <a:xfrm>
              <a:off x="6542285" y="4058962"/>
              <a:ext cx="295236" cy="205515"/>
            </a:xfrm>
            <a:custGeom>
              <a:avLst/>
              <a:gdLst/>
              <a:ahLst/>
              <a:cxnLst/>
              <a:rect l="l" t="t" r="r" b="b"/>
              <a:pathLst>
                <a:path w="16680" h="11611" extrusionOk="0">
                  <a:moveTo>
                    <a:pt x="15480" y="1"/>
                  </a:moveTo>
                  <a:cubicBezTo>
                    <a:pt x="14932" y="1"/>
                    <a:pt x="12639" y="1152"/>
                    <a:pt x="10779" y="2365"/>
                  </a:cubicBezTo>
                  <a:cubicBezTo>
                    <a:pt x="8771" y="3422"/>
                    <a:pt x="6658" y="4373"/>
                    <a:pt x="4438" y="5007"/>
                  </a:cubicBezTo>
                  <a:cubicBezTo>
                    <a:pt x="2325" y="7966"/>
                    <a:pt x="0" y="10924"/>
                    <a:pt x="3276" y="11453"/>
                  </a:cubicBezTo>
                  <a:cubicBezTo>
                    <a:pt x="3880" y="11560"/>
                    <a:pt x="4472" y="11610"/>
                    <a:pt x="5049" y="11610"/>
                  </a:cubicBezTo>
                  <a:cubicBezTo>
                    <a:pt x="11848" y="11610"/>
                    <a:pt x="16680" y="4696"/>
                    <a:pt x="16485" y="3527"/>
                  </a:cubicBezTo>
                  <a:cubicBezTo>
                    <a:pt x="16440" y="3256"/>
                    <a:pt x="16298" y="3149"/>
                    <a:pt x="16102" y="3149"/>
                  </a:cubicBezTo>
                  <a:cubicBezTo>
                    <a:pt x="15384" y="3149"/>
                    <a:pt x="13949" y="4584"/>
                    <a:pt x="13949" y="4584"/>
                  </a:cubicBezTo>
                  <a:cubicBezTo>
                    <a:pt x="13949" y="4584"/>
                    <a:pt x="16379" y="2048"/>
                    <a:pt x="16168" y="1625"/>
                  </a:cubicBezTo>
                  <a:cubicBezTo>
                    <a:pt x="16140" y="1554"/>
                    <a:pt x="16063" y="1523"/>
                    <a:pt x="15951" y="1523"/>
                  </a:cubicBezTo>
                  <a:cubicBezTo>
                    <a:pt x="15238" y="1523"/>
                    <a:pt x="13104" y="2788"/>
                    <a:pt x="13104" y="2788"/>
                  </a:cubicBezTo>
                  <a:cubicBezTo>
                    <a:pt x="13104" y="2788"/>
                    <a:pt x="14477" y="1520"/>
                    <a:pt x="15428" y="357"/>
                  </a:cubicBezTo>
                  <a:cubicBezTo>
                    <a:pt x="15652" y="109"/>
                    <a:pt x="15648" y="1"/>
                    <a:pt x="154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0"/>
            <p:cNvSpPr/>
            <p:nvPr/>
          </p:nvSpPr>
          <p:spPr>
            <a:xfrm>
              <a:off x="5938131" y="3847694"/>
              <a:ext cx="772499" cy="446182"/>
            </a:xfrm>
            <a:custGeom>
              <a:avLst/>
              <a:gdLst/>
              <a:ahLst/>
              <a:cxnLst/>
              <a:rect l="l" t="t" r="r" b="b"/>
              <a:pathLst>
                <a:path w="43644" h="25208" extrusionOk="0">
                  <a:moveTo>
                    <a:pt x="5981" y="1"/>
                  </a:moveTo>
                  <a:cubicBezTo>
                    <a:pt x="5648" y="1"/>
                    <a:pt x="5444" y="46"/>
                    <a:pt x="5390" y="141"/>
                  </a:cubicBezTo>
                  <a:cubicBezTo>
                    <a:pt x="4545" y="1515"/>
                    <a:pt x="1" y="6692"/>
                    <a:pt x="2220" y="13667"/>
                  </a:cubicBezTo>
                  <a:cubicBezTo>
                    <a:pt x="4019" y="19514"/>
                    <a:pt x="29021" y="25208"/>
                    <a:pt x="38048" y="25208"/>
                  </a:cubicBezTo>
                  <a:cubicBezTo>
                    <a:pt x="39625" y="25208"/>
                    <a:pt x="40715" y="25034"/>
                    <a:pt x="41108" y="24657"/>
                  </a:cubicBezTo>
                  <a:cubicBezTo>
                    <a:pt x="43644" y="22015"/>
                    <a:pt x="42693" y="15992"/>
                    <a:pt x="42693" y="15992"/>
                  </a:cubicBezTo>
                  <a:cubicBezTo>
                    <a:pt x="43385" y="9662"/>
                    <a:pt x="10849" y="1"/>
                    <a:pt x="5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0"/>
            <p:cNvSpPr/>
            <p:nvPr/>
          </p:nvSpPr>
          <p:spPr>
            <a:xfrm>
              <a:off x="6560976" y="3298357"/>
              <a:ext cx="203125" cy="289076"/>
            </a:xfrm>
            <a:custGeom>
              <a:avLst/>
              <a:gdLst/>
              <a:ahLst/>
              <a:cxnLst/>
              <a:rect l="l" t="t" r="r" b="b"/>
              <a:pathLst>
                <a:path w="11476" h="16332" extrusionOk="0">
                  <a:moveTo>
                    <a:pt x="9489" y="1"/>
                  </a:moveTo>
                  <a:cubicBezTo>
                    <a:pt x="9023" y="1"/>
                    <a:pt x="7081" y="3068"/>
                    <a:pt x="7081" y="3068"/>
                  </a:cubicBezTo>
                  <a:cubicBezTo>
                    <a:pt x="7081" y="3068"/>
                    <a:pt x="8559" y="309"/>
                    <a:pt x="7519" y="309"/>
                  </a:cubicBezTo>
                  <a:cubicBezTo>
                    <a:pt x="7482" y="309"/>
                    <a:pt x="7442" y="313"/>
                    <a:pt x="7398" y="320"/>
                  </a:cubicBezTo>
                  <a:cubicBezTo>
                    <a:pt x="6130" y="426"/>
                    <a:pt x="1" y="9408"/>
                    <a:pt x="3488" y="15220"/>
                  </a:cubicBezTo>
                  <a:cubicBezTo>
                    <a:pt x="3970" y="16004"/>
                    <a:pt x="4470" y="16332"/>
                    <a:pt x="4991" y="16332"/>
                  </a:cubicBezTo>
                  <a:cubicBezTo>
                    <a:pt x="6298" y="16332"/>
                    <a:pt x="7744" y="14271"/>
                    <a:pt x="9406" y="12156"/>
                  </a:cubicBezTo>
                  <a:cubicBezTo>
                    <a:pt x="9406" y="9831"/>
                    <a:pt x="9723" y="7612"/>
                    <a:pt x="10251" y="5287"/>
                  </a:cubicBezTo>
                  <a:cubicBezTo>
                    <a:pt x="10982" y="3004"/>
                    <a:pt x="11475" y="90"/>
                    <a:pt x="11051" y="90"/>
                  </a:cubicBezTo>
                  <a:cubicBezTo>
                    <a:pt x="10984" y="90"/>
                    <a:pt x="10894" y="162"/>
                    <a:pt x="10780" y="320"/>
                  </a:cubicBezTo>
                  <a:cubicBezTo>
                    <a:pt x="10040" y="1588"/>
                    <a:pt x="9194" y="3279"/>
                    <a:pt x="9194" y="3279"/>
                  </a:cubicBezTo>
                  <a:cubicBezTo>
                    <a:pt x="9194" y="3279"/>
                    <a:pt x="10040" y="109"/>
                    <a:pt x="9511" y="3"/>
                  </a:cubicBezTo>
                  <a:cubicBezTo>
                    <a:pt x="9505" y="1"/>
                    <a:pt x="9497" y="1"/>
                    <a:pt x="9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0"/>
            <p:cNvSpPr/>
            <p:nvPr/>
          </p:nvSpPr>
          <p:spPr>
            <a:xfrm>
              <a:off x="6557241" y="3477163"/>
              <a:ext cx="642652" cy="679875"/>
            </a:xfrm>
            <a:custGeom>
              <a:avLst/>
              <a:gdLst/>
              <a:ahLst/>
              <a:cxnLst/>
              <a:rect l="l" t="t" r="r" b="b"/>
              <a:pathLst>
                <a:path w="36308" h="38411" extrusionOk="0">
                  <a:moveTo>
                    <a:pt x="10412" y="0"/>
                  </a:moveTo>
                  <a:cubicBezTo>
                    <a:pt x="10127" y="0"/>
                    <a:pt x="9862" y="49"/>
                    <a:pt x="9617" y="151"/>
                  </a:cubicBezTo>
                  <a:cubicBezTo>
                    <a:pt x="9617" y="151"/>
                    <a:pt x="3593" y="785"/>
                    <a:pt x="1797" y="4061"/>
                  </a:cubicBezTo>
                  <a:cubicBezTo>
                    <a:pt x="1" y="7337"/>
                    <a:pt x="15852" y="38299"/>
                    <a:pt x="23143" y="38405"/>
                  </a:cubicBezTo>
                  <a:cubicBezTo>
                    <a:pt x="23273" y="38409"/>
                    <a:pt x="23403" y="38411"/>
                    <a:pt x="23531" y="38411"/>
                  </a:cubicBezTo>
                  <a:cubicBezTo>
                    <a:pt x="30466" y="38411"/>
                    <a:pt x="34152" y="32887"/>
                    <a:pt x="35190" y="31642"/>
                  </a:cubicBezTo>
                  <a:cubicBezTo>
                    <a:pt x="36307" y="30423"/>
                    <a:pt x="17500" y="0"/>
                    <a:pt x="104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0"/>
            <p:cNvSpPr/>
            <p:nvPr/>
          </p:nvSpPr>
          <p:spPr>
            <a:xfrm>
              <a:off x="5940007" y="3500597"/>
              <a:ext cx="441438" cy="585711"/>
            </a:xfrm>
            <a:custGeom>
              <a:avLst/>
              <a:gdLst/>
              <a:ahLst/>
              <a:cxnLst/>
              <a:rect l="l" t="t" r="r" b="b"/>
              <a:pathLst>
                <a:path w="24940" h="33091" extrusionOk="0">
                  <a:moveTo>
                    <a:pt x="21146" y="1"/>
                  </a:moveTo>
                  <a:cubicBezTo>
                    <a:pt x="14812" y="1"/>
                    <a:pt x="12887" y="4022"/>
                    <a:pt x="12258" y="5908"/>
                  </a:cubicBezTo>
                  <a:cubicBezTo>
                    <a:pt x="11413" y="8127"/>
                    <a:pt x="0" y="27254"/>
                    <a:pt x="1163" y="30424"/>
                  </a:cubicBezTo>
                  <a:cubicBezTo>
                    <a:pt x="1726" y="32058"/>
                    <a:pt x="6405" y="33091"/>
                    <a:pt x="10954" y="33091"/>
                  </a:cubicBezTo>
                  <a:cubicBezTo>
                    <a:pt x="14938" y="33091"/>
                    <a:pt x="18824" y="32298"/>
                    <a:pt x="19761" y="30424"/>
                  </a:cubicBezTo>
                  <a:cubicBezTo>
                    <a:pt x="21875" y="26302"/>
                    <a:pt x="24939" y="413"/>
                    <a:pt x="24939" y="413"/>
                  </a:cubicBezTo>
                  <a:cubicBezTo>
                    <a:pt x="23525" y="127"/>
                    <a:pt x="22266" y="1"/>
                    <a:pt x="21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0"/>
            <p:cNvSpPr/>
            <p:nvPr/>
          </p:nvSpPr>
          <p:spPr>
            <a:xfrm>
              <a:off x="6804139" y="3501305"/>
              <a:ext cx="396551" cy="583781"/>
            </a:xfrm>
            <a:custGeom>
              <a:avLst/>
              <a:gdLst/>
              <a:ahLst/>
              <a:cxnLst/>
              <a:rect l="l" t="t" r="r" b="b"/>
              <a:pathLst>
                <a:path w="22404" h="32982" extrusionOk="0">
                  <a:moveTo>
                    <a:pt x="3226" y="1"/>
                  </a:moveTo>
                  <a:cubicBezTo>
                    <a:pt x="2282" y="1"/>
                    <a:pt x="1213" y="115"/>
                    <a:pt x="0" y="373"/>
                  </a:cubicBezTo>
                  <a:cubicBezTo>
                    <a:pt x="0" y="373"/>
                    <a:pt x="2959" y="26262"/>
                    <a:pt x="5073" y="30278"/>
                  </a:cubicBezTo>
                  <a:cubicBezTo>
                    <a:pt x="6068" y="32169"/>
                    <a:pt x="9477" y="32982"/>
                    <a:pt x="12915" y="32982"/>
                  </a:cubicBezTo>
                  <a:cubicBezTo>
                    <a:pt x="16779" y="32982"/>
                    <a:pt x="20682" y="31955"/>
                    <a:pt x="21241" y="30278"/>
                  </a:cubicBezTo>
                  <a:cubicBezTo>
                    <a:pt x="22403" y="27108"/>
                    <a:pt x="11413" y="8192"/>
                    <a:pt x="10673" y="5973"/>
                  </a:cubicBezTo>
                  <a:cubicBezTo>
                    <a:pt x="10040" y="4072"/>
                    <a:pt x="8863" y="1"/>
                    <a:pt x="32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0"/>
            <p:cNvSpPr/>
            <p:nvPr/>
          </p:nvSpPr>
          <p:spPr>
            <a:xfrm>
              <a:off x="6804139" y="3504155"/>
              <a:ext cx="306759" cy="411507"/>
            </a:xfrm>
            <a:custGeom>
              <a:avLst/>
              <a:gdLst/>
              <a:ahLst/>
              <a:cxnLst/>
              <a:rect l="l" t="t" r="r" b="b"/>
              <a:pathLst>
                <a:path w="17331" h="23249" extrusionOk="0">
                  <a:moveTo>
                    <a:pt x="0" y="0"/>
                  </a:moveTo>
                  <a:lnTo>
                    <a:pt x="0" y="317"/>
                  </a:lnTo>
                  <a:cubicBezTo>
                    <a:pt x="2748" y="951"/>
                    <a:pt x="12153" y="11413"/>
                    <a:pt x="17119" y="23248"/>
                  </a:cubicBezTo>
                  <a:lnTo>
                    <a:pt x="17331" y="23143"/>
                  </a:lnTo>
                  <a:cubicBezTo>
                    <a:pt x="12681" y="11941"/>
                    <a:pt x="3171" y="74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0"/>
            <p:cNvSpPr/>
            <p:nvPr/>
          </p:nvSpPr>
          <p:spPr>
            <a:xfrm>
              <a:off x="6731197" y="3883838"/>
              <a:ext cx="117847" cy="183319"/>
            </a:xfrm>
            <a:custGeom>
              <a:avLst/>
              <a:gdLst/>
              <a:ahLst/>
              <a:cxnLst/>
              <a:rect l="l" t="t" r="r" b="b"/>
              <a:pathLst>
                <a:path w="6658" h="10357" extrusionOk="0">
                  <a:moveTo>
                    <a:pt x="211" y="1"/>
                  </a:moveTo>
                  <a:lnTo>
                    <a:pt x="0" y="212"/>
                  </a:lnTo>
                  <a:cubicBezTo>
                    <a:pt x="1057" y="1480"/>
                    <a:pt x="6341" y="10251"/>
                    <a:pt x="6341" y="10357"/>
                  </a:cubicBezTo>
                  <a:lnTo>
                    <a:pt x="6658" y="10145"/>
                  </a:lnTo>
                  <a:cubicBezTo>
                    <a:pt x="6446" y="9828"/>
                    <a:pt x="1374" y="1269"/>
                    <a:pt x="2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0"/>
            <p:cNvSpPr/>
            <p:nvPr/>
          </p:nvSpPr>
          <p:spPr>
            <a:xfrm>
              <a:off x="4649412" y="4783511"/>
              <a:ext cx="3825023" cy="200152"/>
            </a:xfrm>
            <a:custGeom>
              <a:avLst/>
              <a:gdLst/>
              <a:ahLst/>
              <a:cxnLst/>
              <a:rect l="l" t="t" r="r" b="b"/>
              <a:pathLst>
                <a:path w="216103" h="11308" extrusionOk="0">
                  <a:moveTo>
                    <a:pt x="1" y="1"/>
                  </a:moveTo>
                  <a:lnTo>
                    <a:pt x="1" y="11308"/>
                  </a:lnTo>
                  <a:lnTo>
                    <a:pt x="216103" y="11308"/>
                  </a:lnTo>
                  <a:lnTo>
                    <a:pt x="2161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0"/>
            <p:cNvSpPr/>
            <p:nvPr/>
          </p:nvSpPr>
          <p:spPr>
            <a:xfrm>
              <a:off x="6428191" y="3255382"/>
              <a:ext cx="252508" cy="85119"/>
            </a:xfrm>
            <a:custGeom>
              <a:avLst/>
              <a:gdLst/>
              <a:ahLst/>
              <a:cxnLst/>
              <a:rect l="l" t="t" r="r" b="b"/>
              <a:pathLst>
                <a:path w="14266" h="4809" extrusionOk="0">
                  <a:moveTo>
                    <a:pt x="4173" y="451"/>
                  </a:moveTo>
                  <a:cubicBezTo>
                    <a:pt x="5180" y="451"/>
                    <a:pt x="6129" y="1227"/>
                    <a:pt x="6129" y="2431"/>
                  </a:cubicBezTo>
                  <a:cubicBezTo>
                    <a:pt x="6129" y="3488"/>
                    <a:pt x="5284" y="4333"/>
                    <a:pt x="4121" y="4333"/>
                  </a:cubicBezTo>
                  <a:cubicBezTo>
                    <a:pt x="2431" y="4333"/>
                    <a:pt x="1480" y="2220"/>
                    <a:pt x="2748" y="1057"/>
                  </a:cubicBezTo>
                  <a:cubicBezTo>
                    <a:pt x="3166" y="639"/>
                    <a:pt x="3676" y="451"/>
                    <a:pt x="4173" y="451"/>
                  </a:cubicBezTo>
                  <a:close/>
                  <a:moveTo>
                    <a:pt x="9926" y="505"/>
                  </a:moveTo>
                  <a:cubicBezTo>
                    <a:pt x="10901" y="505"/>
                    <a:pt x="11884" y="1175"/>
                    <a:pt x="11941" y="2431"/>
                  </a:cubicBezTo>
                  <a:cubicBezTo>
                    <a:pt x="11941" y="3488"/>
                    <a:pt x="10990" y="4333"/>
                    <a:pt x="9933" y="4333"/>
                  </a:cubicBezTo>
                  <a:cubicBezTo>
                    <a:pt x="8877" y="4333"/>
                    <a:pt x="7926" y="3488"/>
                    <a:pt x="7926" y="2431"/>
                  </a:cubicBezTo>
                  <a:lnTo>
                    <a:pt x="7926" y="2325"/>
                  </a:lnTo>
                  <a:lnTo>
                    <a:pt x="8031" y="2325"/>
                  </a:lnTo>
                  <a:lnTo>
                    <a:pt x="8031" y="2008"/>
                  </a:lnTo>
                  <a:cubicBezTo>
                    <a:pt x="8274" y="989"/>
                    <a:pt x="9097" y="505"/>
                    <a:pt x="9926" y="505"/>
                  </a:cubicBezTo>
                  <a:close/>
                  <a:moveTo>
                    <a:pt x="211" y="1"/>
                  </a:moveTo>
                  <a:lnTo>
                    <a:pt x="0" y="212"/>
                  </a:lnTo>
                  <a:lnTo>
                    <a:pt x="2008" y="1586"/>
                  </a:lnTo>
                  <a:cubicBezTo>
                    <a:pt x="1902" y="1797"/>
                    <a:pt x="1902" y="2114"/>
                    <a:pt x="1902" y="2431"/>
                  </a:cubicBezTo>
                  <a:cubicBezTo>
                    <a:pt x="1744" y="4016"/>
                    <a:pt x="2933" y="4809"/>
                    <a:pt x="4135" y="4809"/>
                  </a:cubicBezTo>
                  <a:cubicBezTo>
                    <a:pt x="5337" y="4809"/>
                    <a:pt x="6552" y="4016"/>
                    <a:pt x="6446" y="2431"/>
                  </a:cubicBezTo>
                  <a:lnTo>
                    <a:pt x="6446" y="2325"/>
                  </a:lnTo>
                  <a:lnTo>
                    <a:pt x="7609" y="2325"/>
                  </a:lnTo>
                  <a:lnTo>
                    <a:pt x="7609" y="2431"/>
                  </a:lnTo>
                  <a:cubicBezTo>
                    <a:pt x="7609" y="3911"/>
                    <a:pt x="8745" y="4650"/>
                    <a:pt x="9881" y="4650"/>
                  </a:cubicBezTo>
                  <a:cubicBezTo>
                    <a:pt x="11017" y="4650"/>
                    <a:pt x="12153" y="3911"/>
                    <a:pt x="12153" y="2431"/>
                  </a:cubicBezTo>
                  <a:cubicBezTo>
                    <a:pt x="12153" y="2114"/>
                    <a:pt x="12153" y="1903"/>
                    <a:pt x="12047" y="1691"/>
                  </a:cubicBezTo>
                  <a:lnTo>
                    <a:pt x="14266" y="846"/>
                  </a:lnTo>
                  <a:lnTo>
                    <a:pt x="14160" y="529"/>
                  </a:lnTo>
                  <a:lnTo>
                    <a:pt x="11941" y="1374"/>
                  </a:lnTo>
                  <a:cubicBezTo>
                    <a:pt x="11520" y="533"/>
                    <a:pt x="10706" y="125"/>
                    <a:pt x="9902" y="125"/>
                  </a:cubicBezTo>
                  <a:cubicBezTo>
                    <a:pt x="8889" y="125"/>
                    <a:pt x="7891" y="771"/>
                    <a:pt x="7714" y="2008"/>
                  </a:cubicBezTo>
                  <a:lnTo>
                    <a:pt x="6340" y="2008"/>
                  </a:lnTo>
                  <a:cubicBezTo>
                    <a:pt x="6159" y="796"/>
                    <a:pt x="5142" y="140"/>
                    <a:pt x="4109" y="140"/>
                  </a:cubicBezTo>
                  <a:cubicBezTo>
                    <a:pt x="3341" y="140"/>
                    <a:pt x="2564" y="503"/>
                    <a:pt x="2114" y="1269"/>
                  </a:cubicBezTo>
                  <a:lnTo>
                    <a:pt x="2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0"/>
            <p:cNvSpPr/>
            <p:nvPr/>
          </p:nvSpPr>
          <p:spPr>
            <a:xfrm>
              <a:off x="4570859" y="4261078"/>
              <a:ext cx="1943389" cy="524327"/>
            </a:xfrm>
            <a:custGeom>
              <a:avLst/>
              <a:gdLst/>
              <a:ahLst/>
              <a:cxnLst/>
              <a:rect l="l" t="t" r="r" b="b"/>
              <a:pathLst>
                <a:path w="109796" h="29623" extrusionOk="0">
                  <a:moveTo>
                    <a:pt x="79014" y="1"/>
                  </a:moveTo>
                  <a:cubicBezTo>
                    <a:pt x="70346" y="1"/>
                    <a:pt x="60299" y="4201"/>
                    <a:pt x="47131" y="9650"/>
                  </a:cubicBezTo>
                  <a:cubicBezTo>
                    <a:pt x="43432" y="11130"/>
                    <a:pt x="39628" y="12715"/>
                    <a:pt x="35507" y="14300"/>
                  </a:cubicBezTo>
                  <a:cubicBezTo>
                    <a:pt x="25143" y="18445"/>
                    <a:pt x="17927" y="19888"/>
                    <a:pt x="12915" y="19888"/>
                  </a:cubicBezTo>
                  <a:cubicBezTo>
                    <a:pt x="8472" y="19888"/>
                    <a:pt x="5760" y="18755"/>
                    <a:pt x="4122" y="17364"/>
                  </a:cubicBezTo>
                  <a:cubicBezTo>
                    <a:pt x="318" y="14194"/>
                    <a:pt x="1269" y="8910"/>
                    <a:pt x="1269" y="8910"/>
                  </a:cubicBezTo>
                  <a:lnTo>
                    <a:pt x="952" y="8910"/>
                  </a:lnTo>
                  <a:cubicBezTo>
                    <a:pt x="952" y="9016"/>
                    <a:pt x="1" y="14405"/>
                    <a:pt x="3910" y="17681"/>
                  </a:cubicBezTo>
                  <a:cubicBezTo>
                    <a:pt x="6009" y="19437"/>
                    <a:pt x="9009" y="20307"/>
                    <a:pt x="12890" y="20307"/>
                  </a:cubicBezTo>
                  <a:cubicBezTo>
                    <a:pt x="18588" y="20307"/>
                    <a:pt x="26184" y="18431"/>
                    <a:pt x="35612" y="14722"/>
                  </a:cubicBezTo>
                  <a:cubicBezTo>
                    <a:pt x="39734" y="13032"/>
                    <a:pt x="43538" y="11447"/>
                    <a:pt x="47237" y="9967"/>
                  </a:cubicBezTo>
                  <a:cubicBezTo>
                    <a:pt x="60211" y="4561"/>
                    <a:pt x="70190" y="384"/>
                    <a:pt x="78744" y="384"/>
                  </a:cubicBezTo>
                  <a:cubicBezTo>
                    <a:pt x="80222" y="384"/>
                    <a:pt x="81658" y="509"/>
                    <a:pt x="83060" y="774"/>
                  </a:cubicBezTo>
                  <a:cubicBezTo>
                    <a:pt x="92993" y="2464"/>
                    <a:pt x="100918" y="11130"/>
                    <a:pt x="109478" y="29622"/>
                  </a:cubicBezTo>
                  <a:lnTo>
                    <a:pt x="109795" y="29411"/>
                  </a:lnTo>
                  <a:cubicBezTo>
                    <a:pt x="101236" y="10918"/>
                    <a:pt x="93204" y="2147"/>
                    <a:pt x="83165" y="351"/>
                  </a:cubicBezTo>
                  <a:cubicBezTo>
                    <a:pt x="81814" y="113"/>
                    <a:pt x="80432" y="1"/>
                    <a:pt x="790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0"/>
            <p:cNvSpPr/>
            <p:nvPr/>
          </p:nvSpPr>
          <p:spPr>
            <a:xfrm>
              <a:off x="4574594" y="4519516"/>
              <a:ext cx="1849862" cy="273376"/>
            </a:xfrm>
            <a:custGeom>
              <a:avLst/>
              <a:gdLst/>
              <a:ahLst/>
              <a:cxnLst/>
              <a:rect l="l" t="t" r="r" b="b"/>
              <a:pathLst>
                <a:path w="104512" h="15445" extrusionOk="0">
                  <a:moveTo>
                    <a:pt x="73954" y="0"/>
                  </a:moveTo>
                  <a:cubicBezTo>
                    <a:pt x="72993" y="0"/>
                    <a:pt x="72012" y="39"/>
                    <a:pt x="71013" y="121"/>
                  </a:cubicBezTo>
                  <a:cubicBezTo>
                    <a:pt x="64145" y="650"/>
                    <a:pt x="55162" y="3186"/>
                    <a:pt x="45757" y="5828"/>
                  </a:cubicBezTo>
                  <a:cubicBezTo>
                    <a:pt x="34098" y="9131"/>
                    <a:pt x="22201" y="12474"/>
                    <a:pt x="13156" y="12474"/>
                  </a:cubicBezTo>
                  <a:cubicBezTo>
                    <a:pt x="7445" y="12474"/>
                    <a:pt x="2871" y="11142"/>
                    <a:pt x="212" y="7624"/>
                  </a:cubicBezTo>
                  <a:lnTo>
                    <a:pt x="1" y="7836"/>
                  </a:lnTo>
                  <a:cubicBezTo>
                    <a:pt x="2712" y="11450"/>
                    <a:pt x="7354" y="12813"/>
                    <a:pt x="13139" y="12813"/>
                  </a:cubicBezTo>
                  <a:cubicBezTo>
                    <a:pt x="22240" y="12813"/>
                    <a:pt x="34170" y="9440"/>
                    <a:pt x="45863" y="6145"/>
                  </a:cubicBezTo>
                  <a:cubicBezTo>
                    <a:pt x="55162" y="3503"/>
                    <a:pt x="64145" y="967"/>
                    <a:pt x="71013" y="438"/>
                  </a:cubicBezTo>
                  <a:cubicBezTo>
                    <a:pt x="72008" y="356"/>
                    <a:pt x="72984" y="317"/>
                    <a:pt x="73941" y="317"/>
                  </a:cubicBezTo>
                  <a:cubicBezTo>
                    <a:pt x="92605" y="317"/>
                    <a:pt x="103994" y="15243"/>
                    <a:pt x="104195" y="15444"/>
                  </a:cubicBezTo>
                  <a:lnTo>
                    <a:pt x="104512" y="15233"/>
                  </a:lnTo>
                  <a:cubicBezTo>
                    <a:pt x="104411" y="15032"/>
                    <a:pt x="92829" y="0"/>
                    <a:pt x="739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0"/>
            <p:cNvSpPr/>
            <p:nvPr/>
          </p:nvSpPr>
          <p:spPr>
            <a:xfrm>
              <a:off x="5358314" y="4677417"/>
              <a:ext cx="832343" cy="109864"/>
            </a:xfrm>
            <a:custGeom>
              <a:avLst/>
              <a:gdLst/>
              <a:ahLst/>
              <a:cxnLst/>
              <a:rect l="l" t="t" r="r" b="b"/>
              <a:pathLst>
                <a:path w="47025" h="6207" extrusionOk="0">
                  <a:moveTo>
                    <a:pt x="28221" y="1"/>
                  </a:moveTo>
                  <a:cubicBezTo>
                    <a:pt x="18364" y="1"/>
                    <a:pt x="7850" y="2976"/>
                    <a:pt x="0" y="5889"/>
                  </a:cubicBezTo>
                  <a:lnTo>
                    <a:pt x="106" y="6206"/>
                  </a:lnTo>
                  <a:cubicBezTo>
                    <a:pt x="12202" y="1713"/>
                    <a:pt x="21405" y="295"/>
                    <a:pt x="28158" y="295"/>
                  </a:cubicBezTo>
                  <a:cubicBezTo>
                    <a:pt x="31728" y="295"/>
                    <a:pt x="34614" y="691"/>
                    <a:pt x="36880" y="1239"/>
                  </a:cubicBezTo>
                  <a:cubicBezTo>
                    <a:pt x="43960" y="2824"/>
                    <a:pt x="46813" y="6100"/>
                    <a:pt x="46813" y="6100"/>
                  </a:cubicBezTo>
                  <a:lnTo>
                    <a:pt x="47025" y="5889"/>
                  </a:lnTo>
                  <a:cubicBezTo>
                    <a:pt x="46919" y="5783"/>
                    <a:pt x="44171" y="2507"/>
                    <a:pt x="36986" y="922"/>
                  </a:cubicBezTo>
                  <a:cubicBezTo>
                    <a:pt x="34189" y="279"/>
                    <a:pt x="31236" y="1"/>
                    <a:pt x="28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0"/>
            <p:cNvSpPr/>
            <p:nvPr/>
          </p:nvSpPr>
          <p:spPr>
            <a:xfrm>
              <a:off x="6583420" y="4262264"/>
              <a:ext cx="1945265" cy="523141"/>
            </a:xfrm>
            <a:custGeom>
              <a:avLst/>
              <a:gdLst/>
              <a:ahLst/>
              <a:cxnLst/>
              <a:rect l="l" t="t" r="r" b="b"/>
              <a:pathLst>
                <a:path w="109902" h="29556" extrusionOk="0">
                  <a:moveTo>
                    <a:pt x="31021" y="0"/>
                  </a:moveTo>
                  <a:cubicBezTo>
                    <a:pt x="29523" y="0"/>
                    <a:pt x="28063" y="125"/>
                    <a:pt x="26631" y="390"/>
                  </a:cubicBezTo>
                  <a:cubicBezTo>
                    <a:pt x="16592" y="2186"/>
                    <a:pt x="8666" y="10851"/>
                    <a:pt x="1" y="29450"/>
                  </a:cubicBezTo>
                  <a:lnTo>
                    <a:pt x="318" y="29555"/>
                  </a:lnTo>
                  <a:cubicBezTo>
                    <a:pt x="8878" y="11063"/>
                    <a:pt x="16803" y="2397"/>
                    <a:pt x="26736" y="707"/>
                  </a:cubicBezTo>
                  <a:cubicBezTo>
                    <a:pt x="28090" y="469"/>
                    <a:pt x="29471" y="356"/>
                    <a:pt x="30887" y="356"/>
                  </a:cubicBezTo>
                  <a:cubicBezTo>
                    <a:pt x="39530" y="356"/>
                    <a:pt x="49485" y="4543"/>
                    <a:pt x="62559" y="9900"/>
                  </a:cubicBezTo>
                  <a:cubicBezTo>
                    <a:pt x="66258" y="11485"/>
                    <a:pt x="70062" y="13070"/>
                    <a:pt x="74184" y="14655"/>
                  </a:cubicBezTo>
                  <a:cubicBezTo>
                    <a:pt x="83612" y="18364"/>
                    <a:pt x="91208" y="20240"/>
                    <a:pt x="96906" y="20240"/>
                  </a:cubicBezTo>
                  <a:cubicBezTo>
                    <a:pt x="100787" y="20240"/>
                    <a:pt x="103787" y="19370"/>
                    <a:pt x="105886" y="17614"/>
                  </a:cubicBezTo>
                  <a:cubicBezTo>
                    <a:pt x="109901" y="14338"/>
                    <a:pt x="108844" y="8843"/>
                    <a:pt x="108844" y="8843"/>
                  </a:cubicBezTo>
                  <a:lnTo>
                    <a:pt x="108633" y="8843"/>
                  </a:lnTo>
                  <a:cubicBezTo>
                    <a:pt x="108633" y="8949"/>
                    <a:pt x="109478" y="14127"/>
                    <a:pt x="105674" y="17403"/>
                  </a:cubicBezTo>
                  <a:cubicBezTo>
                    <a:pt x="103537" y="19149"/>
                    <a:pt x="100498" y="19849"/>
                    <a:pt x="96996" y="19849"/>
                  </a:cubicBezTo>
                  <a:cubicBezTo>
                    <a:pt x="90111" y="19849"/>
                    <a:pt x="81434" y="17140"/>
                    <a:pt x="74289" y="14338"/>
                  </a:cubicBezTo>
                  <a:cubicBezTo>
                    <a:pt x="70168" y="12648"/>
                    <a:pt x="66364" y="11168"/>
                    <a:pt x="62665" y="9583"/>
                  </a:cubicBezTo>
                  <a:cubicBezTo>
                    <a:pt x="49600" y="4177"/>
                    <a:pt x="39685" y="0"/>
                    <a:pt x="310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0"/>
            <p:cNvSpPr/>
            <p:nvPr/>
          </p:nvSpPr>
          <p:spPr>
            <a:xfrm>
              <a:off x="6675070" y="4519516"/>
              <a:ext cx="1849862" cy="273376"/>
            </a:xfrm>
            <a:custGeom>
              <a:avLst/>
              <a:gdLst/>
              <a:ahLst/>
              <a:cxnLst/>
              <a:rect l="l" t="t" r="r" b="b"/>
              <a:pathLst>
                <a:path w="104512" h="15445" extrusionOk="0">
                  <a:moveTo>
                    <a:pt x="30559" y="0"/>
                  </a:moveTo>
                  <a:cubicBezTo>
                    <a:pt x="11683" y="0"/>
                    <a:pt x="101" y="15032"/>
                    <a:pt x="1" y="15233"/>
                  </a:cubicBezTo>
                  <a:lnTo>
                    <a:pt x="212" y="15444"/>
                  </a:lnTo>
                  <a:cubicBezTo>
                    <a:pt x="413" y="15243"/>
                    <a:pt x="11897" y="317"/>
                    <a:pt x="30571" y="317"/>
                  </a:cubicBezTo>
                  <a:cubicBezTo>
                    <a:pt x="31529" y="317"/>
                    <a:pt x="32505" y="356"/>
                    <a:pt x="33499" y="438"/>
                  </a:cubicBezTo>
                  <a:cubicBezTo>
                    <a:pt x="40368" y="967"/>
                    <a:pt x="49245" y="3503"/>
                    <a:pt x="58650" y="6145"/>
                  </a:cubicBezTo>
                  <a:cubicBezTo>
                    <a:pt x="70331" y="9436"/>
                    <a:pt x="82249" y="12767"/>
                    <a:pt x="91347" y="12767"/>
                  </a:cubicBezTo>
                  <a:cubicBezTo>
                    <a:pt x="97145" y="12767"/>
                    <a:pt x="101797" y="11414"/>
                    <a:pt x="104512" y="7836"/>
                  </a:cubicBezTo>
                  <a:lnTo>
                    <a:pt x="104195" y="7624"/>
                  </a:lnTo>
                  <a:cubicBezTo>
                    <a:pt x="101577" y="11142"/>
                    <a:pt x="97028" y="12474"/>
                    <a:pt x="91333" y="12474"/>
                  </a:cubicBezTo>
                  <a:cubicBezTo>
                    <a:pt x="82312" y="12474"/>
                    <a:pt x="70415" y="9131"/>
                    <a:pt x="58755" y="5828"/>
                  </a:cubicBezTo>
                  <a:cubicBezTo>
                    <a:pt x="49350" y="3186"/>
                    <a:pt x="40368" y="650"/>
                    <a:pt x="33499" y="121"/>
                  </a:cubicBezTo>
                  <a:cubicBezTo>
                    <a:pt x="32501" y="39"/>
                    <a:pt x="31520" y="0"/>
                    <a:pt x="30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0"/>
            <p:cNvSpPr/>
            <p:nvPr/>
          </p:nvSpPr>
          <p:spPr>
            <a:xfrm>
              <a:off x="6905135" y="4677010"/>
              <a:ext cx="836095" cy="110271"/>
            </a:xfrm>
            <a:custGeom>
              <a:avLst/>
              <a:gdLst/>
              <a:ahLst/>
              <a:cxnLst/>
              <a:rect l="l" t="t" r="r" b="b"/>
              <a:pathLst>
                <a:path w="47237" h="6230" extrusionOk="0">
                  <a:moveTo>
                    <a:pt x="18930" y="1"/>
                  </a:moveTo>
                  <a:cubicBezTo>
                    <a:pt x="15322" y="1"/>
                    <a:pt x="12411" y="397"/>
                    <a:pt x="10145" y="945"/>
                  </a:cubicBezTo>
                  <a:cubicBezTo>
                    <a:pt x="2960" y="2530"/>
                    <a:pt x="212" y="5806"/>
                    <a:pt x="1" y="5912"/>
                  </a:cubicBezTo>
                  <a:lnTo>
                    <a:pt x="318" y="6123"/>
                  </a:lnTo>
                  <a:cubicBezTo>
                    <a:pt x="318" y="6123"/>
                    <a:pt x="3065" y="2847"/>
                    <a:pt x="10251" y="1262"/>
                  </a:cubicBezTo>
                  <a:cubicBezTo>
                    <a:pt x="13048" y="619"/>
                    <a:pt x="15995" y="341"/>
                    <a:pt x="19001" y="341"/>
                  </a:cubicBezTo>
                  <a:cubicBezTo>
                    <a:pt x="28829" y="341"/>
                    <a:pt x="39281" y="3316"/>
                    <a:pt x="47131" y="6229"/>
                  </a:cubicBezTo>
                  <a:lnTo>
                    <a:pt x="47237" y="5912"/>
                  </a:lnTo>
                  <a:cubicBezTo>
                    <a:pt x="35071" y="1419"/>
                    <a:pt x="25754" y="1"/>
                    <a:pt x="189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0"/>
            <p:cNvSpPr/>
            <p:nvPr/>
          </p:nvSpPr>
          <p:spPr>
            <a:xfrm>
              <a:off x="6546020" y="3001015"/>
              <a:ext cx="22461" cy="59861"/>
            </a:xfrm>
            <a:custGeom>
              <a:avLst/>
              <a:gdLst/>
              <a:ahLst/>
              <a:cxnLst/>
              <a:rect l="l" t="t" r="r" b="b"/>
              <a:pathLst>
                <a:path w="1269" h="3382" extrusionOk="0">
                  <a:moveTo>
                    <a:pt x="318" y="0"/>
                  </a:moveTo>
                  <a:cubicBezTo>
                    <a:pt x="0" y="1163"/>
                    <a:pt x="318" y="2431"/>
                    <a:pt x="1057" y="3382"/>
                  </a:cubicBezTo>
                  <a:lnTo>
                    <a:pt x="1269" y="3170"/>
                  </a:lnTo>
                  <a:cubicBezTo>
                    <a:pt x="635" y="2325"/>
                    <a:pt x="318" y="1163"/>
                    <a:pt x="635" y="106"/>
                  </a:cubicBezTo>
                  <a:lnTo>
                    <a:pt x="3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0"/>
            <p:cNvSpPr/>
            <p:nvPr/>
          </p:nvSpPr>
          <p:spPr>
            <a:xfrm>
              <a:off x="6570339" y="2987917"/>
              <a:ext cx="41170" cy="74836"/>
            </a:xfrm>
            <a:custGeom>
              <a:avLst/>
              <a:gdLst/>
              <a:ahLst/>
              <a:cxnLst/>
              <a:rect l="l" t="t" r="r" b="b"/>
              <a:pathLst>
                <a:path w="2326" h="4228" extrusionOk="0">
                  <a:moveTo>
                    <a:pt x="1480" y="0"/>
                  </a:moveTo>
                  <a:cubicBezTo>
                    <a:pt x="1268" y="1374"/>
                    <a:pt x="740" y="2748"/>
                    <a:pt x="106" y="4016"/>
                  </a:cubicBezTo>
                  <a:lnTo>
                    <a:pt x="0" y="4227"/>
                  </a:lnTo>
                  <a:lnTo>
                    <a:pt x="529" y="4227"/>
                  </a:lnTo>
                  <a:cubicBezTo>
                    <a:pt x="846" y="4227"/>
                    <a:pt x="1268" y="4016"/>
                    <a:pt x="1585" y="3805"/>
                  </a:cubicBezTo>
                  <a:cubicBezTo>
                    <a:pt x="2114" y="3276"/>
                    <a:pt x="2325" y="2431"/>
                    <a:pt x="2219" y="1691"/>
                  </a:cubicBezTo>
                  <a:lnTo>
                    <a:pt x="1902" y="1691"/>
                  </a:lnTo>
                  <a:cubicBezTo>
                    <a:pt x="2008" y="2325"/>
                    <a:pt x="1797" y="3065"/>
                    <a:pt x="1374" y="3593"/>
                  </a:cubicBezTo>
                  <a:cubicBezTo>
                    <a:pt x="1057" y="3699"/>
                    <a:pt x="740" y="3910"/>
                    <a:pt x="423" y="3910"/>
                  </a:cubicBezTo>
                  <a:cubicBezTo>
                    <a:pt x="1057" y="2642"/>
                    <a:pt x="1480" y="1374"/>
                    <a:pt x="17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566;p39">
            <a:extLst>
              <a:ext uri="{FF2B5EF4-FFF2-40B4-BE49-F238E27FC236}">
                <a16:creationId xmlns:a16="http://schemas.microsoft.com/office/drawing/2014/main" id="{49E353EB-9F93-4FC8-BC5E-1DFC05CEA681}"/>
              </a:ext>
            </a:extLst>
          </p:cNvPr>
          <p:cNvSpPr txBox="1">
            <a:spLocks noGrp="1"/>
          </p:cNvSpPr>
          <p:nvPr>
            <p:ph type="title"/>
          </p:nvPr>
        </p:nvSpPr>
        <p:spPr>
          <a:xfrm>
            <a:off x="3819317" y="1258898"/>
            <a:ext cx="4622414" cy="30047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solidFill>
                  <a:schemeClr val="accent1">
                    <a:lumMod val="50000"/>
                  </a:schemeClr>
                </a:solidFill>
                <a:latin typeface="Cambria" panose="02040503050406030204" pitchFamily="18" charset="0"/>
                <a:ea typeface="Cambria" panose="02040503050406030204" pitchFamily="18" charset="0"/>
              </a:rPr>
              <a:t>KHÁM PHÁ VĂN BẢN</a:t>
            </a:r>
            <a:endParaRPr sz="6600" dirty="0">
              <a:solidFill>
                <a:schemeClr val="accent1">
                  <a:lumMod val="50000"/>
                </a:schemeClr>
              </a:solidFill>
              <a:latin typeface="Cambria" panose="02040503050406030204" pitchFamily="18" charset="0"/>
              <a:ea typeface="Cambria" panose="02040503050406030204" pitchFamily="18" charset="0"/>
            </a:endParaRPr>
          </a:p>
        </p:txBody>
      </p:sp>
      <p:sp>
        <p:nvSpPr>
          <p:cNvPr id="71" name="Google Shape;566;p39">
            <a:extLst>
              <a:ext uri="{FF2B5EF4-FFF2-40B4-BE49-F238E27FC236}">
                <a16:creationId xmlns:a16="http://schemas.microsoft.com/office/drawing/2014/main" id="{0E378BD7-531D-4D98-AB00-0ADE33EABB95}"/>
              </a:ext>
            </a:extLst>
          </p:cNvPr>
          <p:cNvSpPr txBox="1">
            <a:spLocks/>
          </p:cNvSpPr>
          <p:nvPr/>
        </p:nvSpPr>
        <p:spPr>
          <a:xfrm>
            <a:off x="5630134" y="695912"/>
            <a:ext cx="1000780" cy="767557"/>
          </a:xfrm>
          <a:prstGeom prst="rect">
            <a:avLst/>
          </a:prstGeom>
          <a:noFill/>
          <a:ln w="28575">
            <a:solidFill>
              <a:schemeClr val="accent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Neucha"/>
              <a:buNone/>
              <a:defRPr sz="2800" b="1" i="0" u="none" strike="noStrike" cap="none">
                <a:solidFill>
                  <a:schemeClr val="accent5"/>
                </a:solidFill>
                <a:latin typeface="Neucha"/>
                <a:ea typeface="Neucha"/>
                <a:cs typeface="Neucha"/>
                <a:sym typeface="Neucha"/>
              </a:defRPr>
            </a:lvl1pPr>
            <a:lvl2pPr marR="0" lvl="1" algn="l" rtl="0">
              <a:lnSpc>
                <a:spcPct val="100000"/>
              </a:lnSpc>
              <a:spcBef>
                <a:spcPts val="0"/>
              </a:spcBef>
              <a:spcAft>
                <a:spcPts val="0"/>
              </a:spcAft>
              <a:buClr>
                <a:schemeClr val="accent5"/>
              </a:buClr>
              <a:buSzPts val="3000"/>
              <a:buFont typeface="Amatic SC"/>
              <a:buNone/>
              <a:defRPr sz="3000" b="0" i="0" u="none" strike="noStrike" cap="none">
                <a:solidFill>
                  <a:schemeClr val="accent5"/>
                </a:solidFill>
                <a:latin typeface="Amatic SC"/>
                <a:ea typeface="Amatic SC"/>
                <a:cs typeface="Amatic SC"/>
                <a:sym typeface="Amatic SC"/>
              </a:defRPr>
            </a:lvl2pPr>
            <a:lvl3pPr marR="0" lvl="2" algn="l" rtl="0">
              <a:lnSpc>
                <a:spcPct val="100000"/>
              </a:lnSpc>
              <a:spcBef>
                <a:spcPts val="0"/>
              </a:spcBef>
              <a:spcAft>
                <a:spcPts val="0"/>
              </a:spcAft>
              <a:buClr>
                <a:schemeClr val="accent5"/>
              </a:buClr>
              <a:buSzPts val="3000"/>
              <a:buFont typeface="Amatic SC"/>
              <a:buNone/>
              <a:defRPr sz="3000" b="0" i="0" u="none" strike="noStrike" cap="none">
                <a:solidFill>
                  <a:schemeClr val="accent5"/>
                </a:solidFill>
                <a:latin typeface="Amatic SC"/>
                <a:ea typeface="Amatic SC"/>
                <a:cs typeface="Amatic SC"/>
                <a:sym typeface="Amatic SC"/>
              </a:defRPr>
            </a:lvl3pPr>
            <a:lvl4pPr marR="0" lvl="3" algn="l" rtl="0">
              <a:lnSpc>
                <a:spcPct val="100000"/>
              </a:lnSpc>
              <a:spcBef>
                <a:spcPts val="0"/>
              </a:spcBef>
              <a:spcAft>
                <a:spcPts val="0"/>
              </a:spcAft>
              <a:buClr>
                <a:schemeClr val="accent5"/>
              </a:buClr>
              <a:buSzPts val="3000"/>
              <a:buFont typeface="Amatic SC"/>
              <a:buNone/>
              <a:defRPr sz="3000" b="0" i="0" u="none" strike="noStrike" cap="none">
                <a:solidFill>
                  <a:schemeClr val="accent5"/>
                </a:solidFill>
                <a:latin typeface="Amatic SC"/>
                <a:ea typeface="Amatic SC"/>
                <a:cs typeface="Amatic SC"/>
                <a:sym typeface="Amatic SC"/>
              </a:defRPr>
            </a:lvl4pPr>
            <a:lvl5pPr marR="0" lvl="4" algn="l" rtl="0">
              <a:lnSpc>
                <a:spcPct val="100000"/>
              </a:lnSpc>
              <a:spcBef>
                <a:spcPts val="0"/>
              </a:spcBef>
              <a:spcAft>
                <a:spcPts val="0"/>
              </a:spcAft>
              <a:buClr>
                <a:schemeClr val="accent5"/>
              </a:buClr>
              <a:buSzPts val="3000"/>
              <a:buFont typeface="Amatic SC"/>
              <a:buNone/>
              <a:defRPr sz="3000" b="0" i="0" u="none" strike="noStrike" cap="none">
                <a:solidFill>
                  <a:schemeClr val="accent5"/>
                </a:solidFill>
                <a:latin typeface="Amatic SC"/>
                <a:ea typeface="Amatic SC"/>
                <a:cs typeface="Amatic SC"/>
                <a:sym typeface="Amatic SC"/>
              </a:defRPr>
            </a:lvl5pPr>
            <a:lvl6pPr marR="0" lvl="5" algn="l" rtl="0">
              <a:lnSpc>
                <a:spcPct val="100000"/>
              </a:lnSpc>
              <a:spcBef>
                <a:spcPts val="0"/>
              </a:spcBef>
              <a:spcAft>
                <a:spcPts val="0"/>
              </a:spcAft>
              <a:buClr>
                <a:schemeClr val="accent5"/>
              </a:buClr>
              <a:buSzPts val="3000"/>
              <a:buFont typeface="Amatic SC"/>
              <a:buNone/>
              <a:defRPr sz="3000" b="0" i="0" u="none" strike="noStrike" cap="none">
                <a:solidFill>
                  <a:schemeClr val="accent5"/>
                </a:solidFill>
                <a:latin typeface="Amatic SC"/>
                <a:ea typeface="Amatic SC"/>
                <a:cs typeface="Amatic SC"/>
                <a:sym typeface="Amatic SC"/>
              </a:defRPr>
            </a:lvl6pPr>
            <a:lvl7pPr marR="0" lvl="6" algn="l" rtl="0">
              <a:lnSpc>
                <a:spcPct val="100000"/>
              </a:lnSpc>
              <a:spcBef>
                <a:spcPts val="0"/>
              </a:spcBef>
              <a:spcAft>
                <a:spcPts val="0"/>
              </a:spcAft>
              <a:buClr>
                <a:schemeClr val="accent5"/>
              </a:buClr>
              <a:buSzPts val="3000"/>
              <a:buFont typeface="Amatic SC"/>
              <a:buNone/>
              <a:defRPr sz="3000" b="0" i="0" u="none" strike="noStrike" cap="none">
                <a:solidFill>
                  <a:schemeClr val="accent5"/>
                </a:solidFill>
                <a:latin typeface="Amatic SC"/>
                <a:ea typeface="Amatic SC"/>
                <a:cs typeface="Amatic SC"/>
                <a:sym typeface="Amatic SC"/>
              </a:defRPr>
            </a:lvl7pPr>
            <a:lvl8pPr marR="0" lvl="7" algn="l" rtl="0">
              <a:lnSpc>
                <a:spcPct val="100000"/>
              </a:lnSpc>
              <a:spcBef>
                <a:spcPts val="0"/>
              </a:spcBef>
              <a:spcAft>
                <a:spcPts val="0"/>
              </a:spcAft>
              <a:buClr>
                <a:schemeClr val="accent5"/>
              </a:buClr>
              <a:buSzPts val="3000"/>
              <a:buFont typeface="Amatic SC"/>
              <a:buNone/>
              <a:defRPr sz="3000" b="0" i="0" u="none" strike="noStrike" cap="none">
                <a:solidFill>
                  <a:schemeClr val="accent5"/>
                </a:solidFill>
                <a:latin typeface="Amatic SC"/>
                <a:ea typeface="Amatic SC"/>
                <a:cs typeface="Amatic SC"/>
                <a:sym typeface="Amatic SC"/>
              </a:defRPr>
            </a:lvl8pPr>
            <a:lvl9pPr marR="0" lvl="8" algn="l" rtl="0">
              <a:lnSpc>
                <a:spcPct val="100000"/>
              </a:lnSpc>
              <a:spcBef>
                <a:spcPts val="0"/>
              </a:spcBef>
              <a:spcAft>
                <a:spcPts val="0"/>
              </a:spcAft>
              <a:buClr>
                <a:schemeClr val="accent5"/>
              </a:buClr>
              <a:buSzPts val="3000"/>
              <a:buFont typeface="Amatic SC"/>
              <a:buNone/>
              <a:defRPr sz="3000" b="0" i="0" u="none" strike="noStrike" cap="none">
                <a:solidFill>
                  <a:schemeClr val="accent5"/>
                </a:solidFill>
                <a:latin typeface="Amatic SC"/>
                <a:ea typeface="Amatic SC"/>
                <a:cs typeface="Amatic SC"/>
                <a:sym typeface="Amatic SC"/>
              </a:defRPr>
            </a:lvl9pPr>
          </a:lstStyle>
          <a:p>
            <a:r>
              <a:rPr lang="en-US" sz="6600" dirty="0">
                <a:solidFill>
                  <a:schemeClr val="accent1">
                    <a:lumMod val="50000"/>
                  </a:schemeClr>
                </a:solidFill>
                <a:latin typeface="Cambria" panose="02040503050406030204" pitchFamily="18" charset="0"/>
                <a:ea typeface="Cambria" panose="02040503050406030204" pitchFamily="18" charset="0"/>
              </a:rPr>
              <a:t>II</a:t>
            </a:r>
          </a:p>
        </p:txBody>
      </p:sp>
    </p:spTree>
    <p:extLst>
      <p:ext uri="{BB962C8B-B14F-4D97-AF65-F5344CB8AC3E}">
        <p14:creationId xmlns:p14="http://schemas.microsoft.com/office/powerpoint/2010/main" val="96319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fade">
                                      <p:cBhvr>
                                        <p:cTn id="7" dur="1000"/>
                                        <p:tgtEl>
                                          <p:spTgt spid="1010"/>
                                        </p:tgtEl>
                                      </p:cBhvr>
                                    </p:animEffect>
                                    <p:anim calcmode="lin" valueType="num">
                                      <p:cBhvr>
                                        <p:cTn id="8" dur="1000" fill="hold"/>
                                        <p:tgtEl>
                                          <p:spTgt spid="1010"/>
                                        </p:tgtEl>
                                        <p:attrNameLst>
                                          <p:attrName>ppt_x</p:attrName>
                                        </p:attrNameLst>
                                      </p:cBhvr>
                                      <p:tavLst>
                                        <p:tav tm="0">
                                          <p:val>
                                            <p:strVal val="#ppt_x"/>
                                          </p:val>
                                        </p:tav>
                                        <p:tav tm="100000">
                                          <p:val>
                                            <p:strVal val="#ppt_x"/>
                                          </p:val>
                                        </p:tav>
                                      </p:tavLst>
                                    </p:anim>
                                    <p:anim calcmode="lin" valueType="num">
                                      <p:cBhvr>
                                        <p:cTn id="9" dur="1000" fill="hold"/>
                                        <p:tgtEl>
                                          <p:spTgt spid="10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500" fill="hold"/>
                                        <p:tgtEl>
                                          <p:spTgt spid="71"/>
                                        </p:tgtEl>
                                        <p:attrNameLst>
                                          <p:attrName>ppt_w</p:attrName>
                                        </p:attrNameLst>
                                      </p:cBhvr>
                                      <p:tavLst>
                                        <p:tav tm="0">
                                          <p:val>
                                            <p:fltVal val="0"/>
                                          </p:val>
                                        </p:tav>
                                        <p:tav tm="100000">
                                          <p:val>
                                            <p:strVal val="#ppt_w"/>
                                          </p:val>
                                        </p:tav>
                                      </p:tavLst>
                                    </p:anim>
                                    <p:anim calcmode="lin" valueType="num">
                                      <p:cBhvr>
                                        <p:cTn id="15" dur="500" fill="hold"/>
                                        <p:tgtEl>
                                          <p:spTgt spid="71"/>
                                        </p:tgtEl>
                                        <p:attrNameLst>
                                          <p:attrName>ppt_h</p:attrName>
                                        </p:attrNameLst>
                                      </p:cBhvr>
                                      <p:tavLst>
                                        <p:tav tm="0">
                                          <p:val>
                                            <p:fltVal val="0"/>
                                          </p:val>
                                        </p:tav>
                                        <p:tav tm="100000">
                                          <p:val>
                                            <p:strVal val="#ppt_h"/>
                                          </p:val>
                                        </p:tav>
                                      </p:tavLst>
                                    </p:anim>
                                    <p:animEffect transition="in" filter="fade">
                                      <p:cBhvr>
                                        <p:cTn id="16" dur="500"/>
                                        <p:tgtEl>
                                          <p:spTgt spid="7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9"/>
        <p:cNvGrpSpPr/>
        <p:nvPr/>
      </p:nvGrpSpPr>
      <p:grpSpPr>
        <a:xfrm>
          <a:off x="0" y="0"/>
          <a:ext cx="0" cy="0"/>
          <a:chOff x="0" y="0"/>
          <a:chExt cx="0" cy="0"/>
        </a:xfrm>
      </p:grpSpPr>
      <p:sp>
        <p:nvSpPr>
          <p:cNvPr id="1351" name="Google Shape;1351;p46"/>
          <p:cNvSpPr txBox="1">
            <a:spLocks noGrp="1"/>
          </p:cNvSpPr>
          <p:nvPr>
            <p:ph type="ctrTitle"/>
          </p:nvPr>
        </p:nvSpPr>
        <p:spPr>
          <a:xfrm>
            <a:off x="1123276" y="835750"/>
            <a:ext cx="2198632" cy="36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latin typeface="Cambria" panose="02040503050406030204" pitchFamily="18" charset="0"/>
                <a:ea typeface="Cambria" panose="02040503050406030204" pitchFamily="18" charset="0"/>
              </a:rPr>
              <a:t>Xem người ta kìa</a:t>
            </a:r>
            <a:endParaRPr i="1" dirty="0">
              <a:latin typeface="Cambria" panose="02040503050406030204" pitchFamily="18" charset="0"/>
              <a:ea typeface="Cambria" panose="02040503050406030204" pitchFamily="18" charset="0"/>
            </a:endParaRPr>
          </a:p>
        </p:txBody>
      </p:sp>
      <p:sp>
        <p:nvSpPr>
          <p:cNvPr id="1353" name="Google Shape;1353;p46"/>
          <p:cNvSpPr txBox="1">
            <a:spLocks noGrp="1"/>
          </p:cNvSpPr>
          <p:nvPr>
            <p:ph type="ctrTitle" idx="2"/>
          </p:nvPr>
        </p:nvSpPr>
        <p:spPr>
          <a:xfrm>
            <a:off x="1162821" y="1503657"/>
            <a:ext cx="2500523" cy="5805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latin typeface="Cambria" panose="02040503050406030204" pitchFamily="18" charset="0"/>
                <a:ea typeface="Cambria" panose="02040503050406030204" pitchFamily="18" charset="0"/>
              </a:rPr>
              <a:t>Người ta cười chết</a:t>
            </a:r>
            <a:endParaRPr i="1" dirty="0">
              <a:latin typeface="Cambria" panose="02040503050406030204" pitchFamily="18" charset="0"/>
              <a:ea typeface="Cambria" panose="02040503050406030204" pitchFamily="18" charset="0"/>
            </a:endParaRPr>
          </a:p>
        </p:txBody>
      </p:sp>
      <p:sp>
        <p:nvSpPr>
          <p:cNvPr id="1355" name="Google Shape;1355;p46"/>
          <p:cNvSpPr txBox="1">
            <a:spLocks noGrp="1"/>
          </p:cNvSpPr>
          <p:nvPr>
            <p:ph type="ctrTitle" idx="4"/>
          </p:nvPr>
        </p:nvSpPr>
        <p:spPr>
          <a:xfrm>
            <a:off x="1299082" y="2288436"/>
            <a:ext cx="2496677" cy="5100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latin typeface="Cambria" panose="02040503050406030204" pitchFamily="18" charset="0"/>
                <a:ea typeface="Cambria" panose="02040503050406030204" pitchFamily="18" charset="0"/>
              </a:rPr>
              <a:t>Có ai như thế không?</a:t>
            </a:r>
            <a:endParaRPr i="1" dirty="0">
              <a:latin typeface="Cambria" panose="02040503050406030204" pitchFamily="18" charset="0"/>
              <a:ea typeface="Cambria" panose="02040503050406030204" pitchFamily="18" charset="0"/>
            </a:endParaRPr>
          </a:p>
        </p:txBody>
      </p:sp>
      <p:sp>
        <p:nvSpPr>
          <p:cNvPr id="1357" name="Google Shape;1357;p46"/>
          <p:cNvSpPr txBox="1">
            <a:spLocks noGrp="1"/>
          </p:cNvSpPr>
          <p:nvPr>
            <p:ph type="ctrTitle" idx="6"/>
          </p:nvPr>
        </p:nvSpPr>
        <p:spPr>
          <a:xfrm>
            <a:off x="1324657" y="3166548"/>
            <a:ext cx="2708530" cy="68008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i="1" dirty="0">
                <a:latin typeface="Cambria" panose="02040503050406030204" pitchFamily="18" charset="0"/>
                <a:ea typeface="Cambria" panose="02040503050406030204" pitchFamily="18" charset="0"/>
              </a:rPr>
              <a:t>Có </a:t>
            </a:r>
            <a:r>
              <a:rPr lang="en-US" i="1" dirty="0" err="1">
                <a:latin typeface="Cambria" panose="02040503050406030204" pitchFamily="18" charset="0"/>
                <a:ea typeface="Cambria" panose="02040503050406030204" pitchFamily="18" charset="0"/>
              </a:rPr>
              <a:t>ai</a:t>
            </a:r>
            <a:r>
              <a:rPr lang="en-US" i="1" dirty="0">
                <a:latin typeface="Cambria" panose="02040503050406030204" pitchFamily="18" charset="0"/>
                <a:ea typeface="Cambria" panose="02040503050406030204" pitchFamily="18" charset="0"/>
              </a:rPr>
              <a:t> </a:t>
            </a:r>
            <a:r>
              <a:rPr lang="en-US" i="1" dirty="0" err="1">
                <a:latin typeface="Cambria" panose="02040503050406030204" pitchFamily="18" charset="0"/>
                <a:ea typeface="Cambria" panose="02040503050406030204" pitchFamily="18" charset="0"/>
              </a:rPr>
              <a:t>làm</a:t>
            </a:r>
            <a:r>
              <a:rPr lang="en-US" i="1" dirty="0">
                <a:latin typeface="Cambria" panose="02040503050406030204" pitchFamily="18" charset="0"/>
                <a:ea typeface="Cambria" panose="02040503050406030204" pitchFamily="18" charset="0"/>
              </a:rPr>
              <a:t> </a:t>
            </a:r>
            <a:r>
              <a:rPr lang="en-US" i="1" dirty="0" err="1">
                <a:latin typeface="Cambria" panose="02040503050406030204" pitchFamily="18" charset="0"/>
                <a:ea typeface="Cambria" panose="02040503050406030204" pitchFamily="18" charset="0"/>
              </a:rPr>
              <a:t>vậy</a:t>
            </a:r>
            <a:r>
              <a:rPr lang="en-US" i="1" dirty="0">
                <a:latin typeface="Cambria" panose="02040503050406030204" pitchFamily="18" charset="0"/>
                <a:ea typeface="Cambria" panose="02040503050406030204" pitchFamily="18" charset="0"/>
              </a:rPr>
              <a:t> </a:t>
            </a:r>
            <a:r>
              <a:rPr lang="en-US" i="1" dirty="0" err="1">
                <a:latin typeface="Cambria" panose="02040503050406030204" pitchFamily="18" charset="0"/>
                <a:ea typeface="Cambria" panose="02040503050406030204" pitchFamily="18" charset="0"/>
              </a:rPr>
              <a:t>không</a:t>
            </a:r>
            <a:r>
              <a:rPr lang="en-US" i="1" dirty="0">
                <a:latin typeface="Cambria" panose="02040503050406030204" pitchFamily="18" charset="0"/>
                <a:ea typeface="Cambria" panose="02040503050406030204" pitchFamily="18" charset="0"/>
              </a:rPr>
              <a:t>?</a:t>
            </a:r>
            <a:endParaRPr i="1" dirty="0">
              <a:latin typeface="Cambria" panose="02040503050406030204" pitchFamily="18" charset="0"/>
              <a:ea typeface="Cambria" panose="02040503050406030204" pitchFamily="18" charset="0"/>
            </a:endParaRPr>
          </a:p>
        </p:txBody>
      </p:sp>
      <p:sp>
        <p:nvSpPr>
          <p:cNvPr id="1361" name="Google Shape;1361;p46"/>
          <p:cNvSpPr txBox="1">
            <a:spLocks noGrp="1"/>
          </p:cNvSpPr>
          <p:nvPr>
            <p:ph type="ctrTitle" idx="13"/>
          </p:nvPr>
        </p:nvSpPr>
        <p:spPr>
          <a:xfrm>
            <a:off x="1383401" y="4043247"/>
            <a:ext cx="1884061" cy="508277"/>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i="1" dirty="0">
                <a:latin typeface="Cambria" panose="02040503050406030204" pitchFamily="18" charset="0"/>
                <a:ea typeface="Cambria" panose="02040503050406030204" pitchFamily="18" charset="0"/>
              </a:rPr>
              <a:t>Ai đời lại thế?</a:t>
            </a:r>
            <a:endParaRPr i="1" dirty="0">
              <a:latin typeface="Cambria" panose="02040503050406030204" pitchFamily="18" charset="0"/>
              <a:ea typeface="Cambria" panose="02040503050406030204" pitchFamily="18" charset="0"/>
            </a:endParaRPr>
          </a:p>
        </p:txBody>
      </p:sp>
      <p:grpSp>
        <p:nvGrpSpPr>
          <p:cNvPr id="1363" name="Google Shape;1363;p46"/>
          <p:cNvGrpSpPr/>
          <p:nvPr/>
        </p:nvGrpSpPr>
        <p:grpSpPr>
          <a:xfrm>
            <a:off x="571888" y="812706"/>
            <a:ext cx="472960" cy="469921"/>
            <a:chOff x="3514900" y="1489020"/>
            <a:chExt cx="354145" cy="351869"/>
          </a:xfrm>
        </p:grpSpPr>
        <p:sp>
          <p:nvSpPr>
            <p:cNvPr id="1364" name="Google Shape;1364;p46"/>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5" name="Google Shape;1365;p46"/>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6" name="Google Shape;1366;p46"/>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7" name="Google Shape;1367;p46"/>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8" name="Google Shape;1368;p46"/>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9" name="Google Shape;1369;p46"/>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0" name="Google Shape;1370;p46"/>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1" name="Google Shape;1371;p46"/>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2" name="Google Shape;1372;p46"/>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3" name="Google Shape;1373;p46"/>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4" name="Google Shape;1374;p46"/>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5" name="Google Shape;1375;p46"/>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6" name="Google Shape;1376;p46"/>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7" name="Google Shape;1377;p46"/>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8" name="Google Shape;1378;p46"/>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9" name="Google Shape;1379;p46"/>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0" name="Google Shape;1380;p46"/>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1" name="Google Shape;1381;p46"/>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2" name="Google Shape;1382;p46"/>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3" name="Google Shape;1383;p46"/>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4" name="Google Shape;1384;p46"/>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5" name="Google Shape;1385;p46"/>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386" name="Google Shape;1386;p46"/>
          <p:cNvGrpSpPr/>
          <p:nvPr/>
        </p:nvGrpSpPr>
        <p:grpSpPr>
          <a:xfrm>
            <a:off x="575198" y="1607882"/>
            <a:ext cx="511872" cy="445986"/>
            <a:chOff x="1971819" y="4276854"/>
            <a:chExt cx="383281" cy="333947"/>
          </a:xfrm>
        </p:grpSpPr>
        <p:sp>
          <p:nvSpPr>
            <p:cNvPr id="1387" name="Google Shape;1387;p46"/>
            <p:cNvSpPr/>
            <p:nvPr/>
          </p:nvSpPr>
          <p:spPr>
            <a:xfrm>
              <a:off x="1971819" y="4277094"/>
              <a:ext cx="383281" cy="333707"/>
            </a:xfrm>
            <a:custGeom>
              <a:avLst/>
              <a:gdLst/>
              <a:ahLst/>
              <a:cxnLst/>
              <a:rect l="l" t="t" r="r" b="b"/>
              <a:pathLst>
                <a:path w="25599" h="22288" extrusionOk="0">
                  <a:moveTo>
                    <a:pt x="14060" y="0"/>
                  </a:moveTo>
                  <a:cubicBezTo>
                    <a:pt x="11422" y="0"/>
                    <a:pt x="8740" y="922"/>
                    <a:pt x="6518" y="2928"/>
                  </a:cubicBezTo>
                  <a:cubicBezTo>
                    <a:pt x="0" y="8794"/>
                    <a:pt x="2334" y="19517"/>
                    <a:pt x="10702" y="22145"/>
                  </a:cubicBezTo>
                  <a:cubicBezTo>
                    <a:pt x="11014" y="22242"/>
                    <a:pt x="11325" y="22287"/>
                    <a:pt x="11629" y="22287"/>
                  </a:cubicBezTo>
                  <a:cubicBezTo>
                    <a:pt x="13434" y="22287"/>
                    <a:pt x="14966" y="20685"/>
                    <a:pt x="14696" y="18760"/>
                  </a:cubicBezTo>
                  <a:cubicBezTo>
                    <a:pt x="14465" y="17057"/>
                    <a:pt x="15033" y="15354"/>
                    <a:pt x="16252" y="14134"/>
                  </a:cubicBezTo>
                  <a:cubicBezTo>
                    <a:pt x="17290" y="13096"/>
                    <a:pt x="18692" y="12534"/>
                    <a:pt x="20127" y="12534"/>
                  </a:cubicBezTo>
                  <a:cubicBezTo>
                    <a:pt x="20552" y="12534"/>
                    <a:pt x="20980" y="12583"/>
                    <a:pt x="21403" y="12684"/>
                  </a:cubicBezTo>
                  <a:cubicBezTo>
                    <a:pt x="21659" y="12747"/>
                    <a:pt x="21913" y="12777"/>
                    <a:pt x="22162" y="12777"/>
                  </a:cubicBezTo>
                  <a:cubicBezTo>
                    <a:pt x="24051" y="12777"/>
                    <a:pt x="25599" y="11037"/>
                    <a:pt x="25208" y="9067"/>
                  </a:cubicBezTo>
                  <a:cubicBezTo>
                    <a:pt x="24046" y="3410"/>
                    <a:pt x="19135" y="0"/>
                    <a:pt x="140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8" name="Google Shape;1388;p46"/>
            <p:cNvSpPr/>
            <p:nvPr/>
          </p:nvSpPr>
          <p:spPr>
            <a:xfrm>
              <a:off x="2071910" y="4276854"/>
              <a:ext cx="281124" cy="183233"/>
            </a:xfrm>
            <a:custGeom>
              <a:avLst/>
              <a:gdLst/>
              <a:ahLst/>
              <a:cxnLst/>
              <a:rect l="l" t="t" r="r" b="b"/>
              <a:pathLst>
                <a:path w="18776" h="12238" extrusionOk="0">
                  <a:moveTo>
                    <a:pt x="7372" y="1"/>
                  </a:moveTo>
                  <a:cubicBezTo>
                    <a:pt x="4809" y="1"/>
                    <a:pt x="2199" y="874"/>
                    <a:pt x="1" y="2776"/>
                  </a:cubicBezTo>
                  <a:cubicBezTo>
                    <a:pt x="1763" y="1879"/>
                    <a:pt x="3616" y="1463"/>
                    <a:pt x="5431" y="1463"/>
                  </a:cubicBezTo>
                  <a:cubicBezTo>
                    <a:pt x="10891" y="1463"/>
                    <a:pt x="16000" y="5237"/>
                    <a:pt x="17199" y="11060"/>
                  </a:cubicBezTo>
                  <a:cubicBezTo>
                    <a:pt x="17283" y="11438"/>
                    <a:pt x="17283" y="11859"/>
                    <a:pt x="17220" y="12237"/>
                  </a:cubicBezTo>
                  <a:cubicBezTo>
                    <a:pt x="18250" y="11543"/>
                    <a:pt x="18776" y="10303"/>
                    <a:pt x="18523" y="9083"/>
                  </a:cubicBezTo>
                  <a:cubicBezTo>
                    <a:pt x="17363" y="3436"/>
                    <a:pt x="12458" y="1"/>
                    <a:pt x="7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9" name="Google Shape;1389;p46"/>
            <p:cNvSpPr/>
            <p:nvPr/>
          </p:nvSpPr>
          <p:spPr>
            <a:xfrm>
              <a:off x="2169187" y="4328644"/>
              <a:ext cx="141984" cy="106574"/>
            </a:xfrm>
            <a:custGeom>
              <a:avLst/>
              <a:gdLst/>
              <a:ahLst/>
              <a:cxnLst/>
              <a:rect l="l" t="t" r="r" b="b"/>
              <a:pathLst>
                <a:path w="9483" h="7118" extrusionOk="0">
                  <a:moveTo>
                    <a:pt x="4741" y="0"/>
                  </a:moveTo>
                  <a:cubicBezTo>
                    <a:pt x="3832" y="0"/>
                    <a:pt x="2923" y="347"/>
                    <a:pt x="2229" y="1041"/>
                  </a:cubicBezTo>
                  <a:cubicBezTo>
                    <a:pt x="0" y="3291"/>
                    <a:pt x="1577" y="7117"/>
                    <a:pt x="4752" y="7117"/>
                  </a:cubicBezTo>
                  <a:cubicBezTo>
                    <a:pt x="7906" y="7117"/>
                    <a:pt x="9482" y="3291"/>
                    <a:pt x="7254" y="1041"/>
                  </a:cubicBezTo>
                  <a:cubicBezTo>
                    <a:pt x="6560" y="347"/>
                    <a:pt x="5651" y="0"/>
                    <a:pt x="4741"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0" name="Google Shape;1390;p46"/>
            <p:cNvSpPr/>
            <p:nvPr/>
          </p:nvSpPr>
          <p:spPr>
            <a:xfrm>
              <a:off x="2194685" y="4328959"/>
              <a:ext cx="103894" cy="98699"/>
            </a:xfrm>
            <a:custGeom>
              <a:avLst/>
              <a:gdLst/>
              <a:ahLst/>
              <a:cxnLst/>
              <a:rect l="l" t="t" r="r" b="b"/>
              <a:pathLst>
                <a:path w="6939" h="6592" extrusionOk="0">
                  <a:moveTo>
                    <a:pt x="3049" y="0"/>
                  </a:moveTo>
                  <a:cubicBezTo>
                    <a:pt x="2145" y="0"/>
                    <a:pt x="1241" y="347"/>
                    <a:pt x="547" y="1041"/>
                  </a:cubicBezTo>
                  <a:lnTo>
                    <a:pt x="526" y="1020"/>
                  </a:lnTo>
                  <a:cubicBezTo>
                    <a:pt x="316" y="1230"/>
                    <a:pt x="148" y="1462"/>
                    <a:pt x="0" y="1714"/>
                  </a:cubicBezTo>
                  <a:cubicBezTo>
                    <a:pt x="614" y="1344"/>
                    <a:pt x="1243" y="1181"/>
                    <a:pt x="1846" y="1181"/>
                  </a:cubicBezTo>
                  <a:cubicBezTo>
                    <a:pt x="4366" y="1181"/>
                    <a:pt x="6422" y="4030"/>
                    <a:pt x="4878" y="6592"/>
                  </a:cubicBezTo>
                  <a:cubicBezTo>
                    <a:pt x="5130" y="6444"/>
                    <a:pt x="5362" y="6255"/>
                    <a:pt x="5572" y="6066"/>
                  </a:cubicBezTo>
                  <a:cubicBezTo>
                    <a:pt x="6938" y="4657"/>
                    <a:pt x="6938" y="2429"/>
                    <a:pt x="5551" y="1041"/>
                  </a:cubicBezTo>
                  <a:cubicBezTo>
                    <a:pt x="4857" y="347"/>
                    <a:pt x="3953"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1" name="Google Shape;1391;p46"/>
            <p:cNvSpPr/>
            <p:nvPr/>
          </p:nvSpPr>
          <p:spPr>
            <a:xfrm>
              <a:off x="2061849" y="4499810"/>
              <a:ext cx="81226" cy="60684"/>
            </a:xfrm>
            <a:custGeom>
              <a:avLst/>
              <a:gdLst/>
              <a:ahLst/>
              <a:cxnLst/>
              <a:rect l="l" t="t" r="r" b="b"/>
              <a:pathLst>
                <a:path w="5425" h="4053" extrusionOk="0">
                  <a:moveTo>
                    <a:pt x="2704" y="0"/>
                  </a:moveTo>
                  <a:cubicBezTo>
                    <a:pt x="2187" y="0"/>
                    <a:pt x="1672" y="195"/>
                    <a:pt x="1283" y="584"/>
                  </a:cubicBezTo>
                  <a:cubicBezTo>
                    <a:pt x="0" y="1866"/>
                    <a:pt x="904" y="4053"/>
                    <a:pt x="2712" y="4053"/>
                  </a:cubicBezTo>
                  <a:cubicBezTo>
                    <a:pt x="4520" y="4053"/>
                    <a:pt x="5424" y="1866"/>
                    <a:pt x="4142" y="584"/>
                  </a:cubicBezTo>
                  <a:cubicBezTo>
                    <a:pt x="3743" y="195"/>
                    <a:pt x="3222" y="0"/>
                    <a:pt x="27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2" name="Google Shape;1392;p46"/>
            <p:cNvSpPr/>
            <p:nvPr/>
          </p:nvSpPr>
          <p:spPr>
            <a:xfrm>
              <a:off x="2075384" y="4499600"/>
              <a:ext cx="62660" cy="57435"/>
            </a:xfrm>
            <a:custGeom>
              <a:avLst/>
              <a:gdLst/>
              <a:ahLst/>
              <a:cxnLst/>
              <a:rect l="l" t="t" r="r" b="b"/>
              <a:pathLst>
                <a:path w="4185" h="3836" extrusionOk="0">
                  <a:moveTo>
                    <a:pt x="1817" y="0"/>
                  </a:moveTo>
                  <a:cubicBezTo>
                    <a:pt x="1300" y="0"/>
                    <a:pt x="779" y="198"/>
                    <a:pt x="379" y="598"/>
                  </a:cubicBezTo>
                  <a:cubicBezTo>
                    <a:pt x="232" y="766"/>
                    <a:pt x="84" y="934"/>
                    <a:pt x="0" y="1123"/>
                  </a:cubicBezTo>
                  <a:cubicBezTo>
                    <a:pt x="299" y="978"/>
                    <a:pt x="600" y="912"/>
                    <a:pt x="890" y="912"/>
                  </a:cubicBezTo>
                  <a:cubicBezTo>
                    <a:pt x="2277" y="912"/>
                    <a:pt x="3408" y="2410"/>
                    <a:pt x="2712" y="3836"/>
                  </a:cubicBezTo>
                  <a:cubicBezTo>
                    <a:pt x="3827" y="3289"/>
                    <a:pt x="4184" y="1859"/>
                    <a:pt x="3448" y="850"/>
                  </a:cubicBezTo>
                  <a:cubicBezTo>
                    <a:pt x="3057" y="287"/>
                    <a:pt x="2441" y="0"/>
                    <a:pt x="1817" y="0"/>
                  </a:cubicBezTo>
                  <a:close/>
                </a:path>
              </a:pathLst>
            </a:custGeom>
            <a:solidFill>
              <a:srgbClr val="F9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3" name="Google Shape;1393;p46"/>
            <p:cNvSpPr/>
            <p:nvPr/>
          </p:nvSpPr>
          <p:spPr>
            <a:xfrm>
              <a:off x="2030047" y="4417027"/>
              <a:ext cx="81241" cy="60684"/>
            </a:xfrm>
            <a:custGeom>
              <a:avLst/>
              <a:gdLst/>
              <a:ahLst/>
              <a:cxnLst/>
              <a:rect l="l" t="t" r="r" b="b"/>
              <a:pathLst>
                <a:path w="5426" h="4053" extrusionOk="0">
                  <a:moveTo>
                    <a:pt x="2721" y="0"/>
                  </a:moveTo>
                  <a:cubicBezTo>
                    <a:pt x="2203" y="0"/>
                    <a:pt x="1683" y="195"/>
                    <a:pt x="1283" y="583"/>
                  </a:cubicBezTo>
                  <a:cubicBezTo>
                    <a:pt x="1" y="1866"/>
                    <a:pt x="905" y="4052"/>
                    <a:pt x="2713" y="4052"/>
                  </a:cubicBezTo>
                  <a:cubicBezTo>
                    <a:pt x="4521" y="4052"/>
                    <a:pt x="5425" y="1866"/>
                    <a:pt x="4143" y="583"/>
                  </a:cubicBezTo>
                  <a:cubicBezTo>
                    <a:pt x="3754" y="195"/>
                    <a:pt x="3238" y="0"/>
                    <a:pt x="27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4" name="Google Shape;1394;p46"/>
            <p:cNvSpPr/>
            <p:nvPr/>
          </p:nvSpPr>
          <p:spPr>
            <a:xfrm>
              <a:off x="2043897" y="4416937"/>
              <a:ext cx="62345" cy="57315"/>
            </a:xfrm>
            <a:custGeom>
              <a:avLst/>
              <a:gdLst/>
              <a:ahLst/>
              <a:cxnLst/>
              <a:rect l="l" t="t" r="r" b="b"/>
              <a:pathLst>
                <a:path w="4164" h="3828" extrusionOk="0">
                  <a:moveTo>
                    <a:pt x="1798" y="0"/>
                  </a:moveTo>
                  <a:cubicBezTo>
                    <a:pt x="1281" y="0"/>
                    <a:pt x="761" y="198"/>
                    <a:pt x="358" y="610"/>
                  </a:cubicBezTo>
                  <a:lnTo>
                    <a:pt x="358" y="589"/>
                  </a:lnTo>
                  <a:cubicBezTo>
                    <a:pt x="211" y="737"/>
                    <a:pt x="85" y="905"/>
                    <a:pt x="1" y="1094"/>
                  </a:cubicBezTo>
                  <a:cubicBezTo>
                    <a:pt x="317" y="926"/>
                    <a:pt x="639" y="851"/>
                    <a:pt x="949" y="851"/>
                  </a:cubicBezTo>
                  <a:cubicBezTo>
                    <a:pt x="2346" y="851"/>
                    <a:pt x="3491" y="2381"/>
                    <a:pt x="2734" y="3827"/>
                  </a:cubicBezTo>
                  <a:cubicBezTo>
                    <a:pt x="3827" y="3260"/>
                    <a:pt x="4164" y="1830"/>
                    <a:pt x="3428" y="821"/>
                  </a:cubicBezTo>
                  <a:cubicBezTo>
                    <a:pt x="3027" y="283"/>
                    <a:pt x="2415" y="0"/>
                    <a:pt x="1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5" name="Google Shape;1395;p46"/>
            <p:cNvSpPr/>
            <p:nvPr/>
          </p:nvSpPr>
          <p:spPr>
            <a:xfrm>
              <a:off x="2067194" y="4330845"/>
              <a:ext cx="80911" cy="60609"/>
            </a:xfrm>
            <a:custGeom>
              <a:avLst/>
              <a:gdLst/>
              <a:ahLst/>
              <a:cxnLst/>
              <a:rect l="l" t="t" r="r" b="b"/>
              <a:pathLst>
                <a:path w="5404" h="4048" extrusionOk="0">
                  <a:moveTo>
                    <a:pt x="2705" y="1"/>
                  </a:moveTo>
                  <a:cubicBezTo>
                    <a:pt x="2187" y="1"/>
                    <a:pt x="1672" y="200"/>
                    <a:pt x="1283" y="600"/>
                  </a:cubicBezTo>
                  <a:cubicBezTo>
                    <a:pt x="1" y="1882"/>
                    <a:pt x="905" y="4048"/>
                    <a:pt x="2713" y="4048"/>
                  </a:cubicBezTo>
                  <a:cubicBezTo>
                    <a:pt x="4500" y="4048"/>
                    <a:pt x="5404" y="1882"/>
                    <a:pt x="4142" y="600"/>
                  </a:cubicBezTo>
                  <a:cubicBezTo>
                    <a:pt x="3743" y="200"/>
                    <a:pt x="3223" y="1"/>
                    <a:pt x="2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6" name="Google Shape;1396;p46"/>
            <p:cNvSpPr/>
            <p:nvPr/>
          </p:nvSpPr>
          <p:spPr>
            <a:xfrm>
              <a:off x="2080415" y="4330845"/>
              <a:ext cx="62974" cy="57464"/>
            </a:xfrm>
            <a:custGeom>
              <a:avLst/>
              <a:gdLst/>
              <a:ahLst/>
              <a:cxnLst/>
              <a:rect l="l" t="t" r="r" b="b"/>
              <a:pathLst>
                <a:path w="4206" h="3838" extrusionOk="0">
                  <a:moveTo>
                    <a:pt x="1839" y="0"/>
                  </a:moveTo>
                  <a:cubicBezTo>
                    <a:pt x="1323" y="0"/>
                    <a:pt x="802" y="197"/>
                    <a:pt x="400" y="600"/>
                  </a:cubicBezTo>
                  <a:lnTo>
                    <a:pt x="379" y="600"/>
                  </a:lnTo>
                  <a:cubicBezTo>
                    <a:pt x="232" y="747"/>
                    <a:pt x="106" y="915"/>
                    <a:pt x="1" y="1104"/>
                  </a:cubicBezTo>
                  <a:cubicBezTo>
                    <a:pt x="318" y="942"/>
                    <a:pt x="639" y="869"/>
                    <a:pt x="948" y="869"/>
                  </a:cubicBezTo>
                  <a:cubicBezTo>
                    <a:pt x="2356" y="869"/>
                    <a:pt x="3496" y="2389"/>
                    <a:pt x="2755" y="3838"/>
                  </a:cubicBezTo>
                  <a:cubicBezTo>
                    <a:pt x="3848" y="3270"/>
                    <a:pt x="4205" y="1840"/>
                    <a:pt x="3470" y="831"/>
                  </a:cubicBezTo>
                  <a:cubicBezTo>
                    <a:pt x="3069" y="282"/>
                    <a:pt x="2457" y="0"/>
                    <a:pt x="1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397" name="Google Shape;1397;p46"/>
          <p:cNvGrpSpPr/>
          <p:nvPr/>
        </p:nvGrpSpPr>
        <p:grpSpPr>
          <a:xfrm>
            <a:off x="3211228" y="1098064"/>
            <a:ext cx="2062291" cy="2607859"/>
            <a:chOff x="3350085" y="1786588"/>
            <a:chExt cx="2062291" cy="2607859"/>
          </a:xfrm>
        </p:grpSpPr>
        <p:sp>
          <p:nvSpPr>
            <p:cNvPr id="1398" name="Google Shape;1398;p46"/>
            <p:cNvSpPr/>
            <p:nvPr/>
          </p:nvSpPr>
          <p:spPr>
            <a:xfrm>
              <a:off x="4110311" y="4244588"/>
              <a:ext cx="1105922" cy="149860"/>
            </a:xfrm>
            <a:custGeom>
              <a:avLst/>
              <a:gdLst/>
              <a:ahLst/>
              <a:cxnLst/>
              <a:rect l="l" t="t" r="r" b="b"/>
              <a:pathLst>
                <a:path w="20582" h="2789" extrusionOk="0">
                  <a:moveTo>
                    <a:pt x="10287" y="1"/>
                  </a:moveTo>
                  <a:cubicBezTo>
                    <a:pt x="4610" y="1"/>
                    <a:pt x="1" y="625"/>
                    <a:pt x="1" y="1395"/>
                  </a:cubicBezTo>
                  <a:cubicBezTo>
                    <a:pt x="1" y="2164"/>
                    <a:pt x="4610" y="2789"/>
                    <a:pt x="10287" y="2789"/>
                  </a:cubicBezTo>
                  <a:cubicBezTo>
                    <a:pt x="15972" y="2789"/>
                    <a:pt x="20582" y="2164"/>
                    <a:pt x="20582" y="1395"/>
                  </a:cubicBezTo>
                  <a:cubicBezTo>
                    <a:pt x="20582" y="625"/>
                    <a:pt x="15972" y="1"/>
                    <a:pt x="10287"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9" name="Google Shape;1399;p46"/>
            <p:cNvSpPr/>
            <p:nvPr/>
          </p:nvSpPr>
          <p:spPr>
            <a:xfrm rot="8099905" flipH="1">
              <a:off x="3426296" y="2255759"/>
              <a:ext cx="942698" cy="606059"/>
            </a:xfrm>
            <a:custGeom>
              <a:avLst/>
              <a:gdLst/>
              <a:ahLst/>
              <a:cxnLst/>
              <a:rect l="l" t="t" r="r" b="b"/>
              <a:pathLst>
                <a:path w="14687" h="7130" extrusionOk="0">
                  <a:moveTo>
                    <a:pt x="5598" y="0"/>
                  </a:moveTo>
                  <a:cubicBezTo>
                    <a:pt x="5283" y="0"/>
                    <a:pt x="4968" y="39"/>
                    <a:pt x="4661" y="120"/>
                  </a:cubicBezTo>
                  <a:cubicBezTo>
                    <a:pt x="3848" y="338"/>
                    <a:pt x="3137" y="825"/>
                    <a:pt x="2338" y="1086"/>
                  </a:cubicBezTo>
                  <a:cubicBezTo>
                    <a:pt x="2038" y="1184"/>
                    <a:pt x="1709" y="1242"/>
                    <a:pt x="1386" y="1242"/>
                  </a:cubicBezTo>
                  <a:cubicBezTo>
                    <a:pt x="852" y="1242"/>
                    <a:pt x="336" y="1082"/>
                    <a:pt x="1" y="679"/>
                  </a:cubicBezTo>
                  <a:lnTo>
                    <a:pt x="1" y="679"/>
                  </a:lnTo>
                  <a:cubicBezTo>
                    <a:pt x="533" y="1619"/>
                    <a:pt x="1607" y="2213"/>
                    <a:pt x="2685" y="2213"/>
                  </a:cubicBezTo>
                  <a:cubicBezTo>
                    <a:pt x="2855" y="2213"/>
                    <a:pt x="3026" y="2198"/>
                    <a:pt x="3195" y="2168"/>
                  </a:cubicBezTo>
                  <a:lnTo>
                    <a:pt x="3195" y="2168"/>
                  </a:lnTo>
                  <a:cubicBezTo>
                    <a:pt x="2793" y="2457"/>
                    <a:pt x="2308" y="2616"/>
                    <a:pt x="1821" y="2616"/>
                  </a:cubicBezTo>
                  <a:cubicBezTo>
                    <a:pt x="1771" y="2616"/>
                    <a:pt x="1721" y="2614"/>
                    <a:pt x="1670" y="2610"/>
                  </a:cubicBezTo>
                  <a:lnTo>
                    <a:pt x="1670" y="2610"/>
                  </a:lnTo>
                  <a:cubicBezTo>
                    <a:pt x="2048" y="3104"/>
                    <a:pt x="2658" y="3351"/>
                    <a:pt x="3224" y="3620"/>
                  </a:cubicBezTo>
                  <a:cubicBezTo>
                    <a:pt x="4654" y="4302"/>
                    <a:pt x="5925" y="5275"/>
                    <a:pt x="7311" y="6037"/>
                  </a:cubicBezTo>
                  <a:cubicBezTo>
                    <a:pt x="8449" y="6653"/>
                    <a:pt x="9722" y="7129"/>
                    <a:pt x="11001" y="7129"/>
                  </a:cubicBezTo>
                  <a:cubicBezTo>
                    <a:pt x="11288" y="7129"/>
                    <a:pt x="11576" y="7105"/>
                    <a:pt x="11863" y="7053"/>
                  </a:cubicBezTo>
                  <a:cubicBezTo>
                    <a:pt x="12974" y="6850"/>
                    <a:pt x="14005" y="6211"/>
                    <a:pt x="14680" y="5297"/>
                  </a:cubicBezTo>
                  <a:lnTo>
                    <a:pt x="14687" y="3983"/>
                  </a:lnTo>
                  <a:cubicBezTo>
                    <a:pt x="14569" y="3973"/>
                    <a:pt x="14451" y="3969"/>
                    <a:pt x="14332" y="3969"/>
                  </a:cubicBezTo>
                  <a:cubicBezTo>
                    <a:pt x="13629" y="3969"/>
                    <a:pt x="12910" y="4112"/>
                    <a:pt x="12222" y="4112"/>
                  </a:cubicBezTo>
                  <a:cubicBezTo>
                    <a:pt x="11791" y="4112"/>
                    <a:pt x="11372" y="4056"/>
                    <a:pt x="10977" y="3874"/>
                  </a:cubicBezTo>
                  <a:cubicBezTo>
                    <a:pt x="9932" y="3394"/>
                    <a:pt x="9438" y="2211"/>
                    <a:pt x="8661" y="1362"/>
                  </a:cubicBezTo>
                  <a:cubicBezTo>
                    <a:pt x="7887" y="513"/>
                    <a:pt x="6742" y="0"/>
                    <a:pt x="5598" y="0"/>
                  </a:cubicBezTo>
                  <a:close/>
                </a:path>
              </a:pathLst>
            </a:custGeom>
            <a:solidFill>
              <a:srgbClr val="9F5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0" name="Google Shape;1400;p46"/>
            <p:cNvSpPr/>
            <p:nvPr/>
          </p:nvSpPr>
          <p:spPr>
            <a:xfrm rot="-412049">
              <a:off x="4039993" y="1878226"/>
              <a:ext cx="1065592" cy="651138"/>
            </a:xfrm>
            <a:custGeom>
              <a:avLst/>
              <a:gdLst/>
              <a:ahLst/>
              <a:cxnLst/>
              <a:rect l="l" t="t" r="r" b="b"/>
              <a:pathLst>
                <a:path w="10970" h="7660" extrusionOk="0">
                  <a:moveTo>
                    <a:pt x="5639" y="1"/>
                  </a:moveTo>
                  <a:cubicBezTo>
                    <a:pt x="4935" y="1"/>
                    <a:pt x="4233" y="121"/>
                    <a:pt x="3572" y="371"/>
                  </a:cubicBezTo>
                  <a:cubicBezTo>
                    <a:pt x="1931" y="988"/>
                    <a:pt x="603" y="2447"/>
                    <a:pt x="247" y="4161"/>
                  </a:cubicBezTo>
                  <a:cubicBezTo>
                    <a:pt x="0" y="5308"/>
                    <a:pt x="182" y="6498"/>
                    <a:pt x="356" y="7660"/>
                  </a:cubicBezTo>
                  <a:lnTo>
                    <a:pt x="10970" y="3442"/>
                  </a:lnTo>
                  <a:cubicBezTo>
                    <a:pt x="10694" y="2259"/>
                    <a:pt x="9743" y="1329"/>
                    <a:pt x="8668" y="763"/>
                  </a:cubicBezTo>
                  <a:cubicBezTo>
                    <a:pt x="7742" y="267"/>
                    <a:pt x="6689" y="1"/>
                    <a:pt x="5639" y="1"/>
                  </a:cubicBezTo>
                  <a:close/>
                </a:path>
              </a:pathLst>
            </a:custGeom>
            <a:solidFill>
              <a:srgbClr val="9F5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1" name="Google Shape;1401;p46"/>
            <p:cNvSpPr/>
            <p:nvPr/>
          </p:nvSpPr>
          <p:spPr>
            <a:xfrm>
              <a:off x="4487798" y="3512349"/>
              <a:ext cx="611422" cy="176243"/>
            </a:xfrm>
            <a:custGeom>
              <a:avLst/>
              <a:gdLst/>
              <a:ahLst/>
              <a:cxnLst/>
              <a:rect l="l" t="t" r="r" b="b"/>
              <a:pathLst>
                <a:path w="11379" h="3280" extrusionOk="0">
                  <a:moveTo>
                    <a:pt x="9545" y="1"/>
                  </a:moveTo>
                  <a:cubicBezTo>
                    <a:pt x="9394" y="1"/>
                    <a:pt x="9263" y="10"/>
                    <a:pt x="9165" y="23"/>
                  </a:cubicBezTo>
                  <a:cubicBezTo>
                    <a:pt x="6364" y="395"/>
                    <a:pt x="4119" y="1930"/>
                    <a:pt x="1987" y="1930"/>
                  </a:cubicBezTo>
                  <a:cubicBezTo>
                    <a:pt x="1621" y="1930"/>
                    <a:pt x="1258" y="1884"/>
                    <a:pt x="896" y="1780"/>
                  </a:cubicBezTo>
                  <a:cubicBezTo>
                    <a:pt x="406" y="1644"/>
                    <a:pt x="108" y="1451"/>
                    <a:pt x="60" y="1451"/>
                  </a:cubicBezTo>
                  <a:cubicBezTo>
                    <a:pt x="57" y="1451"/>
                    <a:pt x="55" y="1452"/>
                    <a:pt x="54" y="1453"/>
                  </a:cubicBezTo>
                  <a:cubicBezTo>
                    <a:pt x="1" y="1533"/>
                    <a:pt x="2028" y="3279"/>
                    <a:pt x="4264" y="3279"/>
                  </a:cubicBezTo>
                  <a:cubicBezTo>
                    <a:pt x="4471" y="3279"/>
                    <a:pt x="4680" y="3265"/>
                    <a:pt x="4889" y="3232"/>
                  </a:cubicBezTo>
                  <a:cubicBezTo>
                    <a:pt x="5607" y="3116"/>
                    <a:pt x="5360" y="3138"/>
                    <a:pt x="6914" y="2412"/>
                  </a:cubicBezTo>
                  <a:cubicBezTo>
                    <a:pt x="8170" y="1824"/>
                    <a:pt x="9513" y="1381"/>
                    <a:pt x="10892" y="1105"/>
                  </a:cubicBezTo>
                  <a:cubicBezTo>
                    <a:pt x="11016" y="1083"/>
                    <a:pt x="11161" y="1047"/>
                    <a:pt x="11241" y="945"/>
                  </a:cubicBezTo>
                  <a:cubicBezTo>
                    <a:pt x="11379" y="764"/>
                    <a:pt x="11204" y="495"/>
                    <a:pt x="11001" y="364"/>
                  </a:cubicBezTo>
                  <a:cubicBezTo>
                    <a:pt x="10575" y="78"/>
                    <a:pt x="9980" y="1"/>
                    <a:pt x="9545" y="1"/>
                  </a:cubicBezTo>
                  <a:close/>
                </a:path>
              </a:pathLst>
            </a:custGeom>
            <a:solidFill>
              <a:srgbClr val="A8E3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2" name="Google Shape;1402;p46"/>
            <p:cNvSpPr/>
            <p:nvPr/>
          </p:nvSpPr>
          <p:spPr>
            <a:xfrm>
              <a:off x="4487798" y="3512349"/>
              <a:ext cx="611422" cy="176243"/>
            </a:xfrm>
            <a:custGeom>
              <a:avLst/>
              <a:gdLst/>
              <a:ahLst/>
              <a:cxnLst/>
              <a:rect l="l" t="t" r="r" b="b"/>
              <a:pathLst>
                <a:path w="11379" h="3280" extrusionOk="0">
                  <a:moveTo>
                    <a:pt x="9545" y="1"/>
                  </a:moveTo>
                  <a:cubicBezTo>
                    <a:pt x="9394" y="1"/>
                    <a:pt x="9263" y="10"/>
                    <a:pt x="9165" y="23"/>
                  </a:cubicBezTo>
                  <a:cubicBezTo>
                    <a:pt x="6364" y="395"/>
                    <a:pt x="4119" y="1930"/>
                    <a:pt x="1987" y="1930"/>
                  </a:cubicBezTo>
                  <a:cubicBezTo>
                    <a:pt x="1621" y="1930"/>
                    <a:pt x="1258" y="1884"/>
                    <a:pt x="896" y="1780"/>
                  </a:cubicBezTo>
                  <a:cubicBezTo>
                    <a:pt x="406" y="1644"/>
                    <a:pt x="108" y="1451"/>
                    <a:pt x="60" y="1451"/>
                  </a:cubicBezTo>
                  <a:cubicBezTo>
                    <a:pt x="57" y="1451"/>
                    <a:pt x="55" y="1452"/>
                    <a:pt x="54" y="1453"/>
                  </a:cubicBezTo>
                  <a:cubicBezTo>
                    <a:pt x="1" y="1533"/>
                    <a:pt x="2028" y="3279"/>
                    <a:pt x="4264" y="3279"/>
                  </a:cubicBezTo>
                  <a:cubicBezTo>
                    <a:pt x="4471" y="3279"/>
                    <a:pt x="4680" y="3265"/>
                    <a:pt x="4889" y="3232"/>
                  </a:cubicBezTo>
                  <a:cubicBezTo>
                    <a:pt x="5607" y="3116"/>
                    <a:pt x="5360" y="3138"/>
                    <a:pt x="6914" y="2412"/>
                  </a:cubicBezTo>
                  <a:cubicBezTo>
                    <a:pt x="8170" y="1824"/>
                    <a:pt x="9513" y="1381"/>
                    <a:pt x="10892" y="1105"/>
                  </a:cubicBezTo>
                  <a:cubicBezTo>
                    <a:pt x="11016" y="1083"/>
                    <a:pt x="11161" y="1047"/>
                    <a:pt x="11241" y="945"/>
                  </a:cubicBezTo>
                  <a:cubicBezTo>
                    <a:pt x="11379" y="764"/>
                    <a:pt x="11204" y="495"/>
                    <a:pt x="11001" y="364"/>
                  </a:cubicBezTo>
                  <a:cubicBezTo>
                    <a:pt x="10575" y="78"/>
                    <a:pt x="9980" y="1"/>
                    <a:pt x="9545" y="1"/>
                  </a:cubicBezTo>
                  <a:close/>
                </a:path>
              </a:pathLst>
            </a:custGeom>
            <a:solidFill>
              <a:srgbClr val="7B4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3" name="Google Shape;1403;p46"/>
            <p:cNvSpPr/>
            <p:nvPr/>
          </p:nvSpPr>
          <p:spPr>
            <a:xfrm>
              <a:off x="4862436" y="3052866"/>
              <a:ext cx="460326" cy="324867"/>
            </a:xfrm>
            <a:custGeom>
              <a:avLst/>
              <a:gdLst/>
              <a:ahLst/>
              <a:cxnLst/>
              <a:rect l="l" t="t" r="r" b="b"/>
              <a:pathLst>
                <a:path w="8567" h="6046" extrusionOk="0">
                  <a:moveTo>
                    <a:pt x="0" y="1"/>
                  </a:moveTo>
                  <a:lnTo>
                    <a:pt x="421" y="3790"/>
                  </a:lnTo>
                  <a:cubicBezTo>
                    <a:pt x="2795" y="5119"/>
                    <a:pt x="4581" y="5990"/>
                    <a:pt x="4937" y="6033"/>
                  </a:cubicBezTo>
                  <a:cubicBezTo>
                    <a:pt x="4998" y="6042"/>
                    <a:pt x="5056" y="6046"/>
                    <a:pt x="5111" y="6046"/>
                  </a:cubicBezTo>
                  <a:cubicBezTo>
                    <a:pt x="5330" y="6046"/>
                    <a:pt x="5488" y="5990"/>
                    <a:pt x="5488" y="5990"/>
                  </a:cubicBezTo>
                  <a:cubicBezTo>
                    <a:pt x="5619" y="5946"/>
                    <a:pt x="5721" y="5881"/>
                    <a:pt x="5779" y="5837"/>
                  </a:cubicBezTo>
                  <a:lnTo>
                    <a:pt x="8566" y="3993"/>
                  </a:lnTo>
                  <a:lnTo>
                    <a:pt x="7782" y="2854"/>
                  </a:lnTo>
                  <a:cubicBezTo>
                    <a:pt x="6766" y="3202"/>
                    <a:pt x="5750" y="3543"/>
                    <a:pt x="4733" y="3884"/>
                  </a:cubicBezTo>
                  <a:cubicBezTo>
                    <a:pt x="4087" y="3427"/>
                    <a:pt x="3427" y="2926"/>
                    <a:pt x="2759" y="2389"/>
                  </a:cubicBezTo>
                  <a:cubicBezTo>
                    <a:pt x="1750" y="1583"/>
                    <a:pt x="835" y="785"/>
                    <a:pt x="0" y="1"/>
                  </a:cubicBezTo>
                  <a:close/>
                </a:path>
              </a:pathLst>
            </a:custGeom>
            <a:solidFill>
              <a:srgbClr val="FDC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4" name="Google Shape;1404;p46"/>
            <p:cNvSpPr/>
            <p:nvPr/>
          </p:nvSpPr>
          <p:spPr>
            <a:xfrm>
              <a:off x="4862436" y="3052866"/>
              <a:ext cx="194673" cy="278173"/>
            </a:xfrm>
            <a:custGeom>
              <a:avLst/>
              <a:gdLst/>
              <a:ahLst/>
              <a:cxnLst/>
              <a:rect l="l" t="t" r="r" b="b"/>
              <a:pathLst>
                <a:path w="3623" h="5177" extrusionOk="0">
                  <a:moveTo>
                    <a:pt x="0" y="1"/>
                  </a:moveTo>
                  <a:lnTo>
                    <a:pt x="421" y="3783"/>
                  </a:lnTo>
                  <a:cubicBezTo>
                    <a:pt x="1401" y="4335"/>
                    <a:pt x="2287" y="4814"/>
                    <a:pt x="3006" y="5177"/>
                  </a:cubicBezTo>
                  <a:cubicBezTo>
                    <a:pt x="3441" y="4531"/>
                    <a:pt x="3623" y="3725"/>
                    <a:pt x="3492" y="2970"/>
                  </a:cubicBezTo>
                  <a:cubicBezTo>
                    <a:pt x="3252" y="2781"/>
                    <a:pt x="3006" y="2592"/>
                    <a:pt x="2759" y="2389"/>
                  </a:cubicBezTo>
                  <a:cubicBezTo>
                    <a:pt x="1750" y="1583"/>
                    <a:pt x="835" y="785"/>
                    <a:pt x="0"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5" name="Google Shape;1405;p46"/>
            <p:cNvSpPr/>
            <p:nvPr/>
          </p:nvSpPr>
          <p:spPr>
            <a:xfrm>
              <a:off x="4545670" y="3045289"/>
              <a:ext cx="442004" cy="611691"/>
            </a:xfrm>
            <a:custGeom>
              <a:avLst/>
              <a:gdLst/>
              <a:ahLst/>
              <a:cxnLst/>
              <a:rect l="l" t="t" r="r" b="b"/>
              <a:pathLst>
                <a:path w="8226" h="11384" extrusionOk="0">
                  <a:moveTo>
                    <a:pt x="2840" y="1"/>
                  </a:moveTo>
                  <a:cubicBezTo>
                    <a:pt x="2239" y="1"/>
                    <a:pt x="1709" y="90"/>
                    <a:pt x="1445" y="417"/>
                  </a:cubicBezTo>
                  <a:cubicBezTo>
                    <a:pt x="1191" y="737"/>
                    <a:pt x="1387" y="1034"/>
                    <a:pt x="1503" y="1993"/>
                  </a:cubicBezTo>
                  <a:cubicBezTo>
                    <a:pt x="1525" y="2174"/>
                    <a:pt x="1786" y="4447"/>
                    <a:pt x="1038" y="6603"/>
                  </a:cubicBezTo>
                  <a:cubicBezTo>
                    <a:pt x="530" y="8040"/>
                    <a:pt x="0" y="8214"/>
                    <a:pt x="95" y="9129"/>
                  </a:cubicBezTo>
                  <a:cubicBezTo>
                    <a:pt x="175" y="9949"/>
                    <a:pt x="726" y="10995"/>
                    <a:pt x="1641" y="11307"/>
                  </a:cubicBezTo>
                  <a:cubicBezTo>
                    <a:pt x="1795" y="11360"/>
                    <a:pt x="1934" y="11384"/>
                    <a:pt x="2068" y="11384"/>
                  </a:cubicBezTo>
                  <a:cubicBezTo>
                    <a:pt x="2829" y="11384"/>
                    <a:pt x="3419" y="10621"/>
                    <a:pt x="5641" y="10189"/>
                  </a:cubicBezTo>
                  <a:cubicBezTo>
                    <a:pt x="6011" y="10116"/>
                    <a:pt x="6527" y="10036"/>
                    <a:pt x="7013" y="9652"/>
                  </a:cubicBezTo>
                  <a:cubicBezTo>
                    <a:pt x="7362" y="9383"/>
                    <a:pt x="7652" y="8998"/>
                    <a:pt x="7892" y="8330"/>
                  </a:cubicBezTo>
                  <a:cubicBezTo>
                    <a:pt x="7950" y="8163"/>
                    <a:pt x="8088" y="7793"/>
                    <a:pt x="8146" y="7249"/>
                  </a:cubicBezTo>
                  <a:cubicBezTo>
                    <a:pt x="8225" y="6428"/>
                    <a:pt x="8073" y="5797"/>
                    <a:pt x="7942" y="5281"/>
                  </a:cubicBezTo>
                  <a:cubicBezTo>
                    <a:pt x="7942" y="5281"/>
                    <a:pt x="7057" y="1659"/>
                    <a:pt x="6229" y="432"/>
                  </a:cubicBezTo>
                  <a:cubicBezTo>
                    <a:pt x="6098" y="243"/>
                    <a:pt x="5960" y="171"/>
                    <a:pt x="5895" y="142"/>
                  </a:cubicBezTo>
                  <a:cubicBezTo>
                    <a:pt x="5783" y="94"/>
                    <a:pt x="5670" y="82"/>
                    <a:pt x="5578" y="82"/>
                  </a:cubicBezTo>
                  <a:cubicBezTo>
                    <a:pt x="5485" y="82"/>
                    <a:pt x="5412" y="94"/>
                    <a:pt x="5380" y="98"/>
                  </a:cubicBezTo>
                  <a:cubicBezTo>
                    <a:pt x="5263" y="120"/>
                    <a:pt x="5125" y="128"/>
                    <a:pt x="4972" y="128"/>
                  </a:cubicBezTo>
                  <a:cubicBezTo>
                    <a:pt x="4380" y="128"/>
                    <a:pt x="3559" y="1"/>
                    <a:pt x="2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6" name="Google Shape;1406;p46"/>
            <p:cNvSpPr/>
            <p:nvPr/>
          </p:nvSpPr>
          <p:spPr>
            <a:xfrm>
              <a:off x="4645133" y="3393005"/>
              <a:ext cx="441627" cy="556722"/>
            </a:xfrm>
            <a:custGeom>
              <a:avLst/>
              <a:gdLst/>
              <a:ahLst/>
              <a:cxnLst/>
              <a:rect l="l" t="t" r="r" b="b"/>
              <a:pathLst>
                <a:path w="8219" h="10361" extrusionOk="0">
                  <a:moveTo>
                    <a:pt x="1445" y="1"/>
                  </a:moveTo>
                  <a:cubicBezTo>
                    <a:pt x="509" y="611"/>
                    <a:pt x="0" y="1533"/>
                    <a:pt x="175" y="2353"/>
                  </a:cubicBezTo>
                  <a:cubicBezTo>
                    <a:pt x="371" y="3326"/>
                    <a:pt x="1445" y="3827"/>
                    <a:pt x="1612" y="3899"/>
                  </a:cubicBezTo>
                  <a:cubicBezTo>
                    <a:pt x="2665" y="4386"/>
                    <a:pt x="3304" y="3907"/>
                    <a:pt x="4610" y="4524"/>
                  </a:cubicBezTo>
                  <a:cubicBezTo>
                    <a:pt x="5394" y="4894"/>
                    <a:pt x="5467" y="5213"/>
                    <a:pt x="5482" y="5308"/>
                  </a:cubicBezTo>
                  <a:cubicBezTo>
                    <a:pt x="5540" y="5707"/>
                    <a:pt x="5119" y="6063"/>
                    <a:pt x="4799" y="6331"/>
                  </a:cubicBezTo>
                  <a:cubicBezTo>
                    <a:pt x="4189" y="6825"/>
                    <a:pt x="3151" y="7580"/>
                    <a:pt x="1554" y="8429"/>
                  </a:cubicBezTo>
                  <a:cubicBezTo>
                    <a:pt x="1692" y="9076"/>
                    <a:pt x="1830" y="9722"/>
                    <a:pt x="1968" y="10360"/>
                  </a:cubicBezTo>
                  <a:cubicBezTo>
                    <a:pt x="2142" y="10295"/>
                    <a:pt x="2396" y="10194"/>
                    <a:pt x="2694" y="10063"/>
                  </a:cubicBezTo>
                  <a:cubicBezTo>
                    <a:pt x="3137" y="9874"/>
                    <a:pt x="4153" y="9431"/>
                    <a:pt x="5169" y="8785"/>
                  </a:cubicBezTo>
                  <a:cubicBezTo>
                    <a:pt x="6433" y="7979"/>
                    <a:pt x="7151" y="7522"/>
                    <a:pt x="7659" y="6629"/>
                  </a:cubicBezTo>
                  <a:cubicBezTo>
                    <a:pt x="8124" y="5809"/>
                    <a:pt x="8218" y="4959"/>
                    <a:pt x="8189" y="4487"/>
                  </a:cubicBezTo>
                  <a:cubicBezTo>
                    <a:pt x="8066" y="2520"/>
                    <a:pt x="5351" y="553"/>
                    <a:pt x="1445" y="1"/>
                  </a:cubicBezTo>
                  <a:close/>
                </a:path>
              </a:pathLst>
            </a:custGeom>
            <a:solidFill>
              <a:srgbClr val="FDC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7" name="Google Shape;1407;p46"/>
            <p:cNvSpPr/>
            <p:nvPr/>
          </p:nvSpPr>
          <p:spPr>
            <a:xfrm>
              <a:off x="4608486" y="3813530"/>
              <a:ext cx="218476" cy="326909"/>
            </a:xfrm>
            <a:custGeom>
              <a:avLst/>
              <a:gdLst/>
              <a:ahLst/>
              <a:cxnLst/>
              <a:rect l="l" t="t" r="r" b="b"/>
              <a:pathLst>
                <a:path w="4066" h="6084" extrusionOk="0">
                  <a:moveTo>
                    <a:pt x="3114" y="1"/>
                  </a:moveTo>
                  <a:cubicBezTo>
                    <a:pt x="2534" y="139"/>
                    <a:pt x="1837" y="349"/>
                    <a:pt x="1104" y="691"/>
                  </a:cubicBezTo>
                  <a:cubicBezTo>
                    <a:pt x="690" y="879"/>
                    <a:pt x="320" y="1090"/>
                    <a:pt x="0" y="1286"/>
                  </a:cubicBezTo>
                  <a:cubicBezTo>
                    <a:pt x="1550" y="4484"/>
                    <a:pt x="2517" y="6083"/>
                    <a:pt x="2895" y="6083"/>
                  </a:cubicBezTo>
                  <a:cubicBezTo>
                    <a:pt x="2909" y="6083"/>
                    <a:pt x="2921" y="6081"/>
                    <a:pt x="2933" y="6077"/>
                  </a:cubicBezTo>
                  <a:cubicBezTo>
                    <a:pt x="3216" y="5983"/>
                    <a:pt x="3107" y="4821"/>
                    <a:pt x="2606" y="2585"/>
                  </a:cubicBezTo>
                  <a:cubicBezTo>
                    <a:pt x="2795" y="2513"/>
                    <a:pt x="3020" y="2440"/>
                    <a:pt x="3267" y="2375"/>
                  </a:cubicBezTo>
                  <a:cubicBezTo>
                    <a:pt x="3565" y="2302"/>
                    <a:pt x="3833" y="2259"/>
                    <a:pt x="4065" y="2230"/>
                  </a:cubicBezTo>
                  <a:cubicBezTo>
                    <a:pt x="3746" y="1489"/>
                    <a:pt x="3427" y="741"/>
                    <a:pt x="3114" y="1"/>
                  </a:cubicBezTo>
                  <a:close/>
                </a:path>
              </a:pathLst>
            </a:custGeom>
            <a:solidFill>
              <a:srgbClr val="7B4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8" name="Google Shape;1408;p46"/>
            <p:cNvSpPr/>
            <p:nvPr/>
          </p:nvSpPr>
          <p:spPr>
            <a:xfrm>
              <a:off x="4645133" y="3389905"/>
              <a:ext cx="441627" cy="556722"/>
            </a:xfrm>
            <a:custGeom>
              <a:avLst/>
              <a:gdLst/>
              <a:ahLst/>
              <a:cxnLst/>
              <a:rect l="l" t="t" r="r" b="b"/>
              <a:pathLst>
                <a:path w="8219" h="10361" extrusionOk="0">
                  <a:moveTo>
                    <a:pt x="1445" y="1"/>
                  </a:moveTo>
                  <a:cubicBezTo>
                    <a:pt x="509" y="611"/>
                    <a:pt x="0" y="1533"/>
                    <a:pt x="175" y="2353"/>
                  </a:cubicBezTo>
                  <a:cubicBezTo>
                    <a:pt x="371" y="3326"/>
                    <a:pt x="1445" y="3827"/>
                    <a:pt x="1612" y="3899"/>
                  </a:cubicBezTo>
                  <a:cubicBezTo>
                    <a:pt x="2665" y="4386"/>
                    <a:pt x="3304" y="3907"/>
                    <a:pt x="4610" y="4524"/>
                  </a:cubicBezTo>
                  <a:cubicBezTo>
                    <a:pt x="5394" y="4894"/>
                    <a:pt x="5467" y="5213"/>
                    <a:pt x="5482" y="5308"/>
                  </a:cubicBezTo>
                  <a:cubicBezTo>
                    <a:pt x="5540" y="5707"/>
                    <a:pt x="5119" y="6063"/>
                    <a:pt x="4799" y="6331"/>
                  </a:cubicBezTo>
                  <a:cubicBezTo>
                    <a:pt x="4189" y="6825"/>
                    <a:pt x="3151" y="7580"/>
                    <a:pt x="1554" y="8429"/>
                  </a:cubicBezTo>
                  <a:cubicBezTo>
                    <a:pt x="1692" y="9076"/>
                    <a:pt x="1830" y="9722"/>
                    <a:pt x="1968" y="10360"/>
                  </a:cubicBezTo>
                  <a:cubicBezTo>
                    <a:pt x="2142" y="10295"/>
                    <a:pt x="2396" y="10194"/>
                    <a:pt x="2694" y="10063"/>
                  </a:cubicBezTo>
                  <a:cubicBezTo>
                    <a:pt x="3137" y="9874"/>
                    <a:pt x="4153" y="9431"/>
                    <a:pt x="5169" y="8785"/>
                  </a:cubicBezTo>
                  <a:cubicBezTo>
                    <a:pt x="6433" y="7979"/>
                    <a:pt x="7151" y="7522"/>
                    <a:pt x="7659" y="6629"/>
                  </a:cubicBezTo>
                  <a:cubicBezTo>
                    <a:pt x="8124" y="5809"/>
                    <a:pt x="8218" y="4959"/>
                    <a:pt x="8189" y="4487"/>
                  </a:cubicBezTo>
                  <a:cubicBezTo>
                    <a:pt x="8066" y="2520"/>
                    <a:pt x="5351" y="553"/>
                    <a:pt x="1445" y="1"/>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9" name="Google Shape;1409;p46"/>
            <p:cNvSpPr/>
            <p:nvPr/>
          </p:nvSpPr>
          <p:spPr>
            <a:xfrm>
              <a:off x="4608486" y="3813530"/>
              <a:ext cx="218476" cy="326909"/>
            </a:xfrm>
            <a:custGeom>
              <a:avLst/>
              <a:gdLst/>
              <a:ahLst/>
              <a:cxnLst/>
              <a:rect l="l" t="t" r="r" b="b"/>
              <a:pathLst>
                <a:path w="4066" h="6084" extrusionOk="0">
                  <a:moveTo>
                    <a:pt x="3114" y="1"/>
                  </a:moveTo>
                  <a:cubicBezTo>
                    <a:pt x="2534" y="139"/>
                    <a:pt x="1837" y="349"/>
                    <a:pt x="1104" y="691"/>
                  </a:cubicBezTo>
                  <a:cubicBezTo>
                    <a:pt x="690" y="879"/>
                    <a:pt x="320" y="1090"/>
                    <a:pt x="0" y="1286"/>
                  </a:cubicBezTo>
                  <a:cubicBezTo>
                    <a:pt x="1550" y="4484"/>
                    <a:pt x="2517" y="6083"/>
                    <a:pt x="2895" y="6083"/>
                  </a:cubicBezTo>
                  <a:cubicBezTo>
                    <a:pt x="2909" y="6083"/>
                    <a:pt x="2921" y="6081"/>
                    <a:pt x="2933" y="6077"/>
                  </a:cubicBezTo>
                  <a:cubicBezTo>
                    <a:pt x="3216" y="5983"/>
                    <a:pt x="3107" y="4821"/>
                    <a:pt x="2606" y="2585"/>
                  </a:cubicBezTo>
                  <a:cubicBezTo>
                    <a:pt x="2795" y="2513"/>
                    <a:pt x="3020" y="2440"/>
                    <a:pt x="3267" y="2375"/>
                  </a:cubicBezTo>
                  <a:cubicBezTo>
                    <a:pt x="3565" y="2302"/>
                    <a:pt x="3833" y="2259"/>
                    <a:pt x="4065" y="2230"/>
                  </a:cubicBezTo>
                  <a:cubicBezTo>
                    <a:pt x="3746" y="1489"/>
                    <a:pt x="3427" y="741"/>
                    <a:pt x="3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0" name="Google Shape;1410;p46"/>
            <p:cNvSpPr/>
            <p:nvPr/>
          </p:nvSpPr>
          <p:spPr>
            <a:xfrm>
              <a:off x="4511709" y="3456196"/>
              <a:ext cx="383919" cy="514972"/>
            </a:xfrm>
            <a:custGeom>
              <a:avLst/>
              <a:gdLst/>
              <a:ahLst/>
              <a:cxnLst/>
              <a:rect l="l" t="t" r="r" b="b"/>
              <a:pathLst>
                <a:path w="7145" h="9584" extrusionOk="0">
                  <a:moveTo>
                    <a:pt x="2948" y="1"/>
                  </a:moveTo>
                  <a:cubicBezTo>
                    <a:pt x="2345" y="1"/>
                    <a:pt x="1859" y="118"/>
                    <a:pt x="1591" y="197"/>
                  </a:cubicBezTo>
                  <a:cubicBezTo>
                    <a:pt x="763" y="829"/>
                    <a:pt x="458" y="1489"/>
                    <a:pt x="335" y="1852"/>
                  </a:cubicBezTo>
                  <a:cubicBezTo>
                    <a:pt x="168" y="2353"/>
                    <a:pt x="1" y="3268"/>
                    <a:pt x="277" y="3391"/>
                  </a:cubicBezTo>
                  <a:cubicBezTo>
                    <a:pt x="298" y="3406"/>
                    <a:pt x="327" y="3406"/>
                    <a:pt x="342" y="3406"/>
                  </a:cubicBezTo>
                  <a:cubicBezTo>
                    <a:pt x="524" y="3442"/>
                    <a:pt x="689" y="3456"/>
                    <a:pt x="845" y="3456"/>
                  </a:cubicBezTo>
                  <a:cubicBezTo>
                    <a:pt x="1477" y="3456"/>
                    <a:pt x="1942" y="3218"/>
                    <a:pt x="2665" y="3218"/>
                  </a:cubicBezTo>
                  <a:cubicBezTo>
                    <a:pt x="2884" y="3218"/>
                    <a:pt x="3127" y="3240"/>
                    <a:pt x="3405" y="3297"/>
                  </a:cubicBezTo>
                  <a:cubicBezTo>
                    <a:pt x="4262" y="3471"/>
                    <a:pt x="4415" y="3762"/>
                    <a:pt x="4451" y="3849"/>
                  </a:cubicBezTo>
                  <a:cubicBezTo>
                    <a:pt x="4611" y="4226"/>
                    <a:pt x="4306" y="4676"/>
                    <a:pt x="4059" y="5003"/>
                  </a:cubicBezTo>
                  <a:cubicBezTo>
                    <a:pt x="3601" y="5627"/>
                    <a:pt x="2796" y="6607"/>
                    <a:pt x="1474" y="7812"/>
                  </a:cubicBezTo>
                  <a:cubicBezTo>
                    <a:pt x="1779" y="8400"/>
                    <a:pt x="2077" y="8996"/>
                    <a:pt x="2382" y="9584"/>
                  </a:cubicBezTo>
                  <a:cubicBezTo>
                    <a:pt x="2534" y="9475"/>
                    <a:pt x="2752" y="9322"/>
                    <a:pt x="2999" y="9126"/>
                  </a:cubicBezTo>
                  <a:cubicBezTo>
                    <a:pt x="3384" y="8836"/>
                    <a:pt x="4255" y="8161"/>
                    <a:pt x="5068" y="7297"/>
                  </a:cubicBezTo>
                  <a:cubicBezTo>
                    <a:pt x="6077" y="6215"/>
                    <a:pt x="6651" y="5605"/>
                    <a:pt x="6905" y="4618"/>
                  </a:cubicBezTo>
                  <a:cubicBezTo>
                    <a:pt x="7144" y="3711"/>
                    <a:pt x="7014" y="2869"/>
                    <a:pt x="6861" y="2418"/>
                  </a:cubicBezTo>
                  <a:cubicBezTo>
                    <a:pt x="6324" y="829"/>
                    <a:pt x="4596" y="299"/>
                    <a:pt x="4240" y="190"/>
                  </a:cubicBezTo>
                  <a:cubicBezTo>
                    <a:pt x="3778" y="50"/>
                    <a:pt x="3338" y="1"/>
                    <a:pt x="2948" y="1"/>
                  </a:cubicBezTo>
                  <a:close/>
                </a:path>
              </a:pathLst>
            </a:custGeom>
            <a:solidFill>
              <a:srgbClr val="FDC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1" name="Google Shape;1411;p46"/>
            <p:cNvSpPr/>
            <p:nvPr/>
          </p:nvSpPr>
          <p:spPr>
            <a:xfrm>
              <a:off x="4484036" y="3833036"/>
              <a:ext cx="233683" cy="320192"/>
            </a:xfrm>
            <a:custGeom>
              <a:avLst/>
              <a:gdLst/>
              <a:ahLst/>
              <a:cxnLst/>
              <a:rect l="l" t="t" r="r" b="b"/>
              <a:pathLst>
                <a:path w="4349" h="5959" extrusionOk="0">
                  <a:moveTo>
                    <a:pt x="2679" y="1"/>
                  </a:moveTo>
                  <a:cubicBezTo>
                    <a:pt x="2149" y="269"/>
                    <a:pt x="1539" y="640"/>
                    <a:pt x="915" y="1148"/>
                  </a:cubicBezTo>
                  <a:cubicBezTo>
                    <a:pt x="559" y="1431"/>
                    <a:pt x="262" y="1721"/>
                    <a:pt x="0" y="1990"/>
                  </a:cubicBezTo>
                  <a:cubicBezTo>
                    <a:pt x="2268" y="4632"/>
                    <a:pt x="3609" y="5958"/>
                    <a:pt x="4028" y="5958"/>
                  </a:cubicBezTo>
                  <a:cubicBezTo>
                    <a:pt x="4057" y="5958"/>
                    <a:pt x="4082" y="5952"/>
                    <a:pt x="4102" y="5939"/>
                  </a:cubicBezTo>
                  <a:cubicBezTo>
                    <a:pt x="4349" y="5780"/>
                    <a:pt x="3935" y="4683"/>
                    <a:pt x="2868" y="2636"/>
                  </a:cubicBezTo>
                  <a:cubicBezTo>
                    <a:pt x="3035" y="2513"/>
                    <a:pt x="3224" y="2389"/>
                    <a:pt x="3456" y="2266"/>
                  </a:cubicBezTo>
                  <a:cubicBezTo>
                    <a:pt x="3717" y="2128"/>
                    <a:pt x="3964" y="2019"/>
                    <a:pt x="4182" y="1939"/>
                  </a:cubicBezTo>
                  <a:cubicBezTo>
                    <a:pt x="3681" y="1293"/>
                    <a:pt x="3180" y="647"/>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2" name="Google Shape;1412;p46"/>
            <p:cNvSpPr/>
            <p:nvPr/>
          </p:nvSpPr>
          <p:spPr>
            <a:xfrm>
              <a:off x="4455933" y="3351307"/>
              <a:ext cx="635118" cy="325297"/>
            </a:xfrm>
            <a:custGeom>
              <a:avLst/>
              <a:gdLst/>
              <a:ahLst/>
              <a:cxnLst/>
              <a:rect l="l" t="t" r="r" b="b"/>
              <a:pathLst>
                <a:path w="11820" h="6054" extrusionOk="0">
                  <a:moveTo>
                    <a:pt x="9206" y="0"/>
                  </a:moveTo>
                  <a:lnTo>
                    <a:pt x="3195" y="1096"/>
                  </a:lnTo>
                  <a:cubicBezTo>
                    <a:pt x="2178" y="2047"/>
                    <a:pt x="1162" y="2998"/>
                    <a:pt x="146" y="3949"/>
                  </a:cubicBezTo>
                  <a:cubicBezTo>
                    <a:pt x="88" y="4008"/>
                    <a:pt x="22" y="4073"/>
                    <a:pt x="8" y="4153"/>
                  </a:cubicBezTo>
                  <a:cubicBezTo>
                    <a:pt x="1" y="4225"/>
                    <a:pt x="44" y="4298"/>
                    <a:pt x="80" y="4363"/>
                  </a:cubicBezTo>
                  <a:cubicBezTo>
                    <a:pt x="735" y="5390"/>
                    <a:pt x="2036" y="6054"/>
                    <a:pt x="3322" y="6054"/>
                  </a:cubicBezTo>
                  <a:cubicBezTo>
                    <a:pt x="3491" y="6054"/>
                    <a:pt x="3659" y="6042"/>
                    <a:pt x="3826" y="6018"/>
                  </a:cubicBezTo>
                  <a:cubicBezTo>
                    <a:pt x="5300" y="5815"/>
                    <a:pt x="6433" y="4821"/>
                    <a:pt x="7659" y="4066"/>
                  </a:cubicBezTo>
                  <a:cubicBezTo>
                    <a:pt x="8453" y="3574"/>
                    <a:pt x="9444" y="3184"/>
                    <a:pt x="10386" y="3184"/>
                  </a:cubicBezTo>
                  <a:cubicBezTo>
                    <a:pt x="10891" y="3184"/>
                    <a:pt x="11381" y="3296"/>
                    <a:pt x="11819" y="3565"/>
                  </a:cubicBezTo>
                  <a:cubicBezTo>
                    <a:pt x="10948" y="2374"/>
                    <a:pt x="10077" y="1191"/>
                    <a:pt x="92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3" name="Google Shape;1413;p46"/>
            <p:cNvSpPr/>
            <p:nvPr/>
          </p:nvSpPr>
          <p:spPr>
            <a:xfrm>
              <a:off x="4856579" y="3055230"/>
              <a:ext cx="153353" cy="249587"/>
            </a:xfrm>
            <a:custGeom>
              <a:avLst/>
              <a:gdLst/>
              <a:ahLst/>
              <a:cxnLst/>
              <a:rect l="l" t="t" r="r" b="b"/>
              <a:pathLst>
                <a:path w="2854" h="4645" extrusionOk="0">
                  <a:moveTo>
                    <a:pt x="189" y="0"/>
                  </a:moveTo>
                  <a:lnTo>
                    <a:pt x="0" y="414"/>
                  </a:lnTo>
                  <a:cubicBezTo>
                    <a:pt x="617" y="1655"/>
                    <a:pt x="915" y="3042"/>
                    <a:pt x="850" y="4407"/>
                  </a:cubicBezTo>
                  <a:cubicBezTo>
                    <a:pt x="842" y="4479"/>
                    <a:pt x="842" y="4566"/>
                    <a:pt x="908" y="4617"/>
                  </a:cubicBezTo>
                  <a:cubicBezTo>
                    <a:pt x="933" y="4639"/>
                    <a:pt x="967" y="4645"/>
                    <a:pt x="1003" y="4645"/>
                  </a:cubicBezTo>
                  <a:cubicBezTo>
                    <a:pt x="1029" y="4645"/>
                    <a:pt x="1055" y="4642"/>
                    <a:pt x="1082" y="4639"/>
                  </a:cubicBezTo>
                  <a:cubicBezTo>
                    <a:pt x="1619" y="4581"/>
                    <a:pt x="2069" y="4203"/>
                    <a:pt x="2338" y="3761"/>
                  </a:cubicBezTo>
                  <a:cubicBezTo>
                    <a:pt x="2606" y="3311"/>
                    <a:pt x="2723" y="2795"/>
                    <a:pt x="2817" y="2287"/>
                  </a:cubicBezTo>
                  <a:cubicBezTo>
                    <a:pt x="2831" y="2185"/>
                    <a:pt x="2853" y="2069"/>
                    <a:pt x="2810" y="1975"/>
                  </a:cubicBezTo>
                  <a:cubicBezTo>
                    <a:pt x="2773" y="1895"/>
                    <a:pt x="2708" y="1830"/>
                    <a:pt x="2635" y="1771"/>
                  </a:cubicBezTo>
                  <a:cubicBezTo>
                    <a:pt x="1873" y="1118"/>
                    <a:pt x="1053" y="523"/>
                    <a:pt x="1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4" name="Google Shape;1414;p46"/>
            <p:cNvSpPr/>
            <p:nvPr/>
          </p:nvSpPr>
          <p:spPr>
            <a:xfrm>
              <a:off x="4191451" y="3054800"/>
              <a:ext cx="531737" cy="313529"/>
            </a:xfrm>
            <a:custGeom>
              <a:avLst/>
              <a:gdLst/>
              <a:ahLst/>
              <a:cxnLst/>
              <a:rect l="l" t="t" r="r" b="b"/>
              <a:pathLst>
                <a:path w="9896" h="5835" extrusionOk="0">
                  <a:moveTo>
                    <a:pt x="8277" y="1"/>
                  </a:moveTo>
                  <a:cubicBezTo>
                    <a:pt x="7514" y="741"/>
                    <a:pt x="6752" y="1518"/>
                    <a:pt x="5982" y="2317"/>
                  </a:cubicBezTo>
                  <a:cubicBezTo>
                    <a:pt x="5576" y="2738"/>
                    <a:pt x="5184" y="3159"/>
                    <a:pt x="4799" y="3573"/>
                  </a:cubicBezTo>
                  <a:cubicBezTo>
                    <a:pt x="4325" y="3659"/>
                    <a:pt x="3735" y="3724"/>
                    <a:pt x="3061" y="3724"/>
                  </a:cubicBezTo>
                  <a:cubicBezTo>
                    <a:pt x="2941" y="3724"/>
                    <a:pt x="2819" y="3722"/>
                    <a:pt x="2694" y="3718"/>
                  </a:cubicBezTo>
                  <a:cubicBezTo>
                    <a:pt x="1866" y="3689"/>
                    <a:pt x="1169" y="3565"/>
                    <a:pt x="618" y="3427"/>
                  </a:cubicBezTo>
                  <a:lnTo>
                    <a:pt x="1" y="4669"/>
                  </a:lnTo>
                  <a:cubicBezTo>
                    <a:pt x="792" y="5032"/>
                    <a:pt x="1612" y="5308"/>
                    <a:pt x="2462" y="5489"/>
                  </a:cubicBezTo>
                  <a:cubicBezTo>
                    <a:pt x="2687" y="5540"/>
                    <a:pt x="2926" y="5584"/>
                    <a:pt x="3507" y="5671"/>
                  </a:cubicBezTo>
                  <a:cubicBezTo>
                    <a:pt x="4051" y="5758"/>
                    <a:pt x="4523" y="5823"/>
                    <a:pt x="4589" y="5830"/>
                  </a:cubicBezTo>
                  <a:cubicBezTo>
                    <a:pt x="4613" y="5833"/>
                    <a:pt x="4639" y="5835"/>
                    <a:pt x="4665" y="5835"/>
                  </a:cubicBezTo>
                  <a:cubicBezTo>
                    <a:pt x="5929" y="5835"/>
                    <a:pt x="9462" y="2671"/>
                    <a:pt x="9895" y="2280"/>
                  </a:cubicBezTo>
                  <a:cubicBezTo>
                    <a:pt x="9358" y="1518"/>
                    <a:pt x="8814" y="756"/>
                    <a:pt x="8277" y="1"/>
                  </a:cubicBezTo>
                  <a:close/>
                </a:path>
              </a:pathLst>
            </a:custGeom>
            <a:solidFill>
              <a:srgbClr val="FDC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5" name="Google Shape;1415;p46"/>
            <p:cNvSpPr/>
            <p:nvPr/>
          </p:nvSpPr>
          <p:spPr>
            <a:xfrm>
              <a:off x="4482854" y="3058723"/>
              <a:ext cx="237229" cy="247384"/>
            </a:xfrm>
            <a:custGeom>
              <a:avLst/>
              <a:gdLst/>
              <a:ahLst/>
              <a:cxnLst/>
              <a:rect l="l" t="t" r="r" b="b"/>
              <a:pathLst>
                <a:path w="4415" h="4604" extrusionOk="0">
                  <a:moveTo>
                    <a:pt x="2803" y="0"/>
                  </a:moveTo>
                  <a:cubicBezTo>
                    <a:pt x="2040" y="741"/>
                    <a:pt x="1271" y="1518"/>
                    <a:pt x="501" y="2324"/>
                  </a:cubicBezTo>
                  <a:cubicBezTo>
                    <a:pt x="334" y="2498"/>
                    <a:pt x="167" y="2672"/>
                    <a:pt x="0" y="2846"/>
                  </a:cubicBezTo>
                  <a:cubicBezTo>
                    <a:pt x="269" y="3594"/>
                    <a:pt x="843" y="4240"/>
                    <a:pt x="1583" y="4603"/>
                  </a:cubicBezTo>
                  <a:cubicBezTo>
                    <a:pt x="2868" y="3667"/>
                    <a:pt x="4168" y="2505"/>
                    <a:pt x="4414" y="2280"/>
                  </a:cubicBezTo>
                  <a:cubicBezTo>
                    <a:pt x="3877" y="1518"/>
                    <a:pt x="3340" y="755"/>
                    <a:pt x="2803"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6" name="Google Shape;1416;p46"/>
            <p:cNvSpPr/>
            <p:nvPr/>
          </p:nvSpPr>
          <p:spPr>
            <a:xfrm>
              <a:off x="4501177" y="3048836"/>
              <a:ext cx="223957" cy="251898"/>
            </a:xfrm>
            <a:custGeom>
              <a:avLst/>
              <a:gdLst/>
              <a:ahLst/>
              <a:cxnLst/>
              <a:rect l="l" t="t" r="r" b="b"/>
              <a:pathLst>
                <a:path w="4168" h="4688" extrusionOk="0">
                  <a:moveTo>
                    <a:pt x="2962" y="0"/>
                  </a:moveTo>
                  <a:cubicBezTo>
                    <a:pt x="2413" y="0"/>
                    <a:pt x="1884" y="385"/>
                    <a:pt x="1453" y="743"/>
                  </a:cubicBezTo>
                  <a:cubicBezTo>
                    <a:pt x="1003" y="1114"/>
                    <a:pt x="560" y="1484"/>
                    <a:pt x="117" y="1854"/>
                  </a:cubicBezTo>
                  <a:cubicBezTo>
                    <a:pt x="73" y="1890"/>
                    <a:pt x="22" y="1934"/>
                    <a:pt x="15" y="1992"/>
                  </a:cubicBezTo>
                  <a:cubicBezTo>
                    <a:pt x="1" y="2043"/>
                    <a:pt x="30" y="2094"/>
                    <a:pt x="52" y="2145"/>
                  </a:cubicBezTo>
                  <a:cubicBezTo>
                    <a:pt x="509" y="3030"/>
                    <a:pt x="995" y="3952"/>
                    <a:pt x="1830" y="4533"/>
                  </a:cubicBezTo>
                  <a:cubicBezTo>
                    <a:pt x="1944" y="4613"/>
                    <a:pt x="2082" y="4687"/>
                    <a:pt x="2222" y="4687"/>
                  </a:cubicBezTo>
                  <a:cubicBezTo>
                    <a:pt x="2234" y="4687"/>
                    <a:pt x="2246" y="4687"/>
                    <a:pt x="2258" y="4685"/>
                  </a:cubicBezTo>
                  <a:cubicBezTo>
                    <a:pt x="2375" y="4671"/>
                    <a:pt x="2469" y="4606"/>
                    <a:pt x="2563" y="4540"/>
                  </a:cubicBezTo>
                  <a:cubicBezTo>
                    <a:pt x="3202" y="4097"/>
                    <a:pt x="3877" y="3604"/>
                    <a:pt x="4095" y="2878"/>
                  </a:cubicBezTo>
                  <a:cubicBezTo>
                    <a:pt x="4146" y="2704"/>
                    <a:pt x="4168" y="2515"/>
                    <a:pt x="4168" y="2326"/>
                  </a:cubicBezTo>
                  <a:cubicBezTo>
                    <a:pt x="4168" y="1593"/>
                    <a:pt x="3790" y="860"/>
                    <a:pt x="3180" y="402"/>
                  </a:cubicBezTo>
                  <a:lnTo>
                    <a:pt x="3282" y="47"/>
                  </a:lnTo>
                  <a:cubicBezTo>
                    <a:pt x="3175" y="15"/>
                    <a:pt x="3068" y="0"/>
                    <a:pt x="29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7" name="Google Shape;1417;p46"/>
            <p:cNvSpPr/>
            <p:nvPr/>
          </p:nvSpPr>
          <p:spPr>
            <a:xfrm>
              <a:off x="3954642" y="3250232"/>
              <a:ext cx="1371683" cy="937955"/>
            </a:xfrm>
            <a:custGeom>
              <a:avLst/>
              <a:gdLst/>
              <a:ahLst/>
              <a:cxnLst/>
              <a:rect l="l" t="t" r="r" b="b"/>
              <a:pathLst>
                <a:path w="25528" h="17456" extrusionOk="0">
                  <a:moveTo>
                    <a:pt x="3993" y="1"/>
                  </a:moveTo>
                  <a:cubicBezTo>
                    <a:pt x="3988" y="1"/>
                    <a:pt x="3984" y="1"/>
                    <a:pt x="3979" y="1"/>
                  </a:cubicBezTo>
                  <a:cubicBezTo>
                    <a:pt x="3849" y="8"/>
                    <a:pt x="3696" y="139"/>
                    <a:pt x="3725" y="277"/>
                  </a:cubicBezTo>
                  <a:cubicBezTo>
                    <a:pt x="3856" y="1119"/>
                    <a:pt x="3696" y="1983"/>
                    <a:pt x="3246" y="2723"/>
                  </a:cubicBezTo>
                  <a:cubicBezTo>
                    <a:pt x="2803" y="3457"/>
                    <a:pt x="2077" y="3979"/>
                    <a:pt x="1496" y="4611"/>
                  </a:cubicBezTo>
                  <a:cubicBezTo>
                    <a:pt x="473" y="5736"/>
                    <a:pt x="1" y="7210"/>
                    <a:pt x="30" y="8691"/>
                  </a:cubicBezTo>
                  <a:cubicBezTo>
                    <a:pt x="59" y="10201"/>
                    <a:pt x="603" y="11667"/>
                    <a:pt x="1540" y="12894"/>
                  </a:cubicBezTo>
                  <a:cubicBezTo>
                    <a:pt x="2513" y="14157"/>
                    <a:pt x="3827" y="15159"/>
                    <a:pt x="5279" y="15892"/>
                  </a:cubicBezTo>
                  <a:cubicBezTo>
                    <a:pt x="6898" y="16720"/>
                    <a:pt x="8705" y="17272"/>
                    <a:pt x="10535" y="17417"/>
                  </a:cubicBezTo>
                  <a:cubicBezTo>
                    <a:pt x="10863" y="17444"/>
                    <a:pt x="11191" y="17456"/>
                    <a:pt x="11520" y="17456"/>
                  </a:cubicBezTo>
                  <a:cubicBezTo>
                    <a:pt x="12167" y="17456"/>
                    <a:pt x="12815" y="17409"/>
                    <a:pt x="13460" y="17337"/>
                  </a:cubicBezTo>
                  <a:cubicBezTo>
                    <a:pt x="14375" y="17228"/>
                    <a:pt x="15282" y="17061"/>
                    <a:pt x="16168" y="16814"/>
                  </a:cubicBezTo>
                  <a:cubicBezTo>
                    <a:pt x="17032" y="16575"/>
                    <a:pt x="17896" y="16270"/>
                    <a:pt x="18673" y="15834"/>
                  </a:cubicBezTo>
                  <a:cubicBezTo>
                    <a:pt x="19348" y="15464"/>
                    <a:pt x="19943" y="14970"/>
                    <a:pt x="20437" y="14404"/>
                  </a:cubicBezTo>
                  <a:cubicBezTo>
                    <a:pt x="21453" y="13221"/>
                    <a:pt x="22048" y="11776"/>
                    <a:pt x="22535" y="10339"/>
                  </a:cubicBezTo>
                  <a:cubicBezTo>
                    <a:pt x="22992" y="8988"/>
                    <a:pt x="23362" y="7624"/>
                    <a:pt x="23682" y="6244"/>
                  </a:cubicBezTo>
                  <a:cubicBezTo>
                    <a:pt x="24016" y="4800"/>
                    <a:pt x="24473" y="3406"/>
                    <a:pt x="25039" y="2026"/>
                  </a:cubicBezTo>
                  <a:cubicBezTo>
                    <a:pt x="25170" y="1721"/>
                    <a:pt x="25301" y="1417"/>
                    <a:pt x="25439" y="1119"/>
                  </a:cubicBezTo>
                  <a:cubicBezTo>
                    <a:pt x="25527" y="912"/>
                    <a:pt x="25339" y="733"/>
                    <a:pt x="25166" y="733"/>
                  </a:cubicBezTo>
                  <a:cubicBezTo>
                    <a:pt x="25084" y="733"/>
                    <a:pt x="25004" y="774"/>
                    <a:pt x="24960" y="872"/>
                  </a:cubicBezTo>
                  <a:cubicBezTo>
                    <a:pt x="24335" y="2251"/>
                    <a:pt x="23791" y="3667"/>
                    <a:pt x="23399" y="5126"/>
                  </a:cubicBezTo>
                  <a:cubicBezTo>
                    <a:pt x="23072" y="6339"/>
                    <a:pt x="22832" y="7565"/>
                    <a:pt x="22470" y="8771"/>
                  </a:cubicBezTo>
                  <a:cubicBezTo>
                    <a:pt x="22027" y="10230"/>
                    <a:pt x="21562" y="11711"/>
                    <a:pt x="20764" y="13039"/>
                  </a:cubicBezTo>
                  <a:cubicBezTo>
                    <a:pt x="20393" y="13642"/>
                    <a:pt x="19950" y="14201"/>
                    <a:pt x="19413" y="14680"/>
                  </a:cubicBezTo>
                  <a:cubicBezTo>
                    <a:pt x="18818" y="15203"/>
                    <a:pt x="18106" y="15580"/>
                    <a:pt x="17351" y="15871"/>
                  </a:cubicBezTo>
                  <a:cubicBezTo>
                    <a:pt x="15689" y="16524"/>
                    <a:pt x="13889" y="16851"/>
                    <a:pt x="12088" y="16923"/>
                  </a:cubicBezTo>
                  <a:cubicBezTo>
                    <a:pt x="11918" y="16930"/>
                    <a:pt x="11749" y="16934"/>
                    <a:pt x="11579" y="16934"/>
                  </a:cubicBezTo>
                  <a:cubicBezTo>
                    <a:pt x="9861" y="16934"/>
                    <a:pt x="8179" y="16569"/>
                    <a:pt x="6593" y="15921"/>
                  </a:cubicBezTo>
                  <a:cubicBezTo>
                    <a:pt x="3747" y="14760"/>
                    <a:pt x="1097" y="12560"/>
                    <a:pt x="640" y="9497"/>
                  </a:cubicBezTo>
                  <a:cubicBezTo>
                    <a:pt x="437" y="8110"/>
                    <a:pt x="676" y="6651"/>
                    <a:pt x="1496" y="5467"/>
                  </a:cubicBezTo>
                  <a:cubicBezTo>
                    <a:pt x="1954" y="4800"/>
                    <a:pt x="2629" y="4299"/>
                    <a:pt x="3173" y="3696"/>
                  </a:cubicBezTo>
                  <a:cubicBezTo>
                    <a:pt x="3754" y="3065"/>
                    <a:pt x="4153" y="2302"/>
                    <a:pt x="4270" y="1460"/>
                  </a:cubicBezTo>
                  <a:cubicBezTo>
                    <a:pt x="4328" y="1061"/>
                    <a:pt x="4328" y="654"/>
                    <a:pt x="4270" y="248"/>
                  </a:cubicBezTo>
                  <a:cubicBezTo>
                    <a:pt x="4248" y="121"/>
                    <a:pt x="4145" y="1"/>
                    <a:pt x="39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8" name="Google Shape;1418;p46"/>
            <p:cNvSpPr/>
            <p:nvPr/>
          </p:nvSpPr>
          <p:spPr>
            <a:xfrm>
              <a:off x="5256418" y="3125783"/>
              <a:ext cx="96020" cy="202195"/>
            </a:xfrm>
            <a:custGeom>
              <a:avLst/>
              <a:gdLst/>
              <a:ahLst/>
              <a:cxnLst/>
              <a:rect l="l" t="t" r="r" b="b"/>
              <a:pathLst>
                <a:path w="1787" h="3763" extrusionOk="0">
                  <a:moveTo>
                    <a:pt x="849" y="1"/>
                  </a:moveTo>
                  <a:cubicBezTo>
                    <a:pt x="839" y="1"/>
                    <a:pt x="830" y="1"/>
                    <a:pt x="821" y="1"/>
                  </a:cubicBezTo>
                  <a:cubicBezTo>
                    <a:pt x="363" y="16"/>
                    <a:pt x="0" y="386"/>
                    <a:pt x="15" y="821"/>
                  </a:cubicBezTo>
                  <a:lnTo>
                    <a:pt x="102" y="2992"/>
                  </a:lnTo>
                  <a:cubicBezTo>
                    <a:pt x="116" y="3419"/>
                    <a:pt x="486" y="3762"/>
                    <a:pt x="938" y="3762"/>
                  </a:cubicBezTo>
                  <a:cubicBezTo>
                    <a:pt x="947" y="3762"/>
                    <a:pt x="957" y="3762"/>
                    <a:pt x="966" y="3762"/>
                  </a:cubicBezTo>
                  <a:cubicBezTo>
                    <a:pt x="1423" y="3747"/>
                    <a:pt x="1786" y="3377"/>
                    <a:pt x="1772" y="2941"/>
                  </a:cubicBezTo>
                  <a:lnTo>
                    <a:pt x="1692" y="771"/>
                  </a:lnTo>
                  <a:cubicBezTo>
                    <a:pt x="1670" y="344"/>
                    <a:pt x="1301" y="1"/>
                    <a:pt x="8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9" name="Google Shape;1419;p46"/>
            <p:cNvSpPr/>
            <p:nvPr/>
          </p:nvSpPr>
          <p:spPr>
            <a:xfrm>
              <a:off x="5218965" y="3135563"/>
              <a:ext cx="63619" cy="124068"/>
            </a:xfrm>
            <a:custGeom>
              <a:avLst/>
              <a:gdLst/>
              <a:ahLst/>
              <a:cxnLst/>
              <a:rect l="l" t="t" r="r" b="b"/>
              <a:pathLst>
                <a:path w="1184" h="2309" extrusionOk="0">
                  <a:moveTo>
                    <a:pt x="995" y="0"/>
                  </a:moveTo>
                  <a:cubicBezTo>
                    <a:pt x="964" y="0"/>
                    <a:pt x="936" y="11"/>
                    <a:pt x="922" y="15"/>
                  </a:cubicBezTo>
                  <a:cubicBezTo>
                    <a:pt x="719" y="80"/>
                    <a:pt x="559" y="356"/>
                    <a:pt x="516" y="422"/>
                  </a:cubicBezTo>
                  <a:cubicBezTo>
                    <a:pt x="269" y="850"/>
                    <a:pt x="146" y="1068"/>
                    <a:pt x="80" y="1365"/>
                  </a:cubicBezTo>
                  <a:cubicBezTo>
                    <a:pt x="22" y="1605"/>
                    <a:pt x="0" y="1728"/>
                    <a:pt x="51" y="1874"/>
                  </a:cubicBezTo>
                  <a:cubicBezTo>
                    <a:pt x="124" y="2091"/>
                    <a:pt x="352" y="2309"/>
                    <a:pt x="573" y="2309"/>
                  </a:cubicBezTo>
                  <a:cubicBezTo>
                    <a:pt x="595" y="2309"/>
                    <a:pt x="617" y="2307"/>
                    <a:pt x="639" y="2302"/>
                  </a:cubicBezTo>
                  <a:cubicBezTo>
                    <a:pt x="886" y="2251"/>
                    <a:pt x="988" y="1932"/>
                    <a:pt x="1017" y="1837"/>
                  </a:cubicBezTo>
                  <a:cubicBezTo>
                    <a:pt x="1118" y="1525"/>
                    <a:pt x="966" y="1467"/>
                    <a:pt x="1010" y="1075"/>
                  </a:cubicBezTo>
                  <a:cubicBezTo>
                    <a:pt x="1046" y="770"/>
                    <a:pt x="1184" y="451"/>
                    <a:pt x="1147" y="182"/>
                  </a:cubicBezTo>
                  <a:cubicBezTo>
                    <a:pt x="1133" y="80"/>
                    <a:pt x="1104" y="37"/>
                    <a:pt x="1053" y="15"/>
                  </a:cubicBezTo>
                  <a:cubicBezTo>
                    <a:pt x="1034" y="4"/>
                    <a:pt x="1014" y="0"/>
                    <a:pt x="995" y="0"/>
                  </a:cubicBezTo>
                  <a:close/>
                </a:path>
              </a:pathLst>
            </a:custGeom>
            <a:solidFill>
              <a:srgbClr val="FDC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0" name="Google Shape;1420;p46"/>
            <p:cNvSpPr/>
            <p:nvPr/>
          </p:nvSpPr>
          <p:spPr>
            <a:xfrm>
              <a:off x="5287638" y="3167481"/>
              <a:ext cx="93280" cy="129119"/>
            </a:xfrm>
            <a:custGeom>
              <a:avLst/>
              <a:gdLst/>
              <a:ahLst/>
              <a:cxnLst/>
              <a:rect l="l" t="t" r="r" b="b"/>
              <a:pathLst>
                <a:path w="1736" h="2403" extrusionOk="0">
                  <a:moveTo>
                    <a:pt x="890" y="0"/>
                  </a:moveTo>
                  <a:cubicBezTo>
                    <a:pt x="562" y="0"/>
                    <a:pt x="145" y="219"/>
                    <a:pt x="36" y="474"/>
                  </a:cubicBezTo>
                  <a:cubicBezTo>
                    <a:pt x="0" y="561"/>
                    <a:pt x="15" y="612"/>
                    <a:pt x="22" y="633"/>
                  </a:cubicBezTo>
                  <a:cubicBezTo>
                    <a:pt x="80" y="800"/>
                    <a:pt x="421" y="808"/>
                    <a:pt x="436" y="808"/>
                  </a:cubicBezTo>
                  <a:cubicBezTo>
                    <a:pt x="182" y="851"/>
                    <a:pt x="51" y="1055"/>
                    <a:pt x="80" y="1171"/>
                  </a:cubicBezTo>
                  <a:cubicBezTo>
                    <a:pt x="103" y="1253"/>
                    <a:pt x="226" y="1330"/>
                    <a:pt x="383" y="1330"/>
                  </a:cubicBezTo>
                  <a:cubicBezTo>
                    <a:pt x="421" y="1330"/>
                    <a:pt x="460" y="1326"/>
                    <a:pt x="501" y="1316"/>
                  </a:cubicBezTo>
                  <a:lnTo>
                    <a:pt x="501" y="1316"/>
                  </a:lnTo>
                  <a:cubicBezTo>
                    <a:pt x="269" y="1374"/>
                    <a:pt x="167" y="1599"/>
                    <a:pt x="225" y="1737"/>
                  </a:cubicBezTo>
                  <a:cubicBezTo>
                    <a:pt x="263" y="1822"/>
                    <a:pt x="374" y="1888"/>
                    <a:pt x="506" y="1888"/>
                  </a:cubicBezTo>
                  <a:cubicBezTo>
                    <a:pt x="554" y="1888"/>
                    <a:pt x="604" y="1880"/>
                    <a:pt x="653" y="1860"/>
                  </a:cubicBezTo>
                  <a:lnTo>
                    <a:pt x="653" y="1860"/>
                  </a:lnTo>
                  <a:cubicBezTo>
                    <a:pt x="276" y="2020"/>
                    <a:pt x="254" y="2129"/>
                    <a:pt x="261" y="2165"/>
                  </a:cubicBezTo>
                  <a:cubicBezTo>
                    <a:pt x="267" y="2289"/>
                    <a:pt x="545" y="2403"/>
                    <a:pt x="821" y="2403"/>
                  </a:cubicBezTo>
                  <a:cubicBezTo>
                    <a:pt x="885" y="2403"/>
                    <a:pt x="949" y="2397"/>
                    <a:pt x="1009" y="2383"/>
                  </a:cubicBezTo>
                  <a:cubicBezTo>
                    <a:pt x="1147" y="2347"/>
                    <a:pt x="1242" y="2281"/>
                    <a:pt x="1256" y="2267"/>
                  </a:cubicBezTo>
                  <a:cubicBezTo>
                    <a:pt x="1387" y="2173"/>
                    <a:pt x="1438" y="2056"/>
                    <a:pt x="1467" y="1991"/>
                  </a:cubicBezTo>
                  <a:cubicBezTo>
                    <a:pt x="1735" y="1396"/>
                    <a:pt x="1350" y="401"/>
                    <a:pt x="1300" y="270"/>
                  </a:cubicBezTo>
                  <a:cubicBezTo>
                    <a:pt x="1271" y="205"/>
                    <a:pt x="1242" y="140"/>
                    <a:pt x="1176" y="82"/>
                  </a:cubicBezTo>
                  <a:cubicBezTo>
                    <a:pt x="1101" y="25"/>
                    <a:pt x="1001" y="0"/>
                    <a:pt x="890" y="0"/>
                  </a:cubicBezTo>
                  <a:close/>
                </a:path>
              </a:pathLst>
            </a:custGeom>
            <a:solidFill>
              <a:srgbClr val="FDC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1" name="Google Shape;1421;p46"/>
            <p:cNvSpPr/>
            <p:nvPr/>
          </p:nvSpPr>
          <p:spPr>
            <a:xfrm>
              <a:off x="5296988" y="3200689"/>
              <a:ext cx="48037" cy="11015"/>
            </a:xfrm>
            <a:custGeom>
              <a:avLst/>
              <a:gdLst/>
              <a:ahLst/>
              <a:cxnLst/>
              <a:rect l="l" t="t" r="r" b="b"/>
              <a:pathLst>
                <a:path w="894" h="205" extrusionOk="0">
                  <a:moveTo>
                    <a:pt x="893" y="1"/>
                  </a:moveTo>
                  <a:cubicBezTo>
                    <a:pt x="821" y="15"/>
                    <a:pt x="748" y="30"/>
                    <a:pt x="668" y="45"/>
                  </a:cubicBezTo>
                  <a:cubicBezTo>
                    <a:pt x="596" y="59"/>
                    <a:pt x="523" y="74"/>
                    <a:pt x="443" y="88"/>
                  </a:cubicBezTo>
                  <a:cubicBezTo>
                    <a:pt x="371" y="110"/>
                    <a:pt x="298" y="124"/>
                    <a:pt x="225" y="146"/>
                  </a:cubicBezTo>
                  <a:cubicBezTo>
                    <a:pt x="146" y="161"/>
                    <a:pt x="73" y="182"/>
                    <a:pt x="0" y="204"/>
                  </a:cubicBezTo>
                  <a:cubicBezTo>
                    <a:pt x="80" y="204"/>
                    <a:pt x="153" y="190"/>
                    <a:pt x="233" y="182"/>
                  </a:cubicBezTo>
                  <a:cubicBezTo>
                    <a:pt x="305" y="168"/>
                    <a:pt x="385" y="153"/>
                    <a:pt x="458" y="139"/>
                  </a:cubicBezTo>
                  <a:cubicBezTo>
                    <a:pt x="530" y="117"/>
                    <a:pt x="603" y="103"/>
                    <a:pt x="675" y="81"/>
                  </a:cubicBezTo>
                  <a:cubicBezTo>
                    <a:pt x="755" y="59"/>
                    <a:pt x="828" y="30"/>
                    <a:pt x="893" y="1"/>
                  </a:cubicBezTo>
                  <a:close/>
                </a:path>
              </a:pathLst>
            </a:custGeom>
            <a:solidFill>
              <a:srgbClr val="7B4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2" name="Google Shape;1422;p46"/>
            <p:cNvSpPr/>
            <p:nvPr/>
          </p:nvSpPr>
          <p:spPr>
            <a:xfrm>
              <a:off x="5296612" y="3224117"/>
              <a:ext cx="58945" cy="17033"/>
            </a:xfrm>
            <a:custGeom>
              <a:avLst/>
              <a:gdLst/>
              <a:ahLst/>
              <a:cxnLst/>
              <a:rect l="l" t="t" r="r" b="b"/>
              <a:pathLst>
                <a:path w="1097" h="317" extrusionOk="0">
                  <a:moveTo>
                    <a:pt x="1096" y="1"/>
                  </a:moveTo>
                  <a:lnTo>
                    <a:pt x="1096" y="1"/>
                  </a:lnTo>
                  <a:cubicBezTo>
                    <a:pt x="1002" y="22"/>
                    <a:pt x="908" y="44"/>
                    <a:pt x="820" y="66"/>
                  </a:cubicBezTo>
                  <a:cubicBezTo>
                    <a:pt x="726" y="95"/>
                    <a:pt x="632" y="124"/>
                    <a:pt x="545" y="153"/>
                  </a:cubicBezTo>
                  <a:cubicBezTo>
                    <a:pt x="450" y="175"/>
                    <a:pt x="363" y="211"/>
                    <a:pt x="269" y="240"/>
                  </a:cubicBezTo>
                  <a:cubicBezTo>
                    <a:pt x="188" y="267"/>
                    <a:pt x="108" y="306"/>
                    <a:pt x="21" y="306"/>
                  </a:cubicBezTo>
                  <a:cubicBezTo>
                    <a:pt x="14" y="306"/>
                    <a:pt x="7" y="306"/>
                    <a:pt x="0" y="305"/>
                  </a:cubicBezTo>
                  <a:lnTo>
                    <a:pt x="0" y="305"/>
                  </a:lnTo>
                  <a:cubicBezTo>
                    <a:pt x="25" y="313"/>
                    <a:pt x="51" y="316"/>
                    <a:pt x="76" y="316"/>
                  </a:cubicBezTo>
                  <a:cubicBezTo>
                    <a:pt x="147" y="316"/>
                    <a:pt x="219" y="292"/>
                    <a:pt x="283" y="276"/>
                  </a:cubicBezTo>
                  <a:cubicBezTo>
                    <a:pt x="378" y="255"/>
                    <a:pt x="465" y="226"/>
                    <a:pt x="559" y="197"/>
                  </a:cubicBezTo>
                  <a:cubicBezTo>
                    <a:pt x="646" y="168"/>
                    <a:pt x="741" y="138"/>
                    <a:pt x="828" y="109"/>
                  </a:cubicBezTo>
                  <a:cubicBezTo>
                    <a:pt x="922" y="73"/>
                    <a:pt x="1009" y="37"/>
                    <a:pt x="1096" y="1"/>
                  </a:cubicBezTo>
                  <a:close/>
                </a:path>
              </a:pathLst>
            </a:custGeom>
            <a:solidFill>
              <a:srgbClr val="7B4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3" name="Google Shape;1423;p46"/>
            <p:cNvSpPr/>
            <p:nvPr/>
          </p:nvSpPr>
          <p:spPr>
            <a:xfrm>
              <a:off x="5302039" y="3254961"/>
              <a:ext cx="55452" cy="17194"/>
            </a:xfrm>
            <a:custGeom>
              <a:avLst/>
              <a:gdLst/>
              <a:ahLst/>
              <a:cxnLst/>
              <a:rect l="l" t="t" r="r" b="b"/>
              <a:pathLst>
                <a:path w="1032" h="320" extrusionOk="0">
                  <a:moveTo>
                    <a:pt x="1032" y="0"/>
                  </a:moveTo>
                  <a:cubicBezTo>
                    <a:pt x="944" y="29"/>
                    <a:pt x="857" y="58"/>
                    <a:pt x="778" y="94"/>
                  </a:cubicBezTo>
                  <a:lnTo>
                    <a:pt x="654" y="145"/>
                  </a:lnTo>
                  <a:lnTo>
                    <a:pt x="589" y="167"/>
                  </a:lnTo>
                  <a:lnTo>
                    <a:pt x="523" y="182"/>
                  </a:lnTo>
                  <a:cubicBezTo>
                    <a:pt x="436" y="203"/>
                    <a:pt x="349" y="225"/>
                    <a:pt x="262" y="247"/>
                  </a:cubicBezTo>
                  <a:cubicBezTo>
                    <a:pt x="175" y="269"/>
                    <a:pt x="88" y="290"/>
                    <a:pt x="1" y="319"/>
                  </a:cubicBezTo>
                  <a:cubicBezTo>
                    <a:pt x="88" y="312"/>
                    <a:pt x="182" y="298"/>
                    <a:pt x="269" y="283"/>
                  </a:cubicBezTo>
                  <a:cubicBezTo>
                    <a:pt x="356" y="269"/>
                    <a:pt x="451" y="254"/>
                    <a:pt x="538" y="232"/>
                  </a:cubicBezTo>
                  <a:lnTo>
                    <a:pt x="603" y="211"/>
                  </a:lnTo>
                  <a:lnTo>
                    <a:pt x="669" y="189"/>
                  </a:lnTo>
                  <a:cubicBezTo>
                    <a:pt x="712" y="167"/>
                    <a:pt x="756" y="153"/>
                    <a:pt x="792" y="131"/>
                  </a:cubicBezTo>
                  <a:cubicBezTo>
                    <a:pt x="872" y="87"/>
                    <a:pt x="952" y="44"/>
                    <a:pt x="1032" y="0"/>
                  </a:cubicBezTo>
                  <a:close/>
                </a:path>
              </a:pathLst>
            </a:custGeom>
            <a:solidFill>
              <a:srgbClr val="7B4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4" name="Google Shape;1424;p46"/>
            <p:cNvSpPr/>
            <p:nvPr/>
          </p:nvSpPr>
          <p:spPr>
            <a:xfrm>
              <a:off x="4130999" y="3131694"/>
              <a:ext cx="125627" cy="199186"/>
            </a:xfrm>
            <a:custGeom>
              <a:avLst/>
              <a:gdLst/>
              <a:ahLst/>
              <a:cxnLst/>
              <a:rect l="l" t="t" r="r" b="b"/>
              <a:pathLst>
                <a:path w="2338" h="3707" extrusionOk="0">
                  <a:moveTo>
                    <a:pt x="1413" y="0"/>
                  </a:moveTo>
                  <a:cubicBezTo>
                    <a:pt x="1033" y="0"/>
                    <a:pt x="690" y="250"/>
                    <a:pt x="603" y="617"/>
                  </a:cubicBezTo>
                  <a:lnTo>
                    <a:pt x="102" y="2730"/>
                  </a:lnTo>
                  <a:cubicBezTo>
                    <a:pt x="0" y="3158"/>
                    <a:pt x="283" y="3586"/>
                    <a:pt x="734" y="3688"/>
                  </a:cubicBezTo>
                  <a:cubicBezTo>
                    <a:pt x="794" y="3701"/>
                    <a:pt x="855" y="3707"/>
                    <a:pt x="915" y="3707"/>
                  </a:cubicBezTo>
                  <a:cubicBezTo>
                    <a:pt x="1299" y="3707"/>
                    <a:pt x="1647" y="3457"/>
                    <a:pt x="1735" y="3093"/>
                  </a:cubicBezTo>
                  <a:lnTo>
                    <a:pt x="2236" y="973"/>
                  </a:lnTo>
                  <a:cubicBezTo>
                    <a:pt x="2338" y="544"/>
                    <a:pt x="2055" y="116"/>
                    <a:pt x="1605" y="22"/>
                  </a:cubicBezTo>
                  <a:cubicBezTo>
                    <a:pt x="1540" y="7"/>
                    <a:pt x="1476" y="0"/>
                    <a:pt x="14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5" name="Google Shape;1425;p46"/>
            <p:cNvSpPr/>
            <p:nvPr/>
          </p:nvSpPr>
          <p:spPr>
            <a:xfrm>
              <a:off x="4210956" y="3158131"/>
              <a:ext cx="58192" cy="126540"/>
            </a:xfrm>
            <a:custGeom>
              <a:avLst/>
              <a:gdLst/>
              <a:ahLst/>
              <a:cxnLst/>
              <a:rect l="l" t="t" r="r" b="b"/>
              <a:pathLst>
                <a:path w="1083" h="2355" extrusionOk="0">
                  <a:moveTo>
                    <a:pt x="462" y="1"/>
                  </a:moveTo>
                  <a:cubicBezTo>
                    <a:pt x="456" y="1"/>
                    <a:pt x="450" y="1"/>
                    <a:pt x="443" y="2"/>
                  </a:cubicBezTo>
                  <a:cubicBezTo>
                    <a:pt x="393" y="16"/>
                    <a:pt x="349" y="60"/>
                    <a:pt x="305" y="154"/>
                  </a:cubicBezTo>
                  <a:cubicBezTo>
                    <a:pt x="204" y="401"/>
                    <a:pt x="255" y="742"/>
                    <a:pt x="218" y="1047"/>
                  </a:cubicBezTo>
                  <a:cubicBezTo>
                    <a:pt x="167" y="1439"/>
                    <a:pt x="1" y="1461"/>
                    <a:pt x="22" y="1788"/>
                  </a:cubicBezTo>
                  <a:cubicBezTo>
                    <a:pt x="22" y="1882"/>
                    <a:pt x="44" y="2216"/>
                    <a:pt x="276" y="2325"/>
                  </a:cubicBezTo>
                  <a:cubicBezTo>
                    <a:pt x="323" y="2345"/>
                    <a:pt x="374" y="2355"/>
                    <a:pt x="426" y="2355"/>
                  </a:cubicBezTo>
                  <a:cubicBezTo>
                    <a:pt x="631" y="2355"/>
                    <a:pt x="857" y="2210"/>
                    <a:pt x="973" y="2042"/>
                  </a:cubicBezTo>
                  <a:cubicBezTo>
                    <a:pt x="1060" y="1911"/>
                    <a:pt x="1068" y="1788"/>
                    <a:pt x="1075" y="1541"/>
                  </a:cubicBezTo>
                  <a:cubicBezTo>
                    <a:pt x="1082" y="1236"/>
                    <a:pt x="1010" y="996"/>
                    <a:pt x="872" y="524"/>
                  </a:cubicBezTo>
                  <a:cubicBezTo>
                    <a:pt x="857" y="452"/>
                    <a:pt x="763" y="147"/>
                    <a:pt x="581" y="38"/>
                  </a:cubicBezTo>
                  <a:cubicBezTo>
                    <a:pt x="555" y="25"/>
                    <a:pt x="512" y="1"/>
                    <a:pt x="4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6" name="Google Shape;1426;p46"/>
            <p:cNvSpPr/>
            <p:nvPr/>
          </p:nvSpPr>
          <p:spPr>
            <a:xfrm>
              <a:off x="4102520" y="3174413"/>
              <a:ext cx="104563" cy="128689"/>
            </a:xfrm>
            <a:custGeom>
              <a:avLst/>
              <a:gdLst/>
              <a:ahLst/>
              <a:cxnLst/>
              <a:rect l="l" t="t" r="r" b="b"/>
              <a:pathLst>
                <a:path w="1946" h="2395" extrusionOk="0">
                  <a:moveTo>
                    <a:pt x="1069" y="1"/>
                  </a:moveTo>
                  <a:cubicBezTo>
                    <a:pt x="1009" y="1"/>
                    <a:pt x="952" y="11"/>
                    <a:pt x="901" y="33"/>
                  </a:cubicBezTo>
                  <a:cubicBezTo>
                    <a:pt x="813" y="69"/>
                    <a:pt x="770" y="127"/>
                    <a:pt x="726" y="185"/>
                  </a:cubicBezTo>
                  <a:cubicBezTo>
                    <a:pt x="646" y="294"/>
                    <a:pt x="0" y="1180"/>
                    <a:pt x="117" y="1818"/>
                  </a:cubicBezTo>
                  <a:cubicBezTo>
                    <a:pt x="131" y="1884"/>
                    <a:pt x="153" y="2014"/>
                    <a:pt x="254" y="2138"/>
                  </a:cubicBezTo>
                  <a:cubicBezTo>
                    <a:pt x="269" y="2152"/>
                    <a:pt x="342" y="2240"/>
                    <a:pt x="479" y="2305"/>
                  </a:cubicBezTo>
                  <a:cubicBezTo>
                    <a:pt x="606" y="2367"/>
                    <a:pt x="761" y="2394"/>
                    <a:pt x="901" y="2394"/>
                  </a:cubicBezTo>
                  <a:cubicBezTo>
                    <a:pt x="1088" y="2394"/>
                    <a:pt x="1249" y="2345"/>
                    <a:pt x="1278" y="2261"/>
                  </a:cubicBezTo>
                  <a:cubicBezTo>
                    <a:pt x="1293" y="2225"/>
                    <a:pt x="1300" y="2116"/>
                    <a:pt x="966" y="1877"/>
                  </a:cubicBezTo>
                  <a:lnTo>
                    <a:pt x="966" y="1877"/>
                  </a:lnTo>
                  <a:cubicBezTo>
                    <a:pt x="1039" y="1927"/>
                    <a:pt x="1119" y="1949"/>
                    <a:pt x="1194" y="1949"/>
                  </a:cubicBezTo>
                  <a:cubicBezTo>
                    <a:pt x="1291" y="1949"/>
                    <a:pt x="1378" y="1912"/>
                    <a:pt x="1423" y="1855"/>
                  </a:cubicBezTo>
                  <a:cubicBezTo>
                    <a:pt x="1518" y="1731"/>
                    <a:pt x="1474" y="1492"/>
                    <a:pt x="1256" y="1383"/>
                  </a:cubicBezTo>
                  <a:lnTo>
                    <a:pt x="1256" y="1383"/>
                  </a:lnTo>
                  <a:cubicBezTo>
                    <a:pt x="1330" y="1418"/>
                    <a:pt x="1404" y="1433"/>
                    <a:pt x="1471" y="1433"/>
                  </a:cubicBezTo>
                  <a:cubicBezTo>
                    <a:pt x="1584" y="1433"/>
                    <a:pt x="1677" y="1391"/>
                    <a:pt x="1714" y="1332"/>
                  </a:cubicBezTo>
                  <a:cubicBezTo>
                    <a:pt x="1779" y="1230"/>
                    <a:pt x="1699" y="998"/>
                    <a:pt x="1452" y="904"/>
                  </a:cubicBezTo>
                  <a:lnTo>
                    <a:pt x="1452" y="904"/>
                  </a:lnTo>
                  <a:cubicBezTo>
                    <a:pt x="1459" y="904"/>
                    <a:pt x="1544" y="921"/>
                    <a:pt x="1641" y="921"/>
                  </a:cubicBezTo>
                  <a:cubicBezTo>
                    <a:pt x="1743" y="921"/>
                    <a:pt x="1858" y="902"/>
                    <a:pt x="1910" y="824"/>
                  </a:cubicBezTo>
                  <a:cubicBezTo>
                    <a:pt x="1924" y="809"/>
                    <a:pt x="1946" y="759"/>
                    <a:pt x="1939" y="671"/>
                  </a:cubicBezTo>
                  <a:cubicBezTo>
                    <a:pt x="1889" y="355"/>
                    <a:pt x="1425" y="1"/>
                    <a:pt x="1069" y="1"/>
                  </a:cubicBezTo>
                  <a:close/>
                </a:path>
              </a:pathLst>
            </a:custGeom>
            <a:solidFill>
              <a:srgbClr val="FDC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7" name="Google Shape;1427;p46"/>
            <p:cNvSpPr/>
            <p:nvPr/>
          </p:nvSpPr>
          <p:spPr>
            <a:xfrm>
              <a:off x="4148947" y="3205418"/>
              <a:ext cx="45296" cy="21493"/>
            </a:xfrm>
            <a:custGeom>
              <a:avLst/>
              <a:gdLst/>
              <a:ahLst/>
              <a:cxnLst/>
              <a:rect l="l" t="t" r="r" b="b"/>
              <a:pathLst>
                <a:path w="843" h="400" extrusionOk="0">
                  <a:moveTo>
                    <a:pt x="0" y="0"/>
                  </a:moveTo>
                  <a:lnTo>
                    <a:pt x="0" y="0"/>
                  </a:lnTo>
                  <a:cubicBezTo>
                    <a:pt x="66" y="51"/>
                    <a:pt x="131" y="87"/>
                    <a:pt x="204" y="123"/>
                  </a:cubicBezTo>
                  <a:cubicBezTo>
                    <a:pt x="269" y="167"/>
                    <a:pt x="341" y="196"/>
                    <a:pt x="407" y="232"/>
                  </a:cubicBezTo>
                  <a:cubicBezTo>
                    <a:pt x="479" y="269"/>
                    <a:pt x="552" y="298"/>
                    <a:pt x="625" y="327"/>
                  </a:cubicBezTo>
                  <a:cubicBezTo>
                    <a:pt x="697" y="356"/>
                    <a:pt x="770" y="378"/>
                    <a:pt x="842" y="399"/>
                  </a:cubicBezTo>
                  <a:cubicBezTo>
                    <a:pt x="777" y="363"/>
                    <a:pt x="704" y="327"/>
                    <a:pt x="639" y="290"/>
                  </a:cubicBezTo>
                  <a:cubicBezTo>
                    <a:pt x="566" y="254"/>
                    <a:pt x="501" y="225"/>
                    <a:pt x="429" y="189"/>
                  </a:cubicBezTo>
                  <a:cubicBezTo>
                    <a:pt x="356" y="153"/>
                    <a:pt x="291" y="123"/>
                    <a:pt x="218" y="94"/>
                  </a:cubicBezTo>
                  <a:cubicBezTo>
                    <a:pt x="145" y="58"/>
                    <a:pt x="80" y="29"/>
                    <a:pt x="0" y="0"/>
                  </a:cubicBezTo>
                  <a:close/>
                </a:path>
              </a:pathLst>
            </a:custGeom>
            <a:solidFill>
              <a:srgbClr val="7B4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8" name="Google Shape;1428;p46"/>
            <p:cNvSpPr/>
            <p:nvPr/>
          </p:nvSpPr>
          <p:spPr>
            <a:xfrm>
              <a:off x="4132558" y="3226052"/>
              <a:ext cx="55022" cy="28962"/>
            </a:xfrm>
            <a:custGeom>
              <a:avLst/>
              <a:gdLst/>
              <a:ahLst/>
              <a:cxnLst/>
              <a:rect l="l" t="t" r="r" b="b"/>
              <a:pathLst>
                <a:path w="1024" h="539" extrusionOk="0">
                  <a:moveTo>
                    <a:pt x="0" y="1"/>
                  </a:moveTo>
                  <a:lnTo>
                    <a:pt x="0" y="1"/>
                  </a:lnTo>
                  <a:cubicBezTo>
                    <a:pt x="80" y="52"/>
                    <a:pt x="160" y="110"/>
                    <a:pt x="247" y="161"/>
                  </a:cubicBezTo>
                  <a:cubicBezTo>
                    <a:pt x="327" y="211"/>
                    <a:pt x="407" y="262"/>
                    <a:pt x="494" y="313"/>
                  </a:cubicBezTo>
                  <a:cubicBezTo>
                    <a:pt x="574" y="357"/>
                    <a:pt x="661" y="407"/>
                    <a:pt x="748" y="451"/>
                  </a:cubicBezTo>
                  <a:cubicBezTo>
                    <a:pt x="823" y="492"/>
                    <a:pt x="910" y="539"/>
                    <a:pt x="1004" y="539"/>
                  </a:cubicBezTo>
                  <a:cubicBezTo>
                    <a:pt x="1011" y="539"/>
                    <a:pt x="1017" y="539"/>
                    <a:pt x="1024" y="538"/>
                  </a:cubicBezTo>
                  <a:cubicBezTo>
                    <a:pt x="922" y="524"/>
                    <a:pt x="850" y="465"/>
                    <a:pt x="763" y="415"/>
                  </a:cubicBezTo>
                  <a:cubicBezTo>
                    <a:pt x="683" y="364"/>
                    <a:pt x="603" y="313"/>
                    <a:pt x="516" y="269"/>
                  </a:cubicBezTo>
                  <a:cubicBezTo>
                    <a:pt x="436" y="219"/>
                    <a:pt x="349" y="175"/>
                    <a:pt x="262" y="124"/>
                  </a:cubicBezTo>
                  <a:cubicBezTo>
                    <a:pt x="175" y="81"/>
                    <a:pt x="87" y="37"/>
                    <a:pt x="0" y="1"/>
                  </a:cubicBezTo>
                  <a:close/>
                </a:path>
              </a:pathLst>
            </a:custGeom>
            <a:solidFill>
              <a:srgbClr val="7B4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9" name="Google Shape;1429;p46"/>
            <p:cNvSpPr/>
            <p:nvPr/>
          </p:nvSpPr>
          <p:spPr>
            <a:xfrm>
              <a:off x="4122778" y="3255337"/>
              <a:ext cx="51153" cy="29284"/>
            </a:xfrm>
            <a:custGeom>
              <a:avLst/>
              <a:gdLst/>
              <a:ahLst/>
              <a:cxnLst/>
              <a:rect l="l" t="t" r="r" b="b"/>
              <a:pathLst>
                <a:path w="952" h="545" extrusionOk="0">
                  <a:moveTo>
                    <a:pt x="1" y="0"/>
                  </a:moveTo>
                  <a:lnTo>
                    <a:pt x="1" y="0"/>
                  </a:lnTo>
                  <a:cubicBezTo>
                    <a:pt x="73" y="58"/>
                    <a:pt x="139" y="124"/>
                    <a:pt x="211" y="182"/>
                  </a:cubicBezTo>
                  <a:cubicBezTo>
                    <a:pt x="240" y="211"/>
                    <a:pt x="284" y="240"/>
                    <a:pt x="320" y="269"/>
                  </a:cubicBezTo>
                  <a:cubicBezTo>
                    <a:pt x="342" y="276"/>
                    <a:pt x="357" y="291"/>
                    <a:pt x="378" y="305"/>
                  </a:cubicBezTo>
                  <a:lnTo>
                    <a:pt x="436" y="342"/>
                  </a:lnTo>
                  <a:cubicBezTo>
                    <a:pt x="524" y="378"/>
                    <a:pt x="611" y="414"/>
                    <a:pt x="691" y="450"/>
                  </a:cubicBezTo>
                  <a:cubicBezTo>
                    <a:pt x="778" y="479"/>
                    <a:pt x="865" y="516"/>
                    <a:pt x="952" y="545"/>
                  </a:cubicBezTo>
                  <a:cubicBezTo>
                    <a:pt x="872" y="494"/>
                    <a:pt x="792" y="458"/>
                    <a:pt x="705" y="414"/>
                  </a:cubicBezTo>
                  <a:cubicBezTo>
                    <a:pt x="625" y="371"/>
                    <a:pt x="538" y="334"/>
                    <a:pt x="458" y="291"/>
                  </a:cubicBezTo>
                  <a:lnTo>
                    <a:pt x="400" y="262"/>
                  </a:lnTo>
                  <a:cubicBezTo>
                    <a:pt x="378" y="254"/>
                    <a:pt x="364" y="240"/>
                    <a:pt x="349" y="225"/>
                  </a:cubicBezTo>
                  <a:lnTo>
                    <a:pt x="233" y="153"/>
                  </a:lnTo>
                  <a:cubicBezTo>
                    <a:pt x="161" y="95"/>
                    <a:pt x="81" y="44"/>
                    <a:pt x="1" y="0"/>
                  </a:cubicBezTo>
                  <a:close/>
                </a:path>
              </a:pathLst>
            </a:custGeom>
            <a:solidFill>
              <a:srgbClr val="7B4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0" name="Google Shape;1430;p46"/>
            <p:cNvSpPr/>
            <p:nvPr/>
          </p:nvSpPr>
          <p:spPr>
            <a:xfrm>
              <a:off x="4627561" y="3191715"/>
              <a:ext cx="35571" cy="104617"/>
            </a:xfrm>
            <a:custGeom>
              <a:avLst/>
              <a:gdLst/>
              <a:ahLst/>
              <a:cxnLst/>
              <a:rect l="l" t="t" r="r" b="b"/>
              <a:pathLst>
                <a:path w="662" h="1947" extrusionOk="0">
                  <a:moveTo>
                    <a:pt x="661" y="1"/>
                  </a:moveTo>
                  <a:cubicBezTo>
                    <a:pt x="603" y="161"/>
                    <a:pt x="545" y="328"/>
                    <a:pt x="487" y="487"/>
                  </a:cubicBezTo>
                  <a:lnTo>
                    <a:pt x="327" y="974"/>
                  </a:lnTo>
                  <a:lnTo>
                    <a:pt x="161" y="1460"/>
                  </a:lnTo>
                  <a:cubicBezTo>
                    <a:pt x="102" y="1620"/>
                    <a:pt x="44" y="1780"/>
                    <a:pt x="1" y="1947"/>
                  </a:cubicBezTo>
                  <a:cubicBezTo>
                    <a:pt x="95" y="1809"/>
                    <a:pt x="175" y="1649"/>
                    <a:pt x="248" y="1496"/>
                  </a:cubicBezTo>
                  <a:cubicBezTo>
                    <a:pt x="320" y="1337"/>
                    <a:pt x="386" y="1177"/>
                    <a:pt x="444" y="1010"/>
                  </a:cubicBezTo>
                  <a:cubicBezTo>
                    <a:pt x="494" y="850"/>
                    <a:pt x="545" y="683"/>
                    <a:pt x="582" y="516"/>
                  </a:cubicBezTo>
                  <a:cubicBezTo>
                    <a:pt x="625" y="349"/>
                    <a:pt x="654" y="175"/>
                    <a:pt x="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1" name="Google Shape;1431;p46"/>
            <p:cNvSpPr/>
            <p:nvPr/>
          </p:nvSpPr>
          <p:spPr>
            <a:xfrm>
              <a:off x="4904134" y="3142978"/>
              <a:ext cx="55076" cy="132666"/>
            </a:xfrm>
            <a:custGeom>
              <a:avLst/>
              <a:gdLst/>
              <a:ahLst/>
              <a:cxnLst/>
              <a:rect l="l" t="t" r="r" b="b"/>
              <a:pathLst>
                <a:path w="1025" h="2469" extrusionOk="0">
                  <a:moveTo>
                    <a:pt x="1" y="1"/>
                  </a:moveTo>
                  <a:cubicBezTo>
                    <a:pt x="233" y="393"/>
                    <a:pt x="480" y="770"/>
                    <a:pt x="662" y="1177"/>
                  </a:cubicBezTo>
                  <a:cubicBezTo>
                    <a:pt x="850" y="1576"/>
                    <a:pt x="974" y="2011"/>
                    <a:pt x="981" y="2469"/>
                  </a:cubicBezTo>
                  <a:cubicBezTo>
                    <a:pt x="1025" y="2244"/>
                    <a:pt x="1025" y="2004"/>
                    <a:pt x="981" y="1779"/>
                  </a:cubicBezTo>
                  <a:cubicBezTo>
                    <a:pt x="945" y="1554"/>
                    <a:pt x="872" y="1329"/>
                    <a:pt x="778" y="1126"/>
                  </a:cubicBezTo>
                  <a:cubicBezTo>
                    <a:pt x="582" y="705"/>
                    <a:pt x="313" y="334"/>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2" name="Google Shape;1432;p46"/>
            <p:cNvSpPr/>
            <p:nvPr/>
          </p:nvSpPr>
          <p:spPr>
            <a:xfrm>
              <a:off x="4684144" y="3071619"/>
              <a:ext cx="48413" cy="58515"/>
            </a:xfrm>
            <a:custGeom>
              <a:avLst/>
              <a:gdLst/>
              <a:ahLst/>
              <a:cxnLst/>
              <a:rect l="l" t="t" r="r" b="b"/>
              <a:pathLst>
                <a:path w="901" h="1089" extrusionOk="0">
                  <a:moveTo>
                    <a:pt x="51" y="0"/>
                  </a:moveTo>
                  <a:cubicBezTo>
                    <a:pt x="22" y="123"/>
                    <a:pt x="0" y="254"/>
                    <a:pt x="51" y="385"/>
                  </a:cubicBezTo>
                  <a:cubicBezTo>
                    <a:pt x="95" y="508"/>
                    <a:pt x="182" y="603"/>
                    <a:pt x="269" y="697"/>
                  </a:cubicBezTo>
                  <a:cubicBezTo>
                    <a:pt x="443" y="878"/>
                    <a:pt x="661" y="1024"/>
                    <a:pt x="901" y="1089"/>
                  </a:cubicBezTo>
                  <a:cubicBezTo>
                    <a:pt x="799" y="1009"/>
                    <a:pt x="705" y="937"/>
                    <a:pt x="618" y="857"/>
                  </a:cubicBezTo>
                  <a:cubicBezTo>
                    <a:pt x="523" y="777"/>
                    <a:pt x="436" y="697"/>
                    <a:pt x="356" y="610"/>
                  </a:cubicBezTo>
                  <a:cubicBezTo>
                    <a:pt x="276" y="523"/>
                    <a:pt x="189" y="436"/>
                    <a:pt x="138" y="341"/>
                  </a:cubicBezTo>
                  <a:cubicBezTo>
                    <a:pt x="80" y="247"/>
                    <a:pt x="73" y="123"/>
                    <a:pt x="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3" name="Google Shape;1433;p46"/>
            <p:cNvSpPr/>
            <p:nvPr/>
          </p:nvSpPr>
          <p:spPr>
            <a:xfrm>
              <a:off x="4795321" y="3132446"/>
              <a:ext cx="43738" cy="17087"/>
            </a:xfrm>
            <a:custGeom>
              <a:avLst/>
              <a:gdLst/>
              <a:ahLst/>
              <a:cxnLst/>
              <a:rect l="l" t="t" r="r" b="b"/>
              <a:pathLst>
                <a:path w="814" h="318" extrusionOk="0">
                  <a:moveTo>
                    <a:pt x="814" y="1"/>
                  </a:moveTo>
                  <a:lnTo>
                    <a:pt x="814" y="1"/>
                  </a:lnTo>
                  <a:cubicBezTo>
                    <a:pt x="676" y="66"/>
                    <a:pt x="552" y="117"/>
                    <a:pt x="414" y="160"/>
                  </a:cubicBezTo>
                  <a:cubicBezTo>
                    <a:pt x="284" y="204"/>
                    <a:pt x="153" y="233"/>
                    <a:pt x="0" y="269"/>
                  </a:cubicBezTo>
                  <a:cubicBezTo>
                    <a:pt x="75" y="303"/>
                    <a:pt x="154" y="317"/>
                    <a:pt x="234" y="317"/>
                  </a:cubicBezTo>
                  <a:cubicBezTo>
                    <a:pt x="309" y="317"/>
                    <a:pt x="384" y="305"/>
                    <a:pt x="458" y="284"/>
                  </a:cubicBezTo>
                  <a:cubicBezTo>
                    <a:pt x="530" y="262"/>
                    <a:pt x="596" y="218"/>
                    <a:pt x="661" y="175"/>
                  </a:cubicBezTo>
                  <a:cubicBezTo>
                    <a:pt x="726" y="131"/>
                    <a:pt x="777" y="73"/>
                    <a:pt x="8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4" name="Google Shape;1434;p46"/>
            <p:cNvSpPr/>
            <p:nvPr/>
          </p:nvSpPr>
          <p:spPr>
            <a:xfrm>
              <a:off x="4535514" y="3156251"/>
              <a:ext cx="46479" cy="80814"/>
            </a:xfrm>
            <a:custGeom>
              <a:avLst/>
              <a:gdLst/>
              <a:ahLst/>
              <a:cxnLst/>
              <a:rect l="l" t="t" r="r" b="b"/>
              <a:pathLst>
                <a:path w="865" h="1504" extrusionOk="0">
                  <a:moveTo>
                    <a:pt x="1" y="0"/>
                  </a:moveTo>
                  <a:cubicBezTo>
                    <a:pt x="15" y="153"/>
                    <a:pt x="51" y="298"/>
                    <a:pt x="102" y="436"/>
                  </a:cubicBezTo>
                  <a:cubicBezTo>
                    <a:pt x="146" y="574"/>
                    <a:pt x="211" y="712"/>
                    <a:pt x="284" y="842"/>
                  </a:cubicBezTo>
                  <a:cubicBezTo>
                    <a:pt x="356" y="966"/>
                    <a:pt x="443" y="1089"/>
                    <a:pt x="538" y="1205"/>
                  </a:cubicBezTo>
                  <a:cubicBezTo>
                    <a:pt x="632" y="1314"/>
                    <a:pt x="741" y="1416"/>
                    <a:pt x="864" y="1503"/>
                  </a:cubicBezTo>
                  <a:lnTo>
                    <a:pt x="618" y="1147"/>
                  </a:lnTo>
                  <a:cubicBezTo>
                    <a:pt x="538" y="1024"/>
                    <a:pt x="458" y="901"/>
                    <a:pt x="393" y="777"/>
                  </a:cubicBezTo>
                  <a:cubicBezTo>
                    <a:pt x="320" y="654"/>
                    <a:pt x="255" y="523"/>
                    <a:pt x="189" y="400"/>
                  </a:cubicBezTo>
                  <a:cubicBezTo>
                    <a:pt x="124" y="269"/>
                    <a:pt x="66" y="13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5" name="Google Shape;1435;p46"/>
            <p:cNvSpPr/>
            <p:nvPr/>
          </p:nvSpPr>
          <p:spPr>
            <a:xfrm>
              <a:off x="4977105" y="3158561"/>
              <a:ext cx="18377" cy="71840"/>
            </a:xfrm>
            <a:custGeom>
              <a:avLst/>
              <a:gdLst/>
              <a:ahLst/>
              <a:cxnLst/>
              <a:rect l="l" t="t" r="r" b="b"/>
              <a:pathLst>
                <a:path w="342" h="1337" extrusionOk="0">
                  <a:moveTo>
                    <a:pt x="247" y="1"/>
                  </a:moveTo>
                  <a:cubicBezTo>
                    <a:pt x="233" y="240"/>
                    <a:pt x="218" y="458"/>
                    <a:pt x="175" y="676"/>
                  </a:cubicBezTo>
                  <a:cubicBezTo>
                    <a:pt x="153" y="785"/>
                    <a:pt x="131" y="894"/>
                    <a:pt x="102" y="1010"/>
                  </a:cubicBezTo>
                  <a:cubicBezTo>
                    <a:pt x="66" y="1119"/>
                    <a:pt x="37" y="1228"/>
                    <a:pt x="0" y="1337"/>
                  </a:cubicBezTo>
                  <a:cubicBezTo>
                    <a:pt x="80" y="1250"/>
                    <a:pt x="138" y="1148"/>
                    <a:pt x="189" y="1039"/>
                  </a:cubicBezTo>
                  <a:cubicBezTo>
                    <a:pt x="240" y="937"/>
                    <a:pt x="276" y="821"/>
                    <a:pt x="298" y="705"/>
                  </a:cubicBezTo>
                  <a:cubicBezTo>
                    <a:pt x="342" y="473"/>
                    <a:pt x="334" y="226"/>
                    <a:pt x="2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6" name="Google Shape;1436;p46"/>
            <p:cNvSpPr/>
            <p:nvPr/>
          </p:nvSpPr>
          <p:spPr>
            <a:xfrm>
              <a:off x="4720415" y="2913210"/>
              <a:ext cx="135030" cy="178714"/>
            </a:xfrm>
            <a:custGeom>
              <a:avLst/>
              <a:gdLst/>
              <a:ahLst/>
              <a:cxnLst/>
              <a:rect l="l" t="t" r="r" b="b"/>
              <a:pathLst>
                <a:path w="2513" h="3326" extrusionOk="0">
                  <a:moveTo>
                    <a:pt x="15" y="1"/>
                  </a:moveTo>
                  <a:cubicBezTo>
                    <a:pt x="8" y="923"/>
                    <a:pt x="8" y="1845"/>
                    <a:pt x="1" y="2767"/>
                  </a:cubicBezTo>
                  <a:cubicBezTo>
                    <a:pt x="1" y="2854"/>
                    <a:pt x="1" y="2941"/>
                    <a:pt x="51" y="3013"/>
                  </a:cubicBezTo>
                  <a:cubicBezTo>
                    <a:pt x="102" y="3079"/>
                    <a:pt x="182" y="3100"/>
                    <a:pt x="262" y="3122"/>
                  </a:cubicBezTo>
                  <a:cubicBezTo>
                    <a:pt x="690" y="3246"/>
                    <a:pt x="1133" y="3318"/>
                    <a:pt x="1583" y="3326"/>
                  </a:cubicBezTo>
                  <a:cubicBezTo>
                    <a:pt x="1627" y="2237"/>
                    <a:pt x="1946" y="1155"/>
                    <a:pt x="2512" y="218"/>
                  </a:cubicBezTo>
                  <a:lnTo>
                    <a:pt x="15" y="1"/>
                  </a:lnTo>
                  <a:close/>
                </a:path>
              </a:pathLst>
            </a:custGeom>
            <a:solidFill>
              <a:srgbClr val="FDC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7" name="Google Shape;1437;p46"/>
            <p:cNvSpPr/>
            <p:nvPr/>
          </p:nvSpPr>
          <p:spPr>
            <a:xfrm>
              <a:off x="4720416" y="2922283"/>
              <a:ext cx="120966" cy="126549"/>
            </a:xfrm>
            <a:custGeom>
              <a:avLst/>
              <a:gdLst/>
              <a:ahLst/>
              <a:cxnLst/>
              <a:rect l="l" t="t" r="r" b="b"/>
              <a:pathLst>
                <a:path w="2505" h="1633" extrusionOk="0">
                  <a:moveTo>
                    <a:pt x="8" y="1"/>
                  </a:moveTo>
                  <a:cubicBezTo>
                    <a:pt x="0" y="443"/>
                    <a:pt x="0" y="886"/>
                    <a:pt x="0" y="1329"/>
                  </a:cubicBezTo>
                  <a:cubicBezTo>
                    <a:pt x="438" y="1526"/>
                    <a:pt x="921" y="1632"/>
                    <a:pt x="1406" y="1632"/>
                  </a:cubicBezTo>
                  <a:cubicBezTo>
                    <a:pt x="1565" y="1632"/>
                    <a:pt x="1723" y="1621"/>
                    <a:pt x="1881" y="1598"/>
                  </a:cubicBezTo>
                  <a:cubicBezTo>
                    <a:pt x="2033" y="1119"/>
                    <a:pt x="2244" y="647"/>
                    <a:pt x="2505" y="218"/>
                  </a:cubicBezTo>
                  <a:lnTo>
                    <a:pt x="8" y="1"/>
                  </a:ln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8" name="Google Shape;1438;p46"/>
            <p:cNvSpPr/>
            <p:nvPr/>
          </p:nvSpPr>
          <p:spPr>
            <a:xfrm rot="-412049">
              <a:off x="4242309" y="2002052"/>
              <a:ext cx="1064912" cy="1015724"/>
            </a:xfrm>
            <a:custGeom>
              <a:avLst/>
              <a:gdLst/>
              <a:ahLst/>
              <a:cxnLst/>
              <a:rect l="l" t="t" r="r" b="b"/>
              <a:pathLst>
                <a:path w="10963" h="11949" extrusionOk="0">
                  <a:moveTo>
                    <a:pt x="5208" y="0"/>
                  </a:moveTo>
                  <a:cubicBezTo>
                    <a:pt x="4952" y="0"/>
                    <a:pt x="4665" y="21"/>
                    <a:pt x="4357" y="79"/>
                  </a:cubicBezTo>
                  <a:cubicBezTo>
                    <a:pt x="3710" y="202"/>
                    <a:pt x="3159" y="442"/>
                    <a:pt x="2680" y="747"/>
                  </a:cubicBezTo>
                  <a:cubicBezTo>
                    <a:pt x="2643" y="769"/>
                    <a:pt x="2607" y="798"/>
                    <a:pt x="2571" y="819"/>
                  </a:cubicBezTo>
                  <a:cubicBezTo>
                    <a:pt x="2505" y="863"/>
                    <a:pt x="2447" y="906"/>
                    <a:pt x="2389" y="950"/>
                  </a:cubicBezTo>
                  <a:cubicBezTo>
                    <a:pt x="2230" y="1066"/>
                    <a:pt x="2077" y="1190"/>
                    <a:pt x="1939" y="1320"/>
                  </a:cubicBezTo>
                  <a:cubicBezTo>
                    <a:pt x="1075" y="2097"/>
                    <a:pt x="632" y="2954"/>
                    <a:pt x="574" y="3070"/>
                  </a:cubicBezTo>
                  <a:cubicBezTo>
                    <a:pt x="168" y="3868"/>
                    <a:pt x="15" y="4667"/>
                    <a:pt x="1" y="5415"/>
                  </a:cubicBezTo>
                  <a:cubicBezTo>
                    <a:pt x="1" y="5422"/>
                    <a:pt x="1" y="5422"/>
                    <a:pt x="1" y="5429"/>
                  </a:cubicBezTo>
                  <a:cubicBezTo>
                    <a:pt x="1" y="5509"/>
                    <a:pt x="1" y="5589"/>
                    <a:pt x="8" y="5669"/>
                  </a:cubicBezTo>
                  <a:cubicBezTo>
                    <a:pt x="8" y="5937"/>
                    <a:pt x="37" y="6192"/>
                    <a:pt x="73" y="6431"/>
                  </a:cubicBezTo>
                  <a:cubicBezTo>
                    <a:pt x="211" y="7389"/>
                    <a:pt x="531" y="8181"/>
                    <a:pt x="741" y="8667"/>
                  </a:cubicBezTo>
                  <a:cubicBezTo>
                    <a:pt x="778" y="8740"/>
                    <a:pt x="807" y="8812"/>
                    <a:pt x="836" y="8870"/>
                  </a:cubicBezTo>
                  <a:cubicBezTo>
                    <a:pt x="1235" y="9756"/>
                    <a:pt x="1794" y="10598"/>
                    <a:pt x="2600" y="11135"/>
                  </a:cubicBezTo>
                  <a:cubicBezTo>
                    <a:pt x="3079" y="11455"/>
                    <a:pt x="3631" y="11658"/>
                    <a:pt x="4197" y="11781"/>
                  </a:cubicBezTo>
                  <a:lnTo>
                    <a:pt x="4211" y="11781"/>
                  </a:lnTo>
                  <a:cubicBezTo>
                    <a:pt x="4444" y="11832"/>
                    <a:pt x="4676" y="11869"/>
                    <a:pt x="4908" y="11890"/>
                  </a:cubicBezTo>
                  <a:cubicBezTo>
                    <a:pt x="5213" y="11929"/>
                    <a:pt x="5521" y="11948"/>
                    <a:pt x="5831" y="11948"/>
                  </a:cubicBezTo>
                  <a:cubicBezTo>
                    <a:pt x="5985" y="11948"/>
                    <a:pt x="6140" y="11944"/>
                    <a:pt x="6295" y="11934"/>
                  </a:cubicBezTo>
                  <a:lnTo>
                    <a:pt x="6302" y="11934"/>
                  </a:lnTo>
                  <a:cubicBezTo>
                    <a:pt x="7108" y="11890"/>
                    <a:pt x="7907" y="11702"/>
                    <a:pt x="8618" y="11331"/>
                  </a:cubicBezTo>
                  <a:cubicBezTo>
                    <a:pt x="9743" y="10743"/>
                    <a:pt x="10651" y="9654"/>
                    <a:pt x="10810" y="8391"/>
                  </a:cubicBezTo>
                  <a:cubicBezTo>
                    <a:pt x="10963" y="7179"/>
                    <a:pt x="10440" y="5996"/>
                    <a:pt x="10237" y="4798"/>
                  </a:cubicBezTo>
                  <a:cubicBezTo>
                    <a:pt x="10005" y="3447"/>
                    <a:pt x="10048" y="3171"/>
                    <a:pt x="9983" y="2896"/>
                  </a:cubicBezTo>
                  <a:cubicBezTo>
                    <a:pt x="9961" y="2823"/>
                    <a:pt x="9932" y="2750"/>
                    <a:pt x="9888" y="2656"/>
                  </a:cubicBezTo>
                  <a:cubicBezTo>
                    <a:pt x="9867" y="2605"/>
                    <a:pt x="9845" y="2554"/>
                    <a:pt x="9816" y="2504"/>
                  </a:cubicBezTo>
                  <a:cubicBezTo>
                    <a:pt x="9671" y="2213"/>
                    <a:pt x="9482" y="1959"/>
                    <a:pt x="9279" y="1727"/>
                  </a:cubicBezTo>
                  <a:cubicBezTo>
                    <a:pt x="8153" y="493"/>
                    <a:pt x="6397" y="137"/>
                    <a:pt x="6230" y="101"/>
                  </a:cubicBezTo>
                  <a:cubicBezTo>
                    <a:pt x="6012" y="64"/>
                    <a:pt x="5657" y="0"/>
                    <a:pt x="5208" y="0"/>
                  </a:cubicBezTo>
                  <a:close/>
                </a:path>
              </a:pathLst>
            </a:custGeom>
            <a:solidFill>
              <a:srgbClr val="FDC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9" name="Google Shape;1439;p46"/>
            <p:cNvSpPr/>
            <p:nvPr/>
          </p:nvSpPr>
          <p:spPr>
            <a:xfrm rot="-412049">
              <a:off x="4030229" y="2518641"/>
              <a:ext cx="347070" cy="313838"/>
            </a:xfrm>
            <a:custGeom>
              <a:avLst/>
              <a:gdLst/>
              <a:ahLst/>
              <a:cxnLst/>
              <a:rect l="l" t="t" r="r" b="b"/>
              <a:pathLst>
                <a:path w="3573" h="3692" extrusionOk="0">
                  <a:moveTo>
                    <a:pt x="1591" y="0"/>
                  </a:moveTo>
                  <a:cubicBezTo>
                    <a:pt x="1317" y="0"/>
                    <a:pt x="1042" y="70"/>
                    <a:pt x="807" y="235"/>
                  </a:cubicBezTo>
                  <a:cubicBezTo>
                    <a:pt x="451" y="474"/>
                    <a:pt x="320" y="844"/>
                    <a:pt x="277" y="990"/>
                  </a:cubicBezTo>
                  <a:cubicBezTo>
                    <a:pt x="1" y="1868"/>
                    <a:pt x="335" y="2921"/>
                    <a:pt x="1104" y="3414"/>
                  </a:cubicBezTo>
                  <a:cubicBezTo>
                    <a:pt x="1399" y="3603"/>
                    <a:pt x="1733" y="3691"/>
                    <a:pt x="2068" y="3691"/>
                  </a:cubicBezTo>
                  <a:cubicBezTo>
                    <a:pt x="2624" y="3691"/>
                    <a:pt x="3183" y="3447"/>
                    <a:pt x="3573" y="3008"/>
                  </a:cubicBezTo>
                  <a:lnTo>
                    <a:pt x="3108" y="888"/>
                  </a:lnTo>
                  <a:cubicBezTo>
                    <a:pt x="3028" y="736"/>
                    <a:pt x="2854" y="474"/>
                    <a:pt x="2542" y="278"/>
                  </a:cubicBezTo>
                  <a:cubicBezTo>
                    <a:pt x="2276" y="109"/>
                    <a:pt x="1934" y="0"/>
                    <a:pt x="1591" y="0"/>
                  </a:cubicBezTo>
                  <a:close/>
                </a:path>
              </a:pathLst>
            </a:custGeom>
            <a:solidFill>
              <a:srgbClr val="FDC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0" name="Google Shape;1440;p46"/>
            <p:cNvSpPr/>
            <p:nvPr/>
          </p:nvSpPr>
          <p:spPr>
            <a:xfrm rot="-412049">
              <a:off x="4128842" y="2631822"/>
              <a:ext cx="127735" cy="85855"/>
            </a:xfrm>
            <a:custGeom>
              <a:avLst/>
              <a:gdLst/>
              <a:ahLst/>
              <a:cxnLst/>
              <a:rect l="l" t="t" r="r" b="b"/>
              <a:pathLst>
                <a:path w="1315" h="1010" extrusionOk="0">
                  <a:moveTo>
                    <a:pt x="0" y="0"/>
                  </a:moveTo>
                  <a:lnTo>
                    <a:pt x="0" y="0"/>
                  </a:lnTo>
                  <a:cubicBezTo>
                    <a:pt x="269" y="95"/>
                    <a:pt x="523" y="218"/>
                    <a:pt x="741" y="392"/>
                  </a:cubicBezTo>
                  <a:cubicBezTo>
                    <a:pt x="966" y="559"/>
                    <a:pt x="1155" y="770"/>
                    <a:pt x="1314" y="1009"/>
                  </a:cubicBezTo>
                  <a:cubicBezTo>
                    <a:pt x="1234" y="726"/>
                    <a:pt x="1046" y="479"/>
                    <a:pt x="813" y="305"/>
                  </a:cubicBezTo>
                  <a:cubicBezTo>
                    <a:pt x="581" y="124"/>
                    <a:pt x="291" y="8"/>
                    <a:pt x="0" y="0"/>
                  </a:cubicBezTo>
                  <a:close/>
                </a:path>
              </a:pathLst>
            </a:custGeom>
            <a:solidFill>
              <a:srgbClr val="7B4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1" name="Google Shape;1441;p46"/>
            <p:cNvSpPr/>
            <p:nvPr/>
          </p:nvSpPr>
          <p:spPr>
            <a:xfrm rot="-412049">
              <a:off x="4172697" y="2673382"/>
              <a:ext cx="50220" cy="75994"/>
            </a:xfrm>
            <a:custGeom>
              <a:avLst/>
              <a:gdLst/>
              <a:ahLst/>
              <a:cxnLst/>
              <a:rect l="l" t="t" r="r" b="b"/>
              <a:pathLst>
                <a:path w="517" h="894" extrusionOk="0">
                  <a:moveTo>
                    <a:pt x="516" y="1"/>
                  </a:moveTo>
                  <a:lnTo>
                    <a:pt x="516" y="1"/>
                  </a:lnTo>
                  <a:cubicBezTo>
                    <a:pt x="429" y="15"/>
                    <a:pt x="342" y="59"/>
                    <a:pt x="269" y="117"/>
                  </a:cubicBezTo>
                  <a:cubicBezTo>
                    <a:pt x="190" y="182"/>
                    <a:pt x="131" y="255"/>
                    <a:pt x="88" y="342"/>
                  </a:cubicBezTo>
                  <a:cubicBezTo>
                    <a:pt x="44" y="429"/>
                    <a:pt x="15" y="524"/>
                    <a:pt x="8" y="618"/>
                  </a:cubicBezTo>
                  <a:cubicBezTo>
                    <a:pt x="1" y="712"/>
                    <a:pt x="15" y="807"/>
                    <a:pt x="52" y="894"/>
                  </a:cubicBezTo>
                  <a:cubicBezTo>
                    <a:pt x="66" y="705"/>
                    <a:pt x="110" y="545"/>
                    <a:pt x="182" y="393"/>
                  </a:cubicBezTo>
                  <a:cubicBezTo>
                    <a:pt x="262" y="241"/>
                    <a:pt x="371" y="117"/>
                    <a:pt x="516" y="1"/>
                  </a:cubicBezTo>
                  <a:close/>
                </a:path>
              </a:pathLst>
            </a:custGeom>
            <a:solidFill>
              <a:srgbClr val="7B44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2" name="Google Shape;1442;p46"/>
            <p:cNvSpPr/>
            <p:nvPr/>
          </p:nvSpPr>
          <p:spPr>
            <a:xfrm>
              <a:off x="4697416" y="3047331"/>
              <a:ext cx="139275" cy="81781"/>
            </a:xfrm>
            <a:custGeom>
              <a:avLst/>
              <a:gdLst/>
              <a:ahLst/>
              <a:cxnLst/>
              <a:rect l="l" t="t" r="r" b="b"/>
              <a:pathLst>
                <a:path w="2592" h="1522" extrusionOk="0">
                  <a:moveTo>
                    <a:pt x="1131" y="0"/>
                  </a:moveTo>
                  <a:cubicBezTo>
                    <a:pt x="560" y="0"/>
                    <a:pt x="95" y="250"/>
                    <a:pt x="51" y="604"/>
                  </a:cubicBezTo>
                  <a:cubicBezTo>
                    <a:pt x="0" y="1018"/>
                    <a:pt x="516" y="1425"/>
                    <a:pt x="1205" y="1505"/>
                  </a:cubicBezTo>
                  <a:cubicBezTo>
                    <a:pt x="1294" y="1516"/>
                    <a:pt x="1381" y="1521"/>
                    <a:pt x="1466" y="1521"/>
                  </a:cubicBezTo>
                  <a:cubicBezTo>
                    <a:pt x="2035" y="1521"/>
                    <a:pt x="2497" y="1277"/>
                    <a:pt x="2541" y="917"/>
                  </a:cubicBezTo>
                  <a:cubicBezTo>
                    <a:pt x="2592" y="503"/>
                    <a:pt x="2077" y="104"/>
                    <a:pt x="1387" y="16"/>
                  </a:cubicBezTo>
                  <a:cubicBezTo>
                    <a:pt x="1300" y="5"/>
                    <a:pt x="1214" y="0"/>
                    <a:pt x="1131" y="0"/>
                  </a:cubicBezTo>
                  <a:close/>
                </a:path>
              </a:pathLst>
            </a:custGeom>
            <a:solidFill>
              <a:srgbClr val="FDCD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3" name="Google Shape;1443;p46"/>
            <p:cNvSpPr/>
            <p:nvPr/>
          </p:nvSpPr>
          <p:spPr>
            <a:xfrm rot="-412049">
              <a:off x="4658605" y="2567558"/>
              <a:ext cx="72076" cy="98436"/>
            </a:xfrm>
            <a:custGeom>
              <a:avLst/>
              <a:gdLst/>
              <a:ahLst/>
              <a:cxnLst/>
              <a:rect l="l" t="t" r="r" b="b"/>
              <a:pathLst>
                <a:path w="742" h="1158" extrusionOk="0">
                  <a:moveTo>
                    <a:pt x="307" y="0"/>
                  </a:moveTo>
                  <a:cubicBezTo>
                    <a:pt x="299" y="0"/>
                    <a:pt x="292" y="1"/>
                    <a:pt x="284" y="2"/>
                  </a:cubicBezTo>
                  <a:cubicBezTo>
                    <a:pt x="109" y="31"/>
                    <a:pt x="1" y="307"/>
                    <a:pt x="51" y="626"/>
                  </a:cubicBezTo>
                  <a:cubicBezTo>
                    <a:pt x="93" y="932"/>
                    <a:pt x="261" y="1157"/>
                    <a:pt x="434" y="1157"/>
                  </a:cubicBezTo>
                  <a:cubicBezTo>
                    <a:pt x="442" y="1157"/>
                    <a:pt x="450" y="1157"/>
                    <a:pt x="458" y="1156"/>
                  </a:cubicBezTo>
                  <a:cubicBezTo>
                    <a:pt x="632" y="1127"/>
                    <a:pt x="741" y="851"/>
                    <a:pt x="690" y="532"/>
                  </a:cubicBezTo>
                  <a:cubicBezTo>
                    <a:pt x="649" y="226"/>
                    <a:pt x="481" y="0"/>
                    <a:pt x="307" y="0"/>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4" name="Google Shape;1444;p46"/>
            <p:cNvSpPr/>
            <p:nvPr/>
          </p:nvSpPr>
          <p:spPr>
            <a:xfrm rot="-412049">
              <a:off x="5049601" y="2423412"/>
              <a:ext cx="71396" cy="98011"/>
            </a:xfrm>
            <a:custGeom>
              <a:avLst/>
              <a:gdLst/>
              <a:ahLst/>
              <a:cxnLst/>
              <a:rect l="l" t="t" r="r" b="b"/>
              <a:pathLst>
                <a:path w="735" h="1153" extrusionOk="0">
                  <a:moveTo>
                    <a:pt x="314" y="1"/>
                  </a:moveTo>
                  <a:cubicBezTo>
                    <a:pt x="304" y="1"/>
                    <a:pt x="294" y="2"/>
                    <a:pt x="284" y="3"/>
                  </a:cubicBezTo>
                  <a:cubicBezTo>
                    <a:pt x="110" y="32"/>
                    <a:pt x="1" y="308"/>
                    <a:pt x="52" y="628"/>
                  </a:cubicBezTo>
                  <a:cubicBezTo>
                    <a:pt x="93" y="922"/>
                    <a:pt x="257" y="1153"/>
                    <a:pt x="422" y="1153"/>
                  </a:cubicBezTo>
                  <a:cubicBezTo>
                    <a:pt x="432" y="1153"/>
                    <a:pt x="441" y="1152"/>
                    <a:pt x="451" y="1150"/>
                  </a:cubicBezTo>
                  <a:cubicBezTo>
                    <a:pt x="632" y="1128"/>
                    <a:pt x="734" y="845"/>
                    <a:pt x="691" y="533"/>
                  </a:cubicBezTo>
                  <a:cubicBezTo>
                    <a:pt x="649" y="231"/>
                    <a:pt x="485" y="1"/>
                    <a:pt x="314" y="1"/>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5" name="Google Shape;1445;p46"/>
            <p:cNvSpPr/>
            <p:nvPr/>
          </p:nvSpPr>
          <p:spPr>
            <a:xfrm rot="-412049">
              <a:off x="4949583" y="2333387"/>
              <a:ext cx="178538" cy="47348"/>
            </a:xfrm>
            <a:custGeom>
              <a:avLst/>
              <a:gdLst/>
              <a:ahLst/>
              <a:cxnLst/>
              <a:rect l="l" t="t" r="r" b="b"/>
              <a:pathLst>
                <a:path w="1838" h="557" extrusionOk="0">
                  <a:moveTo>
                    <a:pt x="909" y="1"/>
                  </a:moveTo>
                  <a:cubicBezTo>
                    <a:pt x="361" y="1"/>
                    <a:pt x="35" y="406"/>
                    <a:pt x="30" y="411"/>
                  </a:cubicBezTo>
                  <a:cubicBezTo>
                    <a:pt x="1" y="455"/>
                    <a:pt x="8" y="506"/>
                    <a:pt x="44" y="542"/>
                  </a:cubicBezTo>
                  <a:cubicBezTo>
                    <a:pt x="66" y="549"/>
                    <a:pt x="81" y="556"/>
                    <a:pt x="102" y="556"/>
                  </a:cubicBezTo>
                  <a:cubicBezTo>
                    <a:pt x="132" y="556"/>
                    <a:pt x="153" y="549"/>
                    <a:pt x="175" y="527"/>
                  </a:cubicBezTo>
                  <a:cubicBezTo>
                    <a:pt x="190" y="503"/>
                    <a:pt x="452" y="181"/>
                    <a:pt x="901" y="181"/>
                  </a:cubicBezTo>
                  <a:cubicBezTo>
                    <a:pt x="1119" y="181"/>
                    <a:pt x="1380" y="257"/>
                    <a:pt x="1678" y="477"/>
                  </a:cubicBezTo>
                  <a:cubicBezTo>
                    <a:pt x="1695" y="488"/>
                    <a:pt x="1715" y="494"/>
                    <a:pt x="1734" y="494"/>
                  </a:cubicBezTo>
                  <a:cubicBezTo>
                    <a:pt x="1763" y="494"/>
                    <a:pt x="1791" y="481"/>
                    <a:pt x="1809" y="455"/>
                  </a:cubicBezTo>
                  <a:cubicBezTo>
                    <a:pt x="1838" y="418"/>
                    <a:pt x="1830" y="360"/>
                    <a:pt x="1787" y="331"/>
                  </a:cubicBezTo>
                  <a:cubicBezTo>
                    <a:pt x="1454" y="85"/>
                    <a:pt x="1158" y="1"/>
                    <a:pt x="909" y="1"/>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6" name="Google Shape;1446;p46"/>
            <p:cNvSpPr/>
            <p:nvPr/>
          </p:nvSpPr>
          <p:spPr>
            <a:xfrm rot="-412049">
              <a:off x="4786095" y="2697041"/>
              <a:ext cx="198256" cy="61034"/>
            </a:xfrm>
            <a:custGeom>
              <a:avLst/>
              <a:gdLst/>
              <a:ahLst/>
              <a:cxnLst/>
              <a:rect l="l" t="t" r="r" b="b"/>
              <a:pathLst>
                <a:path w="2041" h="718" extrusionOk="0">
                  <a:moveTo>
                    <a:pt x="101" y="0"/>
                  </a:moveTo>
                  <a:cubicBezTo>
                    <a:pt x="78" y="0"/>
                    <a:pt x="55" y="9"/>
                    <a:pt x="36" y="27"/>
                  </a:cubicBezTo>
                  <a:cubicBezTo>
                    <a:pt x="0" y="64"/>
                    <a:pt x="0" y="122"/>
                    <a:pt x="29" y="158"/>
                  </a:cubicBezTo>
                  <a:cubicBezTo>
                    <a:pt x="457" y="594"/>
                    <a:pt x="908" y="717"/>
                    <a:pt x="1271" y="717"/>
                  </a:cubicBezTo>
                  <a:cubicBezTo>
                    <a:pt x="1677" y="717"/>
                    <a:pt x="1975" y="565"/>
                    <a:pt x="1982" y="557"/>
                  </a:cubicBezTo>
                  <a:cubicBezTo>
                    <a:pt x="2026" y="536"/>
                    <a:pt x="2040" y="485"/>
                    <a:pt x="2018" y="434"/>
                  </a:cubicBezTo>
                  <a:cubicBezTo>
                    <a:pt x="2003" y="404"/>
                    <a:pt x="1971" y="388"/>
                    <a:pt x="1938" y="388"/>
                  </a:cubicBezTo>
                  <a:cubicBezTo>
                    <a:pt x="1923" y="388"/>
                    <a:pt x="1908" y="391"/>
                    <a:pt x="1895" y="398"/>
                  </a:cubicBezTo>
                  <a:cubicBezTo>
                    <a:pt x="1891" y="401"/>
                    <a:pt x="1632" y="535"/>
                    <a:pt x="1270" y="535"/>
                  </a:cubicBezTo>
                  <a:cubicBezTo>
                    <a:pt x="946" y="535"/>
                    <a:pt x="540" y="428"/>
                    <a:pt x="160" y="27"/>
                  </a:cubicBezTo>
                  <a:cubicBezTo>
                    <a:pt x="145" y="9"/>
                    <a:pt x="124" y="0"/>
                    <a:pt x="101" y="0"/>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7" name="Google Shape;1447;p46"/>
            <p:cNvSpPr/>
            <p:nvPr/>
          </p:nvSpPr>
          <p:spPr>
            <a:xfrm rot="-412049">
              <a:off x="4531419" y="2459745"/>
              <a:ext cx="169310" cy="71319"/>
            </a:xfrm>
            <a:custGeom>
              <a:avLst/>
              <a:gdLst/>
              <a:ahLst/>
              <a:cxnLst/>
              <a:rect l="l" t="t" r="r" b="b"/>
              <a:pathLst>
                <a:path w="1743" h="839" extrusionOk="0">
                  <a:moveTo>
                    <a:pt x="1096" y="1"/>
                  </a:moveTo>
                  <a:cubicBezTo>
                    <a:pt x="295" y="1"/>
                    <a:pt x="22" y="703"/>
                    <a:pt x="22" y="715"/>
                  </a:cubicBezTo>
                  <a:cubicBezTo>
                    <a:pt x="0" y="759"/>
                    <a:pt x="29" y="810"/>
                    <a:pt x="73" y="831"/>
                  </a:cubicBezTo>
                  <a:cubicBezTo>
                    <a:pt x="87" y="831"/>
                    <a:pt x="95" y="839"/>
                    <a:pt x="109" y="839"/>
                  </a:cubicBezTo>
                  <a:cubicBezTo>
                    <a:pt x="145" y="839"/>
                    <a:pt x="174" y="817"/>
                    <a:pt x="189" y="781"/>
                  </a:cubicBezTo>
                  <a:cubicBezTo>
                    <a:pt x="201" y="751"/>
                    <a:pt x="422" y="185"/>
                    <a:pt x="1097" y="185"/>
                  </a:cubicBezTo>
                  <a:cubicBezTo>
                    <a:pt x="1245" y="185"/>
                    <a:pt x="1416" y="213"/>
                    <a:pt x="1612" y="280"/>
                  </a:cubicBezTo>
                  <a:cubicBezTo>
                    <a:pt x="1622" y="283"/>
                    <a:pt x="1633" y="284"/>
                    <a:pt x="1643" y="284"/>
                  </a:cubicBezTo>
                  <a:cubicBezTo>
                    <a:pt x="1682" y="284"/>
                    <a:pt x="1716" y="262"/>
                    <a:pt x="1728" y="222"/>
                  </a:cubicBezTo>
                  <a:cubicBezTo>
                    <a:pt x="1743" y="178"/>
                    <a:pt x="1721" y="127"/>
                    <a:pt x="1670" y="105"/>
                  </a:cubicBezTo>
                  <a:cubicBezTo>
                    <a:pt x="1454" y="31"/>
                    <a:pt x="1264" y="1"/>
                    <a:pt x="1096" y="1"/>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8" name="Google Shape;1448;p46"/>
            <p:cNvSpPr/>
            <p:nvPr/>
          </p:nvSpPr>
          <p:spPr>
            <a:xfrm rot="-412049">
              <a:off x="4940940" y="2459758"/>
              <a:ext cx="146774" cy="161169"/>
            </a:xfrm>
            <a:custGeom>
              <a:avLst/>
              <a:gdLst/>
              <a:ahLst/>
              <a:cxnLst/>
              <a:rect l="l" t="t" r="r" b="b"/>
              <a:pathLst>
                <a:path w="1511" h="1896" extrusionOk="0">
                  <a:moveTo>
                    <a:pt x="94" y="1"/>
                  </a:moveTo>
                  <a:cubicBezTo>
                    <a:pt x="44" y="8"/>
                    <a:pt x="0" y="44"/>
                    <a:pt x="0" y="95"/>
                  </a:cubicBezTo>
                  <a:cubicBezTo>
                    <a:pt x="0" y="168"/>
                    <a:pt x="0" y="828"/>
                    <a:pt x="319" y="1039"/>
                  </a:cubicBezTo>
                  <a:cubicBezTo>
                    <a:pt x="332" y="1047"/>
                    <a:pt x="350" y="1051"/>
                    <a:pt x="367" y="1051"/>
                  </a:cubicBezTo>
                  <a:cubicBezTo>
                    <a:pt x="379" y="1051"/>
                    <a:pt x="390" y="1049"/>
                    <a:pt x="399" y="1046"/>
                  </a:cubicBezTo>
                  <a:cubicBezTo>
                    <a:pt x="404" y="1046"/>
                    <a:pt x="565" y="989"/>
                    <a:pt x="740" y="989"/>
                  </a:cubicBezTo>
                  <a:cubicBezTo>
                    <a:pt x="865" y="989"/>
                    <a:pt x="997" y="1019"/>
                    <a:pt x="1082" y="1119"/>
                  </a:cubicBezTo>
                  <a:cubicBezTo>
                    <a:pt x="1256" y="1329"/>
                    <a:pt x="835" y="1736"/>
                    <a:pt x="835" y="1736"/>
                  </a:cubicBezTo>
                  <a:cubicBezTo>
                    <a:pt x="799" y="1772"/>
                    <a:pt x="791" y="1830"/>
                    <a:pt x="828" y="1866"/>
                  </a:cubicBezTo>
                  <a:cubicBezTo>
                    <a:pt x="849" y="1888"/>
                    <a:pt x="871" y="1895"/>
                    <a:pt x="893" y="1895"/>
                  </a:cubicBezTo>
                  <a:cubicBezTo>
                    <a:pt x="915" y="1895"/>
                    <a:pt x="944" y="1888"/>
                    <a:pt x="958" y="1874"/>
                  </a:cubicBezTo>
                  <a:cubicBezTo>
                    <a:pt x="980" y="1852"/>
                    <a:pt x="1510" y="1351"/>
                    <a:pt x="1220" y="1002"/>
                  </a:cubicBezTo>
                  <a:cubicBezTo>
                    <a:pt x="1090" y="849"/>
                    <a:pt x="901" y="807"/>
                    <a:pt x="732" y="807"/>
                  </a:cubicBezTo>
                  <a:cubicBezTo>
                    <a:pt x="588" y="807"/>
                    <a:pt x="459" y="837"/>
                    <a:pt x="392" y="857"/>
                  </a:cubicBezTo>
                  <a:cubicBezTo>
                    <a:pt x="218" y="698"/>
                    <a:pt x="182" y="262"/>
                    <a:pt x="182" y="95"/>
                  </a:cubicBezTo>
                  <a:cubicBezTo>
                    <a:pt x="182" y="44"/>
                    <a:pt x="145" y="8"/>
                    <a:pt x="94" y="1"/>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9" name="Google Shape;1449;p46"/>
            <p:cNvSpPr/>
            <p:nvPr/>
          </p:nvSpPr>
          <p:spPr>
            <a:xfrm rot="-412049">
              <a:off x="4454136" y="2685275"/>
              <a:ext cx="280726" cy="193556"/>
            </a:xfrm>
            <a:custGeom>
              <a:avLst/>
              <a:gdLst/>
              <a:ahLst/>
              <a:cxnLst/>
              <a:rect l="l" t="t" r="r" b="b"/>
              <a:pathLst>
                <a:path w="2890" h="2277" extrusionOk="0">
                  <a:moveTo>
                    <a:pt x="1547" y="1"/>
                  </a:moveTo>
                  <a:cubicBezTo>
                    <a:pt x="1430" y="1"/>
                    <a:pt x="1311" y="14"/>
                    <a:pt x="1191" y="42"/>
                  </a:cubicBezTo>
                  <a:cubicBezTo>
                    <a:pt x="472" y="209"/>
                    <a:pt x="0" y="841"/>
                    <a:pt x="145" y="1443"/>
                  </a:cubicBezTo>
                  <a:cubicBezTo>
                    <a:pt x="260" y="1950"/>
                    <a:pt x="766" y="2276"/>
                    <a:pt x="1346" y="2276"/>
                  </a:cubicBezTo>
                  <a:cubicBezTo>
                    <a:pt x="1464" y="2276"/>
                    <a:pt x="1585" y="2263"/>
                    <a:pt x="1706" y="2235"/>
                  </a:cubicBezTo>
                  <a:cubicBezTo>
                    <a:pt x="2425" y="2068"/>
                    <a:pt x="2890" y="1443"/>
                    <a:pt x="2752" y="833"/>
                  </a:cubicBezTo>
                  <a:cubicBezTo>
                    <a:pt x="2631" y="332"/>
                    <a:pt x="2127" y="1"/>
                    <a:pt x="1547" y="1"/>
                  </a:cubicBezTo>
                  <a:close/>
                </a:path>
              </a:pathLst>
            </a:custGeom>
            <a:solidFill>
              <a:srgbClr val="F97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0" name="Google Shape;1450;p46"/>
            <p:cNvSpPr/>
            <p:nvPr/>
          </p:nvSpPr>
          <p:spPr>
            <a:xfrm rot="-412049">
              <a:off x="5087875" y="2496767"/>
              <a:ext cx="195439" cy="189476"/>
            </a:xfrm>
            <a:custGeom>
              <a:avLst/>
              <a:gdLst/>
              <a:ahLst/>
              <a:cxnLst/>
              <a:rect l="l" t="t" r="r" b="b"/>
              <a:pathLst>
                <a:path w="2012" h="2229" extrusionOk="0">
                  <a:moveTo>
                    <a:pt x="908" y="0"/>
                  </a:moveTo>
                  <a:cubicBezTo>
                    <a:pt x="855" y="0"/>
                    <a:pt x="801" y="6"/>
                    <a:pt x="748" y="18"/>
                  </a:cubicBezTo>
                  <a:cubicBezTo>
                    <a:pt x="276" y="127"/>
                    <a:pt x="0" y="708"/>
                    <a:pt x="146" y="1318"/>
                  </a:cubicBezTo>
                  <a:cubicBezTo>
                    <a:pt x="268" y="1854"/>
                    <a:pt x="678" y="2229"/>
                    <a:pt x="1104" y="2229"/>
                  </a:cubicBezTo>
                  <a:cubicBezTo>
                    <a:pt x="1157" y="2229"/>
                    <a:pt x="1211" y="2223"/>
                    <a:pt x="1264" y="2211"/>
                  </a:cubicBezTo>
                  <a:cubicBezTo>
                    <a:pt x="1743" y="2102"/>
                    <a:pt x="2011" y="1521"/>
                    <a:pt x="1873" y="911"/>
                  </a:cubicBezTo>
                  <a:cubicBezTo>
                    <a:pt x="1744" y="375"/>
                    <a:pt x="1334" y="0"/>
                    <a:pt x="908" y="0"/>
                  </a:cubicBezTo>
                  <a:close/>
                </a:path>
              </a:pathLst>
            </a:custGeom>
            <a:solidFill>
              <a:srgbClr val="F97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1" name="Google Shape;1451;p46"/>
            <p:cNvSpPr/>
            <p:nvPr/>
          </p:nvSpPr>
          <p:spPr>
            <a:xfrm rot="-412049">
              <a:off x="4346030" y="1847490"/>
              <a:ext cx="1044416" cy="429445"/>
            </a:xfrm>
            <a:custGeom>
              <a:avLst/>
              <a:gdLst/>
              <a:ahLst/>
              <a:cxnLst/>
              <a:rect l="l" t="t" r="r" b="b"/>
              <a:pathLst>
                <a:path w="10752" h="5052" extrusionOk="0">
                  <a:moveTo>
                    <a:pt x="8407" y="0"/>
                  </a:moveTo>
                  <a:cubicBezTo>
                    <a:pt x="7976" y="182"/>
                    <a:pt x="7523" y="238"/>
                    <a:pt x="7059" y="238"/>
                  </a:cubicBezTo>
                  <a:cubicBezTo>
                    <a:pt x="6331" y="238"/>
                    <a:pt x="5576" y="101"/>
                    <a:pt x="4836" y="101"/>
                  </a:cubicBezTo>
                  <a:cubicBezTo>
                    <a:pt x="4545" y="101"/>
                    <a:pt x="4256" y="123"/>
                    <a:pt x="3971" y="182"/>
                  </a:cubicBezTo>
                  <a:cubicBezTo>
                    <a:pt x="3521" y="276"/>
                    <a:pt x="3100" y="465"/>
                    <a:pt x="2708" y="712"/>
                  </a:cubicBezTo>
                  <a:cubicBezTo>
                    <a:pt x="2244" y="1009"/>
                    <a:pt x="1815" y="1394"/>
                    <a:pt x="1438" y="1800"/>
                  </a:cubicBezTo>
                  <a:cubicBezTo>
                    <a:pt x="1133" y="2113"/>
                    <a:pt x="821" y="2425"/>
                    <a:pt x="516" y="2737"/>
                  </a:cubicBezTo>
                  <a:cubicBezTo>
                    <a:pt x="342" y="3100"/>
                    <a:pt x="175" y="3463"/>
                    <a:pt x="0" y="3826"/>
                  </a:cubicBezTo>
                  <a:cubicBezTo>
                    <a:pt x="117" y="3790"/>
                    <a:pt x="233" y="3761"/>
                    <a:pt x="356" y="3732"/>
                  </a:cubicBezTo>
                  <a:cubicBezTo>
                    <a:pt x="421" y="3717"/>
                    <a:pt x="494" y="3703"/>
                    <a:pt x="567" y="3695"/>
                  </a:cubicBezTo>
                  <a:cubicBezTo>
                    <a:pt x="712" y="3673"/>
                    <a:pt x="850" y="3659"/>
                    <a:pt x="995" y="3652"/>
                  </a:cubicBezTo>
                  <a:lnTo>
                    <a:pt x="1191" y="3652"/>
                  </a:lnTo>
                  <a:cubicBezTo>
                    <a:pt x="1982" y="3652"/>
                    <a:pt x="2788" y="3862"/>
                    <a:pt x="3550" y="4109"/>
                  </a:cubicBezTo>
                  <a:cubicBezTo>
                    <a:pt x="4320" y="4370"/>
                    <a:pt x="5082" y="4675"/>
                    <a:pt x="5873" y="4864"/>
                  </a:cubicBezTo>
                  <a:cubicBezTo>
                    <a:pt x="6251" y="4958"/>
                    <a:pt x="6643" y="5024"/>
                    <a:pt x="7035" y="5046"/>
                  </a:cubicBezTo>
                  <a:cubicBezTo>
                    <a:pt x="7102" y="5049"/>
                    <a:pt x="7170" y="5051"/>
                    <a:pt x="7237" y="5051"/>
                  </a:cubicBezTo>
                  <a:cubicBezTo>
                    <a:pt x="7571" y="5051"/>
                    <a:pt x="7907" y="5007"/>
                    <a:pt x="8233" y="4922"/>
                  </a:cubicBezTo>
                  <a:cubicBezTo>
                    <a:pt x="8835" y="4762"/>
                    <a:pt x="9387" y="4465"/>
                    <a:pt x="9765" y="4007"/>
                  </a:cubicBezTo>
                  <a:cubicBezTo>
                    <a:pt x="9895" y="3855"/>
                    <a:pt x="9997" y="3695"/>
                    <a:pt x="10084" y="3514"/>
                  </a:cubicBezTo>
                  <a:lnTo>
                    <a:pt x="10084" y="3514"/>
                  </a:lnTo>
                  <a:cubicBezTo>
                    <a:pt x="9914" y="3591"/>
                    <a:pt x="9727" y="3626"/>
                    <a:pt x="9539" y="3626"/>
                  </a:cubicBezTo>
                  <a:cubicBezTo>
                    <a:pt x="9478" y="3626"/>
                    <a:pt x="9418" y="3622"/>
                    <a:pt x="9358" y="3615"/>
                  </a:cubicBezTo>
                  <a:cubicBezTo>
                    <a:pt x="9184" y="3586"/>
                    <a:pt x="9017" y="3528"/>
                    <a:pt x="8864" y="3441"/>
                  </a:cubicBezTo>
                  <a:cubicBezTo>
                    <a:pt x="9743" y="2875"/>
                    <a:pt x="10389" y="1967"/>
                    <a:pt x="10643" y="958"/>
                  </a:cubicBezTo>
                  <a:cubicBezTo>
                    <a:pt x="10694" y="784"/>
                    <a:pt x="10730" y="603"/>
                    <a:pt x="10752" y="421"/>
                  </a:cubicBezTo>
                  <a:lnTo>
                    <a:pt x="10752" y="421"/>
                  </a:lnTo>
                  <a:cubicBezTo>
                    <a:pt x="9953" y="849"/>
                    <a:pt x="9068" y="1111"/>
                    <a:pt x="8168" y="1183"/>
                  </a:cubicBezTo>
                  <a:cubicBezTo>
                    <a:pt x="8003" y="1194"/>
                    <a:pt x="7834" y="1201"/>
                    <a:pt x="7664" y="1201"/>
                  </a:cubicBezTo>
                  <a:cubicBezTo>
                    <a:pt x="7602" y="1201"/>
                    <a:pt x="7540" y="1200"/>
                    <a:pt x="7478" y="1198"/>
                  </a:cubicBezTo>
                  <a:cubicBezTo>
                    <a:pt x="7761" y="1031"/>
                    <a:pt x="7993" y="799"/>
                    <a:pt x="8168" y="523"/>
                  </a:cubicBezTo>
                  <a:cubicBezTo>
                    <a:pt x="8276" y="363"/>
                    <a:pt x="8356" y="182"/>
                    <a:pt x="8407" y="0"/>
                  </a:cubicBezTo>
                  <a:close/>
                </a:path>
              </a:pathLst>
            </a:custGeom>
            <a:solidFill>
              <a:srgbClr val="9F5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2" name="Google Shape;1452;p46"/>
            <p:cNvSpPr/>
            <p:nvPr/>
          </p:nvSpPr>
          <p:spPr>
            <a:xfrm rot="-412049">
              <a:off x="4102071" y="2131038"/>
              <a:ext cx="380194" cy="533491"/>
            </a:xfrm>
            <a:custGeom>
              <a:avLst/>
              <a:gdLst/>
              <a:ahLst/>
              <a:cxnLst/>
              <a:rect l="l" t="t" r="r" b="b"/>
              <a:pathLst>
                <a:path w="3914" h="6276" extrusionOk="0">
                  <a:moveTo>
                    <a:pt x="1198" y="0"/>
                  </a:moveTo>
                  <a:cubicBezTo>
                    <a:pt x="806" y="901"/>
                    <a:pt x="494" y="1830"/>
                    <a:pt x="254" y="2781"/>
                  </a:cubicBezTo>
                  <a:cubicBezTo>
                    <a:pt x="117" y="3354"/>
                    <a:pt x="0" y="3942"/>
                    <a:pt x="66" y="4530"/>
                  </a:cubicBezTo>
                  <a:cubicBezTo>
                    <a:pt x="138" y="5155"/>
                    <a:pt x="414" y="5750"/>
                    <a:pt x="850" y="6200"/>
                  </a:cubicBezTo>
                  <a:cubicBezTo>
                    <a:pt x="887" y="6238"/>
                    <a:pt x="931" y="6276"/>
                    <a:pt x="979" y="6276"/>
                  </a:cubicBezTo>
                  <a:cubicBezTo>
                    <a:pt x="987" y="6276"/>
                    <a:pt x="994" y="6275"/>
                    <a:pt x="1002" y="6273"/>
                  </a:cubicBezTo>
                  <a:cubicBezTo>
                    <a:pt x="1060" y="6258"/>
                    <a:pt x="1082" y="6200"/>
                    <a:pt x="1104" y="6142"/>
                  </a:cubicBezTo>
                  <a:cubicBezTo>
                    <a:pt x="1358" y="5445"/>
                    <a:pt x="1612" y="4741"/>
                    <a:pt x="1873" y="4037"/>
                  </a:cubicBezTo>
                  <a:lnTo>
                    <a:pt x="1873" y="4037"/>
                  </a:lnTo>
                  <a:cubicBezTo>
                    <a:pt x="1793" y="4472"/>
                    <a:pt x="1844" y="4922"/>
                    <a:pt x="2004" y="5336"/>
                  </a:cubicBezTo>
                  <a:cubicBezTo>
                    <a:pt x="2316" y="5082"/>
                    <a:pt x="2643" y="4850"/>
                    <a:pt x="2919" y="4552"/>
                  </a:cubicBezTo>
                  <a:cubicBezTo>
                    <a:pt x="3420" y="4000"/>
                    <a:pt x="3688" y="3267"/>
                    <a:pt x="3804" y="2527"/>
                  </a:cubicBezTo>
                  <a:cubicBezTo>
                    <a:pt x="3913" y="1794"/>
                    <a:pt x="3884" y="1039"/>
                    <a:pt x="3855" y="291"/>
                  </a:cubicBezTo>
                  <a:lnTo>
                    <a:pt x="1198" y="0"/>
                  </a:lnTo>
                  <a:close/>
                </a:path>
              </a:pathLst>
            </a:custGeom>
            <a:solidFill>
              <a:srgbClr val="9F5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453" name="Google Shape;1453;p46"/>
          <p:cNvGrpSpPr/>
          <p:nvPr/>
        </p:nvGrpSpPr>
        <p:grpSpPr>
          <a:xfrm>
            <a:off x="664144" y="2401994"/>
            <a:ext cx="511870" cy="455665"/>
            <a:chOff x="7970194" y="2013577"/>
            <a:chExt cx="372676" cy="331731"/>
          </a:xfrm>
        </p:grpSpPr>
        <p:sp>
          <p:nvSpPr>
            <p:cNvPr id="1454" name="Google Shape;1454;p46"/>
            <p:cNvSpPr/>
            <p:nvPr/>
          </p:nvSpPr>
          <p:spPr>
            <a:xfrm>
              <a:off x="8092032" y="2284533"/>
              <a:ext cx="102454" cy="60775"/>
            </a:xfrm>
            <a:custGeom>
              <a:avLst/>
              <a:gdLst/>
              <a:ahLst/>
              <a:cxnLst/>
              <a:rect l="l" t="t" r="r" b="b"/>
              <a:pathLst>
                <a:path w="3906" h="2317" extrusionOk="0">
                  <a:moveTo>
                    <a:pt x="2620" y="1"/>
                  </a:moveTo>
                  <a:cubicBezTo>
                    <a:pt x="2541" y="1"/>
                    <a:pt x="2462" y="40"/>
                    <a:pt x="2414" y="133"/>
                  </a:cubicBezTo>
                  <a:lnTo>
                    <a:pt x="1573" y="1848"/>
                  </a:lnTo>
                  <a:lnTo>
                    <a:pt x="312" y="1848"/>
                  </a:lnTo>
                  <a:cubicBezTo>
                    <a:pt x="0" y="1848"/>
                    <a:pt x="0" y="2316"/>
                    <a:pt x="312" y="2316"/>
                  </a:cubicBezTo>
                  <a:lnTo>
                    <a:pt x="3594" y="2316"/>
                  </a:lnTo>
                  <a:cubicBezTo>
                    <a:pt x="3906" y="2316"/>
                    <a:pt x="3906" y="1848"/>
                    <a:pt x="3594" y="1848"/>
                  </a:cubicBezTo>
                  <a:lnTo>
                    <a:pt x="2102" y="1848"/>
                  </a:lnTo>
                  <a:lnTo>
                    <a:pt x="2841" y="343"/>
                  </a:lnTo>
                  <a:cubicBezTo>
                    <a:pt x="2931" y="154"/>
                    <a:pt x="2776" y="1"/>
                    <a:pt x="2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5" name="Google Shape;1455;p46"/>
            <p:cNvSpPr/>
            <p:nvPr/>
          </p:nvSpPr>
          <p:spPr>
            <a:xfrm>
              <a:off x="8116741" y="2284533"/>
              <a:ext cx="77746" cy="60775"/>
            </a:xfrm>
            <a:custGeom>
              <a:avLst/>
              <a:gdLst/>
              <a:ahLst/>
              <a:cxnLst/>
              <a:rect l="l" t="t" r="r" b="b"/>
              <a:pathLst>
                <a:path w="2964" h="2317" extrusionOk="0">
                  <a:moveTo>
                    <a:pt x="2616" y="1"/>
                  </a:moveTo>
                  <a:cubicBezTo>
                    <a:pt x="2538" y="1"/>
                    <a:pt x="2460" y="40"/>
                    <a:pt x="2415" y="133"/>
                  </a:cubicBezTo>
                  <a:lnTo>
                    <a:pt x="1567" y="1848"/>
                  </a:lnTo>
                  <a:lnTo>
                    <a:pt x="313" y="1848"/>
                  </a:lnTo>
                  <a:cubicBezTo>
                    <a:pt x="1" y="1848"/>
                    <a:pt x="1" y="2316"/>
                    <a:pt x="313" y="2316"/>
                  </a:cubicBezTo>
                  <a:lnTo>
                    <a:pt x="2652" y="2316"/>
                  </a:lnTo>
                  <a:cubicBezTo>
                    <a:pt x="2964" y="2316"/>
                    <a:pt x="2964" y="1848"/>
                    <a:pt x="2652" y="1848"/>
                  </a:cubicBezTo>
                  <a:lnTo>
                    <a:pt x="2096" y="1848"/>
                  </a:lnTo>
                  <a:lnTo>
                    <a:pt x="2835" y="343"/>
                  </a:lnTo>
                  <a:cubicBezTo>
                    <a:pt x="2925" y="154"/>
                    <a:pt x="2770" y="1"/>
                    <a:pt x="2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6" name="Google Shape;1456;p46"/>
            <p:cNvSpPr/>
            <p:nvPr/>
          </p:nvSpPr>
          <p:spPr>
            <a:xfrm>
              <a:off x="7970194" y="2104805"/>
              <a:ext cx="38086" cy="48578"/>
            </a:xfrm>
            <a:custGeom>
              <a:avLst/>
              <a:gdLst/>
              <a:ahLst/>
              <a:cxnLst/>
              <a:rect l="l" t="t" r="r" b="b"/>
              <a:pathLst>
                <a:path w="1452" h="1852" extrusionOk="0">
                  <a:moveTo>
                    <a:pt x="1452" y="1"/>
                  </a:moveTo>
                  <a:lnTo>
                    <a:pt x="204" y="523"/>
                  </a:lnTo>
                  <a:cubicBezTo>
                    <a:pt x="34" y="598"/>
                    <a:pt x="1" y="828"/>
                    <a:pt x="143" y="950"/>
                  </a:cubicBezTo>
                  <a:lnTo>
                    <a:pt x="1282" y="1852"/>
                  </a:lnTo>
                  <a:lnTo>
                    <a:pt x="14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7" name="Google Shape;1457;p46"/>
            <p:cNvSpPr/>
            <p:nvPr/>
          </p:nvSpPr>
          <p:spPr>
            <a:xfrm>
              <a:off x="7984961" y="2013577"/>
              <a:ext cx="357908" cy="288687"/>
            </a:xfrm>
            <a:custGeom>
              <a:avLst/>
              <a:gdLst/>
              <a:ahLst/>
              <a:cxnLst/>
              <a:rect l="l" t="t" r="r" b="b"/>
              <a:pathLst>
                <a:path w="13645" h="11006" extrusionOk="0">
                  <a:moveTo>
                    <a:pt x="5405" y="0"/>
                  </a:moveTo>
                  <a:cubicBezTo>
                    <a:pt x="5148" y="0"/>
                    <a:pt x="1104" y="70"/>
                    <a:pt x="455" y="4455"/>
                  </a:cubicBezTo>
                  <a:cubicBezTo>
                    <a:pt x="0" y="8435"/>
                    <a:pt x="3235" y="11005"/>
                    <a:pt x="6978" y="11005"/>
                  </a:cubicBezTo>
                  <a:cubicBezTo>
                    <a:pt x="10015" y="11005"/>
                    <a:pt x="12653" y="9202"/>
                    <a:pt x="13582" y="6700"/>
                  </a:cubicBezTo>
                  <a:cubicBezTo>
                    <a:pt x="13644" y="6518"/>
                    <a:pt x="13508" y="6346"/>
                    <a:pt x="13338" y="6346"/>
                  </a:cubicBezTo>
                  <a:cubicBezTo>
                    <a:pt x="13305" y="6346"/>
                    <a:pt x="13271" y="6353"/>
                    <a:pt x="13236" y="6367"/>
                  </a:cubicBezTo>
                  <a:cubicBezTo>
                    <a:pt x="12738" y="6573"/>
                    <a:pt x="12201" y="6679"/>
                    <a:pt x="11663" y="6679"/>
                  </a:cubicBezTo>
                  <a:cubicBezTo>
                    <a:pt x="11527" y="6679"/>
                    <a:pt x="11392" y="6673"/>
                    <a:pt x="11256" y="6659"/>
                  </a:cubicBezTo>
                  <a:cubicBezTo>
                    <a:pt x="9337" y="6483"/>
                    <a:pt x="7954" y="4103"/>
                    <a:pt x="7127" y="2665"/>
                  </a:cubicBezTo>
                  <a:cubicBezTo>
                    <a:pt x="6571" y="1709"/>
                    <a:pt x="5825" y="1112"/>
                    <a:pt x="4726" y="902"/>
                  </a:cubicBezTo>
                  <a:lnTo>
                    <a:pt x="5418" y="0"/>
                  </a:lnTo>
                  <a:cubicBezTo>
                    <a:pt x="5418" y="0"/>
                    <a:pt x="5414" y="0"/>
                    <a:pt x="5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8" name="Google Shape;1458;p46"/>
            <p:cNvSpPr/>
            <p:nvPr/>
          </p:nvSpPr>
          <p:spPr>
            <a:xfrm>
              <a:off x="7984961" y="2013577"/>
              <a:ext cx="244385" cy="288687"/>
            </a:xfrm>
            <a:custGeom>
              <a:avLst/>
              <a:gdLst/>
              <a:ahLst/>
              <a:cxnLst/>
              <a:rect l="l" t="t" r="r" b="b"/>
              <a:pathLst>
                <a:path w="9317" h="11006" extrusionOk="0">
                  <a:moveTo>
                    <a:pt x="5398" y="0"/>
                  </a:moveTo>
                  <a:cubicBezTo>
                    <a:pt x="5141" y="0"/>
                    <a:pt x="1098" y="70"/>
                    <a:pt x="448" y="4455"/>
                  </a:cubicBezTo>
                  <a:cubicBezTo>
                    <a:pt x="0" y="8435"/>
                    <a:pt x="3228" y="11005"/>
                    <a:pt x="6978" y="11005"/>
                  </a:cubicBezTo>
                  <a:cubicBezTo>
                    <a:pt x="7771" y="11005"/>
                    <a:pt x="8564" y="10883"/>
                    <a:pt x="9317" y="10639"/>
                  </a:cubicBezTo>
                  <a:lnTo>
                    <a:pt x="9317" y="10639"/>
                  </a:lnTo>
                  <a:cubicBezTo>
                    <a:pt x="9147" y="10646"/>
                    <a:pt x="8971" y="10653"/>
                    <a:pt x="8795" y="10653"/>
                  </a:cubicBezTo>
                  <a:cubicBezTo>
                    <a:pt x="5045" y="10653"/>
                    <a:pt x="1818" y="8083"/>
                    <a:pt x="2265" y="4103"/>
                  </a:cubicBezTo>
                  <a:cubicBezTo>
                    <a:pt x="2645" y="1560"/>
                    <a:pt x="4157" y="475"/>
                    <a:pt x="5411" y="0"/>
                  </a:cubicBezTo>
                  <a:cubicBezTo>
                    <a:pt x="5411" y="0"/>
                    <a:pt x="5407" y="0"/>
                    <a:pt x="5398" y="0"/>
                  </a:cubicBezTo>
                  <a:close/>
                </a:path>
              </a:pathLst>
            </a:custGeom>
            <a:solidFill>
              <a:srgbClr val="E5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9" name="Google Shape;1459;p46"/>
            <p:cNvSpPr/>
            <p:nvPr/>
          </p:nvSpPr>
          <p:spPr>
            <a:xfrm>
              <a:off x="8083875" y="2093447"/>
              <a:ext cx="208974" cy="129786"/>
            </a:xfrm>
            <a:custGeom>
              <a:avLst/>
              <a:gdLst/>
              <a:ahLst/>
              <a:cxnLst/>
              <a:rect l="l" t="t" r="r" b="b"/>
              <a:pathLst>
                <a:path w="7967" h="4948" extrusionOk="0">
                  <a:moveTo>
                    <a:pt x="2937" y="0"/>
                  </a:moveTo>
                  <a:cubicBezTo>
                    <a:pt x="2729" y="0"/>
                    <a:pt x="2519" y="51"/>
                    <a:pt x="2325" y="156"/>
                  </a:cubicBezTo>
                  <a:lnTo>
                    <a:pt x="2318" y="156"/>
                  </a:lnTo>
                  <a:cubicBezTo>
                    <a:pt x="0" y="1422"/>
                    <a:pt x="1203" y="4948"/>
                    <a:pt x="4061" y="4948"/>
                  </a:cubicBezTo>
                  <a:cubicBezTo>
                    <a:pt x="5106" y="4948"/>
                    <a:pt x="6373" y="4476"/>
                    <a:pt x="7770" y="3248"/>
                  </a:cubicBezTo>
                  <a:cubicBezTo>
                    <a:pt x="7967" y="3078"/>
                    <a:pt x="7845" y="2760"/>
                    <a:pt x="7587" y="2760"/>
                  </a:cubicBezTo>
                  <a:cubicBezTo>
                    <a:pt x="6753" y="2760"/>
                    <a:pt x="5410" y="2393"/>
                    <a:pt x="3966" y="515"/>
                  </a:cubicBezTo>
                  <a:cubicBezTo>
                    <a:pt x="3717" y="182"/>
                    <a:pt x="3332" y="0"/>
                    <a:pt x="2937" y="0"/>
                  </a:cubicBezTo>
                  <a:close/>
                </a:path>
              </a:pathLst>
            </a:custGeom>
            <a:solidFill>
              <a:srgbClr val="E5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0" name="Google Shape;1460;p46"/>
            <p:cNvSpPr/>
            <p:nvPr/>
          </p:nvSpPr>
          <p:spPr>
            <a:xfrm>
              <a:off x="8108505" y="2142707"/>
              <a:ext cx="184292" cy="80552"/>
            </a:xfrm>
            <a:custGeom>
              <a:avLst/>
              <a:gdLst/>
              <a:ahLst/>
              <a:cxnLst/>
              <a:rect l="l" t="t" r="r" b="b"/>
              <a:pathLst>
                <a:path w="7026" h="3071" extrusionOk="0">
                  <a:moveTo>
                    <a:pt x="172" y="0"/>
                  </a:moveTo>
                  <a:cubicBezTo>
                    <a:pt x="0" y="1438"/>
                    <a:pt x="1179" y="3070"/>
                    <a:pt x="3125" y="3070"/>
                  </a:cubicBezTo>
                  <a:cubicBezTo>
                    <a:pt x="4171" y="3070"/>
                    <a:pt x="5439" y="2598"/>
                    <a:pt x="6838" y="1370"/>
                  </a:cubicBezTo>
                  <a:cubicBezTo>
                    <a:pt x="7026" y="1195"/>
                    <a:pt x="6908" y="882"/>
                    <a:pt x="6656" y="882"/>
                  </a:cubicBezTo>
                  <a:cubicBezTo>
                    <a:pt x="6653" y="882"/>
                    <a:pt x="6651" y="882"/>
                    <a:pt x="6648" y="882"/>
                  </a:cubicBezTo>
                  <a:cubicBezTo>
                    <a:pt x="6465" y="882"/>
                    <a:pt x="6289" y="861"/>
                    <a:pt x="6119" y="827"/>
                  </a:cubicBezTo>
                  <a:cubicBezTo>
                    <a:pt x="5293" y="1605"/>
                    <a:pt x="3857" y="2217"/>
                    <a:pt x="2601" y="2217"/>
                  </a:cubicBezTo>
                  <a:cubicBezTo>
                    <a:pt x="1361" y="2217"/>
                    <a:pt x="297" y="1621"/>
                    <a:pt x="172" y="0"/>
                  </a:cubicBezTo>
                  <a:close/>
                </a:path>
              </a:pathLst>
            </a:custGeom>
            <a:solidFill>
              <a:srgbClr val="E5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1" name="Google Shape;1461;p46"/>
            <p:cNvSpPr/>
            <p:nvPr/>
          </p:nvSpPr>
          <p:spPr>
            <a:xfrm>
              <a:off x="8032805" y="2087388"/>
              <a:ext cx="36827" cy="42886"/>
            </a:xfrm>
            <a:custGeom>
              <a:avLst/>
              <a:gdLst/>
              <a:ahLst/>
              <a:cxnLst/>
              <a:rect l="l" t="t" r="r" b="b"/>
              <a:pathLst>
                <a:path w="1404" h="1635" extrusionOk="0">
                  <a:moveTo>
                    <a:pt x="705" y="0"/>
                  </a:moveTo>
                  <a:cubicBezTo>
                    <a:pt x="319" y="0"/>
                    <a:pt x="0" y="312"/>
                    <a:pt x="0" y="706"/>
                  </a:cubicBezTo>
                  <a:lnTo>
                    <a:pt x="0" y="929"/>
                  </a:lnTo>
                  <a:cubicBezTo>
                    <a:pt x="0" y="1323"/>
                    <a:pt x="319" y="1634"/>
                    <a:pt x="705" y="1634"/>
                  </a:cubicBezTo>
                  <a:cubicBezTo>
                    <a:pt x="1092" y="1634"/>
                    <a:pt x="1404" y="1323"/>
                    <a:pt x="1404" y="936"/>
                  </a:cubicBezTo>
                  <a:lnTo>
                    <a:pt x="1404" y="706"/>
                  </a:lnTo>
                  <a:cubicBezTo>
                    <a:pt x="1404" y="312"/>
                    <a:pt x="1092" y="0"/>
                    <a:pt x="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2" name="Google Shape;1462;p46"/>
            <p:cNvSpPr/>
            <p:nvPr/>
          </p:nvSpPr>
          <p:spPr>
            <a:xfrm>
              <a:off x="8051297" y="2087388"/>
              <a:ext cx="18518" cy="30742"/>
            </a:xfrm>
            <a:custGeom>
              <a:avLst/>
              <a:gdLst/>
              <a:ahLst/>
              <a:cxnLst/>
              <a:rect l="l" t="t" r="r" b="b"/>
              <a:pathLst>
                <a:path w="706" h="1172" extrusionOk="0">
                  <a:moveTo>
                    <a:pt x="0" y="0"/>
                  </a:moveTo>
                  <a:lnTo>
                    <a:pt x="0" y="821"/>
                  </a:lnTo>
                  <a:cubicBezTo>
                    <a:pt x="0" y="1055"/>
                    <a:pt x="175" y="1172"/>
                    <a:pt x="350" y="1172"/>
                  </a:cubicBezTo>
                  <a:cubicBezTo>
                    <a:pt x="524" y="1172"/>
                    <a:pt x="699" y="1055"/>
                    <a:pt x="699" y="821"/>
                  </a:cubicBezTo>
                  <a:lnTo>
                    <a:pt x="699" y="706"/>
                  </a:lnTo>
                  <a:cubicBezTo>
                    <a:pt x="706" y="312"/>
                    <a:pt x="387"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3" name="Google Shape;1463;p46"/>
            <p:cNvSpPr/>
            <p:nvPr/>
          </p:nvSpPr>
          <p:spPr>
            <a:xfrm>
              <a:off x="8045081" y="2093421"/>
              <a:ext cx="12276" cy="12302"/>
            </a:xfrm>
            <a:custGeom>
              <a:avLst/>
              <a:gdLst/>
              <a:ahLst/>
              <a:cxnLst/>
              <a:rect l="l" t="t" r="r" b="b"/>
              <a:pathLst>
                <a:path w="468" h="469" extrusionOk="0">
                  <a:moveTo>
                    <a:pt x="237" y="1"/>
                  </a:moveTo>
                  <a:cubicBezTo>
                    <a:pt x="109" y="1"/>
                    <a:pt x="0" y="109"/>
                    <a:pt x="0" y="238"/>
                  </a:cubicBezTo>
                  <a:cubicBezTo>
                    <a:pt x="0" y="367"/>
                    <a:pt x="109" y="469"/>
                    <a:pt x="237" y="469"/>
                  </a:cubicBezTo>
                  <a:cubicBezTo>
                    <a:pt x="366" y="469"/>
                    <a:pt x="468" y="367"/>
                    <a:pt x="468" y="238"/>
                  </a:cubicBezTo>
                  <a:cubicBezTo>
                    <a:pt x="468" y="109"/>
                    <a:pt x="366"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464" name="Google Shape;1464;p46"/>
          <p:cNvGrpSpPr/>
          <p:nvPr/>
        </p:nvGrpSpPr>
        <p:grpSpPr>
          <a:xfrm>
            <a:off x="725098" y="3291272"/>
            <a:ext cx="434225" cy="303738"/>
            <a:chOff x="3625085" y="3259862"/>
            <a:chExt cx="369207" cy="258259"/>
          </a:xfrm>
        </p:grpSpPr>
        <p:sp>
          <p:nvSpPr>
            <p:cNvPr id="1465" name="Google Shape;1465;p46"/>
            <p:cNvSpPr/>
            <p:nvPr/>
          </p:nvSpPr>
          <p:spPr>
            <a:xfrm>
              <a:off x="3779069" y="3268978"/>
              <a:ext cx="109372" cy="40670"/>
            </a:xfrm>
            <a:custGeom>
              <a:avLst/>
              <a:gdLst/>
              <a:ahLst/>
              <a:cxnLst/>
              <a:rect l="l" t="t" r="r" b="b"/>
              <a:pathLst>
                <a:path w="4163" h="1548" extrusionOk="0">
                  <a:moveTo>
                    <a:pt x="1207" y="1"/>
                  </a:moveTo>
                  <a:cubicBezTo>
                    <a:pt x="909" y="1"/>
                    <a:pt x="638" y="174"/>
                    <a:pt x="514" y="445"/>
                  </a:cubicBezTo>
                  <a:lnTo>
                    <a:pt x="0" y="1547"/>
                  </a:lnTo>
                  <a:lnTo>
                    <a:pt x="4162" y="1547"/>
                  </a:lnTo>
                  <a:lnTo>
                    <a:pt x="3649" y="445"/>
                  </a:lnTo>
                  <a:cubicBezTo>
                    <a:pt x="3524" y="174"/>
                    <a:pt x="3253" y="1"/>
                    <a:pt x="2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6" name="Google Shape;1466;p46"/>
            <p:cNvSpPr/>
            <p:nvPr/>
          </p:nvSpPr>
          <p:spPr>
            <a:xfrm>
              <a:off x="3913374" y="3283192"/>
              <a:ext cx="57432" cy="31369"/>
            </a:xfrm>
            <a:custGeom>
              <a:avLst/>
              <a:gdLst/>
              <a:ahLst/>
              <a:cxnLst/>
              <a:rect l="l" t="t" r="r" b="b"/>
              <a:pathLst>
                <a:path w="2186" h="1194" extrusionOk="0">
                  <a:moveTo>
                    <a:pt x="347" y="1"/>
                  </a:moveTo>
                  <a:cubicBezTo>
                    <a:pt x="153" y="1"/>
                    <a:pt x="0" y="160"/>
                    <a:pt x="0" y="348"/>
                  </a:cubicBezTo>
                  <a:lnTo>
                    <a:pt x="0" y="1194"/>
                  </a:lnTo>
                  <a:lnTo>
                    <a:pt x="2185" y="1194"/>
                  </a:lnTo>
                  <a:lnTo>
                    <a:pt x="2185" y="348"/>
                  </a:lnTo>
                  <a:cubicBezTo>
                    <a:pt x="2185" y="160"/>
                    <a:pt x="2026" y="1"/>
                    <a:pt x="1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7" name="Google Shape;1467;p46"/>
            <p:cNvSpPr/>
            <p:nvPr/>
          </p:nvSpPr>
          <p:spPr>
            <a:xfrm>
              <a:off x="3625085" y="3309070"/>
              <a:ext cx="369207" cy="209050"/>
            </a:xfrm>
            <a:custGeom>
              <a:avLst/>
              <a:gdLst/>
              <a:ahLst/>
              <a:cxnLst/>
              <a:rect l="l" t="t" r="r" b="b"/>
              <a:pathLst>
                <a:path w="14053" h="7957" extrusionOk="0">
                  <a:moveTo>
                    <a:pt x="860" y="1"/>
                  </a:moveTo>
                  <a:cubicBezTo>
                    <a:pt x="389" y="1"/>
                    <a:pt x="0" y="382"/>
                    <a:pt x="0" y="854"/>
                  </a:cubicBezTo>
                  <a:lnTo>
                    <a:pt x="0" y="7096"/>
                  </a:lnTo>
                  <a:cubicBezTo>
                    <a:pt x="0" y="7575"/>
                    <a:pt x="389" y="7956"/>
                    <a:pt x="860" y="7956"/>
                  </a:cubicBezTo>
                  <a:lnTo>
                    <a:pt x="13193" y="7956"/>
                  </a:lnTo>
                  <a:cubicBezTo>
                    <a:pt x="13665" y="7956"/>
                    <a:pt x="14053" y="7575"/>
                    <a:pt x="14053" y="7096"/>
                  </a:cubicBezTo>
                  <a:lnTo>
                    <a:pt x="14053" y="861"/>
                  </a:lnTo>
                  <a:cubicBezTo>
                    <a:pt x="14053" y="382"/>
                    <a:pt x="13665" y="1"/>
                    <a:pt x="131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8" name="Google Shape;1468;p46"/>
            <p:cNvSpPr/>
            <p:nvPr/>
          </p:nvSpPr>
          <p:spPr>
            <a:xfrm>
              <a:off x="3941616" y="3344065"/>
              <a:ext cx="52676" cy="145996"/>
            </a:xfrm>
            <a:custGeom>
              <a:avLst/>
              <a:gdLst/>
              <a:ahLst/>
              <a:cxnLst/>
              <a:rect l="l" t="t" r="r" b="b"/>
              <a:pathLst>
                <a:path w="2005" h="5557" extrusionOk="0">
                  <a:moveTo>
                    <a:pt x="2005" y="0"/>
                  </a:moveTo>
                  <a:lnTo>
                    <a:pt x="798" y="7"/>
                  </a:lnTo>
                  <a:lnTo>
                    <a:pt x="749" y="7"/>
                  </a:lnTo>
                  <a:cubicBezTo>
                    <a:pt x="326" y="28"/>
                    <a:pt x="0" y="382"/>
                    <a:pt x="0" y="805"/>
                  </a:cubicBezTo>
                  <a:lnTo>
                    <a:pt x="0" y="4759"/>
                  </a:lnTo>
                  <a:cubicBezTo>
                    <a:pt x="0" y="5196"/>
                    <a:pt x="354" y="5556"/>
                    <a:pt x="798" y="5556"/>
                  </a:cubicBezTo>
                  <a:lnTo>
                    <a:pt x="2005" y="5556"/>
                  </a:lnTo>
                  <a:lnTo>
                    <a:pt x="20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9" name="Google Shape;1469;p46"/>
            <p:cNvSpPr/>
            <p:nvPr/>
          </p:nvSpPr>
          <p:spPr>
            <a:xfrm>
              <a:off x="3739161" y="3324203"/>
              <a:ext cx="187349" cy="179783"/>
            </a:xfrm>
            <a:custGeom>
              <a:avLst/>
              <a:gdLst/>
              <a:ahLst/>
              <a:cxnLst/>
              <a:rect l="l" t="t" r="r" b="b"/>
              <a:pathLst>
                <a:path w="7131" h="6843" extrusionOk="0">
                  <a:moveTo>
                    <a:pt x="3723" y="0"/>
                  </a:moveTo>
                  <a:cubicBezTo>
                    <a:pt x="3714" y="0"/>
                    <a:pt x="3706" y="0"/>
                    <a:pt x="3697" y="0"/>
                  </a:cubicBezTo>
                  <a:cubicBezTo>
                    <a:pt x="2310" y="0"/>
                    <a:pt x="1062" y="833"/>
                    <a:pt x="534" y="2109"/>
                  </a:cubicBezTo>
                  <a:cubicBezTo>
                    <a:pt x="0" y="3392"/>
                    <a:pt x="299" y="4863"/>
                    <a:pt x="1277" y="5841"/>
                  </a:cubicBezTo>
                  <a:cubicBezTo>
                    <a:pt x="1931" y="6495"/>
                    <a:pt x="2806" y="6842"/>
                    <a:pt x="3698" y="6842"/>
                  </a:cubicBezTo>
                  <a:cubicBezTo>
                    <a:pt x="4139" y="6842"/>
                    <a:pt x="4584" y="6757"/>
                    <a:pt x="5008" y="6583"/>
                  </a:cubicBezTo>
                  <a:cubicBezTo>
                    <a:pt x="6284" y="6056"/>
                    <a:pt x="7117" y="4807"/>
                    <a:pt x="7117" y="3420"/>
                  </a:cubicBezTo>
                  <a:cubicBezTo>
                    <a:pt x="7131" y="1535"/>
                    <a:pt x="5605" y="0"/>
                    <a:pt x="3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0" name="Google Shape;1470;p46"/>
            <p:cNvSpPr/>
            <p:nvPr/>
          </p:nvSpPr>
          <p:spPr>
            <a:xfrm>
              <a:off x="3755739" y="3339494"/>
              <a:ext cx="155297" cy="149096"/>
            </a:xfrm>
            <a:custGeom>
              <a:avLst/>
              <a:gdLst/>
              <a:ahLst/>
              <a:cxnLst/>
              <a:rect l="l" t="t" r="r" b="b"/>
              <a:pathLst>
                <a:path w="5911" h="5675" extrusionOk="0">
                  <a:moveTo>
                    <a:pt x="3079" y="1"/>
                  </a:moveTo>
                  <a:cubicBezTo>
                    <a:pt x="3075" y="1"/>
                    <a:pt x="3071" y="1"/>
                    <a:pt x="3066" y="1"/>
                  </a:cubicBezTo>
                  <a:cubicBezTo>
                    <a:pt x="1915" y="1"/>
                    <a:pt x="881" y="695"/>
                    <a:pt x="444" y="1749"/>
                  </a:cubicBezTo>
                  <a:cubicBezTo>
                    <a:pt x="0" y="2810"/>
                    <a:pt x="243" y="4031"/>
                    <a:pt x="1055" y="4842"/>
                  </a:cubicBezTo>
                  <a:cubicBezTo>
                    <a:pt x="1598" y="5386"/>
                    <a:pt x="2325" y="5674"/>
                    <a:pt x="3065" y="5674"/>
                  </a:cubicBezTo>
                  <a:cubicBezTo>
                    <a:pt x="3430" y="5674"/>
                    <a:pt x="3798" y="5604"/>
                    <a:pt x="4148" y="5460"/>
                  </a:cubicBezTo>
                  <a:cubicBezTo>
                    <a:pt x="5210" y="5023"/>
                    <a:pt x="5903" y="3982"/>
                    <a:pt x="5903" y="2838"/>
                  </a:cubicBezTo>
                  <a:cubicBezTo>
                    <a:pt x="5910" y="1275"/>
                    <a:pt x="4641" y="1"/>
                    <a:pt x="3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1" name="Google Shape;1471;p46"/>
            <p:cNvSpPr/>
            <p:nvPr/>
          </p:nvSpPr>
          <p:spPr>
            <a:xfrm>
              <a:off x="3775049" y="3359172"/>
              <a:ext cx="122298" cy="108479"/>
            </a:xfrm>
            <a:custGeom>
              <a:avLst/>
              <a:gdLst/>
              <a:ahLst/>
              <a:cxnLst/>
              <a:rect l="l" t="t" r="r" b="b"/>
              <a:pathLst>
                <a:path w="4655" h="4129" extrusionOk="0">
                  <a:moveTo>
                    <a:pt x="2326" y="0"/>
                  </a:moveTo>
                  <a:cubicBezTo>
                    <a:pt x="1712" y="0"/>
                    <a:pt x="1103" y="276"/>
                    <a:pt x="694" y="799"/>
                  </a:cubicBezTo>
                  <a:cubicBezTo>
                    <a:pt x="1" y="1680"/>
                    <a:pt x="146" y="2956"/>
                    <a:pt x="1013" y="3663"/>
                  </a:cubicBezTo>
                  <a:cubicBezTo>
                    <a:pt x="1396" y="3976"/>
                    <a:pt x="1858" y="4128"/>
                    <a:pt x="2318" y="4128"/>
                  </a:cubicBezTo>
                  <a:cubicBezTo>
                    <a:pt x="2900" y="4128"/>
                    <a:pt x="3478" y="3883"/>
                    <a:pt x="3885" y="3407"/>
                  </a:cubicBezTo>
                  <a:lnTo>
                    <a:pt x="3892" y="3400"/>
                  </a:lnTo>
                  <a:cubicBezTo>
                    <a:pt x="3934" y="3351"/>
                    <a:pt x="3968" y="3310"/>
                    <a:pt x="4003" y="3261"/>
                  </a:cubicBezTo>
                  <a:cubicBezTo>
                    <a:pt x="4655" y="2346"/>
                    <a:pt x="4454" y="1083"/>
                    <a:pt x="3552" y="410"/>
                  </a:cubicBezTo>
                  <a:cubicBezTo>
                    <a:pt x="3185" y="134"/>
                    <a:pt x="2754" y="0"/>
                    <a:pt x="2326"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2" name="Google Shape;1472;p46"/>
            <p:cNvSpPr/>
            <p:nvPr/>
          </p:nvSpPr>
          <p:spPr>
            <a:xfrm>
              <a:off x="3798563" y="3359093"/>
              <a:ext cx="98075" cy="90982"/>
            </a:xfrm>
            <a:custGeom>
              <a:avLst/>
              <a:gdLst/>
              <a:ahLst/>
              <a:cxnLst/>
              <a:rect l="l" t="t" r="r" b="b"/>
              <a:pathLst>
                <a:path w="3733" h="3463" extrusionOk="0">
                  <a:moveTo>
                    <a:pt x="1423" y="1"/>
                  </a:moveTo>
                  <a:cubicBezTo>
                    <a:pt x="1124" y="1"/>
                    <a:pt x="823" y="65"/>
                    <a:pt x="541" y="198"/>
                  </a:cubicBezTo>
                  <a:cubicBezTo>
                    <a:pt x="0" y="968"/>
                    <a:pt x="42" y="2002"/>
                    <a:pt x="646" y="2723"/>
                  </a:cubicBezTo>
                  <a:cubicBezTo>
                    <a:pt x="1043" y="3204"/>
                    <a:pt x="1629" y="3463"/>
                    <a:pt x="2226" y="3463"/>
                  </a:cubicBezTo>
                  <a:cubicBezTo>
                    <a:pt x="2524" y="3463"/>
                    <a:pt x="2826" y="3398"/>
                    <a:pt x="3108" y="3264"/>
                  </a:cubicBezTo>
                  <a:cubicBezTo>
                    <a:pt x="3732" y="2390"/>
                    <a:pt x="3580" y="1183"/>
                    <a:pt x="2761" y="490"/>
                  </a:cubicBezTo>
                  <a:cubicBezTo>
                    <a:pt x="2380" y="169"/>
                    <a:pt x="1904" y="1"/>
                    <a:pt x="1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3" name="Google Shape;1473;p46"/>
            <p:cNvSpPr/>
            <p:nvPr/>
          </p:nvSpPr>
          <p:spPr>
            <a:xfrm>
              <a:off x="3828461" y="3387441"/>
              <a:ext cx="34286" cy="34286"/>
            </a:xfrm>
            <a:custGeom>
              <a:avLst/>
              <a:gdLst/>
              <a:ahLst/>
              <a:cxnLst/>
              <a:rect l="l" t="t" r="r" b="b"/>
              <a:pathLst>
                <a:path w="1305" h="1305" extrusionOk="0">
                  <a:moveTo>
                    <a:pt x="652" y="0"/>
                  </a:moveTo>
                  <a:cubicBezTo>
                    <a:pt x="291" y="0"/>
                    <a:pt x="0" y="292"/>
                    <a:pt x="0" y="652"/>
                  </a:cubicBezTo>
                  <a:cubicBezTo>
                    <a:pt x="0" y="1013"/>
                    <a:pt x="291" y="1304"/>
                    <a:pt x="652" y="1304"/>
                  </a:cubicBezTo>
                  <a:cubicBezTo>
                    <a:pt x="1013" y="1304"/>
                    <a:pt x="1304" y="1013"/>
                    <a:pt x="1304" y="652"/>
                  </a:cubicBezTo>
                  <a:cubicBezTo>
                    <a:pt x="1304" y="292"/>
                    <a:pt x="1013" y="0"/>
                    <a:pt x="6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4" name="Google Shape;1474;p46"/>
            <p:cNvSpPr/>
            <p:nvPr/>
          </p:nvSpPr>
          <p:spPr>
            <a:xfrm>
              <a:off x="3658057" y="3259862"/>
              <a:ext cx="35573" cy="31028"/>
            </a:xfrm>
            <a:custGeom>
              <a:avLst/>
              <a:gdLst/>
              <a:ahLst/>
              <a:cxnLst/>
              <a:rect l="l" t="t" r="r" b="b"/>
              <a:pathLst>
                <a:path w="1354" h="1181" extrusionOk="0">
                  <a:moveTo>
                    <a:pt x="347" y="1"/>
                  </a:moveTo>
                  <a:cubicBezTo>
                    <a:pt x="153" y="1"/>
                    <a:pt x="1" y="153"/>
                    <a:pt x="1" y="348"/>
                  </a:cubicBezTo>
                  <a:lnTo>
                    <a:pt x="1" y="833"/>
                  </a:lnTo>
                  <a:cubicBezTo>
                    <a:pt x="1" y="1021"/>
                    <a:pt x="153" y="1180"/>
                    <a:pt x="347" y="1180"/>
                  </a:cubicBezTo>
                  <a:lnTo>
                    <a:pt x="1006" y="1180"/>
                  </a:lnTo>
                  <a:cubicBezTo>
                    <a:pt x="1194" y="1180"/>
                    <a:pt x="1353" y="1021"/>
                    <a:pt x="1353" y="833"/>
                  </a:cubicBezTo>
                  <a:lnTo>
                    <a:pt x="1353" y="348"/>
                  </a:lnTo>
                  <a:cubicBezTo>
                    <a:pt x="1353" y="153"/>
                    <a:pt x="1194" y="1"/>
                    <a:pt x="1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5" name="Google Shape;1475;p46"/>
            <p:cNvSpPr/>
            <p:nvPr/>
          </p:nvSpPr>
          <p:spPr>
            <a:xfrm>
              <a:off x="3625085" y="3281931"/>
              <a:ext cx="101517" cy="236190"/>
            </a:xfrm>
            <a:custGeom>
              <a:avLst/>
              <a:gdLst/>
              <a:ahLst/>
              <a:cxnLst/>
              <a:rect l="l" t="t" r="r" b="b"/>
              <a:pathLst>
                <a:path w="3864" h="8990" extrusionOk="0">
                  <a:moveTo>
                    <a:pt x="860" y="0"/>
                  </a:moveTo>
                  <a:cubicBezTo>
                    <a:pt x="389" y="7"/>
                    <a:pt x="7" y="389"/>
                    <a:pt x="0" y="860"/>
                  </a:cubicBezTo>
                  <a:lnTo>
                    <a:pt x="0" y="8129"/>
                  </a:lnTo>
                  <a:cubicBezTo>
                    <a:pt x="7" y="8601"/>
                    <a:pt x="389" y="8989"/>
                    <a:pt x="860" y="8989"/>
                  </a:cubicBezTo>
                  <a:lnTo>
                    <a:pt x="3004" y="8989"/>
                  </a:lnTo>
                  <a:cubicBezTo>
                    <a:pt x="3475" y="8989"/>
                    <a:pt x="3857" y="8601"/>
                    <a:pt x="3864" y="8129"/>
                  </a:cubicBezTo>
                  <a:lnTo>
                    <a:pt x="3864" y="860"/>
                  </a:lnTo>
                  <a:cubicBezTo>
                    <a:pt x="3864" y="396"/>
                    <a:pt x="3496" y="14"/>
                    <a:pt x="3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6" name="Google Shape;1476;p46"/>
            <p:cNvSpPr/>
            <p:nvPr/>
          </p:nvSpPr>
          <p:spPr>
            <a:xfrm>
              <a:off x="3625269" y="3281931"/>
              <a:ext cx="79474" cy="209944"/>
            </a:xfrm>
            <a:custGeom>
              <a:avLst/>
              <a:gdLst/>
              <a:ahLst/>
              <a:cxnLst/>
              <a:rect l="l" t="t" r="r" b="b"/>
              <a:pathLst>
                <a:path w="3025" h="7991" extrusionOk="0">
                  <a:moveTo>
                    <a:pt x="860" y="0"/>
                  </a:moveTo>
                  <a:cubicBezTo>
                    <a:pt x="382" y="7"/>
                    <a:pt x="0" y="389"/>
                    <a:pt x="0" y="860"/>
                  </a:cubicBezTo>
                  <a:lnTo>
                    <a:pt x="0" y="7991"/>
                  </a:lnTo>
                  <a:lnTo>
                    <a:pt x="2164" y="7991"/>
                  </a:lnTo>
                  <a:cubicBezTo>
                    <a:pt x="2636" y="7984"/>
                    <a:pt x="3017" y="7602"/>
                    <a:pt x="3024" y="7131"/>
                  </a:cubicBezTo>
                  <a:lnTo>
                    <a:pt x="30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7" name="Google Shape;1477;p46"/>
            <p:cNvSpPr/>
            <p:nvPr/>
          </p:nvSpPr>
          <p:spPr>
            <a:xfrm>
              <a:off x="3912822" y="3327671"/>
              <a:ext cx="22621" cy="22621"/>
            </a:xfrm>
            <a:custGeom>
              <a:avLst/>
              <a:gdLst/>
              <a:ahLst/>
              <a:cxnLst/>
              <a:rect l="l" t="t" r="r" b="b"/>
              <a:pathLst>
                <a:path w="861" h="861" extrusionOk="0">
                  <a:moveTo>
                    <a:pt x="431" y="0"/>
                  </a:moveTo>
                  <a:cubicBezTo>
                    <a:pt x="195" y="0"/>
                    <a:pt x="0" y="194"/>
                    <a:pt x="0" y="430"/>
                  </a:cubicBezTo>
                  <a:cubicBezTo>
                    <a:pt x="0" y="666"/>
                    <a:pt x="195" y="860"/>
                    <a:pt x="431" y="860"/>
                  </a:cubicBezTo>
                  <a:cubicBezTo>
                    <a:pt x="673" y="860"/>
                    <a:pt x="861" y="666"/>
                    <a:pt x="861" y="430"/>
                  </a:cubicBezTo>
                  <a:cubicBezTo>
                    <a:pt x="861" y="194"/>
                    <a:pt x="673"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478" name="Google Shape;1478;p46"/>
          <p:cNvGrpSpPr/>
          <p:nvPr/>
        </p:nvGrpSpPr>
        <p:grpSpPr>
          <a:xfrm>
            <a:off x="766947" y="4042351"/>
            <a:ext cx="533141" cy="521839"/>
            <a:chOff x="1168600" y="276900"/>
            <a:chExt cx="5252625" cy="5141275"/>
          </a:xfrm>
        </p:grpSpPr>
        <p:sp>
          <p:nvSpPr>
            <p:cNvPr id="1479" name="Google Shape;1479;p46"/>
            <p:cNvSpPr/>
            <p:nvPr/>
          </p:nvSpPr>
          <p:spPr>
            <a:xfrm>
              <a:off x="3323125" y="4271775"/>
              <a:ext cx="3098100" cy="1021625"/>
            </a:xfrm>
            <a:custGeom>
              <a:avLst/>
              <a:gdLst/>
              <a:ahLst/>
              <a:cxnLst/>
              <a:rect l="l" t="t" r="r" b="b"/>
              <a:pathLst>
                <a:path w="123924" h="40865" extrusionOk="0">
                  <a:moveTo>
                    <a:pt x="3595" y="0"/>
                  </a:moveTo>
                  <a:cubicBezTo>
                    <a:pt x="2847" y="0"/>
                    <a:pt x="2091" y="256"/>
                    <a:pt x="1469" y="775"/>
                  </a:cubicBezTo>
                  <a:cubicBezTo>
                    <a:pt x="131" y="1949"/>
                    <a:pt x="1" y="3971"/>
                    <a:pt x="1143" y="5309"/>
                  </a:cubicBezTo>
                  <a:cubicBezTo>
                    <a:pt x="18114" y="25007"/>
                    <a:pt x="33924" y="28158"/>
                    <a:pt x="50109" y="28158"/>
                  </a:cubicBezTo>
                  <a:cubicBezTo>
                    <a:pt x="53865" y="28158"/>
                    <a:pt x="57641" y="27989"/>
                    <a:pt x="61457" y="27817"/>
                  </a:cubicBezTo>
                  <a:cubicBezTo>
                    <a:pt x="65363" y="27646"/>
                    <a:pt x="69299" y="27475"/>
                    <a:pt x="73308" y="27475"/>
                  </a:cubicBezTo>
                  <a:cubicBezTo>
                    <a:pt x="86977" y="27475"/>
                    <a:pt x="101491" y="29472"/>
                    <a:pt x="118542" y="40343"/>
                  </a:cubicBezTo>
                  <a:cubicBezTo>
                    <a:pt x="119063" y="40701"/>
                    <a:pt x="119651" y="40865"/>
                    <a:pt x="120238" y="40865"/>
                  </a:cubicBezTo>
                  <a:cubicBezTo>
                    <a:pt x="121314" y="40832"/>
                    <a:pt x="122358" y="40310"/>
                    <a:pt x="122978" y="39364"/>
                  </a:cubicBezTo>
                  <a:cubicBezTo>
                    <a:pt x="123924" y="37864"/>
                    <a:pt x="123467" y="35874"/>
                    <a:pt x="121999" y="34928"/>
                  </a:cubicBezTo>
                  <a:cubicBezTo>
                    <a:pt x="103602" y="23193"/>
                    <a:pt x="87645" y="21064"/>
                    <a:pt x="73328" y="21064"/>
                  </a:cubicBezTo>
                  <a:cubicBezTo>
                    <a:pt x="69139" y="21064"/>
                    <a:pt x="65091" y="21246"/>
                    <a:pt x="61163" y="21423"/>
                  </a:cubicBezTo>
                  <a:cubicBezTo>
                    <a:pt x="57472" y="21584"/>
                    <a:pt x="53877" y="21741"/>
                    <a:pt x="50345" y="21741"/>
                  </a:cubicBezTo>
                  <a:cubicBezTo>
                    <a:pt x="35246" y="21741"/>
                    <a:pt x="21310" y="18866"/>
                    <a:pt x="6003" y="1101"/>
                  </a:cubicBezTo>
                  <a:cubicBezTo>
                    <a:pt x="5380" y="371"/>
                    <a:pt x="4494" y="0"/>
                    <a:pt x="3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0" name="Google Shape;1480;p46"/>
            <p:cNvSpPr/>
            <p:nvPr/>
          </p:nvSpPr>
          <p:spPr>
            <a:xfrm>
              <a:off x="1168600" y="276900"/>
              <a:ext cx="3311750" cy="4157775"/>
            </a:xfrm>
            <a:custGeom>
              <a:avLst/>
              <a:gdLst/>
              <a:ahLst/>
              <a:cxnLst/>
              <a:rect l="l" t="t" r="r" b="b"/>
              <a:pathLst>
                <a:path w="132470" h="166311" extrusionOk="0">
                  <a:moveTo>
                    <a:pt x="52648" y="1"/>
                  </a:moveTo>
                  <a:cubicBezTo>
                    <a:pt x="49111" y="1"/>
                    <a:pt x="45653" y="1808"/>
                    <a:pt x="43678" y="5071"/>
                  </a:cubicBezTo>
                  <a:lnTo>
                    <a:pt x="19311" y="45552"/>
                  </a:lnTo>
                  <a:lnTo>
                    <a:pt x="2479" y="73475"/>
                  </a:lnTo>
                  <a:cubicBezTo>
                    <a:pt x="0" y="77617"/>
                    <a:pt x="653" y="82869"/>
                    <a:pt x="4045" y="86262"/>
                  </a:cubicBezTo>
                  <a:lnTo>
                    <a:pt x="81322" y="163245"/>
                  </a:lnTo>
                  <a:cubicBezTo>
                    <a:pt x="83344" y="165234"/>
                    <a:pt x="85954" y="166311"/>
                    <a:pt x="88694" y="166311"/>
                  </a:cubicBezTo>
                  <a:cubicBezTo>
                    <a:pt x="89542" y="166311"/>
                    <a:pt x="90390" y="166213"/>
                    <a:pt x="91238" y="165985"/>
                  </a:cubicBezTo>
                  <a:cubicBezTo>
                    <a:pt x="94826" y="165104"/>
                    <a:pt x="97599" y="162462"/>
                    <a:pt x="98708" y="158939"/>
                  </a:cubicBezTo>
                  <a:lnTo>
                    <a:pt x="131034" y="54784"/>
                  </a:lnTo>
                  <a:cubicBezTo>
                    <a:pt x="132470" y="50151"/>
                    <a:pt x="130578" y="45193"/>
                    <a:pt x="126435" y="42714"/>
                  </a:cubicBezTo>
                  <a:lnTo>
                    <a:pt x="58031" y="1515"/>
                  </a:lnTo>
                  <a:cubicBezTo>
                    <a:pt x="56346" y="489"/>
                    <a:pt x="54486" y="1"/>
                    <a:pt x="52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1" name="Google Shape;1481;p46"/>
            <p:cNvSpPr/>
            <p:nvPr/>
          </p:nvSpPr>
          <p:spPr>
            <a:xfrm>
              <a:off x="2209975" y="276900"/>
              <a:ext cx="2270375" cy="4112925"/>
            </a:xfrm>
            <a:custGeom>
              <a:avLst/>
              <a:gdLst/>
              <a:ahLst/>
              <a:cxnLst/>
              <a:rect l="l" t="t" r="r" b="b"/>
              <a:pathLst>
                <a:path w="90815" h="164517" extrusionOk="0">
                  <a:moveTo>
                    <a:pt x="10993" y="1"/>
                  </a:moveTo>
                  <a:cubicBezTo>
                    <a:pt x="7456" y="1"/>
                    <a:pt x="3998" y="1808"/>
                    <a:pt x="2023" y="5071"/>
                  </a:cubicBezTo>
                  <a:lnTo>
                    <a:pt x="1" y="8431"/>
                  </a:lnTo>
                  <a:cubicBezTo>
                    <a:pt x="1901" y="6847"/>
                    <a:pt x="4301" y="5998"/>
                    <a:pt x="6739" y="5998"/>
                  </a:cubicBezTo>
                  <a:cubicBezTo>
                    <a:pt x="8571" y="5998"/>
                    <a:pt x="10424" y="6477"/>
                    <a:pt x="12103" y="7485"/>
                  </a:cubicBezTo>
                  <a:lnTo>
                    <a:pt x="80507" y="48716"/>
                  </a:lnTo>
                  <a:cubicBezTo>
                    <a:pt x="84649" y="51195"/>
                    <a:pt x="86541" y="56154"/>
                    <a:pt x="85106" y="60753"/>
                  </a:cubicBezTo>
                  <a:lnTo>
                    <a:pt x="52910" y="164517"/>
                  </a:lnTo>
                  <a:cubicBezTo>
                    <a:pt x="54835" y="163212"/>
                    <a:pt x="56335" y="161287"/>
                    <a:pt x="57053" y="158939"/>
                  </a:cubicBezTo>
                  <a:lnTo>
                    <a:pt x="89379" y="54784"/>
                  </a:lnTo>
                  <a:cubicBezTo>
                    <a:pt x="90815" y="50151"/>
                    <a:pt x="88923" y="45193"/>
                    <a:pt x="84780" y="42714"/>
                  </a:cubicBezTo>
                  <a:lnTo>
                    <a:pt x="16376" y="1515"/>
                  </a:lnTo>
                  <a:cubicBezTo>
                    <a:pt x="14691" y="489"/>
                    <a:pt x="12831" y="1"/>
                    <a:pt x="109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2" name="Google Shape;1482;p46"/>
            <p:cNvSpPr/>
            <p:nvPr/>
          </p:nvSpPr>
          <p:spPr>
            <a:xfrm>
              <a:off x="1175125" y="1455900"/>
              <a:ext cx="3284850" cy="2978775"/>
            </a:xfrm>
            <a:custGeom>
              <a:avLst/>
              <a:gdLst/>
              <a:ahLst/>
              <a:cxnLst/>
              <a:rect l="l" t="t" r="r" b="b"/>
              <a:pathLst>
                <a:path w="131394" h="119151" extrusionOk="0">
                  <a:moveTo>
                    <a:pt x="127909" y="1"/>
                  </a:moveTo>
                  <a:cubicBezTo>
                    <a:pt x="127657" y="1"/>
                    <a:pt x="127403" y="30"/>
                    <a:pt x="127152" y="88"/>
                  </a:cubicBezTo>
                  <a:lnTo>
                    <a:pt x="3132" y="30881"/>
                  </a:lnTo>
                  <a:cubicBezTo>
                    <a:pt x="653" y="31599"/>
                    <a:pt x="0" y="30751"/>
                    <a:pt x="1207" y="34861"/>
                  </a:cubicBezTo>
                  <a:cubicBezTo>
                    <a:pt x="1696" y="36492"/>
                    <a:pt x="2610" y="37927"/>
                    <a:pt x="3784" y="39102"/>
                  </a:cubicBezTo>
                  <a:lnTo>
                    <a:pt x="81061" y="116085"/>
                  </a:lnTo>
                  <a:cubicBezTo>
                    <a:pt x="83083" y="118074"/>
                    <a:pt x="85693" y="119151"/>
                    <a:pt x="88433" y="119151"/>
                  </a:cubicBezTo>
                  <a:cubicBezTo>
                    <a:pt x="89281" y="119151"/>
                    <a:pt x="90129" y="119053"/>
                    <a:pt x="90977" y="118825"/>
                  </a:cubicBezTo>
                  <a:cubicBezTo>
                    <a:pt x="94565" y="117944"/>
                    <a:pt x="97338" y="115302"/>
                    <a:pt x="98447" y="111779"/>
                  </a:cubicBezTo>
                  <a:lnTo>
                    <a:pt x="130773" y="7624"/>
                  </a:lnTo>
                  <a:cubicBezTo>
                    <a:pt x="131328" y="5862"/>
                    <a:pt x="131393" y="4003"/>
                    <a:pt x="131002" y="2209"/>
                  </a:cubicBezTo>
                  <a:cubicBezTo>
                    <a:pt x="130456" y="762"/>
                    <a:pt x="129202" y="1"/>
                    <a:pt x="1279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3" name="Google Shape;1483;p46"/>
            <p:cNvSpPr/>
            <p:nvPr/>
          </p:nvSpPr>
          <p:spPr>
            <a:xfrm>
              <a:off x="2747400" y="1446725"/>
              <a:ext cx="1712575" cy="2979825"/>
            </a:xfrm>
            <a:custGeom>
              <a:avLst/>
              <a:gdLst/>
              <a:ahLst/>
              <a:cxnLst/>
              <a:rect l="l" t="t" r="r" b="b"/>
              <a:pathLst>
                <a:path w="68503" h="119193" extrusionOk="0">
                  <a:moveTo>
                    <a:pt x="66467" y="1"/>
                  </a:moveTo>
                  <a:cubicBezTo>
                    <a:pt x="65974" y="1"/>
                    <a:pt x="65273" y="137"/>
                    <a:pt x="64261" y="455"/>
                  </a:cubicBezTo>
                  <a:lnTo>
                    <a:pt x="0" y="16406"/>
                  </a:lnTo>
                  <a:cubicBezTo>
                    <a:pt x="1043" y="22499"/>
                    <a:pt x="27176" y="119192"/>
                    <a:pt x="28083" y="119192"/>
                  </a:cubicBezTo>
                  <a:cubicBezTo>
                    <a:pt x="28084" y="119192"/>
                    <a:pt x="28085" y="119192"/>
                    <a:pt x="28086" y="119192"/>
                  </a:cubicBezTo>
                  <a:cubicBezTo>
                    <a:pt x="31674" y="118311"/>
                    <a:pt x="34447" y="115669"/>
                    <a:pt x="35556" y="112146"/>
                  </a:cubicBezTo>
                  <a:lnTo>
                    <a:pt x="67882" y="7991"/>
                  </a:lnTo>
                  <a:cubicBezTo>
                    <a:pt x="68404" y="6294"/>
                    <a:pt x="68502" y="4435"/>
                    <a:pt x="68111" y="2706"/>
                  </a:cubicBezTo>
                  <a:cubicBezTo>
                    <a:pt x="68111" y="2608"/>
                    <a:pt x="68078" y="2543"/>
                    <a:pt x="68045" y="2478"/>
                  </a:cubicBezTo>
                  <a:cubicBezTo>
                    <a:pt x="67556" y="1230"/>
                    <a:pt x="67948" y="1"/>
                    <a:pt x="664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4" name="Google Shape;1484;p46"/>
            <p:cNvSpPr/>
            <p:nvPr/>
          </p:nvSpPr>
          <p:spPr>
            <a:xfrm>
              <a:off x="3404675" y="1446350"/>
              <a:ext cx="1055300" cy="2980200"/>
            </a:xfrm>
            <a:custGeom>
              <a:avLst/>
              <a:gdLst/>
              <a:ahLst/>
              <a:cxnLst/>
              <a:rect l="l" t="t" r="r" b="b"/>
              <a:pathLst>
                <a:path w="42212" h="119208" extrusionOk="0">
                  <a:moveTo>
                    <a:pt x="40510" y="1"/>
                  </a:moveTo>
                  <a:cubicBezTo>
                    <a:pt x="40083" y="1"/>
                    <a:pt x="39345" y="145"/>
                    <a:pt x="37970" y="470"/>
                  </a:cubicBezTo>
                  <a:lnTo>
                    <a:pt x="32817" y="1775"/>
                  </a:lnTo>
                  <a:cubicBezTo>
                    <a:pt x="33077" y="2134"/>
                    <a:pt x="33241" y="2558"/>
                    <a:pt x="33338" y="3015"/>
                  </a:cubicBezTo>
                  <a:cubicBezTo>
                    <a:pt x="33632" y="4678"/>
                    <a:pt x="33534" y="6407"/>
                    <a:pt x="33045" y="8006"/>
                  </a:cubicBezTo>
                  <a:lnTo>
                    <a:pt x="686" y="112161"/>
                  </a:lnTo>
                  <a:cubicBezTo>
                    <a:pt x="523" y="112748"/>
                    <a:pt x="295" y="113302"/>
                    <a:pt x="1" y="113857"/>
                  </a:cubicBezTo>
                  <a:cubicBezTo>
                    <a:pt x="1004" y="117222"/>
                    <a:pt x="1654" y="119207"/>
                    <a:pt x="1792" y="119207"/>
                  </a:cubicBezTo>
                  <a:cubicBezTo>
                    <a:pt x="1793" y="119207"/>
                    <a:pt x="1794" y="119207"/>
                    <a:pt x="1795" y="119207"/>
                  </a:cubicBezTo>
                  <a:cubicBezTo>
                    <a:pt x="5383" y="118326"/>
                    <a:pt x="8156" y="115684"/>
                    <a:pt x="9265" y="112161"/>
                  </a:cubicBezTo>
                  <a:lnTo>
                    <a:pt x="41591" y="8006"/>
                  </a:lnTo>
                  <a:cubicBezTo>
                    <a:pt x="42081" y="6407"/>
                    <a:pt x="42211" y="4678"/>
                    <a:pt x="41885" y="3015"/>
                  </a:cubicBezTo>
                  <a:cubicBezTo>
                    <a:pt x="41754" y="2167"/>
                    <a:pt x="41526" y="1090"/>
                    <a:pt x="41265" y="568"/>
                  </a:cubicBezTo>
                  <a:cubicBezTo>
                    <a:pt x="41087" y="211"/>
                    <a:pt x="41025" y="1"/>
                    <a:pt x="40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5" name="Google Shape;1485;p46"/>
            <p:cNvSpPr/>
            <p:nvPr/>
          </p:nvSpPr>
          <p:spPr>
            <a:xfrm>
              <a:off x="3386750" y="4193475"/>
              <a:ext cx="1017750" cy="1177400"/>
            </a:xfrm>
            <a:custGeom>
              <a:avLst/>
              <a:gdLst/>
              <a:ahLst/>
              <a:cxnLst/>
              <a:rect l="l" t="t" r="r" b="b"/>
              <a:pathLst>
                <a:path w="40710" h="47096" extrusionOk="0">
                  <a:moveTo>
                    <a:pt x="19388" y="0"/>
                  </a:moveTo>
                  <a:cubicBezTo>
                    <a:pt x="18777" y="0"/>
                    <a:pt x="18168" y="173"/>
                    <a:pt x="17648" y="514"/>
                  </a:cubicBezTo>
                  <a:cubicBezTo>
                    <a:pt x="16734" y="1101"/>
                    <a:pt x="16180" y="2113"/>
                    <a:pt x="16180" y="3222"/>
                  </a:cubicBezTo>
                  <a:cubicBezTo>
                    <a:pt x="16180" y="3254"/>
                    <a:pt x="16180" y="3320"/>
                    <a:pt x="16180" y="3352"/>
                  </a:cubicBezTo>
                  <a:lnTo>
                    <a:pt x="17060" y="21848"/>
                  </a:lnTo>
                  <a:lnTo>
                    <a:pt x="1468" y="31862"/>
                  </a:lnTo>
                  <a:cubicBezTo>
                    <a:pt x="555" y="32449"/>
                    <a:pt x="0" y="33493"/>
                    <a:pt x="0" y="34569"/>
                  </a:cubicBezTo>
                  <a:cubicBezTo>
                    <a:pt x="0" y="34635"/>
                    <a:pt x="0" y="34667"/>
                    <a:pt x="0" y="34732"/>
                  </a:cubicBezTo>
                  <a:cubicBezTo>
                    <a:pt x="66" y="35874"/>
                    <a:pt x="718" y="36885"/>
                    <a:pt x="1762" y="37440"/>
                  </a:cubicBezTo>
                  <a:lnTo>
                    <a:pt x="19866" y="46769"/>
                  </a:lnTo>
                  <a:cubicBezTo>
                    <a:pt x="20322" y="46998"/>
                    <a:pt x="20812" y="47095"/>
                    <a:pt x="21334" y="47095"/>
                  </a:cubicBezTo>
                  <a:cubicBezTo>
                    <a:pt x="21921" y="47095"/>
                    <a:pt x="22541" y="46932"/>
                    <a:pt x="23063" y="46606"/>
                  </a:cubicBezTo>
                  <a:cubicBezTo>
                    <a:pt x="23976" y="46019"/>
                    <a:pt x="24530" y="44975"/>
                    <a:pt x="24530" y="43899"/>
                  </a:cubicBezTo>
                  <a:cubicBezTo>
                    <a:pt x="24530" y="43866"/>
                    <a:pt x="24530" y="43801"/>
                    <a:pt x="24530" y="43736"/>
                  </a:cubicBezTo>
                  <a:lnTo>
                    <a:pt x="23650" y="25240"/>
                  </a:lnTo>
                  <a:lnTo>
                    <a:pt x="39209" y="15258"/>
                  </a:lnTo>
                  <a:cubicBezTo>
                    <a:pt x="40155" y="14639"/>
                    <a:pt x="40710" y="13627"/>
                    <a:pt x="40710" y="12551"/>
                  </a:cubicBezTo>
                  <a:cubicBezTo>
                    <a:pt x="40710" y="12486"/>
                    <a:pt x="40677" y="12453"/>
                    <a:pt x="40677" y="12388"/>
                  </a:cubicBezTo>
                  <a:cubicBezTo>
                    <a:pt x="40645" y="11246"/>
                    <a:pt x="39960" y="10202"/>
                    <a:pt x="38948" y="9680"/>
                  </a:cubicBezTo>
                  <a:lnTo>
                    <a:pt x="20844" y="351"/>
                  </a:lnTo>
                  <a:cubicBezTo>
                    <a:pt x="20389" y="116"/>
                    <a:pt x="19888" y="0"/>
                    <a:pt x="19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6" name="Google Shape;1486;p46"/>
            <p:cNvSpPr/>
            <p:nvPr/>
          </p:nvSpPr>
          <p:spPr>
            <a:xfrm>
              <a:off x="4810600" y="4331400"/>
              <a:ext cx="751925" cy="1086775"/>
            </a:xfrm>
            <a:custGeom>
              <a:avLst/>
              <a:gdLst/>
              <a:ahLst/>
              <a:cxnLst/>
              <a:rect l="l" t="t" r="r" b="b"/>
              <a:pathLst>
                <a:path w="30077" h="43471" extrusionOk="0">
                  <a:moveTo>
                    <a:pt x="23508" y="1"/>
                  </a:moveTo>
                  <a:cubicBezTo>
                    <a:pt x="23393" y="1"/>
                    <a:pt x="23277" y="7"/>
                    <a:pt x="23161" y="21"/>
                  </a:cubicBezTo>
                  <a:lnTo>
                    <a:pt x="2904" y="1945"/>
                  </a:lnTo>
                  <a:cubicBezTo>
                    <a:pt x="1762" y="2076"/>
                    <a:pt x="751" y="2793"/>
                    <a:pt x="294" y="3837"/>
                  </a:cubicBezTo>
                  <a:cubicBezTo>
                    <a:pt x="98" y="4261"/>
                    <a:pt x="1" y="4718"/>
                    <a:pt x="1" y="5142"/>
                  </a:cubicBezTo>
                  <a:cubicBezTo>
                    <a:pt x="1" y="5827"/>
                    <a:pt x="196" y="6479"/>
                    <a:pt x="588" y="7034"/>
                  </a:cubicBezTo>
                  <a:lnTo>
                    <a:pt x="11352" y="22104"/>
                  </a:lnTo>
                  <a:lnTo>
                    <a:pt x="3654" y="38936"/>
                  </a:lnTo>
                  <a:cubicBezTo>
                    <a:pt x="3458" y="39360"/>
                    <a:pt x="3360" y="39817"/>
                    <a:pt x="3360" y="40274"/>
                  </a:cubicBezTo>
                  <a:cubicBezTo>
                    <a:pt x="3360" y="40926"/>
                    <a:pt x="3556" y="41578"/>
                    <a:pt x="3980" y="42133"/>
                  </a:cubicBezTo>
                  <a:cubicBezTo>
                    <a:pt x="4567" y="42981"/>
                    <a:pt x="5546" y="43470"/>
                    <a:pt x="6590" y="43470"/>
                  </a:cubicBezTo>
                  <a:lnTo>
                    <a:pt x="6883" y="43470"/>
                  </a:lnTo>
                  <a:lnTo>
                    <a:pt x="27173" y="41513"/>
                  </a:lnTo>
                  <a:cubicBezTo>
                    <a:pt x="28315" y="41415"/>
                    <a:pt x="29293" y="40698"/>
                    <a:pt x="29783" y="39654"/>
                  </a:cubicBezTo>
                  <a:cubicBezTo>
                    <a:pt x="29978" y="39230"/>
                    <a:pt x="30076" y="38773"/>
                    <a:pt x="30076" y="38316"/>
                  </a:cubicBezTo>
                  <a:cubicBezTo>
                    <a:pt x="30076" y="37664"/>
                    <a:pt x="29848" y="37012"/>
                    <a:pt x="29456" y="36457"/>
                  </a:cubicBezTo>
                  <a:lnTo>
                    <a:pt x="18724" y="21387"/>
                  </a:lnTo>
                  <a:lnTo>
                    <a:pt x="26390" y="4555"/>
                  </a:lnTo>
                  <a:cubicBezTo>
                    <a:pt x="26586" y="4098"/>
                    <a:pt x="26684" y="3674"/>
                    <a:pt x="26684" y="3217"/>
                  </a:cubicBezTo>
                  <a:cubicBezTo>
                    <a:pt x="26684" y="2565"/>
                    <a:pt x="26488" y="1913"/>
                    <a:pt x="26096" y="1358"/>
                  </a:cubicBezTo>
                  <a:cubicBezTo>
                    <a:pt x="25481" y="508"/>
                    <a:pt x="24524" y="1"/>
                    <a:pt x="235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47" name="Title 4"/>
          <p:cNvSpPr txBox="1">
            <a:spLocks/>
          </p:cNvSpPr>
          <p:nvPr/>
        </p:nvSpPr>
        <p:spPr>
          <a:xfrm>
            <a:off x="846776" y="74702"/>
            <a:ext cx="7198200" cy="646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9pPr>
          </a:lstStyle>
          <a:p>
            <a:r>
              <a:rPr lang="vi-VN"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8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Mong</a:t>
            </a:r>
            <a: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8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muốn</a:t>
            </a:r>
            <a:r>
              <a:rPr lang="en-US"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của </a:t>
            </a:r>
            <a:r>
              <a:rPr lang="en-US" sz="2800" b="1" dirty="0" err="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mẹ</a:t>
            </a:r>
            <a:endParaRPr lang="vi-VN"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54" name="Google Shape;1359;p46"/>
          <p:cNvSpPr txBox="1">
            <a:spLocks/>
          </p:cNvSpPr>
          <p:nvPr/>
        </p:nvSpPr>
        <p:spPr>
          <a:xfrm>
            <a:off x="4606571" y="3798100"/>
            <a:ext cx="3948850" cy="7612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1pPr>
            <a:lvl2pPr marR="0" lvl="1" algn="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2pPr>
            <a:lvl3pPr marR="0" lvl="2" algn="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3pPr>
            <a:lvl4pPr marR="0" lvl="3" algn="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4pPr>
            <a:lvl5pPr marR="0" lvl="4" algn="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5pPr>
            <a:lvl6pPr marR="0" lvl="5" algn="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6pPr>
            <a:lvl7pPr marR="0" lvl="6" algn="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7pPr>
            <a:lvl8pPr marR="0" lvl="7" algn="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8pPr>
            <a:lvl9pPr marR="0" lvl="8" algn="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9pPr>
          </a:lstStyle>
          <a:p>
            <a:pPr algn="just"/>
            <a:r>
              <a:rPr lang="vi-VN" dirty="0">
                <a:latin typeface="Cambria" panose="02040503050406030204" pitchFamily="18" charset="0"/>
                <a:ea typeface="Cambria" panose="02040503050406030204" pitchFamily="18" charset="0"/>
              </a:rPr>
              <a:t>Dẫn dắt vấn đề gần gũi, tự nhiên.</a:t>
            </a:r>
          </a:p>
        </p:txBody>
      </p:sp>
      <p:sp>
        <p:nvSpPr>
          <p:cNvPr id="139" name="Google Shape;1359;p46"/>
          <p:cNvSpPr txBox="1">
            <a:spLocks noGrp="1"/>
          </p:cNvSpPr>
          <p:nvPr>
            <p:ph type="ctrTitle" idx="8"/>
          </p:nvPr>
        </p:nvSpPr>
        <p:spPr>
          <a:xfrm rot="248187">
            <a:off x="5427455" y="924635"/>
            <a:ext cx="3223206" cy="147185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mbria" panose="02040503050406030204" pitchFamily="18" charset="0"/>
                <a:ea typeface="Cambria" panose="02040503050406030204" pitchFamily="18" charset="0"/>
              </a:rPr>
              <a:t>Mở đầu</a:t>
            </a:r>
            <a:r>
              <a:rPr lang="vi-VN" dirty="0">
                <a:latin typeface="Cambria" panose="02040503050406030204" pitchFamily="18" charset="0"/>
                <a:ea typeface="Cambria" panose="02040503050406030204" pitchFamily="18" charset="0"/>
              </a:rPr>
              <a:t> văn bản</a:t>
            </a:r>
            <a:r>
              <a:rPr lang="en" dirty="0">
                <a:latin typeface="Cambria" panose="02040503050406030204" pitchFamily="18" charset="0"/>
                <a:ea typeface="Cambria" panose="02040503050406030204" pitchFamily="18" charset="0"/>
              </a:rPr>
              <a:t>, tác giả nhắc lại những câu nói nào của mẹ?</a:t>
            </a:r>
            <a:br>
              <a:rPr lang="vi-VN" dirty="0">
                <a:latin typeface="Cambria" panose="02040503050406030204" pitchFamily="18" charset="0"/>
                <a:ea typeface="Cambria" panose="02040503050406030204" pitchFamily="18" charset="0"/>
              </a:rPr>
            </a:br>
            <a:r>
              <a:rPr lang="en" dirty="0">
                <a:latin typeface="Cambria" panose="02040503050406030204" pitchFamily="18" charset="0"/>
                <a:ea typeface="Cambria" panose="02040503050406030204" pitchFamily="18" charset="0"/>
              </a:rPr>
              <a:t>Việc này có mục đích gì?</a:t>
            </a:r>
            <a:endParaRPr dirty="0">
              <a:latin typeface="Cambria" panose="02040503050406030204" pitchFamily="18" charset="0"/>
              <a:ea typeface="Cambria" panose="02040503050406030204" pitchFamily="18" charset="0"/>
            </a:endParaRPr>
          </a:p>
        </p:txBody>
      </p:sp>
      <p:sp>
        <p:nvSpPr>
          <p:cNvPr id="4" name="Right Arrow 3"/>
          <p:cNvSpPr/>
          <p:nvPr/>
        </p:nvSpPr>
        <p:spPr>
          <a:xfrm>
            <a:off x="4130372" y="3771789"/>
            <a:ext cx="474131" cy="6131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barn(inVertical)">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barn(inVertical)">
                                      <p:cBhvr>
                                        <p:cTn id="12" dur="500"/>
                                        <p:tgtEl>
                                          <p:spTgt spid="139"/>
                                        </p:tgtEl>
                                      </p:cBhvr>
                                    </p:animEffect>
                                  </p:childTnLst>
                                </p:cTn>
                              </p:par>
                              <p:par>
                                <p:cTn id="13" presetID="16" presetClass="entr" presetSubtype="21" fill="hold" nodeType="withEffect">
                                  <p:stCondLst>
                                    <p:cond delay="0"/>
                                  </p:stCondLst>
                                  <p:childTnLst>
                                    <p:set>
                                      <p:cBhvr>
                                        <p:cTn id="14" dur="1" fill="hold">
                                          <p:stCondLst>
                                            <p:cond delay="0"/>
                                          </p:stCondLst>
                                        </p:cTn>
                                        <p:tgtEl>
                                          <p:spTgt spid="1397"/>
                                        </p:tgtEl>
                                        <p:attrNameLst>
                                          <p:attrName>style.visibility</p:attrName>
                                        </p:attrNameLst>
                                      </p:cBhvr>
                                      <p:to>
                                        <p:strVal val="visible"/>
                                      </p:to>
                                    </p:set>
                                    <p:animEffect transition="in" filter="barn(inVertical)">
                                      <p:cBhvr>
                                        <p:cTn id="15" dur="500"/>
                                        <p:tgtEl>
                                          <p:spTgt spid="139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63"/>
                                        </p:tgtEl>
                                        <p:attrNameLst>
                                          <p:attrName>style.visibility</p:attrName>
                                        </p:attrNameLst>
                                      </p:cBhvr>
                                      <p:to>
                                        <p:strVal val="visible"/>
                                      </p:to>
                                    </p:set>
                                    <p:animEffect transition="in" filter="fade">
                                      <p:cBhvr>
                                        <p:cTn id="20" dur="1000"/>
                                        <p:tgtEl>
                                          <p:spTgt spid="1363"/>
                                        </p:tgtEl>
                                      </p:cBhvr>
                                    </p:animEffect>
                                    <p:anim calcmode="lin" valueType="num">
                                      <p:cBhvr>
                                        <p:cTn id="21" dur="1000" fill="hold"/>
                                        <p:tgtEl>
                                          <p:spTgt spid="1363"/>
                                        </p:tgtEl>
                                        <p:attrNameLst>
                                          <p:attrName>ppt_x</p:attrName>
                                        </p:attrNameLst>
                                      </p:cBhvr>
                                      <p:tavLst>
                                        <p:tav tm="0">
                                          <p:val>
                                            <p:strVal val="#ppt_x"/>
                                          </p:val>
                                        </p:tav>
                                        <p:tav tm="100000">
                                          <p:val>
                                            <p:strVal val="#ppt_x"/>
                                          </p:val>
                                        </p:tav>
                                      </p:tavLst>
                                    </p:anim>
                                    <p:anim calcmode="lin" valueType="num">
                                      <p:cBhvr>
                                        <p:cTn id="22" dur="1000" fill="hold"/>
                                        <p:tgtEl>
                                          <p:spTgt spid="136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51"/>
                                        </p:tgtEl>
                                        <p:attrNameLst>
                                          <p:attrName>style.visibility</p:attrName>
                                        </p:attrNameLst>
                                      </p:cBhvr>
                                      <p:to>
                                        <p:strVal val="visible"/>
                                      </p:to>
                                    </p:set>
                                    <p:animEffect transition="in" filter="fade">
                                      <p:cBhvr>
                                        <p:cTn id="25" dur="1000"/>
                                        <p:tgtEl>
                                          <p:spTgt spid="1351"/>
                                        </p:tgtEl>
                                      </p:cBhvr>
                                    </p:animEffect>
                                    <p:anim calcmode="lin" valueType="num">
                                      <p:cBhvr>
                                        <p:cTn id="26" dur="1000" fill="hold"/>
                                        <p:tgtEl>
                                          <p:spTgt spid="1351"/>
                                        </p:tgtEl>
                                        <p:attrNameLst>
                                          <p:attrName>ppt_x</p:attrName>
                                        </p:attrNameLst>
                                      </p:cBhvr>
                                      <p:tavLst>
                                        <p:tav tm="0">
                                          <p:val>
                                            <p:strVal val="#ppt_x"/>
                                          </p:val>
                                        </p:tav>
                                        <p:tav tm="100000">
                                          <p:val>
                                            <p:strVal val="#ppt_x"/>
                                          </p:val>
                                        </p:tav>
                                      </p:tavLst>
                                    </p:anim>
                                    <p:anim calcmode="lin" valueType="num">
                                      <p:cBhvr>
                                        <p:cTn id="27" dur="1000" fill="hold"/>
                                        <p:tgtEl>
                                          <p:spTgt spid="135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86"/>
                                        </p:tgtEl>
                                        <p:attrNameLst>
                                          <p:attrName>style.visibility</p:attrName>
                                        </p:attrNameLst>
                                      </p:cBhvr>
                                      <p:to>
                                        <p:strVal val="visible"/>
                                      </p:to>
                                    </p:set>
                                    <p:animEffect transition="in" filter="barn(inVertical)">
                                      <p:cBhvr>
                                        <p:cTn id="32" dur="500"/>
                                        <p:tgtEl>
                                          <p:spTgt spid="138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353"/>
                                        </p:tgtEl>
                                        <p:attrNameLst>
                                          <p:attrName>style.visibility</p:attrName>
                                        </p:attrNameLst>
                                      </p:cBhvr>
                                      <p:to>
                                        <p:strVal val="visible"/>
                                      </p:to>
                                    </p:set>
                                    <p:animEffect transition="in" filter="barn(inVertical)">
                                      <p:cBhvr>
                                        <p:cTn id="35" dur="500"/>
                                        <p:tgtEl>
                                          <p:spTgt spid="135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453"/>
                                        </p:tgtEl>
                                        <p:attrNameLst>
                                          <p:attrName>style.visibility</p:attrName>
                                        </p:attrNameLst>
                                      </p:cBhvr>
                                      <p:to>
                                        <p:strVal val="visible"/>
                                      </p:to>
                                    </p:set>
                                    <p:animEffect transition="in" filter="barn(inVertical)">
                                      <p:cBhvr>
                                        <p:cTn id="40" dur="500"/>
                                        <p:tgtEl>
                                          <p:spTgt spid="145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355"/>
                                        </p:tgtEl>
                                        <p:attrNameLst>
                                          <p:attrName>style.visibility</p:attrName>
                                        </p:attrNameLst>
                                      </p:cBhvr>
                                      <p:to>
                                        <p:strVal val="visible"/>
                                      </p:to>
                                    </p:set>
                                    <p:animEffect transition="in" filter="barn(inVertical)">
                                      <p:cBhvr>
                                        <p:cTn id="43" dur="500"/>
                                        <p:tgtEl>
                                          <p:spTgt spid="135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464"/>
                                        </p:tgtEl>
                                        <p:attrNameLst>
                                          <p:attrName>style.visibility</p:attrName>
                                        </p:attrNameLst>
                                      </p:cBhvr>
                                      <p:to>
                                        <p:strVal val="visible"/>
                                      </p:to>
                                    </p:set>
                                    <p:animEffect transition="in" filter="barn(inVertical)">
                                      <p:cBhvr>
                                        <p:cTn id="48" dur="500"/>
                                        <p:tgtEl>
                                          <p:spTgt spid="146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357"/>
                                        </p:tgtEl>
                                        <p:attrNameLst>
                                          <p:attrName>style.visibility</p:attrName>
                                        </p:attrNameLst>
                                      </p:cBhvr>
                                      <p:to>
                                        <p:strVal val="visible"/>
                                      </p:to>
                                    </p:set>
                                    <p:animEffect transition="in" filter="barn(inVertical)">
                                      <p:cBhvr>
                                        <p:cTn id="51" dur="500"/>
                                        <p:tgtEl>
                                          <p:spTgt spid="135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478"/>
                                        </p:tgtEl>
                                        <p:attrNameLst>
                                          <p:attrName>style.visibility</p:attrName>
                                        </p:attrNameLst>
                                      </p:cBhvr>
                                      <p:to>
                                        <p:strVal val="visible"/>
                                      </p:to>
                                    </p:set>
                                    <p:animEffect transition="in" filter="barn(inVertical)">
                                      <p:cBhvr>
                                        <p:cTn id="56" dur="500"/>
                                        <p:tgtEl>
                                          <p:spTgt spid="1478"/>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361"/>
                                        </p:tgtEl>
                                        <p:attrNameLst>
                                          <p:attrName>style.visibility</p:attrName>
                                        </p:attrNameLst>
                                      </p:cBhvr>
                                      <p:to>
                                        <p:strVal val="visible"/>
                                      </p:to>
                                    </p:set>
                                    <p:animEffect transition="in" filter="barn(inVertical)">
                                      <p:cBhvr>
                                        <p:cTn id="59" dur="500"/>
                                        <p:tgtEl>
                                          <p:spTgt spid="136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barn(inVertical)">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54"/>
                                        </p:tgtEl>
                                        <p:attrNameLst>
                                          <p:attrName>style.visibility</p:attrName>
                                        </p:attrNameLst>
                                      </p:cBhvr>
                                      <p:to>
                                        <p:strVal val="visible"/>
                                      </p:to>
                                    </p:set>
                                    <p:animEffect transition="in" filter="fade">
                                      <p:cBhvr>
                                        <p:cTn id="69" dur="1000"/>
                                        <p:tgtEl>
                                          <p:spTgt spid="154"/>
                                        </p:tgtEl>
                                      </p:cBhvr>
                                    </p:animEffect>
                                    <p:anim calcmode="lin" valueType="num">
                                      <p:cBhvr>
                                        <p:cTn id="70" dur="1000" fill="hold"/>
                                        <p:tgtEl>
                                          <p:spTgt spid="154"/>
                                        </p:tgtEl>
                                        <p:attrNameLst>
                                          <p:attrName>ppt_x</p:attrName>
                                        </p:attrNameLst>
                                      </p:cBhvr>
                                      <p:tavLst>
                                        <p:tav tm="0">
                                          <p:val>
                                            <p:strVal val="#ppt_x"/>
                                          </p:val>
                                        </p:tav>
                                        <p:tav tm="100000">
                                          <p:val>
                                            <p:strVal val="#ppt_x"/>
                                          </p:val>
                                        </p:tav>
                                      </p:tavLst>
                                    </p:anim>
                                    <p:anim calcmode="lin" valueType="num">
                                      <p:cBhvr>
                                        <p:cTn id="71"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 grpId="0"/>
      <p:bldP spid="1353" grpId="0"/>
      <p:bldP spid="1355" grpId="0"/>
      <p:bldP spid="1357" grpId="0"/>
      <p:bldP spid="1361" grpId="0"/>
      <p:bldP spid="147" grpId="0"/>
      <p:bldP spid="154" grpId="0"/>
      <p:bldP spid="139"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9"/>
        <p:cNvGrpSpPr/>
        <p:nvPr/>
      </p:nvGrpSpPr>
      <p:grpSpPr>
        <a:xfrm>
          <a:off x="0" y="0"/>
          <a:ext cx="0" cy="0"/>
          <a:chOff x="0" y="0"/>
          <a:chExt cx="0" cy="0"/>
        </a:xfrm>
      </p:grpSpPr>
      <p:sp>
        <p:nvSpPr>
          <p:cNvPr id="147" name="Title 4"/>
          <p:cNvSpPr txBox="1">
            <a:spLocks/>
          </p:cNvSpPr>
          <p:nvPr/>
        </p:nvSpPr>
        <p:spPr>
          <a:xfrm>
            <a:off x="846776" y="74702"/>
            <a:ext cx="7198200" cy="646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2000"/>
              <a:buFont typeface="Chewy"/>
              <a:buNone/>
              <a:defRPr sz="2000" b="0" i="0" u="none" strike="noStrike" cap="none">
                <a:solidFill>
                  <a:schemeClr val="dk1"/>
                </a:solidFill>
                <a:latin typeface="Chewy"/>
                <a:ea typeface="Chewy"/>
                <a:cs typeface="Chewy"/>
                <a:sym typeface="Chewy"/>
              </a:defRPr>
            </a:lvl9pPr>
          </a:lstStyle>
          <a:p>
            <a:r>
              <a:rPr lang="vi-VN" sz="2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r>
              <a:rPr lang="en-US" sz="2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Mong muốn của mẹ</a:t>
            </a:r>
            <a:endParaRPr lang="vi-VN"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 name="Title 1"/>
          <p:cNvSpPr>
            <a:spLocks noGrp="1"/>
          </p:cNvSpPr>
          <p:nvPr>
            <p:ph type="ctrTitle"/>
          </p:nvPr>
        </p:nvSpPr>
        <p:spPr>
          <a:xfrm>
            <a:off x="741830" y="858177"/>
            <a:ext cx="2628987" cy="364800"/>
          </a:xfrm>
        </p:spPr>
        <p:txBody>
          <a:bodyPr/>
          <a:lstStyle/>
          <a:p>
            <a:r>
              <a:rPr lang="en-US" b="1" dirty="0">
                <a:latin typeface="Cambria" panose="02040503050406030204" pitchFamily="18" charset="0"/>
                <a:ea typeface="Cambria" panose="02040503050406030204" pitchFamily="18" charset="0"/>
              </a:rPr>
              <a:t>* </a:t>
            </a:r>
            <a:r>
              <a:rPr lang="vi-VN" b="1" dirty="0">
                <a:latin typeface="Cambria" panose="02040503050406030204" pitchFamily="18" charset="0"/>
                <a:ea typeface="Cambria" panose="02040503050406030204" pitchFamily="18" charset="0"/>
              </a:rPr>
              <a:t>Mục đích của mẹ</a:t>
            </a:r>
          </a:p>
        </p:txBody>
      </p:sp>
      <p:sp>
        <p:nvSpPr>
          <p:cNvPr id="5" name="Title 4"/>
          <p:cNvSpPr>
            <a:spLocks noGrp="1"/>
          </p:cNvSpPr>
          <p:nvPr>
            <p:ph type="ctrTitle" idx="6"/>
          </p:nvPr>
        </p:nvSpPr>
        <p:spPr>
          <a:xfrm>
            <a:off x="1024483" y="1493263"/>
            <a:ext cx="3951285" cy="528929"/>
          </a:xfrm>
        </p:spPr>
        <p:txBody>
          <a:bodyPr/>
          <a:lstStyle/>
          <a:p>
            <a:pPr algn="l"/>
            <a:r>
              <a:rPr lang="vi-VN" dirty="0">
                <a:latin typeface="Cambria" panose="02040503050406030204" pitchFamily="18" charset="0"/>
                <a:ea typeface="Cambria" panose="02040503050406030204" pitchFamily="18" charset="0"/>
              </a:rPr>
              <a:t>Không thua em kém chị.</a:t>
            </a:r>
          </a:p>
        </p:txBody>
      </p:sp>
      <p:grpSp>
        <p:nvGrpSpPr>
          <p:cNvPr id="140" name="Google Shape;1876;p54"/>
          <p:cNvGrpSpPr/>
          <p:nvPr/>
        </p:nvGrpSpPr>
        <p:grpSpPr>
          <a:xfrm>
            <a:off x="6223975" y="2592177"/>
            <a:ext cx="2920025" cy="2524865"/>
            <a:chOff x="4087000" y="1908925"/>
            <a:chExt cx="2920025" cy="2524865"/>
          </a:xfrm>
        </p:grpSpPr>
        <p:grpSp>
          <p:nvGrpSpPr>
            <p:cNvPr id="141" name="Google Shape;1877;p54"/>
            <p:cNvGrpSpPr/>
            <p:nvPr/>
          </p:nvGrpSpPr>
          <p:grpSpPr>
            <a:xfrm>
              <a:off x="4118667" y="3471122"/>
              <a:ext cx="504145" cy="755140"/>
              <a:chOff x="3446067" y="3771735"/>
              <a:chExt cx="504145" cy="755140"/>
            </a:xfrm>
          </p:grpSpPr>
          <p:grpSp>
            <p:nvGrpSpPr>
              <p:cNvPr id="191" name="Google Shape;1878;p54"/>
              <p:cNvGrpSpPr/>
              <p:nvPr/>
            </p:nvGrpSpPr>
            <p:grpSpPr>
              <a:xfrm>
                <a:off x="3446067" y="3771735"/>
                <a:ext cx="504145" cy="608651"/>
                <a:chOff x="2236106" y="3365392"/>
                <a:chExt cx="306471" cy="370000"/>
              </a:xfrm>
            </p:grpSpPr>
            <p:sp>
              <p:nvSpPr>
                <p:cNvPr id="201" name="Google Shape;1879;p54"/>
                <p:cNvSpPr/>
                <p:nvPr/>
              </p:nvSpPr>
              <p:spPr>
                <a:xfrm>
                  <a:off x="2413788" y="3588085"/>
                  <a:ext cx="128789" cy="88107"/>
                </a:xfrm>
                <a:custGeom>
                  <a:avLst/>
                  <a:gdLst/>
                  <a:ahLst/>
                  <a:cxnLst/>
                  <a:rect l="l" t="t" r="r" b="b"/>
                  <a:pathLst>
                    <a:path w="4910" h="3359" extrusionOk="0">
                      <a:moveTo>
                        <a:pt x="2793" y="0"/>
                      </a:moveTo>
                      <a:cubicBezTo>
                        <a:pt x="2259" y="0"/>
                        <a:pt x="1705" y="75"/>
                        <a:pt x="1234" y="293"/>
                      </a:cubicBezTo>
                      <a:cubicBezTo>
                        <a:pt x="285" y="741"/>
                        <a:pt x="0" y="2111"/>
                        <a:pt x="211" y="2558"/>
                      </a:cubicBezTo>
                      <a:cubicBezTo>
                        <a:pt x="366" y="2895"/>
                        <a:pt x="1128" y="3359"/>
                        <a:pt x="1902" y="3359"/>
                      </a:cubicBezTo>
                      <a:cubicBezTo>
                        <a:pt x="2140" y="3359"/>
                        <a:pt x="2380" y="3315"/>
                        <a:pt x="2604" y="3209"/>
                      </a:cubicBezTo>
                      <a:cubicBezTo>
                        <a:pt x="3770" y="2667"/>
                        <a:pt x="4577" y="1148"/>
                        <a:pt x="4848" y="565"/>
                      </a:cubicBezTo>
                      <a:cubicBezTo>
                        <a:pt x="4910" y="436"/>
                        <a:pt x="4842" y="293"/>
                        <a:pt x="4706" y="260"/>
                      </a:cubicBezTo>
                      <a:cubicBezTo>
                        <a:pt x="4330" y="162"/>
                        <a:pt x="3582" y="0"/>
                        <a:pt x="2793" y="0"/>
                      </a:cubicBezTo>
                      <a:close/>
                    </a:path>
                  </a:pathLst>
                </a:custGeom>
                <a:solidFill>
                  <a:srgbClr val="7CD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 name="Google Shape;1880;p54"/>
                <p:cNvSpPr/>
                <p:nvPr/>
              </p:nvSpPr>
              <p:spPr>
                <a:xfrm>
                  <a:off x="2413604" y="3588085"/>
                  <a:ext cx="127740" cy="67831"/>
                </a:xfrm>
                <a:custGeom>
                  <a:avLst/>
                  <a:gdLst/>
                  <a:ahLst/>
                  <a:cxnLst/>
                  <a:rect l="l" t="t" r="r" b="b"/>
                  <a:pathLst>
                    <a:path w="4870" h="2586" extrusionOk="0">
                      <a:moveTo>
                        <a:pt x="2798" y="0"/>
                      </a:moveTo>
                      <a:cubicBezTo>
                        <a:pt x="2263" y="0"/>
                        <a:pt x="1708" y="75"/>
                        <a:pt x="1235" y="293"/>
                      </a:cubicBezTo>
                      <a:cubicBezTo>
                        <a:pt x="285" y="741"/>
                        <a:pt x="1" y="2111"/>
                        <a:pt x="211" y="2558"/>
                      </a:cubicBezTo>
                      <a:cubicBezTo>
                        <a:pt x="218" y="2565"/>
                        <a:pt x="224" y="2578"/>
                        <a:pt x="231" y="2585"/>
                      </a:cubicBezTo>
                      <a:cubicBezTo>
                        <a:pt x="1011" y="2111"/>
                        <a:pt x="3140" y="890"/>
                        <a:pt x="4869" y="463"/>
                      </a:cubicBezTo>
                      <a:cubicBezTo>
                        <a:pt x="4869" y="368"/>
                        <a:pt x="4801" y="280"/>
                        <a:pt x="4713" y="260"/>
                      </a:cubicBezTo>
                      <a:cubicBezTo>
                        <a:pt x="4337" y="162"/>
                        <a:pt x="3589" y="0"/>
                        <a:pt x="2798" y="0"/>
                      </a:cubicBezTo>
                      <a:close/>
                    </a:path>
                  </a:pathLst>
                </a:custGeom>
                <a:solidFill>
                  <a:srgbClr val="8BE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 name="Google Shape;1881;p54"/>
                <p:cNvSpPr/>
                <p:nvPr/>
              </p:nvSpPr>
              <p:spPr>
                <a:xfrm>
                  <a:off x="2350469" y="3365471"/>
                  <a:ext cx="64945" cy="86559"/>
                </a:xfrm>
                <a:custGeom>
                  <a:avLst/>
                  <a:gdLst/>
                  <a:ahLst/>
                  <a:cxnLst/>
                  <a:rect l="l" t="t" r="r" b="b"/>
                  <a:pathLst>
                    <a:path w="2476" h="3300" extrusionOk="0">
                      <a:moveTo>
                        <a:pt x="763" y="0"/>
                      </a:moveTo>
                      <a:cubicBezTo>
                        <a:pt x="682" y="0"/>
                        <a:pt x="602" y="46"/>
                        <a:pt x="563" y="128"/>
                      </a:cubicBezTo>
                      <a:cubicBezTo>
                        <a:pt x="367" y="576"/>
                        <a:pt x="0" y="1552"/>
                        <a:pt x="204" y="2332"/>
                      </a:cubicBezTo>
                      <a:cubicBezTo>
                        <a:pt x="370" y="2952"/>
                        <a:pt x="1096" y="3300"/>
                        <a:pt x="1469" y="3300"/>
                      </a:cubicBezTo>
                      <a:cubicBezTo>
                        <a:pt x="1508" y="3300"/>
                        <a:pt x="1543" y="3296"/>
                        <a:pt x="1574" y="3288"/>
                      </a:cubicBezTo>
                      <a:cubicBezTo>
                        <a:pt x="1885" y="3200"/>
                        <a:pt x="2475" y="2468"/>
                        <a:pt x="2292" y="1790"/>
                      </a:cubicBezTo>
                      <a:cubicBezTo>
                        <a:pt x="2089" y="1010"/>
                        <a:pt x="1289" y="332"/>
                        <a:pt x="895" y="47"/>
                      </a:cubicBezTo>
                      <a:cubicBezTo>
                        <a:pt x="856" y="15"/>
                        <a:pt x="810" y="0"/>
                        <a:pt x="763" y="0"/>
                      </a:cubicBezTo>
                      <a:close/>
                    </a:path>
                  </a:pathLst>
                </a:custGeom>
                <a:solidFill>
                  <a:srgbClr val="7CD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4" name="Google Shape;1882;p54"/>
                <p:cNvSpPr/>
                <p:nvPr/>
              </p:nvSpPr>
              <p:spPr>
                <a:xfrm>
                  <a:off x="2368436" y="3365392"/>
                  <a:ext cx="46978" cy="86166"/>
                </a:xfrm>
                <a:custGeom>
                  <a:avLst/>
                  <a:gdLst/>
                  <a:ahLst/>
                  <a:cxnLst/>
                  <a:rect l="l" t="t" r="r" b="b"/>
                  <a:pathLst>
                    <a:path w="1791" h="3285" extrusionOk="0">
                      <a:moveTo>
                        <a:pt x="86" y="0"/>
                      </a:moveTo>
                      <a:cubicBezTo>
                        <a:pt x="58" y="0"/>
                        <a:pt x="29" y="6"/>
                        <a:pt x="0" y="16"/>
                      </a:cubicBezTo>
                      <a:cubicBezTo>
                        <a:pt x="373" y="1087"/>
                        <a:pt x="672" y="2179"/>
                        <a:pt x="889" y="3284"/>
                      </a:cubicBezTo>
                      <a:cubicBezTo>
                        <a:pt x="1207" y="3196"/>
                        <a:pt x="1790" y="2471"/>
                        <a:pt x="1607" y="1793"/>
                      </a:cubicBezTo>
                      <a:cubicBezTo>
                        <a:pt x="1404" y="1013"/>
                        <a:pt x="604" y="335"/>
                        <a:pt x="210" y="43"/>
                      </a:cubicBezTo>
                      <a:cubicBezTo>
                        <a:pt x="173" y="14"/>
                        <a:pt x="130" y="0"/>
                        <a:pt x="86" y="0"/>
                      </a:cubicBezTo>
                      <a:close/>
                    </a:path>
                  </a:pathLst>
                </a:custGeom>
                <a:solidFill>
                  <a:srgbClr val="8BE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5" name="Google Shape;1883;p54"/>
                <p:cNvSpPr/>
                <p:nvPr/>
              </p:nvSpPr>
              <p:spPr>
                <a:xfrm>
                  <a:off x="2236106" y="3542156"/>
                  <a:ext cx="145157" cy="92618"/>
                </a:xfrm>
                <a:custGeom>
                  <a:avLst/>
                  <a:gdLst/>
                  <a:ahLst/>
                  <a:cxnLst/>
                  <a:rect l="l" t="t" r="r" b="b"/>
                  <a:pathLst>
                    <a:path w="5534" h="3531" extrusionOk="0">
                      <a:moveTo>
                        <a:pt x="2978" y="0"/>
                      </a:moveTo>
                      <a:cubicBezTo>
                        <a:pt x="1844" y="0"/>
                        <a:pt x="668" y="449"/>
                        <a:pt x="177" y="654"/>
                      </a:cubicBezTo>
                      <a:cubicBezTo>
                        <a:pt x="48" y="709"/>
                        <a:pt x="0" y="865"/>
                        <a:pt x="82" y="980"/>
                      </a:cubicBezTo>
                      <a:cubicBezTo>
                        <a:pt x="462" y="1549"/>
                        <a:pt x="1580" y="3062"/>
                        <a:pt x="2923" y="3462"/>
                      </a:cubicBezTo>
                      <a:cubicBezTo>
                        <a:pt x="3082" y="3509"/>
                        <a:pt x="3245" y="3530"/>
                        <a:pt x="3406" y="3530"/>
                      </a:cubicBezTo>
                      <a:cubicBezTo>
                        <a:pt x="4348" y="3530"/>
                        <a:pt x="5257" y="2805"/>
                        <a:pt x="5384" y="2377"/>
                      </a:cubicBezTo>
                      <a:cubicBezTo>
                        <a:pt x="5533" y="1868"/>
                        <a:pt x="5005" y="444"/>
                        <a:pt x="3920" y="126"/>
                      </a:cubicBezTo>
                      <a:cubicBezTo>
                        <a:pt x="3621" y="37"/>
                        <a:pt x="3301" y="0"/>
                        <a:pt x="2978" y="0"/>
                      </a:cubicBezTo>
                      <a:close/>
                    </a:path>
                  </a:pathLst>
                </a:custGeom>
                <a:solidFill>
                  <a:srgbClr val="8BE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6" name="Google Shape;1884;p54"/>
                <p:cNvSpPr/>
                <p:nvPr/>
              </p:nvSpPr>
              <p:spPr>
                <a:xfrm>
                  <a:off x="2236814" y="3542156"/>
                  <a:ext cx="144449" cy="63608"/>
                </a:xfrm>
                <a:custGeom>
                  <a:avLst/>
                  <a:gdLst/>
                  <a:ahLst/>
                  <a:cxnLst/>
                  <a:rect l="l" t="t" r="r" b="b"/>
                  <a:pathLst>
                    <a:path w="5507" h="2425" extrusionOk="0">
                      <a:moveTo>
                        <a:pt x="2951" y="0"/>
                      </a:moveTo>
                      <a:cubicBezTo>
                        <a:pt x="1818" y="0"/>
                        <a:pt x="642" y="449"/>
                        <a:pt x="157" y="654"/>
                      </a:cubicBezTo>
                      <a:cubicBezTo>
                        <a:pt x="48" y="702"/>
                        <a:pt x="1" y="817"/>
                        <a:pt x="34" y="926"/>
                      </a:cubicBezTo>
                      <a:cubicBezTo>
                        <a:pt x="1085" y="1007"/>
                        <a:pt x="4103" y="1346"/>
                        <a:pt x="5337" y="2424"/>
                      </a:cubicBezTo>
                      <a:cubicBezTo>
                        <a:pt x="5344" y="2404"/>
                        <a:pt x="5351" y="2390"/>
                        <a:pt x="5357" y="2370"/>
                      </a:cubicBezTo>
                      <a:cubicBezTo>
                        <a:pt x="5506" y="1868"/>
                        <a:pt x="4978" y="444"/>
                        <a:pt x="3893" y="126"/>
                      </a:cubicBezTo>
                      <a:cubicBezTo>
                        <a:pt x="3594" y="37"/>
                        <a:pt x="3274" y="0"/>
                        <a:pt x="2951" y="0"/>
                      </a:cubicBezTo>
                      <a:close/>
                    </a:path>
                  </a:pathLst>
                </a:custGeom>
                <a:solidFill>
                  <a:srgbClr val="7CD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7" name="Google Shape;1885;p54"/>
                <p:cNvSpPr/>
                <p:nvPr/>
              </p:nvSpPr>
              <p:spPr>
                <a:xfrm>
                  <a:off x="2298717" y="3457171"/>
                  <a:ext cx="81654" cy="61693"/>
                </a:xfrm>
                <a:custGeom>
                  <a:avLst/>
                  <a:gdLst/>
                  <a:ahLst/>
                  <a:cxnLst/>
                  <a:rect l="l" t="t" r="r" b="b"/>
                  <a:pathLst>
                    <a:path w="3113" h="2352" extrusionOk="0">
                      <a:moveTo>
                        <a:pt x="870" y="0"/>
                      </a:moveTo>
                      <a:cubicBezTo>
                        <a:pt x="618" y="0"/>
                        <a:pt x="394" y="18"/>
                        <a:pt x="231" y="36"/>
                      </a:cubicBezTo>
                      <a:cubicBezTo>
                        <a:pt x="88" y="50"/>
                        <a:pt x="0" y="192"/>
                        <a:pt x="48" y="328"/>
                      </a:cubicBezTo>
                      <a:cubicBezTo>
                        <a:pt x="204" y="789"/>
                        <a:pt x="611" y="1759"/>
                        <a:pt x="1289" y="2186"/>
                      </a:cubicBezTo>
                      <a:cubicBezTo>
                        <a:pt x="1479" y="2305"/>
                        <a:pt x="1699" y="2352"/>
                        <a:pt x="1915" y="2352"/>
                      </a:cubicBezTo>
                      <a:cubicBezTo>
                        <a:pt x="2376" y="2352"/>
                        <a:pt x="2821" y="2138"/>
                        <a:pt x="2936" y="1948"/>
                      </a:cubicBezTo>
                      <a:cubicBezTo>
                        <a:pt x="3113" y="1670"/>
                        <a:pt x="3038" y="735"/>
                        <a:pt x="2441" y="362"/>
                      </a:cubicBezTo>
                      <a:cubicBezTo>
                        <a:pt x="1989" y="72"/>
                        <a:pt x="1374" y="0"/>
                        <a:pt x="870" y="0"/>
                      </a:cubicBezTo>
                      <a:close/>
                    </a:path>
                  </a:pathLst>
                </a:custGeom>
                <a:solidFill>
                  <a:srgbClr val="8BE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8" name="Google Shape;1886;p54"/>
                <p:cNvSpPr/>
                <p:nvPr/>
              </p:nvSpPr>
              <p:spPr>
                <a:xfrm>
                  <a:off x="2299609" y="3457171"/>
                  <a:ext cx="80762" cy="51647"/>
                </a:xfrm>
                <a:custGeom>
                  <a:avLst/>
                  <a:gdLst/>
                  <a:ahLst/>
                  <a:cxnLst/>
                  <a:rect l="l" t="t" r="r" b="b"/>
                  <a:pathLst>
                    <a:path w="3079" h="1969" extrusionOk="0">
                      <a:moveTo>
                        <a:pt x="836" y="0"/>
                      </a:moveTo>
                      <a:cubicBezTo>
                        <a:pt x="584" y="0"/>
                        <a:pt x="360" y="18"/>
                        <a:pt x="197" y="36"/>
                      </a:cubicBezTo>
                      <a:cubicBezTo>
                        <a:pt x="95" y="50"/>
                        <a:pt x="14" y="124"/>
                        <a:pt x="0" y="226"/>
                      </a:cubicBezTo>
                      <a:cubicBezTo>
                        <a:pt x="570" y="470"/>
                        <a:pt x="1953" y="1114"/>
                        <a:pt x="2889" y="1969"/>
                      </a:cubicBezTo>
                      <a:cubicBezTo>
                        <a:pt x="2889" y="1962"/>
                        <a:pt x="2902" y="1955"/>
                        <a:pt x="2902" y="1948"/>
                      </a:cubicBezTo>
                      <a:cubicBezTo>
                        <a:pt x="3079" y="1670"/>
                        <a:pt x="3004" y="735"/>
                        <a:pt x="2407" y="362"/>
                      </a:cubicBezTo>
                      <a:cubicBezTo>
                        <a:pt x="1955" y="72"/>
                        <a:pt x="1340" y="0"/>
                        <a:pt x="836" y="0"/>
                      </a:cubicBezTo>
                      <a:close/>
                    </a:path>
                  </a:pathLst>
                </a:custGeom>
                <a:solidFill>
                  <a:srgbClr val="7CD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9" name="Google Shape;1887;p54"/>
                <p:cNvSpPr/>
                <p:nvPr/>
              </p:nvSpPr>
              <p:spPr>
                <a:xfrm>
                  <a:off x="2421080" y="3480857"/>
                  <a:ext cx="85929" cy="59044"/>
                </a:xfrm>
                <a:custGeom>
                  <a:avLst/>
                  <a:gdLst/>
                  <a:ahLst/>
                  <a:cxnLst/>
                  <a:rect l="l" t="t" r="r" b="b"/>
                  <a:pathLst>
                    <a:path w="3276" h="2251" extrusionOk="0">
                      <a:moveTo>
                        <a:pt x="1879" y="0"/>
                      </a:moveTo>
                      <a:cubicBezTo>
                        <a:pt x="1519" y="0"/>
                        <a:pt x="1146" y="50"/>
                        <a:pt x="828" y="198"/>
                      </a:cubicBezTo>
                      <a:cubicBezTo>
                        <a:pt x="190" y="496"/>
                        <a:pt x="0" y="1418"/>
                        <a:pt x="136" y="1717"/>
                      </a:cubicBezTo>
                      <a:cubicBezTo>
                        <a:pt x="245" y="1944"/>
                        <a:pt x="752" y="2251"/>
                        <a:pt x="1269" y="2251"/>
                      </a:cubicBezTo>
                      <a:cubicBezTo>
                        <a:pt x="1430" y="2251"/>
                        <a:pt x="1592" y="2221"/>
                        <a:pt x="1743" y="2151"/>
                      </a:cubicBezTo>
                      <a:cubicBezTo>
                        <a:pt x="2475" y="1812"/>
                        <a:pt x="2991" y="903"/>
                        <a:pt x="3208" y="462"/>
                      </a:cubicBezTo>
                      <a:cubicBezTo>
                        <a:pt x="3275" y="333"/>
                        <a:pt x="3201" y="184"/>
                        <a:pt x="3065" y="150"/>
                      </a:cubicBezTo>
                      <a:cubicBezTo>
                        <a:pt x="2793" y="85"/>
                        <a:pt x="2347" y="0"/>
                        <a:pt x="1879" y="0"/>
                      </a:cubicBezTo>
                      <a:close/>
                    </a:path>
                  </a:pathLst>
                </a:custGeom>
                <a:solidFill>
                  <a:srgbClr val="8BE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0" name="Google Shape;1888;p54"/>
                <p:cNvSpPr/>
                <p:nvPr/>
              </p:nvSpPr>
              <p:spPr>
                <a:xfrm>
                  <a:off x="2421080" y="3480857"/>
                  <a:ext cx="85221" cy="47345"/>
                </a:xfrm>
                <a:custGeom>
                  <a:avLst/>
                  <a:gdLst/>
                  <a:ahLst/>
                  <a:cxnLst/>
                  <a:rect l="l" t="t" r="r" b="b"/>
                  <a:pathLst>
                    <a:path w="3249" h="1805" extrusionOk="0">
                      <a:moveTo>
                        <a:pt x="1881" y="0"/>
                      </a:moveTo>
                      <a:cubicBezTo>
                        <a:pt x="1520" y="0"/>
                        <a:pt x="1146" y="50"/>
                        <a:pt x="828" y="198"/>
                      </a:cubicBezTo>
                      <a:cubicBezTo>
                        <a:pt x="190" y="496"/>
                        <a:pt x="0" y="1418"/>
                        <a:pt x="143" y="1717"/>
                      </a:cubicBezTo>
                      <a:cubicBezTo>
                        <a:pt x="156" y="1744"/>
                        <a:pt x="177" y="1778"/>
                        <a:pt x="204" y="1805"/>
                      </a:cubicBezTo>
                      <a:cubicBezTo>
                        <a:pt x="868" y="1113"/>
                        <a:pt x="2509" y="605"/>
                        <a:pt x="3221" y="408"/>
                      </a:cubicBezTo>
                      <a:cubicBezTo>
                        <a:pt x="3248" y="293"/>
                        <a:pt x="3180" y="177"/>
                        <a:pt x="3065" y="150"/>
                      </a:cubicBezTo>
                      <a:cubicBezTo>
                        <a:pt x="2797" y="85"/>
                        <a:pt x="2351" y="0"/>
                        <a:pt x="1881" y="0"/>
                      </a:cubicBezTo>
                      <a:close/>
                    </a:path>
                  </a:pathLst>
                </a:custGeom>
                <a:solidFill>
                  <a:srgbClr val="7CD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1" name="Google Shape;1889;p54"/>
                <p:cNvSpPr/>
                <p:nvPr/>
              </p:nvSpPr>
              <p:spPr>
                <a:xfrm>
                  <a:off x="2379269" y="3608807"/>
                  <a:ext cx="129340" cy="76093"/>
                </a:xfrm>
                <a:custGeom>
                  <a:avLst/>
                  <a:gdLst/>
                  <a:ahLst/>
                  <a:cxnLst/>
                  <a:rect l="l" t="t" r="r" b="b"/>
                  <a:pathLst>
                    <a:path w="4931" h="2901" extrusionOk="0">
                      <a:moveTo>
                        <a:pt x="4618" y="0"/>
                      </a:moveTo>
                      <a:cubicBezTo>
                        <a:pt x="4595" y="0"/>
                        <a:pt x="4570" y="4"/>
                        <a:pt x="4544" y="12"/>
                      </a:cubicBezTo>
                      <a:cubicBezTo>
                        <a:pt x="2008" y="751"/>
                        <a:pt x="225" y="2439"/>
                        <a:pt x="150" y="2514"/>
                      </a:cubicBezTo>
                      <a:cubicBezTo>
                        <a:pt x="1" y="2656"/>
                        <a:pt x="96" y="2900"/>
                        <a:pt x="306" y="2900"/>
                      </a:cubicBezTo>
                      <a:cubicBezTo>
                        <a:pt x="360" y="2900"/>
                        <a:pt x="414" y="2880"/>
                        <a:pt x="462" y="2839"/>
                      </a:cubicBezTo>
                      <a:cubicBezTo>
                        <a:pt x="476" y="2819"/>
                        <a:pt x="2238" y="1151"/>
                        <a:pt x="4666" y="446"/>
                      </a:cubicBezTo>
                      <a:cubicBezTo>
                        <a:pt x="4931" y="366"/>
                        <a:pt x="4849" y="0"/>
                        <a:pt x="4618" y="0"/>
                      </a:cubicBezTo>
                      <a:close/>
                    </a:path>
                  </a:pathLst>
                </a:custGeom>
                <a:solidFill>
                  <a:srgbClr val="65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2" name="Google Shape;1890;p54"/>
                <p:cNvSpPr/>
                <p:nvPr/>
              </p:nvSpPr>
              <p:spPr>
                <a:xfrm>
                  <a:off x="2274035" y="3568019"/>
                  <a:ext cx="22400" cy="12485"/>
                </a:xfrm>
                <a:custGeom>
                  <a:avLst/>
                  <a:gdLst/>
                  <a:ahLst/>
                  <a:cxnLst/>
                  <a:rect l="l" t="t" r="r" b="b"/>
                  <a:pathLst>
                    <a:path w="854" h="476" extrusionOk="0">
                      <a:moveTo>
                        <a:pt x="311" y="1"/>
                      </a:moveTo>
                      <a:cubicBezTo>
                        <a:pt x="25" y="1"/>
                        <a:pt x="1" y="428"/>
                        <a:pt x="290" y="455"/>
                      </a:cubicBezTo>
                      <a:cubicBezTo>
                        <a:pt x="290" y="455"/>
                        <a:pt x="378" y="455"/>
                        <a:pt x="514" y="475"/>
                      </a:cubicBezTo>
                      <a:lnTo>
                        <a:pt x="541" y="475"/>
                      </a:lnTo>
                      <a:cubicBezTo>
                        <a:pt x="826" y="475"/>
                        <a:pt x="853" y="48"/>
                        <a:pt x="562" y="21"/>
                      </a:cubicBezTo>
                      <a:lnTo>
                        <a:pt x="562" y="21"/>
                      </a:lnTo>
                      <a:lnTo>
                        <a:pt x="562" y="28"/>
                      </a:lnTo>
                      <a:cubicBezTo>
                        <a:pt x="406" y="7"/>
                        <a:pt x="317" y="1"/>
                        <a:pt x="317" y="1"/>
                      </a:cubicBezTo>
                      <a:cubicBezTo>
                        <a:pt x="315" y="1"/>
                        <a:pt x="313" y="1"/>
                        <a:pt x="311" y="1"/>
                      </a:cubicBezTo>
                      <a:close/>
                    </a:path>
                  </a:pathLst>
                </a:custGeom>
                <a:solidFill>
                  <a:srgbClr val="65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3" name="Google Shape;1891;p54"/>
                <p:cNvSpPr/>
                <p:nvPr/>
              </p:nvSpPr>
              <p:spPr>
                <a:xfrm>
                  <a:off x="2450012" y="3500398"/>
                  <a:ext cx="20722" cy="13823"/>
                </a:xfrm>
                <a:custGeom>
                  <a:avLst/>
                  <a:gdLst/>
                  <a:ahLst/>
                  <a:cxnLst/>
                  <a:rect l="l" t="t" r="r" b="b"/>
                  <a:pathLst>
                    <a:path w="790" h="527" extrusionOk="0">
                      <a:moveTo>
                        <a:pt x="547" y="0"/>
                      </a:moveTo>
                      <a:cubicBezTo>
                        <a:pt x="526" y="0"/>
                        <a:pt x="505" y="3"/>
                        <a:pt x="484" y="9"/>
                      </a:cubicBezTo>
                      <a:cubicBezTo>
                        <a:pt x="396" y="29"/>
                        <a:pt x="308" y="56"/>
                        <a:pt x="226" y="83"/>
                      </a:cubicBezTo>
                      <a:cubicBezTo>
                        <a:pt x="0" y="126"/>
                        <a:pt x="110" y="526"/>
                        <a:pt x="302" y="526"/>
                      </a:cubicBezTo>
                      <a:cubicBezTo>
                        <a:pt x="324" y="526"/>
                        <a:pt x="346" y="521"/>
                        <a:pt x="369" y="511"/>
                      </a:cubicBezTo>
                      <a:cubicBezTo>
                        <a:pt x="443" y="483"/>
                        <a:pt x="525" y="456"/>
                        <a:pt x="599" y="436"/>
                      </a:cubicBezTo>
                      <a:cubicBezTo>
                        <a:pt x="721" y="402"/>
                        <a:pt x="789" y="287"/>
                        <a:pt x="762" y="165"/>
                      </a:cubicBezTo>
                      <a:cubicBezTo>
                        <a:pt x="734" y="64"/>
                        <a:pt x="646" y="0"/>
                        <a:pt x="547" y="0"/>
                      </a:cubicBezTo>
                      <a:close/>
                    </a:path>
                  </a:pathLst>
                </a:custGeom>
                <a:solidFill>
                  <a:srgbClr val="65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4" name="Google Shape;1892;p54"/>
                <p:cNvSpPr/>
                <p:nvPr/>
              </p:nvSpPr>
              <p:spPr>
                <a:xfrm>
                  <a:off x="2303675" y="3396003"/>
                  <a:ext cx="142088" cy="339390"/>
                </a:xfrm>
                <a:custGeom>
                  <a:avLst/>
                  <a:gdLst/>
                  <a:ahLst/>
                  <a:cxnLst/>
                  <a:rect l="l" t="t" r="r" b="b"/>
                  <a:pathLst>
                    <a:path w="5417" h="12939" extrusionOk="0">
                      <a:moveTo>
                        <a:pt x="2876" y="0"/>
                      </a:moveTo>
                      <a:cubicBezTo>
                        <a:pt x="2738" y="0"/>
                        <a:pt x="2598" y="119"/>
                        <a:pt x="2652" y="293"/>
                      </a:cubicBezTo>
                      <a:cubicBezTo>
                        <a:pt x="3120" y="1758"/>
                        <a:pt x="3398" y="3270"/>
                        <a:pt x="3486" y="4802"/>
                      </a:cubicBezTo>
                      <a:cubicBezTo>
                        <a:pt x="2944" y="4063"/>
                        <a:pt x="2225" y="3473"/>
                        <a:pt x="1398" y="3080"/>
                      </a:cubicBezTo>
                      <a:cubicBezTo>
                        <a:pt x="1361" y="3063"/>
                        <a:pt x="1327" y="3055"/>
                        <a:pt x="1294" y="3055"/>
                      </a:cubicBezTo>
                      <a:cubicBezTo>
                        <a:pt x="1074" y="3055"/>
                        <a:pt x="968" y="3412"/>
                        <a:pt x="1228" y="3501"/>
                      </a:cubicBezTo>
                      <a:cubicBezTo>
                        <a:pt x="2212" y="3968"/>
                        <a:pt x="3018" y="4755"/>
                        <a:pt x="3520" y="5725"/>
                      </a:cubicBezTo>
                      <a:cubicBezTo>
                        <a:pt x="3527" y="6579"/>
                        <a:pt x="3480" y="7427"/>
                        <a:pt x="3385" y="8281"/>
                      </a:cubicBezTo>
                      <a:cubicBezTo>
                        <a:pt x="2740" y="7379"/>
                        <a:pt x="1439" y="6938"/>
                        <a:pt x="354" y="6721"/>
                      </a:cubicBezTo>
                      <a:cubicBezTo>
                        <a:pt x="341" y="6720"/>
                        <a:pt x="328" y="6719"/>
                        <a:pt x="316" y="6719"/>
                      </a:cubicBezTo>
                      <a:cubicBezTo>
                        <a:pt x="62" y="6719"/>
                        <a:pt x="0" y="7104"/>
                        <a:pt x="266" y="7162"/>
                      </a:cubicBezTo>
                      <a:cubicBezTo>
                        <a:pt x="1262" y="7366"/>
                        <a:pt x="2964" y="7874"/>
                        <a:pt x="3283" y="9088"/>
                      </a:cubicBezTo>
                      <a:cubicBezTo>
                        <a:pt x="2957" y="11224"/>
                        <a:pt x="2415" y="12600"/>
                        <a:pt x="2401" y="12627"/>
                      </a:cubicBezTo>
                      <a:cubicBezTo>
                        <a:pt x="2328" y="12805"/>
                        <a:pt x="2474" y="12939"/>
                        <a:pt x="2618" y="12939"/>
                      </a:cubicBezTo>
                      <a:cubicBezTo>
                        <a:pt x="2700" y="12939"/>
                        <a:pt x="2780" y="12897"/>
                        <a:pt x="2822" y="12797"/>
                      </a:cubicBezTo>
                      <a:cubicBezTo>
                        <a:pt x="2829" y="12763"/>
                        <a:pt x="3398" y="11332"/>
                        <a:pt x="3737" y="9108"/>
                      </a:cubicBezTo>
                      <a:lnTo>
                        <a:pt x="3737" y="9101"/>
                      </a:lnTo>
                      <a:cubicBezTo>
                        <a:pt x="3859" y="8254"/>
                        <a:pt x="3941" y="7393"/>
                        <a:pt x="3961" y="6538"/>
                      </a:cubicBezTo>
                      <a:cubicBezTo>
                        <a:pt x="4151" y="5833"/>
                        <a:pt x="4598" y="5230"/>
                        <a:pt x="5209" y="4843"/>
                      </a:cubicBezTo>
                      <a:cubicBezTo>
                        <a:pt x="5417" y="4708"/>
                        <a:pt x="5284" y="4424"/>
                        <a:pt x="5090" y="4424"/>
                      </a:cubicBezTo>
                      <a:cubicBezTo>
                        <a:pt x="5050" y="4424"/>
                        <a:pt x="5007" y="4436"/>
                        <a:pt x="4965" y="4463"/>
                      </a:cubicBezTo>
                      <a:cubicBezTo>
                        <a:pt x="4564" y="4721"/>
                        <a:pt x="4219" y="5060"/>
                        <a:pt x="3961" y="5453"/>
                      </a:cubicBezTo>
                      <a:cubicBezTo>
                        <a:pt x="3920" y="3657"/>
                        <a:pt x="3629" y="1873"/>
                        <a:pt x="3086" y="158"/>
                      </a:cubicBezTo>
                      <a:cubicBezTo>
                        <a:pt x="3050" y="48"/>
                        <a:pt x="2963" y="0"/>
                        <a:pt x="2876" y="0"/>
                      </a:cubicBezTo>
                      <a:close/>
                    </a:path>
                  </a:pathLst>
                </a:custGeom>
                <a:solidFill>
                  <a:srgbClr val="65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92" name="Google Shape;1893;p54"/>
              <p:cNvGrpSpPr/>
              <p:nvPr/>
            </p:nvGrpSpPr>
            <p:grpSpPr>
              <a:xfrm>
                <a:off x="3474300" y="4312175"/>
                <a:ext cx="431700" cy="214700"/>
                <a:chOff x="3474300" y="4312175"/>
                <a:chExt cx="431700" cy="214700"/>
              </a:xfrm>
            </p:grpSpPr>
            <p:sp>
              <p:nvSpPr>
                <p:cNvPr id="193" name="Google Shape;1894;p54"/>
                <p:cNvSpPr/>
                <p:nvPr/>
              </p:nvSpPr>
              <p:spPr>
                <a:xfrm>
                  <a:off x="3523750" y="4352825"/>
                  <a:ext cx="107100" cy="107100"/>
                </a:xfrm>
                <a:prstGeom prst="ellipse">
                  <a:avLst/>
                </a:pr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4" name="Google Shape;1895;p54"/>
                <p:cNvSpPr/>
                <p:nvPr/>
              </p:nvSpPr>
              <p:spPr>
                <a:xfrm>
                  <a:off x="3588400" y="4312175"/>
                  <a:ext cx="188400" cy="188400"/>
                </a:xfrm>
                <a:prstGeom prst="ellipse">
                  <a:avLst/>
                </a:pr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5" name="Google Shape;1896;p54"/>
                <p:cNvSpPr/>
                <p:nvPr/>
              </p:nvSpPr>
              <p:spPr>
                <a:xfrm>
                  <a:off x="3553450" y="4413050"/>
                  <a:ext cx="107100" cy="107100"/>
                </a:xfrm>
                <a:prstGeom prst="ellipse">
                  <a:avLst/>
                </a:pr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6" name="Google Shape;1897;p54"/>
                <p:cNvSpPr/>
                <p:nvPr/>
              </p:nvSpPr>
              <p:spPr>
                <a:xfrm>
                  <a:off x="3474300" y="4399850"/>
                  <a:ext cx="107100" cy="107100"/>
                </a:xfrm>
                <a:prstGeom prst="ellipse">
                  <a:avLst/>
                </a:pr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7" name="Google Shape;1898;p54"/>
                <p:cNvSpPr/>
                <p:nvPr/>
              </p:nvSpPr>
              <p:spPr>
                <a:xfrm>
                  <a:off x="3720825" y="4341950"/>
                  <a:ext cx="107100" cy="107100"/>
                </a:xfrm>
                <a:prstGeom prst="ellipse">
                  <a:avLst/>
                </a:pr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8" name="Google Shape;1899;p54"/>
                <p:cNvSpPr/>
                <p:nvPr/>
              </p:nvSpPr>
              <p:spPr>
                <a:xfrm>
                  <a:off x="3720825" y="4413050"/>
                  <a:ext cx="107100" cy="107100"/>
                </a:xfrm>
                <a:prstGeom prst="ellipse">
                  <a:avLst/>
                </a:pr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9" name="Google Shape;1900;p54"/>
                <p:cNvSpPr/>
                <p:nvPr/>
              </p:nvSpPr>
              <p:spPr>
                <a:xfrm>
                  <a:off x="3798900" y="4393475"/>
                  <a:ext cx="107100" cy="107100"/>
                </a:xfrm>
                <a:prstGeom prst="ellipse">
                  <a:avLst/>
                </a:pr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0" name="Google Shape;1901;p54"/>
                <p:cNvSpPr/>
                <p:nvPr/>
              </p:nvSpPr>
              <p:spPr>
                <a:xfrm>
                  <a:off x="3481225" y="4419475"/>
                  <a:ext cx="410400" cy="107400"/>
                </a:xfrm>
                <a:prstGeom prst="ellipse">
                  <a:avLst/>
                </a:pr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
          <p:nvSpPr>
            <p:cNvPr id="142" name="Google Shape;1902;p54"/>
            <p:cNvSpPr/>
            <p:nvPr/>
          </p:nvSpPr>
          <p:spPr>
            <a:xfrm>
              <a:off x="4450125" y="4060250"/>
              <a:ext cx="2556900" cy="352800"/>
            </a:xfrm>
            <a:prstGeom prst="ellipse">
              <a:avLst/>
            </a:prstGeom>
            <a:solidFill>
              <a:srgbClr val="171918">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 name="Google Shape;1903;p54"/>
            <p:cNvSpPr/>
            <p:nvPr/>
          </p:nvSpPr>
          <p:spPr>
            <a:xfrm>
              <a:off x="4624108" y="1908925"/>
              <a:ext cx="640536" cy="255065"/>
            </a:xfrm>
            <a:custGeom>
              <a:avLst/>
              <a:gdLst/>
              <a:ahLst/>
              <a:cxnLst/>
              <a:rect l="l" t="t" r="r" b="b"/>
              <a:pathLst>
                <a:path w="29545" h="11765" extrusionOk="0">
                  <a:moveTo>
                    <a:pt x="15892" y="1"/>
                  </a:moveTo>
                  <a:cubicBezTo>
                    <a:pt x="7559" y="1"/>
                    <a:pt x="1024" y="6389"/>
                    <a:pt x="0" y="11765"/>
                  </a:cubicBezTo>
                  <a:cubicBezTo>
                    <a:pt x="8845" y="10215"/>
                    <a:pt x="17782" y="9333"/>
                    <a:pt x="26779" y="9212"/>
                  </a:cubicBezTo>
                  <a:lnTo>
                    <a:pt x="29180" y="8969"/>
                  </a:lnTo>
                  <a:cubicBezTo>
                    <a:pt x="29545" y="8482"/>
                    <a:pt x="26748" y="1066"/>
                    <a:pt x="17630" y="93"/>
                  </a:cubicBezTo>
                  <a:cubicBezTo>
                    <a:pt x="17043" y="31"/>
                    <a:pt x="16463" y="1"/>
                    <a:pt x="158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 name="Google Shape;1904;p54"/>
            <p:cNvSpPr/>
            <p:nvPr/>
          </p:nvSpPr>
          <p:spPr>
            <a:xfrm>
              <a:off x="4087000" y="2056183"/>
              <a:ext cx="1745847" cy="483442"/>
            </a:xfrm>
            <a:custGeom>
              <a:avLst/>
              <a:gdLst/>
              <a:ahLst/>
              <a:cxnLst/>
              <a:rect l="l" t="t" r="r" b="b"/>
              <a:pathLst>
                <a:path w="80528" h="22299" extrusionOk="0">
                  <a:moveTo>
                    <a:pt x="53621" y="1"/>
                  </a:moveTo>
                  <a:cubicBezTo>
                    <a:pt x="33908" y="1"/>
                    <a:pt x="7544" y="5024"/>
                    <a:pt x="4560" y="10201"/>
                  </a:cubicBezTo>
                  <a:cubicBezTo>
                    <a:pt x="1" y="18134"/>
                    <a:pt x="25563" y="22298"/>
                    <a:pt x="25563" y="22298"/>
                  </a:cubicBezTo>
                  <a:lnTo>
                    <a:pt x="25928" y="22268"/>
                  </a:lnTo>
                  <a:cubicBezTo>
                    <a:pt x="25290" y="13757"/>
                    <a:pt x="29758" y="6280"/>
                    <a:pt x="36658" y="4943"/>
                  </a:cubicBezTo>
                  <a:cubicBezTo>
                    <a:pt x="37372" y="4805"/>
                    <a:pt x="38087" y="4738"/>
                    <a:pt x="38798" y="4738"/>
                  </a:cubicBezTo>
                  <a:cubicBezTo>
                    <a:pt x="45621" y="4738"/>
                    <a:pt x="52061" y="10883"/>
                    <a:pt x="53740" y="19472"/>
                  </a:cubicBezTo>
                  <a:lnTo>
                    <a:pt x="53740" y="19502"/>
                  </a:lnTo>
                  <a:cubicBezTo>
                    <a:pt x="53764" y="19523"/>
                    <a:pt x="53841" y="19533"/>
                    <a:pt x="53967" y="19533"/>
                  </a:cubicBezTo>
                  <a:cubicBezTo>
                    <a:pt x="56608" y="19533"/>
                    <a:pt x="80528" y="14960"/>
                    <a:pt x="74987" y="5125"/>
                  </a:cubicBezTo>
                  <a:cubicBezTo>
                    <a:pt x="72913" y="1456"/>
                    <a:pt x="64230" y="1"/>
                    <a:pt x="536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 name="Google Shape;1905;p54"/>
            <p:cNvSpPr/>
            <p:nvPr/>
          </p:nvSpPr>
          <p:spPr>
            <a:xfrm>
              <a:off x="4584562" y="2147439"/>
              <a:ext cx="907438" cy="1100672"/>
            </a:xfrm>
            <a:custGeom>
              <a:avLst/>
              <a:gdLst/>
              <a:ahLst/>
              <a:cxnLst/>
              <a:rect l="l" t="t" r="r" b="b"/>
              <a:pathLst>
                <a:path w="41856" h="50769" extrusionOk="0">
                  <a:moveTo>
                    <a:pt x="20730" y="0"/>
                  </a:moveTo>
                  <a:cubicBezTo>
                    <a:pt x="20609" y="0"/>
                    <a:pt x="20487" y="1"/>
                    <a:pt x="20365" y="4"/>
                  </a:cubicBezTo>
                  <a:cubicBezTo>
                    <a:pt x="8967" y="247"/>
                    <a:pt x="0" y="11828"/>
                    <a:pt x="304" y="25840"/>
                  </a:cubicBezTo>
                  <a:cubicBezTo>
                    <a:pt x="635" y="39703"/>
                    <a:pt x="9890" y="50769"/>
                    <a:pt x="21125" y="50769"/>
                  </a:cubicBezTo>
                  <a:cubicBezTo>
                    <a:pt x="21246" y="50769"/>
                    <a:pt x="21368" y="50767"/>
                    <a:pt x="21490" y="50765"/>
                  </a:cubicBezTo>
                  <a:cubicBezTo>
                    <a:pt x="32858" y="50522"/>
                    <a:pt x="41855" y="38941"/>
                    <a:pt x="41521" y="24928"/>
                  </a:cubicBezTo>
                  <a:cubicBezTo>
                    <a:pt x="41220" y="11066"/>
                    <a:pt x="31935" y="0"/>
                    <a:pt x="20730" y="0"/>
                  </a:cubicBezTo>
                  <a:close/>
                </a:path>
              </a:pathLst>
            </a:custGeom>
            <a:solidFill>
              <a:srgbClr val="BA8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 name="Google Shape;1906;p54"/>
            <p:cNvSpPr/>
            <p:nvPr/>
          </p:nvSpPr>
          <p:spPr>
            <a:xfrm>
              <a:off x="4974455" y="2586418"/>
              <a:ext cx="1715582" cy="1755538"/>
            </a:xfrm>
            <a:custGeom>
              <a:avLst/>
              <a:gdLst/>
              <a:ahLst/>
              <a:cxnLst/>
              <a:rect l="l" t="t" r="r" b="b"/>
              <a:pathLst>
                <a:path w="79132" h="80975" extrusionOk="0">
                  <a:moveTo>
                    <a:pt x="12687" y="1"/>
                  </a:moveTo>
                  <a:lnTo>
                    <a:pt x="2413" y="14925"/>
                  </a:lnTo>
                  <a:cubicBezTo>
                    <a:pt x="5179" y="34439"/>
                    <a:pt x="18705" y="44317"/>
                    <a:pt x="18705" y="44317"/>
                  </a:cubicBezTo>
                  <a:cubicBezTo>
                    <a:pt x="19161" y="44408"/>
                    <a:pt x="19617" y="44469"/>
                    <a:pt x="20073" y="44530"/>
                  </a:cubicBezTo>
                  <a:lnTo>
                    <a:pt x="3051" y="60123"/>
                  </a:lnTo>
                  <a:cubicBezTo>
                    <a:pt x="0" y="72963"/>
                    <a:pt x="5963" y="75430"/>
                    <a:pt x="10995" y="75430"/>
                  </a:cubicBezTo>
                  <a:cubicBezTo>
                    <a:pt x="14134" y="75430"/>
                    <a:pt x="16912" y="74470"/>
                    <a:pt x="16912" y="74470"/>
                  </a:cubicBezTo>
                  <a:cubicBezTo>
                    <a:pt x="17351" y="79307"/>
                    <a:pt x="23268" y="80974"/>
                    <a:pt x="31202" y="80974"/>
                  </a:cubicBezTo>
                  <a:cubicBezTo>
                    <a:pt x="47945" y="80974"/>
                    <a:pt x="73673" y="73550"/>
                    <a:pt x="75879" y="72828"/>
                  </a:cubicBezTo>
                  <a:cubicBezTo>
                    <a:pt x="79132" y="71765"/>
                    <a:pt x="76214" y="56689"/>
                    <a:pt x="76214" y="56688"/>
                  </a:cubicBezTo>
                  <a:lnTo>
                    <a:pt x="76214" y="56688"/>
                  </a:lnTo>
                  <a:lnTo>
                    <a:pt x="55514" y="61582"/>
                  </a:lnTo>
                  <a:cubicBezTo>
                    <a:pt x="55514" y="61582"/>
                    <a:pt x="60529" y="56567"/>
                    <a:pt x="60894" y="50822"/>
                  </a:cubicBezTo>
                  <a:cubicBezTo>
                    <a:pt x="61604" y="39249"/>
                    <a:pt x="45571" y="1711"/>
                    <a:pt x="22222" y="1711"/>
                  </a:cubicBezTo>
                  <a:cubicBezTo>
                    <a:pt x="21592" y="1711"/>
                    <a:pt x="20956" y="1738"/>
                    <a:pt x="20316" y="1794"/>
                  </a:cubicBezTo>
                  <a:cubicBezTo>
                    <a:pt x="19994" y="1822"/>
                    <a:pt x="19676" y="1835"/>
                    <a:pt x="19363" y="1835"/>
                  </a:cubicBezTo>
                  <a:cubicBezTo>
                    <a:pt x="15659" y="1835"/>
                    <a:pt x="12687" y="1"/>
                    <a:pt x="126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 name="Google Shape;1907;p54"/>
            <p:cNvSpPr/>
            <p:nvPr/>
          </p:nvSpPr>
          <p:spPr>
            <a:xfrm>
              <a:off x="5054437" y="2620023"/>
              <a:ext cx="309092" cy="310631"/>
            </a:xfrm>
            <a:custGeom>
              <a:avLst/>
              <a:gdLst/>
              <a:ahLst/>
              <a:cxnLst/>
              <a:rect l="l" t="t" r="r" b="b"/>
              <a:pathLst>
                <a:path w="14257" h="14328" extrusionOk="0">
                  <a:moveTo>
                    <a:pt x="9332" y="1"/>
                  </a:moveTo>
                  <a:cubicBezTo>
                    <a:pt x="7356" y="2402"/>
                    <a:pt x="6505" y="5442"/>
                    <a:pt x="4438" y="7691"/>
                  </a:cubicBezTo>
                  <a:cubicBezTo>
                    <a:pt x="4165" y="7995"/>
                    <a:pt x="0" y="12463"/>
                    <a:pt x="31" y="12493"/>
                  </a:cubicBezTo>
                  <a:cubicBezTo>
                    <a:pt x="1308" y="13822"/>
                    <a:pt x="2536" y="14328"/>
                    <a:pt x="3853" y="14328"/>
                  </a:cubicBezTo>
                  <a:cubicBezTo>
                    <a:pt x="4857" y="14328"/>
                    <a:pt x="5913" y="14034"/>
                    <a:pt x="7083" y="13588"/>
                  </a:cubicBezTo>
                  <a:cubicBezTo>
                    <a:pt x="7326" y="13496"/>
                    <a:pt x="7569" y="13344"/>
                    <a:pt x="7782" y="13162"/>
                  </a:cubicBezTo>
                  <a:cubicBezTo>
                    <a:pt x="10213" y="11277"/>
                    <a:pt x="12159" y="8815"/>
                    <a:pt x="13435" y="5989"/>
                  </a:cubicBezTo>
                  <a:cubicBezTo>
                    <a:pt x="13922" y="4894"/>
                    <a:pt x="14256" y="3496"/>
                    <a:pt x="13466" y="2615"/>
                  </a:cubicBezTo>
                  <a:cubicBezTo>
                    <a:pt x="13223" y="2372"/>
                    <a:pt x="12949" y="2159"/>
                    <a:pt x="12675" y="2007"/>
                  </a:cubicBezTo>
                  <a:lnTo>
                    <a:pt x="10578" y="761"/>
                  </a:lnTo>
                  <a:lnTo>
                    <a:pt x="9332" y="1"/>
                  </a:lnTo>
                  <a:close/>
                </a:path>
              </a:pathLst>
            </a:custGeom>
            <a:solidFill>
              <a:srgbClr val="EF9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 name="Google Shape;1908;p54"/>
            <p:cNvSpPr/>
            <p:nvPr/>
          </p:nvSpPr>
          <p:spPr>
            <a:xfrm>
              <a:off x="5105171" y="2870462"/>
              <a:ext cx="261634" cy="184757"/>
            </a:xfrm>
            <a:custGeom>
              <a:avLst/>
              <a:gdLst/>
              <a:ahLst/>
              <a:cxnLst/>
              <a:rect l="l" t="t" r="r" b="b"/>
              <a:pathLst>
                <a:path w="12068" h="8522" extrusionOk="0">
                  <a:moveTo>
                    <a:pt x="9788" y="0"/>
                  </a:moveTo>
                  <a:lnTo>
                    <a:pt x="4834" y="1429"/>
                  </a:lnTo>
                  <a:lnTo>
                    <a:pt x="1" y="3678"/>
                  </a:lnTo>
                  <a:cubicBezTo>
                    <a:pt x="1" y="3678"/>
                    <a:pt x="2007" y="7356"/>
                    <a:pt x="2919" y="8268"/>
                  </a:cubicBezTo>
                  <a:cubicBezTo>
                    <a:pt x="3088" y="8442"/>
                    <a:pt x="3458" y="8522"/>
                    <a:pt x="3958" y="8522"/>
                  </a:cubicBezTo>
                  <a:cubicBezTo>
                    <a:pt x="6153" y="8522"/>
                    <a:pt x="10855" y="6986"/>
                    <a:pt x="12068" y="5228"/>
                  </a:cubicBezTo>
                  <a:cubicBezTo>
                    <a:pt x="12068" y="5228"/>
                    <a:pt x="10913" y="1793"/>
                    <a:pt x="9788" y="0"/>
                  </a:cubicBezTo>
                  <a:close/>
                </a:path>
              </a:pathLst>
            </a:custGeom>
            <a:solidFill>
              <a:srgbClr val="E5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0" name="Google Shape;1909;p54"/>
            <p:cNvSpPr/>
            <p:nvPr/>
          </p:nvSpPr>
          <p:spPr>
            <a:xfrm>
              <a:off x="6020551" y="3679776"/>
              <a:ext cx="283162" cy="391389"/>
            </a:xfrm>
            <a:custGeom>
              <a:avLst/>
              <a:gdLst/>
              <a:ahLst/>
              <a:cxnLst/>
              <a:rect l="l" t="t" r="r" b="b"/>
              <a:pathLst>
                <a:path w="13061" h="18053" extrusionOk="0">
                  <a:moveTo>
                    <a:pt x="12632" y="0"/>
                  </a:moveTo>
                  <a:cubicBezTo>
                    <a:pt x="12461" y="0"/>
                    <a:pt x="12290" y="104"/>
                    <a:pt x="12250" y="332"/>
                  </a:cubicBezTo>
                  <a:cubicBezTo>
                    <a:pt x="12250" y="454"/>
                    <a:pt x="10517" y="11153"/>
                    <a:pt x="244" y="17323"/>
                  </a:cubicBezTo>
                  <a:cubicBezTo>
                    <a:pt x="61" y="17445"/>
                    <a:pt x="1" y="17658"/>
                    <a:pt x="92" y="17840"/>
                  </a:cubicBezTo>
                  <a:cubicBezTo>
                    <a:pt x="153" y="17962"/>
                    <a:pt x="274" y="18022"/>
                    <a:pt x="426" y="18053"/>
                  </a:cubicBezTo>
                  <a:cubicBezTo>
                    <a:pt x="487" y="18053"/>
                    <a:pt x="578" y="18022"/>
                    <a:pt x="639" y="17992"/>
                  </a:cubicBezTo>
                  <a:cubicBezTo>
                    <a:pt x="11247" y="11609"/>
                    <a:pt x="13010" y="545"/>
                    <a:pt x="13010" y="454"/>
                  </a:cubicBezTo>
                  <a:cubicBezTo>
                    <a:pt x="13061" y="165"/>
                    <a:pt x="12847" y="0"/>
                    <a:pt x="12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1" name="Google Shape;1910;p54"/>
            <p:cNvSpPr/>
            <p:nvPr/>
          </p:nvSpPr>
          <p:spPr>
            <a:xfrm>
              <a:off x="5331891" y="3488505"/>
              <a:ext cx="622086" cy="720383"/>
            </a:xfrm>
            <a:custGeom>
              <a:avLst/>
              <a:gdLst/>
              <a:ahLst/>
              <a:cxnLst/>
              <a:rect l="l" t="t" r="r" b="b"/>
              <a:pathLst>
                <a:path w="28694" h="33228" extrusionOk="0">
                  <a:moveTo>
                    <a:pt x="28241" y="0"/>
                  </a:moveTo>
                  <a:cubicBezTo>
                    <a:pt x="28220" y="0"/>
                    <a:pt x="28199" y="2"/>
                    <a:pt x="28177" y="5"/>
                  </a:cubicBezTo>
                  <a:cubicBezTo>
                    <a:pt x="27387" y="66"/>
                    <a:pt x="21399" y="2680"/>
                    <a:pt x="15016" y="8151"/>
                  </a:cubicBezTo>
                  <a:cubicBezTo>
                    <a:pt x="9332" y="12984"/>
                    <a:pt x="2128" y="21191"/>
                    <a:pt x="61" y="32772"/>
                  </a:cubicBezTo>
                  <a:cubicBezTo>
                    <a:pt x="0" y="32984"/>
                    <a:pt x="152" y="33167"/>
                    <a:pt x="365" y="33227"/>
                  </a:cubicBezTo>
                  <a:lnTo>
                    <a:pt x="426" y="33227"/>
                  </a:lnTo>
                  <a:cubicBezTo>
                    <a:pt x="608" y="33197"/>
                    <a:pt x="760" y="33075"/>
                    <a:pt x="790" y="32893"/>
                  </a:cubicBezTo>
                  <a:cubicBezTo>
                    <a:pt x="4681" y="11403"/>
                    <a:pt x="26323" y="1069"/>
                    <a:pt x="28177" y="765"/>
                  </a:cubicBezTo>
                  <a:cubicBezTo>
                    <a:pt x="28207" y="780"/>
                    <a:pt x="28238" y="788"/>
                    <a:pt x="28272" y="788"/>
                  </a:cubicBezTo>
                  <a:cubicBezTo>
                    <a:pt x="28306" y="788"/>
                    <a:pt x="28344" y="780"/>
                    <a:pt x="28390" y="765"/>
                  </a:cubicBezTo>
                  <a:cubicBezTo>
                    <a:pt x="28572" y="704"/>
                    <a:pt x="28694" y="491"/>
                    <a:pt x="28633" y="309"/>
                  </a:cubicBezTo>
                  <a:cubicBezTo>
                    <a:pt x="28578" y="118"/>
                    <a:pt x="28426" y="0"/>
                    <a:pt x="28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2" name="Google Shape;1911;p54"/>
            <p:cNvSpPr/>
            <p:nvPr/>
          </p:nvSpPr>
          <p:spPr>
            <a:xfrm>
              <a:off x="5003031" y="2876338"/>
              <a:ext cx="113365" cy="76205"/>
            </a:xfrm>
            <a:custGeom>
              <a:avLst/>
              <a:gdLst/>
              <a:ahLst/>
              <a:cxnLst/>
              <a:rect l="l" t="t" r="r" b="b"/>
              <a:pathLst>
                <a:path w="5229" h="3515" extrusionOk="0">
                  <a:moveTo>
                    <a:pt x="733" y="1"/>
                  </a:moveTo>
                  <a:cubicBezTo>
                    <a:pt x="702" y="1"/>
                    <a:pt x="671" y="1"/>
                    <a:pt x="639" y="3"/>
                  </a:cubicBezTo>
                  <a:cubicBezTo>
                    <a:pt x="305" y="3"/>
                    <a:pt x="31" y="276"/>
                    <a:pt x="1" y="611"/>
                  </a:cubicBezTo>
                  <a:cubicBezTo>
                    <a:pt x="1" y="2238"/>
                    <a:pt x="2132" y="3514"/>
                    <a:pt x="3763" y="3514"/>
                  </a:cubicBezTo>
                  <a:cubicBezTo>
                    <a:pt x="3990" y="3514"/>
                    <a:pt x="4207" y="3489"/>
                    <a:pt x="4408" y="3437"/>
                  </a:cubicBezTo>
                  <a:cubicBezTo>
                    <a:pt x="4955" y="3285"/>
                    <a:pt x="5229" y="2495"/>
                    <a:pt x="4773" y="2100"/>
                  </a:cubicBezTo>
                  <a:cubicBezTo>
                    <a:pt x="4104" y="1644"/>
                    <a:pt x="3405" y="1218"/>
                    <a:pt x="2706" y="823"/>
                  </a:cubicBezTo>
                  <a:cubicBezTo>
                    <a:pt x="2003" y="384"/>
                    <a:pt x="1554" y="1"/>
                    <a:pt x="733" y="1"/>
                  </a:cubicBezTo>
                  <a:close/>
                </a:path>
              </a:pathLst>
            </a:custGeom>
            <a:solidFill>
              <a:srgbClr val="DB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3" name="Google Shape;1912;p54"/>
            <p:cNvSpPr/>
            <p:nvPr/>
          </p:nvSpPr>
          <p:spPr>
            <a:xfrm>
              <a:off x="5059055" y="2594006"/>
              <a:ext cx="349265" cy="447779"/>
            </a:xfrm>
            <a:custGeom>
              <a:avLst/>
              <a:gdLst/>
              <a:ahLst/>
              <a:cxnLst/>
              <a:rect l="l" t="t" r="r" b="b"/>
              <a:pathLst>
                <a:path w="16110" h="20654" extrusionOk="0">
                  <a:moveTo>
                    <a:pt x="9377" y="0"/>
                  </a:moveTo>
                  <a:cubicBezTo>
                    <a:pt x="8673" y="0"/>
                    <a:pt x="8346" y="1153"/>
                    <a:pt x="9180" y="1413"/>
                  </a:cubicBezTo>
                  <a:cubicBezTo>
                    <a:pt x="13526" y="3176"/>
                    <a:pt x="12675" y="7553"/>
                    <a:pt x="10669" y="11018"/>
                  </a:cubicBezTo>
                  <a:cubicBezTo>
                    <a:pt x="9193" y="12658"/>
                    <a:pt x="5967" y="14605"/>
                    <a:pt x="2909" y="14605"/>
                  </a:cubicBezTo>
                  <a:cubicBezTo>
                    <a:pt x="1999" y="14605"/>
                    <a:pt x="1104" y="14432"/>
                    <a:pt x="274" y="14028"/>
                  </a:cubicBezTo>
                  <a:lnTo>
                    <a:pt x="0" y="20654"/>
                  </a:lnTo>
                  <a:lnTo>
                    <a:pt x="6778" y="14301"/>
                  </a:lnTo>
                  <a:lnTo>
                    <a:pt x="13405" y="14727"/>
                  </a:lnTo>
                  <a:cubicBezTo>
                    <a:pt x="13557" y="14392"/>
                    <a:pt x="13709" y="14028"/>
                    <a:pt x="13861" y="13663"/>
                  </a:cubicBezTo>
                  <a:cubicBezTo>
                    <a:pt x="14833" y="11079"/>
                    <a:pt x="15897" y="8313"/>
                    <a:pt x="16049" y="5578"/>
                  </a:cubicBezTo>
                  <a:cubicBezTo>
                    <a:pt x="16110" y="4696"/>
                    <a:pt x="16049" y="3815"/>
                    <a:pt x="15836" y="2994"/>
                  </a:cubicBezTo>
                  <a:cubicBezTo>
                    <a:pt x="14864" y="897"/>
                    <a:pt x="9788" y="106"/>
                    <a:pt x="9757" y="106"/>
                  </a:cubicBezTo>
                  <a:cubicBezTo>
                    <a:pt x="9622" y="32"/>
                    <a:pt x="9494" y="0"/>
                    <a:pt x="93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5" name="Google Shape;1913;p54"/>
            <p:cNvSpPr/>
            <p:nvPr/>
          </p:nvSpPr>
          <p:spPr>
            <a:xfrm>
              <a:off x="4616845" y="2158237"/>
              <a:ext cx="675484" cy="755505"/>
            </a:xfrm>
            <a:custGeom>
              <a:avLst/>
              <a:gdLst/>
              <a:ahLst/>
              <a:cxnLst/>
              <a:rect l="l" t="t" r="r" b="b"/>
              <a:pathLst>
                <a:path w="31157" h="34848" extrusionOk="0">
                  <a:moveTo>
                    <a:pt x="14367" y="1"/>
                  </a:moveTo>
                  <a:cubicBezTo>
                    <a:pt x="13654" y="1"/>
                    <a:pt x="12937" y="67"/>
                    <a:pt x="12220" y="205"/>
                  </a:cubicBezTo>
                  <a:cubicBezTo>
                    <a:pt x="4651" y="1695"/>
                    <a:pt x="1" y="10600"/>
                    <a:pt x="1824" y="20084"/>
                  </a:cubicBezTo>
                  <a:cubicBezTo>
                    <a:pt x="3504" y="28700"/>
                    <a:pt x="9944" y="34848"/>
                    <a:pt x="16767" y="34848"/>
                  </a:cubicBezTo>
                  <a:cubicBezTo>
                    <a:pt x="17477" y="34848"/>
                    <a:pt x="18193" y="34781"/>
                    <a:pt x="18907" y="34643"/>
                  </a:cubicBezTo>
                  <a:cubicBezTo>
                    <a:pt x="26506" y="33154"/>
                    <a:pt x="31156" y="24248"/>
                    <a:pt x="29302" y="14765"/>
                  </a:cubicBezTo>
                  <a:cubicBezTo>
                    <a:pt x="27623" y="6149"/>
                    <a:pt x="21207" y="1"/>
                    <a:pt x="14367" y="1"/>
                  </a:cubicBezTo>
                  <a:close/>
                </a:path>
              </a:pathLst>
            </a:custGeom>
            <a:solidFill>
              <a:srgbClr val="FFB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 name="Google Shape;1914;p54"/>
            <p:cNvSpPr/>
            <p:nvPr/>
          </p:nvSpPr>
          <p:spPr>
            <a:xfrm>
              <a:off x="5227756" y="2396816"/>
              <a:ext cx="178600" cy="184280"/>
            </a:xfrm>
            <a:custGeom>
              <a:avLst/>
              <a:gdLst/>
              <a:ahLst/>
              <a:cxnLst/>
              <a:rect l="l" t="t" r="r" b="b"/>
              <a:pathLst>
                <a:path w="8238" h="8500" extrusionOk="0">
                  <a:moveTo>
                    <a:pt x="4316" y="0"/>
                  </a:moveTo>
                  <a:cubicBezTo>
                    <a:pt x="2128" y="0"/>
                    <a:pt x="1" y="4004"/>
                    <a:pt x="1" y="4004"/>
                  </a:cubicBezTo>
                  <a:lnTo>
                    <a:pt x="213" y="8229"/>
                  </a:lnTo>
                  <a:cubicBezTo>
                    <a:pt x="939" y="8415"/>
                    <a:pt x="1610" y="8500"/>
                    <a:pt x="2223" y="8500"/>
                  </a:cubicBezTo>
                  <a:cubicBezTo>
                    <a:pt x="6826" y="8500"/>
                    <a:pt x="8238" y="3720"/>
                    <a:pt x="5958" y="903"/>
                  </a:cubicBezTo>
                  <a:cubicBezTo>
                    <a:pt x="5429" y="258"/>
                    <a:pt x="4871" y="0"/>
                    <a:pt x="4316" y="0"/>
                  </a:cubicBezTo>
                  <a:close/>
                </a:path>
              </a:pathLst>
            </a:custGeom>
            <a:solidFill>
              <a:srgbClr val="FFBC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 name="Google Shape;1915;p54"/>
            <p:cNvSpPr/>
            <p:nvPr/>
          </p:nvSpPr>
          <p:spPr>
            <a:xfrm>
              <a:off x="4612899" y="2159386"/>
              <a:ext cx="650422" cy="438240"/>
            </a:xfrm>
            <a:custGeom>
              <a:avLst/>
              <a:gdLst/>
              <a:ahLst/>
              <a:cxnLst/>
              <a:rect l="l" t="t" r="r" b="b"/>
              <a:pathLst>
                <a:path w="30001" h="20214" extrusionOk="0">
                  <a:moveTo>
                    <a:pt x="14853" y="1"/>
                  </a:moveTo>
                  <a:cubicBezTo>
                    <a:pt x="14130" y="1"/>
                    <a:pt x="13402" y="70"/>
                    <a:pt x="12675" y="213"/>
                  </a:cubicBezTo>
                  <a:cubicBezTo>
                    <a:pt x="5107" y="1672"/>
                    <a:pt x="0" y="10699"/>
                    <a:pt x="1854" y="20213"/>
                  </a:cubicBezTo>
                  <a:cubicBezTo>
                    <a:pt x="1854" y="20183"/>
                    <a:pt x="10821" y="17174"/>
                    <a:pt x="10031" y="5259"/>
                  </a:cubicBezTo>
                  <a:lnTo>
                    <a:pt x="10031" y="5259"/>
                  </a:lnTo>
                  <a:cubicBezTo>
                    <a:pt x="10031" y="5259"/>
                    <a:pt x="15144" y="16394"/>
                    <a:pt x="28500" y="16394"/>
                  </a:cubicBezTo>
                  <a:cubicBezTo>
                    <a:pt x="28960" y="16394"/>
                    <a:pt x="29430" y="16380"/>
                    <a:pt x="29910" y="16353"/>
                  </a:cubicBezTo>
                  <a:lnTo>
                    <a:pt x="30001" y="16353"/>
                  </a:lnTo>
                  <a:cubicBezTo>
                    <a:pt x="29940" y="15806"/>
                    <a:pt x="29849" y="15289"/>
                    <a:pt x="29727" y="14742"/>
                  </a:cubicBezTo>
                  <a:cubicBezTo>
                    <a:pt x="28079" y="6142"/>
                    <a:pt x="21661" y="1"/>
                    <a:pt x="14853" y="1"/>
                  </a:cubicBezTo>
                  <a:close/>
                </a:path>
              </a:pathLst>
            </a:custGeom>
            <a:solidFill>
              <a:srgbClr val="BA8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 name="Google Shape;1916;p54"/>
            <p:cNvSpPr/>
            <p:nvPr/>
          </p:nvSpPr>
          <p:spPr>
            <a:xfrm>
              <a:off x="4671135" y="2321040"/>
              <a:ext cx="96649" cy="223434"/>
            </a:xfrm>
            <a:custGeom>
              <a:avLst/>
              <a:gdLst/>
              <a:ahLst/>
              <a:cxnLst/>
              <a:rect l="l" t="t" r="r" b="b"/>
              <a:pathLst>
                <a:path w="4458" h="10306" extrusionOk="0">
                  <a:moveTo>
                    <a:pt x="3599" y="1"/>
                  </a:moveTo>
                  <a:cubicBezTo>
                    <a:pt x="3392" y="1"/>
                    <a:pt x="3187" y="175"/>
                    <a:pt x="3241" y="447"/>
                  </a:cubicBezTo>
                  <a:cubicBezTo>
                    <a:pt x="3576" y="2180"/>
                    <a:pt x="3424" y="3973"/>
                    <a:pt x="2786" y="5645"/>
                  </a:cubicBezTo>
                  <a:cubicBezTo>
                    <a:pt x="2299" y="6830"/>
                    <a:pt x="1661" y="7955"/>
                    <a:pt x="871" y="8958"/>
                  </a:cubicBezTo>
                  <a:cubicBezTo>
                    <a:pt x="567" y="9292"/>
                    <a:pt x="324" y="9627"/>
                    <a:pt x="80" y="10022"/>
                  </a:cubicBezTo>
                  <a:cubicBezTo>
                    <a:pt x="0" y="10129"/>
                    <a:pt x="108" y="10306"/>
                    <a:pt x="238" y="10306"/>
                  </a:cubicBezTo>
                  <a:cubicBezTo>
                    <a:pt x="256" y="10306"/>
                    <a:pt x="275" y="10303"/>
                    <a:pt x="293" y="10295"/>
                  </a:cubicBezTo>
                  <a:cubicBezTo>
                    <a:pt x="719" y="10174"/>
                    <a:pt x="1114" y="9930"/>
                    <a:pt x="1448" y="9627"/>
                  </a:cubicBezTo>
                  <a:cubicBezTo>
                    <a:pt x="1813" y="9323"/>
                    <a:pt x="2117" y="8958"/>
                    <a:pt x="2421" y="8563"/>
                  </a:cubicBezTo>
                  <a:cubicBezTo>
                    <a:pt x="3029" y="7803"/>
                    <a:pt x="3485" y="6921"/>
                    <a:pt x="3789" y="5979"/>
                  </a:cubicBezTo>
                  <a:cubicBezTo>
                    <a:pt x="4397" y="4125"/>
                    <a:pt x="4457" y="2149"/>
                    <a:pt x="3941" y="265"/>
                  </a:cubicBezTo>
                  <a:cubicBezTo>
                    <a:pt x="3879" y="81"/>
                    <a:pt x="3739" y="1"/>
                    <a:pt x="3599" y="1"/>
                  </a:cubicBezTo>
                  <a:close/>
                </a:path>
              </a:pathLst>
            </a:custGeom>
            <a:solidFill>
              <a:srgbClr val="A56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9" name="Google Shape;1917;p54"/>
            <p:cNvSpPr/>
            <p:nvPr/>
          </p:nvSpPr>
          <p:spPr>
            <a:xfrm>
              <a:off x="4925932" y="2296497"/>
              <a:ext cx="305124" cy="199998"/>
            </a:xfrm>
            <a:custGeom>
              <a:avLst/>
              <a:gdLst/>
              <a:ahLst/>
              <a:cxnLst/>
              <a:rect l="l" t="t" r="r" b="b"/>
              <a:pathLst>
                <a:path w="14074" h="9225" extrusionOk="0">
                  <a:moveTo>
                    <a:pt x="235" y="1"/>
                  </a:moveTo>
                  <a:cubicBezTo>
                    <a:pt x="126" y="1"/>
                    <a:pt x="1" y="101"/>
                    <a:pt x="61" y="242"/>
                  </a:cubicBezTo>
                  <a:cubicBezTo>
                    <a:pt x="1034" y="2916"/>
                    <a:pt x="3070" y="5014"/>
                    <a:pt x="5380" y="6594"/>
                  </a:cubicBezTo>
                  <a:cubicBezTo>
                    <a:pt x="6596" y="7476"/>
                    <a:pt x="7964" y="8175"/>
                    <a:pt x="9423" y="8661"/>
                  </a:cubicBezTo>
                  <a:cubicBezTo>
                    <a:pt x="10287" y="8943"/>
                    <a:pt x="11325" y="9224"/>
                    <a:pt x="12315" y="9224"/>
                  </a:cubicBezTo>
                  <a:cubicBezTo>
                    <a:pt x="12822" y="9224"/>
                    <a:pt x="13317" y="9150"/>
                    <a:pt x="13770" y="8965"/>
                  </a:cubicBezTo>
                  <a:cubicBezTo>
                    <a:pt x="13982" y="8904"/>
                    <a:pt x="14073" y="8509"/>
                    <a:pt x="13770" y="8448"/>
                  </a:cubicBezTo>
                  <a:cubicBezTo>
                    <a:pt x="13101" y="8327"/>
                    <a:pt x="12432" y="8296"/>
                    <a:pt x="11763" y="8205"/>
                  </a:cubicBezTo>
                  <a:cubicBezTo>
                    <a:pt x="11064" y="8114"/>
                    <a:pt x="10365" y="7962"/>
                    <a:pt x="9697" y="7719"/>
                  </a:cubicBezTo>
                  <a:cubicBezTo>
                    <a:pt x="8359" y="7263"/>
                    <a:pt x="7082" y="6625"/>
                    <a:pt x="5927" y="5834"/>
                  </a:cubicBezTo>
                  <a:cubicBezTo>
                    <a:pt x="3709" y="4375"/>
                    <a:pt x="1490" y="2552"/>
                    <a:pt x="365" y="90"/>
                  </a:cubicBezTo>
                  <a:cubicBezTo>
                    <a:pt x="344" y="28"/>
                    <a:pt x="292" y="1"/>
                    <a:pt x="235" y="1"/>
                  </a:cubicBezTo>
                  <a:close/>
                </a:path>
              </a:pathLst>
            </a:custGeom>
            <a:solidFill>
              <a:srgbClr val="A56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0" name="Google Shape;1918;p54"/>
            <p:cNvSpPr/>
            <p:nvPr/>
          </p:nvSpPr>
          <p:spPr>
            <a:xfrm>
              <a:off x="5018316" y="2287912"/>
              <a:ext cx="278653" cy="148508"/>
            </a:xfrm>
            <a:custGeom>
              <a:avLst/>
              <a:gdLst/>
              <a:ahLst/>
              <a:cxnLst/>
              <a:rect l="l" t="t" r="r" b="b"/>
              <a:pathLst>
                <a:path w="12853" h="6850" extrusionOk="0">
                  <a:moveTo>
                    <a:pt x="467" y="0"/>
                  </a:moveTo>
                  <a:cubicBezTo>
                    <a:pt x="207" y="0"/>
                    <a:pt x="0" y="308"/>
                    <a:pt x="147" y="577"/>
                  </a:cubicBezTo>
                  <a:cubicBezTo>
                    <a:pt x="1818" y="2431"/>
                    <a:pt x="3794" y="4012"/>
                    <a:pt x="5983" y="5197"/>
                  </a:cubicBezTo>
                  <a:cubicBezTo>
                    <a:pt x="7077" y="5835"/>
                    <a:pt x="8232" y="6291"/>
                    <a:pt x="9417" y="6626"/>
                  </a:cubicBezTo>
                  <a:cubicBezTo>
                    <a:pt x="9914" y="6750"/>
                    <a:pt x="10455" y="6849"/>
                    <a:pt x="10986" y="6849"/>
                  </a:cubicBezTo>
                  <a:cubicBezTo>
                    <a:pt x="11624" y="6849"/>
                    <a:pt x="12247" y="6706"/>
                    <a:pt x="12761" y="6291"/>
                  </a:cubicBezTo>
                  <a:cubicBezTo>
                    <a:pt x="12852" y="6200"/>
                    <a:pt x="12822" y="6018"/>
                    <a:pt x="12700" y="5987"/>
                  </a:cubicBezTo>
                  <a:cubicBezTo>
                    <a:pt x="11575" y="5835"/>
                    <a:pt x="10481" y="5896"/>
                    <a:pt x="9387" y="5592"/>
                  </a:cubicBezTo>
                  <a:cubicBezTo>
                    <a:pt x="8262" y="5227"/>
                    <a:pt x="7198" y="4741"/>
                    <a:pt x="6226" y="4164"/>
                  </a:cubicBezTo>
                  <a:cubicBezTo>
                    <a:pt x="4220" y="3009"/>
                    <a:pt x="2366" y="1610"/>
                    <a:pt x="663" y="60"/>
                  </a:cubicBezTo>
                  <a:cubicBezTo>
                    <a:pt x="598" y="18"/>
                    <a:pt x="531" y="0"/>
                    <a:pt x="467" y="0"/>
                  </a:cubicBezTo>
                  <a:close/>
                </a:path>
              </a:pathLst>
            </a:custGeom>
            <a:solidFill>
              <a:srgbClr val="A56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1" name="Google Shape;1919;p54"/>
            <p:cNvSpPr/>
            <p:nvPr/>
          </p:nvSpPr>
          <p:spPr>
            <a:xfrm>
              <a:off x="5160176" y="2301289"/>
              <a:ext cx="122297" cy="72953"/>
            </a:xfrm>
            <a:custGeom>
              <a:avLst/>
              <a:gdLst/>
              <a:ahLst/>
              <a:cxnLst/>
              <a:rect l="l" t="t" r="r" b="b"/>
              <a:pathLst>
                <a:path w="5641" h="3365" extrusionOk="0">
                  <a:moveTo>
                    <a:pt x="136" y="1"/>
                  </a:moveTo>
                  <a:cubicBezTo>
                    <a:pt x="63" y="1"/>
                    <a:pt x="0" y="72"/>
                    <a:pt x="48" y="142"/>
                  </a:cubicBezTo>
                  <a:cubicBezTo>
                    <a:pt x="625" y="1054"/>
                    <a:pt x="1385" y="1844"/>
                    <a:pt x="2327" y="2422"/>
                  </a:cubicBezTo>
                  <a:cubicBezTo>
                    <a:pt x="2783" y="2695"/>
                    <a:pt x="3269" y="2939"/>
                    <a:pt x="3786" y="3091"/>
                  </a:cubicBezTo>
                  <a:cubicBezTo>
                    <a:pt x="4060" y="3182"/>
                    <a:pt x="4303" y="3273"/>
                    <a:pt x="4577" y="3334"/>
                  </a:cubicBezTo>
                  <a:cubicBezTo>
                    <a:pt x="4728" y="3364"/>
                    <a:pt x="4880" y="3364"/>
                    <a:pt x="5032" y="3364"/>
                  </a:cubicBezTo>
                  <a:cubicBezTo>
                    <a:pt x="5154" y="3334"/>
                    <a:pt x="5306" y="3303"/>
                    <a:pt x="5428" y="3212"/>
                  </a:cubicBezTo>
                  <a:cubicBezTo>
                    <a:pt x="5610" y="3182"/>
                    <a:pt x="5640" y="2939"/>
                    <a:pt x="5488" y="2847"/>
                  </a:cubicBezTo>
                  <a:cubicBezTo>
                    <a:pt x="5397" y="2787"/>
                    <a:pt x="5306" y="2695"/>
                    <a:pt x="5184" y="2635"/>
                  </a:cubicBezTo>
                  <a:cubicBezTo>
                    <a:pt x="5063" y="2604"/>
                    <a:pt x="4941" y="2543"/>
                    <a:pt x="4850" y="2513"/>
                  </a:cubicBezTo>
                  <a:cubicBezTo>
                    <a:pt x="4577" y="2452"/>
                    <a:pt x="4333" y="2422"/>
                    <a:pt x="4090" y="2331"/>
                  </a:cubicBezTo>
                  <a:cubicBezTo>
                    <a:pt x="3604" y="2179"/>
                    <a:pt x="3118" y="2027"/>
                    <a:pt x="2662" y="1784"/>
                  </a:cubicBezTo>
                  <a:cubicBezTo>
                    <a:pt x="1750" y="1358"/>
                    <a:pt x="899" y="750"/>
                    <a:pt x="200" y="21"/>
                  </a:cubicBezTo>
                  <a:cubicBezTo>
                    <a:pt x="179" y="7"/>
                    <a:pt x="157" y="1"/>
                    <a:pt x="136" y="1"/>
                  </a:cubicBezTo>
                  <a:close/>
                </a:path>
              </a:pathLst>
            </a:custGeom>
            <a:solidFill>
              <a:srgbClr val="A56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2" name="Google Shape;1920;p54"/>
            <p:cNvSpPr/>
            <p:nvPr/>
          </p:nvSpPr>
          <p:spPr>
            <a:xfrm>
              <a:off x="4655286" y="2346212"/>
              <a:ext cx="66362" cy="133657"/>
            </a:xfrm>
            <a:custGeom>
              <a:avLst/>
              <a:gdLst/>
              <a:ahLst/>
              <a:cxnLst/>
              <a:rect l="l" t="t" r="r" b="b"/>
              <a:pathLst>
                <a:path w="3061" h="6165" extrusionOk="0">
                  <a:moveTo>
                    <a:pt x="2728" y="0"/>
                  </a:moveTo>
                  <a:cubicBezTo>
                    <a:pt x="2612" y="0"/>
                    <a:pt x="2483" y="89"/>
                    <a:pt x="2483" y="228"/>
                  </a:cubicBezTo>
                  <a:cubicBezTo>
                    <a:pt x="2422" y="745"/>
                    <a:pt x="2362" y="1231"/>
                    <a:pt x="2210" y="1748"/>
                  </a:cubicBezTo>
                  <a:cubicBezTo>
                    <a:pt x="2118" y="2234"/>
                    <a:pt x="1936" y="2721"/>
                    <a:pt x="1723" y="3177"/>
                  </a:cubicBezTo>
                  <a:cubicBezTo>
                    <a:pt x="1510" y="3633"/>
                    <a:pt x="1267" y="4058"/>
                    <a:pt x="994" y="4484"/>
                  </a:cubicBezTo>
                  <a:cubicBezTo>
                    <a:pt x="872" y="4727"/>
                    <a:pt x="720" y="4940"/>
                    <a:pt x="568" y="5152"/>
                  </a:cubicBezTo>
                  <a:cubicBezTo>
                    <a:pt x="386" y="5365"/>
                    <a:pt x="234" y="5548"/>
                    <a:pt x="82" y="5791"/>
                  </a:cubicBezTo>
                  <a:cubicBezTo>
                    <a:pt x="0" y="5954"/>
                    <a:pt x="113" y="6165"/>
                    <a:pt x="311" y="6165"/>
                  </a:cubicBezTo>
                  <a:cubicBezTo>
                    <a:pt x="335" y="6165"/>
                    <a:pt x="360" y="6162"/>
                    <a:pt x="386" y="6155"/>
                  </a:cubicBezTo>
                  <a:cubicBezTo>
                    <a:pt x="903" y="5912"/>
                    <a:pt x="1328" y="5548"/>
                    <a:pt x="1693" y="5092"/>
                  </a:cubicBezTo>
                  <a:cubicBezTo>
                    <a:pt x="2058" y="4636"/>
                    <a:pt x="2362" y="4119"/>
                    <a:pt x="2574" y="3541"/>
                  </a:cubicBezTo>
                  <a:cubicBezTo>
                    <a:pt x="2787" y="3025"/>
                    <a:pt x="2939" y="2478"/>
                    <a:pt x="3000" y="1930"/>
                  </a:cubicBezTo>
                  <a:cubicBezTo>
                    <a:pt x="3061" y="1323"/>
                    <a:pt x="3030" y="745"/>
                    <a:pt x="2909" y="168"/>
                  </a:cubicBezTo>
                  <a:cubicBezTo>
                    <a:pt x="2896" y="50"/>
                    <a:pt x="2816" y="0"/>
                    <a:pt x="2728" y="0"/>
                  </a:cubicBezTo>
                  <a:close/>
                </a:path>
              </a:pathLst>
            </a:custGeom>
            <a:solidFill>
              <a:srgbClr val="A56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3" name="Google Shape;1921;p54"/>
            <p:cNvSpPr/>
            <p:nvPr/>
          </p:nvSpPr>
          <p:spPr>
            <a:xfrm>
              <a:off x="5280485" y="2451322"/>
              <a:ext cx="69853" cy="94915"/>
            </a:xfrm>
            <a:custGeom>
              <a:avLst/>
              <a:gdLst/>
              <a:ahLst/>
              <a:cxnLst/>
              <a:rect l="l" t="t" r="r" b="b"/>
              <a:pathLst>
                <a:path w="3222" h="4378" extrusionOk="0">
                  <a:moveTo>
                    <a:pt x="2675" y="0"/>
                  </a:moveTo>
                  <a:lnTo>
                    <a:pt x="0" y="4377"/>
                  </a:lnTo>
                  <a:cubicBezTo>
                    <a:pt x="3222" y="3557"/>
                    <a:pt x="2675" y="1"/>
                    <a:pt x="2675" y="0"/>
                  </a:cubicBezTo>
                  <a:close/>
                </a:path>
              </a:pathLst>
            </a:custGeom>
            <a:solidFill>
              <a:srgbClr val="EF9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4" name="Google Shape;1922;p54"/>
            <p:cNvSpPr/>
            <p:nvPr/>
          </p:nvSpPr>
          <p:spPr>
            <a:xfrm>
              <a:off x="4825223" y="2655494"/>
              <a:ext cx="189678" cy="115663"/>
            </a:xfrm>
            <a:custGeom>
              <a:avLst/>
              <a:gdLst/>
              <a:ahLst/>
              <a:cxnLst/>
              <a:rect l="l" t="t" r="r" b="b"/>
              <a:pathLst>
                <a:path w="8749" h="5335" extrusionOk="0">
                  <a:moveTo>
                    <a:pt x="7395" y="1"/>
                  </a:moveTo>
                  <a:cubicBezTo>
                    <a:pt x="6290" y="1"/>
                    <a:pt x="5573" y="1040"/>
                    <a:pt x="3733" y="1799"/>
                  </a:cubicBezTo>
                  <a:cubicBezTo>
                    <a:pt x="1818" y="2590"/>
                    <a:pt x="451" y="2468"/>
                    <a:pt x="299" y="2985"/>
                  </a:cubicBezTo>
                  <a:cubicBezTo>
                    <a:pt x="0" y="3956"/>
                    <a:pt x="1536" y="5334"/>
                    <a:pt x="3604" y="5334"/>
                  </a:cubicBezTo>
                  <a:cubicBezTo>
                    <a:pt x="4062" y="5334"/>
                    <a:pt x="4545" y="5267"/>
                    <a:pt x="5040" y="5113"/>
                  </a:cubicBezTo>
                  <a:cubicBezTo>
                    <a:pt x="7806" y="4231"/>
                    <a:pt x="8749" y="97"/>
                    <a:pt x="7533" y="6"/>
                  </a:cubicBezTo>
                  <a:cubicBezTo>
                    <a:pt x="7486" y="2"/>
                    <a:pt x="7440" y="1"/>
                    <a:pt x="7395" y="1"/>
                  </a:cubicBezTo>
                  <a:close/>
                </a:path>
              </a:pathLst>
            </a:custGeom>
            <a:solidFill>
              <a:srgbClr val="C431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 name="Google Shape;1923;p54"/>
            <p:cNvSpPr/>
            <p:nvPr/>
          </p:nvSpPr>
          <p:spPr>
            <a:xfrm>
              <a:off x="4902863" y="2668134"/>
              <a:ext cx="101506" cy="102828"/>
            </a:xfrm>
            <a:custGeom>
              <a:avLst/>
              <a:gdLst/>
              <a:ahLst/>
              <a:cxnLst/>
              <a:rect l="l" t="t" r="r" b="b"/>
              <a:pathLst>
                <a:path w="4682" h="4743" extrusionOk="0">
                  <a:moveTo>
                    <a:pt x="4438" y="1"/>
                  </a:moveTo>
                  <a:cubicBezTo>
                    <a:pt x="3587" y="1"/>
                    <a:pt x="2493" y="1004"/>
                    <a:pt x="1915" y="1612"/>
                  </a:cubicBezTo>
                  <a:cubicBezTo>
                    <a:pt x="1064" y="2523"/>
                    <a:pt x="396" y="3587"/>
                    <a:pt x="0" y="4742"/>
                  </a:cubicBezTo>
                  <a:cubicBezTo>
                    <a:pt x="487" y="4742"/>
                    <a:pt x="1003" y="4682"/>
                    <a:pt x="1490" y="4530"/>
                  </a:cubicBezTo>
                  <a:cubicBezTo>
                    <a:pt x="3648" y="3830"/>
                    <a:pt x="4681" y="1186"/>
                    <a:pt x="4438" y="1"/>
                  </a:cubicBezTo>
                  <a:close/>
                </a:path>
              </a:pathLst>
            </a:custGeom>
            <a:solidFill>
              <a:srgbClr val="FF5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 name="Google Shape;1924;p54"/>
            <p:cNvSpPr/>
            <p:nvPr/>
          </p:nvSpPr>
          <p:spPr>
            <a:xfrm>
              <a:off x="4958216" y="2542513"/>
              <a:ext cx="121278" cy="59967"/>
            </a:xfrm>
            <a:custGeom>
              <a:avLst/>
              <a:gdLst/>
              <a:ahLst/>
              <a:cxnLst/>
              <a:rect l="l" t="t" r="r" b="b"/>
              <a:pathLst>
                <a:path w="5594" h="2766" extrusionOk="0">
                  <a:moveTo>
                    <a:pt x="3199" y="0"/>
                  </a:moveTo>
                  <a:cubicBezTo>
                    <a:pt x="2803" y="0"/>
                    <a:pt x="2407" y="54"/>
                    <a:pt x="2037" y="171"/>
                  </a:cubicBezTo>
                  <a:cubicBezTo>
                    <a:pt x="1490" y="354"/>
                    <a:pt x="1004" y="658"/>
                    <a:pt x="639" y="1083"/>
                  </a:cubicBezTo>
                  <a:cubicBezTo>
                    <a:pt x="244" y="1478"/>
                    <a:pt x="1" y="2026"/>
                    <a:pt x="1" y="2573"/>
                  </a:cubicBezTo>
                  <a:cubicBezTo>
                    <a:pt x="1" y="2694"/>
                    <a:pt x="109" y="2766"/>
                    <a:pt x="214" y="2766"/>
                  </a:cubicBezTo>
                  <a:cubicBezTo>
                    <a:pt x="293" y="2766"/>
                    <a:pt x="370" y="2725"/>
                    <a:pt x="396" y="2633"/>
                  </a:cubicBezTo>
                  <a:cubicBezTo>
                    <a:pt x="548" y="2178"/>
                    <a:pt x="791" y="1752"/>
                    <a:pt x="1095" y="1418"/>
                  </a:cubicBezTo>
                  <a:cubicBezTo>
                    <a:pt x="1429" y="1083"/>
                    <a:pt x="1855" y="840"/>
                    <a:pt x="2311" y="719"/>
                  </a:cubicBezTo>
                  <a:cubicBezTo>
                    <a:pt x="2596" y="647"/>
                    <a:pt x="2891" y="618"/>
                    <a:pt x="3191" y="618"/>
                  </a:cubicBezTo>
                  <a:cubicBezTo>
                    <a:pt x="3402" y="618"/>
                    <a:pt x="3616" y="633"/>
                    <a:pt x="3831" y="658"/>
                  </a:cubicBezTo>
                  <a:cubicBezTo>
                    <a:pt x="4074" y="719"/>
                    <a:pt x="4347" y="749"/>
                    <a:pt x="4590" y="840"/>
                  </a:cubicBezTo>
                  <a:cubicBezTo>
                    <a:pt x="4834" y="931"/>
                    <a:pt x="5107" y="992"/>
                    <a:pt x="5381" y="992"/>
                  </a:cubicBezTo>
                  <a:cubicBezTo>
                    <a:pt x="5533" y="992"/>
                    <a:pt x="5593" y="840"/>
                    <a:pt x="5502" y="719"/>
                  </a:cubicBezTo>
                  <a:cubicBezTo>
                    <a:pt x="5290" y="506"/>
                    <a:pt x="5016" y="354"/>
                    <a:pt x="4742" y="293"/>
                  </a:cubicBezTo>
                  <a:cubicBezTo>
                    <a:pt x="4438" y="171"/>
                    <a:pt x="4165" y="111"/>
                    <a:pt x="3861" y="50"/>
                  </a:cubicBezTo>
                  <a:cubicBezTo>
                    <a:pt x="3643" y="17"/>
                    <a:pt x="3421" y="0"/>
                    <a:pt x="31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7" name="Google Shape;1925;p54"/>
            <p:cNvSpPr/>
            <p:nvPr/>
          </p:nvSpPr>
          <p:spPr>
            <a:xfrm>
              <a:off x="4720980" y="2600250"/>
              <a:ext cx="92270" cy="36271"/>
            </a:xfrm>
            <a:custGeom>
              <a:avLst/>
              <a:gdLst/>
              <a:ahLst/>
              <a:cxnLst/>
              <a:rect l="l" t="t" r="r" b="b"/>
              <a:pathLst>
                <a:path w="4256" h="1673" extrusionOk="0">
                  <a:moveTo>
                    <a:pt x="1702" y="1"/>
                  </a:moveTo>
                  <a:cubicBezTo>
                    <a:pt x="1003" y="1"/>
                    <a:pt x="0" y="335"/>
                    <a:pt x="122" y="1217"/>
                  </a:cubicBezTo>
                  <a:cubicBezTo>
                    <a:pt x="135" y="1311"/>
                    <a:pt x="203" y="1352"/>
                    <a:pt x="273" y="1352"/>
                  </a:cubicBezTo>
                  <a:cubicBezTo>
                    <a:pt x="362" y="1352"/>
                    <a:pt x="456" y="1288"/>
                    <a:pt x="456" y="1186"/>
                  </a:cubicBezTo>
                  <a:cubicBezTo>
                    <a:pt x="487" y="852"/>
                    <a:pt x="882" y="700"/>
                    <a:pt x="1155" y="639"/>
                  </a:cubicBezTo>
                  <a:cubicBezTo>
                    <a:pt x="1343" y="602"/>
                    <a:pt x="1519" y="576"/>
                    <a:pt x="1698" y="576"/>
                  </a:cubicBezTo>
                  <a:cubicBezTo>
                    <a:pt x="1809" y="576"/>
                    <a:pt x="1921" y="586"/>
                    <a:pt x="2037" y="609"/>
                  </a:cubicBezTo>
                  <a:cubicBezTo>
                    <a:pt x="2614" y="700"/>
                    <a:pt x="3161" y="974"/>
                    <a:pt x="3587" y="1399"/>
                  </a:cubicBezTo>
                  <a:cubicBezTo>
                    <a:pt x="3678" y="1521"/>
                    <a:pt x="3830" y="1673"/>
                    <a:pt x="3982" y="1673"/>
                  </a:cubicBezTo>
                  <a:cubicBezTo>
                    <a:pt x="4195" y="1673"/>
                    <a:pt x="4256" y="1460"/>
                    <a:pt x="4195" y="1277"/>
                  </a:cubicBezTo>
                  <a:cubicBezTo>
                    <a:pt x="4043" y="974"/>
                    <a:pt x="3800" y="730"/>
                    <a:pt x="3496" y="548"/>
                  </a:cubicBezTo>
                  <a:cubicBezTo>
                    <a:pt x="2979" y="183"/>
                    <a:pt x="2341" y="1"/>
                    <a:pt x="17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8" name="Google Shape;1926;p54"/>
            <p:cNvSpPr/>
            <p:nvPr/>
          </p:nvSpPr>
          <p:spPr>
            <a:xfrm>
              <a:off x="4805320" y="2573821"/>
              <a:ext cx="70547" cy="107533"/>
            </a:xfrm>
            <a:custGeom>
              <a:avLst/>
              <a:gdLst/>
              <a:ahLst/>
              <a:cxnLst/>
              <a:rect l="l" t="t" r="r" b="b"/>
              <a:pathLst>
                <a:path w="3254" h="4960" extrusionOk="0">
                  <a:moveTo>
                    <a:pt x="1451" y="0"/>
                  </a:moveTo>
                  <a:cubicBezTo>
                    <a:pt x="1318" y="0"/>
                    <a:pt x="1222" y="139"/>
                    <a:pt x="1277" y="278"/>
                  </a:cubicBezTo>
                  <a:cubicBezTo>
                    <a:pt x="1338" y="430"/>
                    <a:pt x="1460" y="521"/>
                    <a:pt x="1581" y="642"/>
                  </a:cubicBezTo>
                  <a:cubicBezTo>
                    <a:pt x="1673" y="734"/>
                    <a:pt x="1794" y="885"/>
                    <a:pt x="1885" y="1007"/>
                  </a:cubicBezTo>
                  <a:cubicBezTo>
                    <a:pt x="2068" y="1250"/>
                    <a:pt x="2189" y="1493"/>
                    <a:pt x="2311" y="1767"/>
                  </a:cubicBezTo>
                  <a:cubicBezTo>
                    <a:pt x="2463" y="2010"/>
                    <a:pt x="2493" y="2314"/>
                    <a:pt x="2433" y="2588"/>
                  </a:cubicBezTo>
                  <a:cubicBezTo>
                    <a:pt x="2360" y="2782"/>
                    <a:pt x="2131" y="2841"/>
                    <a:pt x="1918" y="2841"/>
                  </a:cubicBezTo>
                  <a:cubicBezTo>
                    <a:pt x="1865" y="2841"/>
                    <a:pt x="1812" y="2837"/>
                    <a:pt x="1764" y="2831"/>
                  </a:cubicBezTo>
                  <a:cubicBezTo>
                    <a:pt x="1551" y="2818"/>
                    <a:pt x="1286" y="2775"/>
                    <a:pt x="1034" y="2775"/>
                  </a:cubicBezTo>
                  <a:cubicBezTo>
                    <a:pt x="674" y="2775"/>
                    <a:pt x="339" y="2863"/>
                    <a:pt x="214" y="3256"/>
                  </a:cubicBezTo>
                  <a:cubicBezTo>
                    <a:pt x="1" y="3803"/>
                    <a:pt x="426" y="4533"/>
                    <a:pt x="791" y="4898"/>
                  </a:cubicBezTo>
                  <a:cubicBezTo>
                    <a:pt x="835" y="4941"/>
                    <a:pt x="886" y="4960"/>
                    <a:pt x="933" y="4960"/>
                  </a:cubicBezTo>
                  <a:cubicBezTo>
                    <a:pt x="1050" y="4960"/>
                    <a:pt x="1143" y="4845"/>
                    <a:pt x="1034" y="4715"/>
                  </a:cubicBezTo>
                  <a:cubicBezTo>
                    <a:pt x="822" y="4442"/>
                    <a:pt x="670" y="4107"/>
                    <a:pt x="639" y="3773"/>
                  </a:cubicBezTo>
                  <a:cubicBezTo>
                    <a:pt x="639" y="3651"/>
                    <a:pt x="578" y="3469"/>
                    <a:pt x="700" y="3378"/>
                  </a:cubicBezTo>
                  <a:cubicBezTo>
                    <a:pt x="789" y="3333"/>
                    <a:pt x="894" y="3305"/>
                    <a:pt x="1004" y="3305"/>
                  </a:cubicBezTo>
                  <a:cubicBezTo>
                    <a:pt x="1044" y="3305"/>
                    <a:pt x="1085" y="3309"/>
                    <a:pt x="1126" y="3317"/>
                  </a:cubicBezTo>
                  <a:cubicBezTo>
                    <a:pt x="1387" y="3331"/>
                    <a:pt x="1667" y="3376"/>
                    <a:pt x="1937" y="3376"/>
                  </a:cubicBezTo>
                  <a:cubicBezTo>
                    <a:pt x="2264" y="3376"/>
                    <a:pt x="2578" y="3310"/>
                    <a:pt x="2828" y="3044"/>
                  </a:cubicBezTo>
                  <a:cubicBezTo>
                    <a:pt x="3253" y="2527"/>
                    <a:pt x="3010" y="1858"/>
                    <a:pt x="2797" y="1372"/>
                  </a:cubicBezTo>
                  <a:cubicBezTo>
                    <a:pt x="2645" y="1068"/>
                    <a:pt x="2463" y="794"/>
                    <a:pt x="2250" y="551"/>
                  </a:cubicBezTo>
                  <a:cubicBezTo>
                    <a:pt x="2098" y="369"/>
                    <a:pt x="1764" y="34"/>
                    <a:pt x="1490" y="4"/>
                  </a:cubicBezTo>
                  <a:cubicBezTo>
                    <a:pt x="1477" y="1"/>
                    <a:pt x="1464" y="0"/>
                    <a:pt x="1451" y="0"/>
                  </a:cubicBezTo>
                  <a:close/>
                </a:path>
              </a:pathLst>
            </a:custGeom>
            <a:solidFill>
              <a:srgbClr val="C431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9" name="Google Shape;1927;p54"/>
            <p:cNvSpPr/>
            <p:nvPr/>
          </p:nvSpPr>
          <p:spPr>
            <a:xfrm>
              <a:off x="4897595" y="2462531"/>
              <a:ext cx="141570" cy="40932"/>
            </a:xfrm>
            <a:custGeom>
              <a:avLst/>
              <a:gdLst/>
              <a:ahLst/>
              <a:cxnLst/>
              <a:rect l="l" t="t" r="r" b="b"/>
              <a:pathLst>
                <a:path w="6530" h="1888" extrusionOk="0">
                  <a:moveTo>
                    <a:pt x="2760" y="0"/>
                  </a:moveTo>
                  <a:cubicBezTo>
                    <a:pt x="2368" y="0"/>
                    <a:pt x="1976" y="41"/>
                    <a:pt x="1611" y="122"/>
                  </a:cubicBezTo>
                  <a:cubicBezTo>
                    <a:pt x="1307" y="183"/>
                    <a:pt x="1034" y="274"/>
                    <a:pt x="760" y="395"/>
                  </a:cubicBezTo>
                  <a:cubicBezTo>
                    <a:pt x="517" y="487"/>
                    <a:pt x="183" y="608"/>
                    <a:pt x="61" y="851"/>
                  </a:cubicBezTo>
                  <a:cubicBezTo>
                    <a:pt x="0" y="1003"/>
                    <a:pt x="91" y="1155"/>
                    <a:pt x="243" y="1186"/>
                  </a:cubicBezTo>
                  <a:cubicBezTo>
                    <a:pt x="487" y="1186"/>
                    <a:pt x="730" y="1155"/>
                    <a:pt x="973" y="1034"/>
                  </a:cubicBezTo>
                  <a:cubicBezTo>
                    <a:pt x="1216" y="973"/>
                    <a:pt x="1459" y="912"/>
                    <a:pt x="1733" y="882"/>
                  </a:cubicBezTo>
                  <a:cubicBezTo>
                    <a:pt x="2038" y="826"/>
                    <a:pt x="2347" y="799"/>
                    <a:pt x="2655" y="799"/>
                  </a:cubicBezTo>
                  <a:cubicBezTo>
                    <a:pt x="3357" y="799"/>
                    <a:pt x="4056" y="941"/>
                    <a:pt x="4712" y="1216"/>
                  </a:cubicBezTo>
                  <a:cubicBezTo>
                    <a:pt x="4955" y="1307"/>
                    <a:pt x="5198" y="1429"/>
                    <a:pt x="5441" y="1520"/>
                  </a:cubicBezTo>
                  <a:cubicBezTo>
                    <a:pt x="5654" y="1672"/>
                    <a:pt x="5897" y="1794"/>
                    <a:pt x="6140" y="1885"/>
                  </a:cubicBezTo>
                  <a:cubicBezTo>
                    <a:pt x="6154" y="1887"/>
                    <a:pt x="6168" y="1888"/>
                    <a:pt x="6181" y="1888"/>
                  </a:cubicBezTo>
                  <a:cubicBezTo>
                    <a:pt x="6375" y="1888"/>
                    <a:pt x="6529" y="1689"/>
                    <a:pt x="6444" y="1490"/>
                  </a:cubicBezTo>
                  <a:cubicBezTo>
                    <a:pt x="6292" y="1246"/>
                    <a:pt x="6079" y="1064"/>
                    <a:pt x="5867" y="912"/>
                  </a:cubicBezTo>
                  <a:cubicBezTo>
                    <a:pt x="5623" y="730"/>
                    <a:pt x="5350" y="608"/>
                    <a:pt x="5107" y="487"/>
                  </a:cubicBezTo>
                  <a:cubicBezTo>
                    <a:pt x="4529" y="243"/>
                    <a:pt x="3952" y="91"/>
                    <a:pt x="3344" y="31"/>
                  </a:cubicBezTo>
                  <a:cubicBezTo>
                    <a:pt x="3151" y="10"/>
                    <a:pt x="2955" y="0"/>
                    <a:pt x="2760" y="0"/>
                  </a:cubicBezTo>
                  <a:close/>
                </a:path>
              </a:pathLst>
            </a:custGeom>
            <a:solidFill>
              <a:srgbClr val="611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0" name="Google Shape;1928;p54"/>
            <p:cNvSpPr/>
            <p:nvPr/>
          </p:nvSpPr>
          <p:spPr>
            <a:xfrm>
              <a:off x="4705153" y="2514826"/>
              <a:ext cx="76465" cy="71349"/>
            </a:xfrm>
            <a:custGeom>
              <a:avLst/>
              <a:gdLst/>
              <a:ahLst/>
              <a:cxnLst/>
              <a:rect l="l" t="t" r="r" b="b"/>
              <a:pathLst>
                <a:path w="3527" h="3291" extrusionOk="0">
                  <a:moveTo>
                    <a:pt x="2937" y="0"/>
                  </a:moveTo>
                  <a:cubicBezTo>
                    <a:pt x="2890" y="0"/>
                    <a:pt x="2844" y="6"/>
                    <a:pt x="2797" y="20"/>
                  </a:cubicBezTo>
                  <a:cubicBezTo>
                    <a:pt x="2740" y="12"/>
                    <a:pt x="2685" y="8"/>
                    <a:pt x="2631" y="8"/>
                  </a:cubicBezTo>
                  <a:cubicBezTo>
                    <a:pt x="2484" y="8"/>
                    <a:pt x="2345" y="36"/>
                    <a:pt x="2189" y="81"/>
                  </a:cubicBezTo>
                  <a:cubicBezTo>
                    <a:pt x="1794" y="172"/>
                    <a:pt x="1460" y="354"/>
                    <a:pt x="1156" y="628"/>
                  </a:cubicBezTo>
                  <a:cubicBezTo>
                    <a:pt x="821" y="901"/>
                    <a:pt x="548" y="1236"/>
                    <a:pt x="335" y="1631"/>
                  </a:cubicBezTo>
                  <a:cubicBezTo>
                    <a:pt x="213" y="1844"/>
                    <a:pt x="153" y="2056"/>
                    <a:pt x="92" y="2299"/>
                  </a:cubicBezTo>
                  <a:cubicBezTo>
                    <a:pt x="1" y="2543"/>
                    <a:pt x="1" y="2786"/>
                    <a:pt x="1" y="3029"/>
                  </a:cubicBezTo>
                  <a:cubicBezTo>
                    <a:pt x="23" y="3184"/>
                    <a:pt x="157" y="3290"/>
                    <a:pt x="264" y="3290"/>
                  </a:cubicBezTo>
                  <a:cubicBezTo>
                    <a:pt x="304" y="3290"/>
                    <a:pt x="341" y="3275"/>
                    <a:pt x="365" y="3242"/>
                  </a:cubicBezTo>
                  <a:cubicBezTo>
                    <a:pt x="457" y="3090"/>
                    <a:pt x="548" y="2877"/>
                    <a:pt x="609" y="2695"/>
                  </a:cubicBezTo>
                  <a:cubicBezTo>
                    <a:pt x="700" y="2512"/>
                    <a:pt x="791" y="2330"/>
                    <a:pt x="882" y="2148"/>
                  </a:cubicBezTo>
                  <a:cubicBezTo>
                    <a:pt x="1065" y="1844"/>
                    <a:pt x="1277" y="1540"/>
                    <a:pt x="1551" y="1296"/>
                  </a:cubicBezTo>
                  <a:cubicBezTo>
                    <a:pt x="1824" y="1053"/>
                    <a:pt x="2128" y="901"/>
                    <a:pt x="2463" y="780"/>
                  </a:cubicBezTo>
                  <a:cubicBezTo>
                    <a:pt x="2615" y="719"/>
                    <a:pt x="2797" y="689"/>
                    <a:pt x="2980" y="658"/>
                  </a:cubicBezTo>
                  <a:cubicBezTo>
                    <a:pt x="3131" y="628"/>
                    <a:pt x="3344" y="658"/>
                    <a:pt x="3435" y="537"/>
                  </a:cubicBezTo>
                  <a:cubicBezTo>
                    <a:pt x="3527" y="415"/>
                    <a:pt x="3496" y="263"/>
                    <a:pt x="3405" y="172"/>
                  </a:cubicBezTo>
                  <a:cubicBezTo>
                    <a:pt x="3263" y="77"/>
                    <a:pt x="3102" y="0"/>
                    <a:pt x="2937" y="0"/>
                  </a:cubicBezTo>
                  <a:close/>
                </a:path>
              </a:pathLst>
            </a:custGeom>
            <a:solidFill>
              <a:srgbClr val="611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1" name="Google Shape;1929;p54"/>
            <p:cNvSpPr/>
            <p:nvPr/>
          </p:nvSpPr>
          <p:spPr>
            <a:xfrm>
              <a:off x="5030045" y="2572758"/>
              <a:ext cx="188486" cy="153213"/>
            </a:xfrm>
            <a:custGeom>
              <a:avLst/>
              <a:gdLst/>
              <a:ahLst/>
              <a:cxnLst/>
              <a:rect l="l" t="t" r="r" b="b"/>
              <a:pathLst>
                <a:path w="8694" h="7067" extrusionOk="0">
                  <a:moveTo>
                    <a:pt x="4636" y="0"/>
                  </a:moveTo>
                  <a:cubicBezTo>
                    <a:pt x="4233" y="0"/>
                    <a:pt x="3819" y="56"/>
                    <a:pt x="3405" y="175"/>
                  </a:cubicBezTo>
                  <a:cubicBezTo>
                    <a:pt x="1277" y="783"/>
                    <a:pt x="1" y="2789"/>
                    <a:pt x="518" y="4612"/>
                  </a:cubicBezTo>
                  <a:cubicBezTo>
                    <a:pt x="934" y="6106"/>
                    <a:pt x="2395" y="7067"/>
                    <a:pt x="4059" y="7067"/>
                  </a:cubicBezTo>
                  <a:cubicBezTo>
                    <a:pt x="4461" y="7067"/>
                    <a:pt x="4875" y="7010"/>
                    <a:pt x="5290" y="6892"/>
                  </a:cubicBezTo>
                  <a:cubicBezTo>
                    <a:pt x="7417" y="6315"/>
                    <a:pt x="8694" y="4308"/>
                    <a:pt x="8177" y="2454"/>
                  </a:cubicBezTo>
                  <a:cubicBezTo>
                    <a:pt x="7761" y="961"/>
                    <a:pt x="6300" y="0"/>
                    <a:pt x="4636"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2" name="Google Shape;1930;p54"/>
            <p:cNvSpPr/>
            <p:nvPr/>
          </p:nvSpPr>
          <p:spPr>
            <a:xfrm>
              <a:off x="4647828" y="2698596"/>
              <a:ext cx="165418" cy="134633"/>
            </a:xfrm>
            <a:custGeom>
              <a:avLst/>
              <a:gdLst/>
              <a:ahLst/>
              <a:cxnLst/>
              <a:rect l="l" t="t" r="r" b="b"/>
              <a:pathLst>
                <a:path w="7630" h="6210" extrusionOk="0">
                  <a:moveTo>
                    <a:pt x="3480" y="1"/>
                  </a:moveTo>
                  <a:cubicBezTo>
                    <a:pt x="2341" y="1"/>
                    <a:pt x="1287" y="541"/>
                    <a:pt x="760" y="1514"/>
                  </a:cubicBezTo>
                  <a:cubicBezTo>
                    <a:pt x="0" y="3003"/>
                    <a:pt x="730" y="4918"/>
                    <a:pt x="2402" y="5769"/>
                  </a:cubicBezTo>
                  <a:cubicBezTo>
                    <a:pt x="2978" y="6068"/>
                    <a:pt x="3590" y="6209"/>
                    <a:pt x="4176" y="6209"/>
                  </a:cubicBezTo>
                  <a:cubicBezTo>
                    <a:pt x="5320" y="6209"/>
                    <a:pt x="6367" y="5670"/>
                    <a:pt x="6870" y="4705"/>
                  </a:cubicBezTo>
                  <a:cubicBezTo>
                    <a:pt x="7630" y="3216"/>
                    <a:pt x="6900" y="1301"/>
                    <a:pt x="5198" y="419"/>
                  </a:cubicBezTo>
                  <a:cubicBezTo>
                    <a:pt x="4641" y="136"/>
                    <a:pt x="4050" y="1"/>
                    <a:pt x="3480"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3" name="Google Shape;1931;p54"/>
            <p:cNvSpPr/>
            <p:nvPr/>
          </p:nvSpPr>
          <p:spPr>
            <a:xfrm>
              <a:off x="4450117" y="2120490"/>
              <a:ext cx="985855" cy="376972"/>
            </a:xfrm>
            <a:custGeom>
              <a:avLst/>
              <a:gdLst/>
              <a:ahLst/>
              <a:cxnLst/>
              <a:rect l="l" t="t" r="r" b="b"/>
              <a:pathLst>
                <a:path w="45473" h="17388" extrusionOk="0">
                  <a:moveTo>
                    <a:pt x="16931" y="1"/>
                  </a:moveTo>
                  <a:lnTo>
                    <a:pt x="1368" y="5654"/>
                  </a:lnTo>
                  <a:lnTo>
                    <a:pt x="1" y="17387"/>
                  </a:lnTo>
                  <a:cubicBezTo>
                    <a:pt x="7808" y="10055"/>
                    <a:pt x="19766" y="8176"/>
                    <a:pt x="29204" y="8176"/>
                  </a:cubicBezTo>
                  <a:cubicBezTo>
                    <a:pt x="37255" y="8176"/>
                    <a:pt x="43472" y="9544"/>
                    <a:pt x="43710" y="10062"/>
                  </a:cubicBezTo>
                  <a:lnTo>
                    <a:pt x="45473" y="2706"/>
                  </a:lnTo>
                  <a:lnTo>
                    <a:pt x="37782" y="1247"/>
                  </a:lnTo>
                  <a:lnTo>
                    <a:pt x="169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4" name="Google Shape;1932;p54"/>
            <p:cNvSpPr/>
            <p:nvPr/>
          </p:nvSpPr>
          <p:spPr>
            <a:xfrm>
              <a:off x="5422171" y="4038578"/>
              <a:ext cx="253071" cy="237223"/>
            </a:xfrm>
            <a:custGeom>
              <a:avLst/>
              <a:gdLst/>
              <a:ahLst/>
              <a:cxnLst/>
              <a:rect l="l" t="t" r="r" b="b"/>
              <a:pathLst>
                <a:path w="11673" h="10942" extrusionOk="0">
                  <a:moveTo>
                    <a:pt x="7600" y="0"/>
                  </a:moveTo>
                  <a:cubicBezTo>
                    <a:pt x="7385" y="0"/>
                    <a:pt x="7168" y="44"/>
                    <a:pt x="6961" y="136"/>
                  </a:cubicBezTo>
                  <a:lnTo>
                    <a:pt x="1216" y="2568"/>
                  </a:lnTo>
                  <a:cubicBezTo>
                    <a:pt x="395" y="2902"/>
                    <a:pt x="0" y="3875"/>
                    <a:pt x="365" y="4695"/>
                  </a:cubicBezTo>
                  <a:lnTo>
                    <a:pt x="2584" y="9954"/>
                  </a:lnTo>
                  <a:cubicBezTo>
                    <a:pt x="2833" y="10566"/>
                    <a:pt x="3438" y="10941"/>
                    <a:pt x="4069" y="10941"/>
                  </a:cubicBezTo>
                  <a:cubicBezTo>
                    <a:pt x="4284" y="10941"/>
                    <a:pt x="4503" y="10898"/>
                    <a:pt x="4712" y="10805"/>
                  </a:cubicBezTo>
                  <a:lnTo>
                    <a:pt x="10456" y="8404"/>
                  </a:lnTo>
                  <a:cubicBezTo>
                    <a:pt x="11277" y="8039"/>
                    <a:pt x="11672" y="7097"/>
                    <a:pt x="11307" y="6245"/>
                  </a:cubicBezTo>
                  <a:lnTo>
                    <a:pt x="9089" y="1017"/>
                  </a:lnTo>
                  <a:cubicBezTo>
                    <a:pt x="8839" y="382"/>
                    <a:pt x="8233" y="0"/>
                    <a:pt x="7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5" name="Google Shape;1933;p54"/>
            <p:cNvSpPr/>
            <p:nvPr/>
          </p:nvSpPr>
          <p:spPr>
            <a:xfrm>
              <a:off x="5453176" y="4013883"/>
              <a:ext cx="63241" cy="111999"/>
            </a:xfrm>
            <a:custGeom>
              <a:avLst/>
              <a:gdLst/>
              <a:ahLst/>
              <a:cxnLst/>
              <a:rect l="l" t="t" r="r" b="b"/>
              <a:pathLst>
                <a:path w="2917" h="5166" extrusionOk="0">
                  <a:moveTo>
                    <a:pt x="373" y="0"/>
                  </a:moveTo>
                  <a:cubicBezTo>
                    <a:pt x="186" y="0"/>
                    <a:pt x="0" y="186"/>
                    <a:pt x="60" y="424"/>
                  </a:cubicBezTo>
                  <a:cubicBezTo>
                    <a:pt x="120" y="789"/>
                    <a:pt x="181" y="1123"/>
                    <a:pt x="272" y="1457"/>
                  </a:cubicBezTo>
                  <a:cubicBezTo>
                    <a:pt x="364" y="1792"/>
                    <a:pt x="485" y="2096"/>
                    <a:pt x="637" y="2400"/>
                  </a:cubicBezTo>
                  <a:cubicBezTo>
                    <a:pt x="880" y="3068"/>
                    <a:pt x="1215" y="3707"/>
                    <a:pt x="1549" y="4345"/>
                  </a:cubicBezTo>
                  <a:cubicBezTo>
                    <a:pt x="1731" y="4679"/>
                    <a:pt x="1914" y="5166"/>
                    <a:pt x="2370" y="5166"/>
                  </a:cubicBezTo>
                  <a:cubicBezTo>
                    <a:pt x="2613" y="5166"/>
                    <a:pt x="2826" y="5014"/>
                    <a:pt x="2886" y="4770"/>
                  </a:cubicBezTo>
                  <a:cubicBezTo>
                    <a:pt x="2917" y="4527"/>
                    <a:pt x="2856" y="4284"/>
                    <a:pt x="2704" y="4071"/>
                  </a:cubicBezTo>
                  <a:cubicBezTo>
                    <a:pt x="2400" y="3463"/>
                    <a:pt x="2035" y="2856"/>
                    <a:pt x="1731" y="2248"/>
                  </a:cubicBezTo>
                  <a:cubicBezTo>
                    <a:pt x="1579" y="1913"/>
                    <a:pt x="1397" y="1549"/>
                    <a:pt x="1245" y="1214"/>
                  </a:cubicBezTo>
                  <a:cubicBezTo>
                    <a:pt x="1063" y="880"/>
                    <a:pt x="850" y="515"/>
                    <a:pt x="637" y="181"/>
                  </a:cubicBezTo>
                  <a:cubicBezTo>
                    <a:pt x="574" y="54"/>
                    <a:pt x="473" y="0"/>
                    <a:pt x="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6" name="Google Shape;1934;p54"/>
            <p:cNvSpPr/>
            <p:nvPr/>
          </p:nvSpPr>
          <p:spPr>
            <a:xfrm>
              <a:off x="5487497" y="3984396"/>
              <a:ext cx="76379" cy="127088"/>
            </a:xfrm>
            <a:custGeom>
              <a:avLst/>
              <a:gdLst/>
              <a:ahLst/>
              <a:cxnLst/>
              <a:rect l="l" t="t" r="r" b="b"/>
              <a:pathLst>
                <a:path w="3523" h="5862" extrusionOk="0">
                  <a:moveTo>
                    <a:pt x="487" y="1"/>
                  </a:moveTo>
                  <a:cubicBezTo>
                    <a:pt x="247" y="1"/>
                    <a:pt x="1" y="225"/>
                    <a:pt x="118" y="538"/>
                  </a:cubicBezTo>
                  <a:cubicBezTo>
                    <a:pt x="179" y="720"/>
                    <a:pt x="179" y="902"/>
                    <a:pt x="240" y="1115"/>
                  </a:cubicBezTo>
                  <a:cubicBezTo>
                    <a:pt x="270" y="1328"/>
                    <a:pt x="331" y="1541"/>
                    <a:pt x="422" y="1754"/>
                  </a:cubicBezTo>
                  <a:cubicBezTo>
                    <a:pt x="574" y="2118"/>
                    <a:pt x="756" y="2513"/>
                    <a:pt x="939" y="2909"/>
                  </a:cubicBezTo>
                  <a:cubicBezTo>
                    <a:pt x="1303" y="3638"/>
                    <a:pt x="1729" y="4337"/>
                    <a:pt x="2185" y="5036"/>
                  </a:cubicBezTo>
                  <a:cubicBezTo>
                    <a:pt x="2387" y="5325"/>
                    <a:pt x="2617" y="5861"/>
                    <a:pt x="3031" y="5861"/>
                  </a:cubicBezTo>
                  <a:cubicBezTo>
                    <a:pt x="3052" y="5861"/>
                    <a:pt x="3074" y="5860"/>
                    <a:pt x="3097" y="5857"/>
                  </a:cubicBezTo>
                  <a:cubicBezTo>
                    <a:pt x="3279" y="5857"/>
                    <a:pt x="3431" y="5705"/>
                    <a:pt x="3492" y="5553"/>
                  </a:cubicBezTo>
                  <a:cubicBezTo>
                    <a:pt x="3522" y="5310"/>
                    <a:pt x="3462" y="5067"/>
                    <a:pt x="3340" y="4884"/>
                  </a:cubicBezTo>
                  <a:cubicBezTo>
                    <a:pt x="3006" y="4124"/>
                    <a:pt x="2580" y="3395"/>
                    <a:pt x="2246" y="2665"/>
                  </a:cubicBezTo>
                  <a:cubicBezTo>
                    <a:pt x="2063" y="2240"/>
                    <a:pt x="1881" y="1845"/>
                    <a:pt x="1638" y="1450"/>
                  </a:cubicBezTo>
                  <a:cubicBezTo>
                    <a:pt x="1547" y="1237"/>
                    <a:pt x="1425" y="1024"/>
                    <a:pt x="1273" y="811"/>
                  </a:cubicBezTo>
                  <a:cubicBezTo>
                    <a:pt x="1121" y="629"/>
                    <a:pt x="969" y="446"/>
                    <a:pt x="817" y="234"/>
                  </a:cubicBezTo>
                  <a:cubicBezTo>
                    <a:pt x="752" y="71"/>
                    <a:pt x="620"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7" name="Google Shape;1935;p54"/>
            <p:cNvSpPr/>
            <p:nvPr/>
          </p:nvSpPr>
          <p:spPr>
            <a:xfrm>
              <a:off x="5592846" y="4023357"/>
              <a:ext cx="106969" cy="86720"/>
            </a:xfrm>
            <a:custGeom>
              <a:avLst/>
              <a:gdLst/>
              <a:ahLst/>
              <a:cxnLst/>
              <a:rect l="l" t="t" r="r" b="b"/>
              <a:pathLst>
                <a:path w="4934" h="4000" extrusionOk="0">
                  <a:moveTo>
                    <a:pt x="4368" y="1"/>
                  </a:moveTo>
                  <a:cubicBezTo>
                    <a:pt x="4279" y="1"/>
                    <a:pt x="4187" y="33"/>
                    <a:pt x="4104" y="108"/>
                  </a:cubicBezTo>
                  <a:cubicBezTo>
                    <a:pt x="3435" y="686"/>
                    <a:pt x="2767" y="1264"/>
                    <a:pt x="2068" y="1841"/>
                  </a:cubicBezTo>
                  <a:lnTo>
                    <a:pt x="1065" y="2601"/>
                  </a:lnTo>
                  <a:cubicBezTo>
                    <a:pt x="882" y="2722"/>
                    <a:pt x="700" y="2874"/>
                    <a:pt x="487" y="3026"/>
                  </a:cubicBezTo>
                  <a:cubicBezTo>
                    <a:pt x="305" y="3178"/>
                    <a:pt x="153" y="3361"/>
                    <a:pt x="62" y="3574"/>
                  </a:cubicBezTo>
                  <a:cubicBezTo>
                    <a:pt x="1" y="3786"/>
                    <a:pt x="183" y="3999"/>
                    <a:pt x="396" y="3999"/>
                  </a:cubicBezTo>
                  <a:cubicBezTo>
                    <a:pt x="639" y="3999"/>
                    <a:pt x="852" y="3908"/>
                    <a:pt x="1034" y="3756"/>
                  </a:cubicBezTo>
                  <a:cubicBezTo>
                    <a:pt x="1217" y="3634"/>
                    <a:pt x="1399" y="3482"/>
                    <a:pt x="1581" y="3361"/>
                  </a:cubicBezTo>
                  <a:cubicBezTo>
                    <a:pt x="1946" y="3087"/>
                    <a:pt x="2311" y="2783"/>
                    <a:pt x="2676" y="2479"/>
                  </a:cubicBezTo>
                  <a:cubicBezTo>
                    <a:pt x="3344" y="1871"/>
                    <a:pt x="4013" y="1264"/>
                    <a:pt x="4651" y="656"/>
                  </a:cubicBezTo>
                  <a:cubicBezTo>
                    <a:pt x="4933" y="374"/>
                    <a:pt x="4670" y="1"/>
                    <a:pt x="4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8" name="Google Shape;1936;p54"/>
            <p:cNvSpPr/>
            <p:nvPr/>
          </p:nvSpPr>
          <p:spPr>
            <a:xfrm>
              <a:off x="5615915" y="4061278"/>
              <a:ext cx="117332" cy="93896"/>
            </a:xfrm>
            <a:custGeom>
              <a:avLst/>
              <a:gdLst/>
              <a:ahLst/>
              <a:cxnLst/>
              <a:rect l="l" t="t" r="r" b="b"/>
              <a:pathLst>
                <a:path w="5412" h="4331" extrusionOk="0">
                  <a:moveTo>
                    <a:pt x="4739" y="1"/>
                  </a:moveTo>
                  <a:cubicBezTo>
                    <a:pt x="4583" y="1"/>
                    <a:pt x="4423" y="62"/>
                    <a:pt x="4286" y="183"/>
                  </a:cubicBezTo>
                  <a:cubicBezTo>
                    <a:pt x="3648" y="791"/>
                    <a:pt x="2979" y="1369"/>
                    <a:pt x="2250" y="1916"/>
                  </a:cubicBezTo>
                  <a:cubicBezTo>
                    <a:pt x="1916" y="2189"/>
                    <a:pt x="1551" y="2432"/>
                    <a:pt x="1186" y="2706"/>
                  </a:cubicBezTo>
                  <a:cubicBezTo>
                    <a:pt x="973" y="2858"/>
                    <a:pt x="760" y="3010"/>
                    <a:pt x="548" y="3162"/>
                  </a:cubicBezTo>
                  <a:cubicBezTo>
                    <a:pt x="335" y="3284"/>
                    <a:pt x="153" y="3496"/>
                    <a:pt x="61" y="3770"/>
                  </a:cubicBezTo>
                  <a:cubicBezTo>
                    <a:pt x="1" y="3983"/>
                    <a:pt x="153" y="4256"/>
                    <a:pt x="396" y="4317"/>
                  </a:cubicBezTo>
                  <a:cubicBezTo>
                    <a:pt x="445" y="4326"/>
                    <a:pt x="494" y="4330"/>
                    <a:pt x="543" y="4330"/>
                  </a:cubicBezTo>
                  <a:cubicBezTo>
                    <a:pt x="985" y="4330"/>
                    <a:pt x="1438" y="3989"/>
                    <a:pt x="1794" y="3770"/>
                  </a:cubicBezTo>
                  <a:cubicBezTo>
                    <a:pt x="2189" y="3496"/>
                    <a:pt x="2554" y="3223"/>
                    <a:pt x="2949" y="2919"/>
                  </a:cubicBezTo>
                  <a:cubicBezTo>
                    <a:pt x="3709" y="2341"/>
                    <a:pt x="4469" y="1733"/>
                    <a:pt x="5168" y="1065"/>
                  </a:cubicBezTo>
                  <a:cubicBezTo>
                    <a:pt x="5411" y="822"/>
                    <a:pt x="5411" y="426"/>
                    <a:pt x="5168" y="183"/>
                  </a:cubicBezTo>
                  <a:cubicBezTo>
                    <a:pt x="5046" y="62"/>
                    <a:pt x="4894" y="1"/>
                    <a:pt x="47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9" name="Google Shape;1937;p54"/>
            <p:cNvSpPr/>
            <p:nvPr/>
          </p:nvSpPr>
          <p:spPr>
            <a:xfrm>
              <a:off x="5387243" y="4159710"/>
              <a:ext cx="93593" cy="63718"/>
            </a:xfrm>
            <a:custGeom>
              <a:avLst/>
              <a:gdLst/>
              <a:ahLst/>
              <a:cxnLst/>
              <a:rect l="l" t="t" r="r" b="b"/>
              <a:pathLst>
                <a:path w="4317" h="2939" extrusionOk="0">
                  <a:moveTo>
                    <a:pt x="3881" y="1"/>
                  </a:moveTo>
                  <a:cubicBezTo>
                    <a:pt x="3813" y="1"/>
                    <a:pt x="3744" y="18"/>
                    <a:pt x="3678" y="51"/>
                  </a:cubicBezTo>
                  <a:cubicBezTo>
                    <a:pt x="3131" y="476"/>
                    <a:pt x="2554" y="841"/>
                    <a:pt x="1946" y="1206"/>
                  </a:cubicBezTo>
                  <a:cubicBezTo>
                    <a:pt x="1672" y="1358"/>
                    <a:pt x="1368" y="1540"/>
                    <a:pt x="1095" y="1692"/>
                  </a:cubicBezTo>
                  <a:lnTo>
                    <a:pt x="608" y="1935"/>
                  </a:lnTo>
                  <a:cubicBezTo>
                    <a:pt x="426" y="1996"/>
                    <a:pt x="243" y="2148"/>
                    <a:pt x="152" y="2330"/>
                  </a:cubicBezTo>
                  <a:cubicBezTo>
                    <a:pt x="0" y="2543"/>
                    <a:pt x="122" y="2847"/>
                    <a:pt x="365" y="2908"/>
                  </a:cubicBezTo>
                  <a:cubicBezTo>
                    <a:pt x="487" y="2938"/>
                    <a:pt x="608" y="2938"/>
                    <a:pt x="730" y="2938"/>
                  </a:cubicBezTo>
                  <a:cubicBezTo>
                    <a:pt x="821" y="2877"/>
                    <a:pt x="943" y="2817"/>
                    <a:pt x="1034" y="2786"/>
                  </a:cubicBezTo>
                  <a:lnTo>
                    <a:pt x="1490" y="2513"/>
                  </a:lnTo>
                  <a:cubicBezTo>
                    <a:pt x="1794" y="2330"/>
                    <a:pt x="2098" y="2148"/>
                    <a:pt x="2402" y="1965"/>
                  </a:cubicBezTo>
                  <a:cubicBezTo>
                    <a:pt x="3009" y="1570"/>
                    <a:pt x="3587" y="1145"/>
                    <a:pt x="4164" y="689"/>
                  </a:cubicBezTo>
                  <a:cubicBezTo>
                    <a:pt x="4316" y="537"/>
                    <a:pt x="4316" y="324"/>
                    <a:pt x="4195" y="172"/>
                  </a:cubicBezTo>
                  <a:cubicBezTo>
                    <a:pt x="4117" y="55"/>
                    <a:pt x="4002" y="1"/>
                    <a:pt x="3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0" name="Google Shape;1938;p54"/>
            <p:cNvSpPr/>
            <p:nvPr/>
          </p:nvSpPr>
          <p:spPr>
            <a:xfrm>
              <a:off x="6632112" y="3764723"/>
              <a:ext cx="371942" cy="669066"/>
            </a:xfrm>
            <a:custGeom>
              <a:avLst/>
              <a:gdLst/>
              <a:ahLst/>
              <a:cxnLst/>
              <a:rect l="l" t="t" r="r" b="b"/>
              <a:pathLst>
                <a:path w="17156" h="30861" extrusionOk="0">
                  <a:moveTo>
                    <a:pt x="12797" y="1"/>
                  </a:moveTo>
                  <a:cubicBezTo>
                    <a:pt x="12797" y="1"/>
                    <a:pt x="366" y="3800"/>
                    <a:pt x="1" y="3800"/>
                  </a:cubicBezTo>
                  <a:lnTo>
                    <a:pt x="882" y="15989"/>
                  </a:lnTo>
                  <a:lnTo>
                    <a:pt x="5320" y="18147"/>
                  </a:lnTo>
                  <a:cubicBezTo>
                    <a:pt x="5320" y="18147"/>
                    <a:pt x="6201" y="23618"/>
                    <a:pt x="5928" y="24986"/>
                  </a:cubicBezTo>
                  <a:cubicBezTo>
                    <a:pt x="5151" y="28807"/>
                    <a:pt x="8617" y="30860"/>
                    <a:pt x="11797" y="30860"/>
                  </a:cubicBezTo>
                  <a:cubicBezTo>
                    <a:pt x="14586" y="30860"/>
                    <a:pt x="17155" y="29280"/>
                    <a:pt x="16445" y="25928"/>
                  </a:cubicBezTo>
                  <a:cubicBezTo>
                    <a:pt x="13496" y="11794"/>
                    <a:pt x="12645" y="8542"/>
                    <a:pt x="12645" y="8542"/>
                  </a:cubicBezTo>
                  <a:lnTo>
                    <a:pt x="15533" y="7904"/>
                  </a:lnTo>
                  <a:lnTo>
                    <a:pt x="12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1" name="Google Shape;1939;p54"/>
            <p:cNvSpPr/>
            <p:nvPr/>
          </p:nvSpPr>
          <p:spPr>
            <a:xfrm>
              <a:off x="6663095" y="4006403"/>
              <a:ext cx="91620" cy="173592"/>
            </a:xfrm>
            <a:custGeom>
              <a:avLst/>
              <a:gdLst/>
              <a:ahLst/>
              <a:cxnLst/>
              <a:rect l="l" t="t" r="r" b="b"/>
              <a:pathLst>
                <a:path w="4226" h="8007" extrusionOk="0">
                  <a:moveTo>
                    <a:pt x="4109" y="1"/>
                  </a:moveTo>
                  <a:cubicBezTo>
                    <a:pt x="4097" y="1"/>
                    <a:pt x="4085" y="3"/>
                    <a:pt x="4073" y="9"/>
                  </a:cubicBezTo>
                  <a:cubicBezTo>
                    <a:pt x="3769" y="191"/>
                    <a:pt x="3526" y="435"/>
                    <a:pt x="3344" y="739"/>
                  </a:cubicBezTo>
                  <a:cubicBezTo>
                    <a:pt x="3101" y="1012"/>
                    <a:pt x="2858" y="1286"/>
                    <a:pt x="2614" y="1590"/>
                  </a:cubicBezTo>
                  <a:cubicBezTo>
                    <a:pt x="2128" y="2228"/>
                    <a:pt x="1733" y="2866"/>
                    <a:pt x="1368" y="3565"/>
                  </a:cubicBezTo>
                  <a:cubicBezTo>
                    <a:pt x="1003" y="4204"/>
                    <a:pt x="699" y="4903"/>
                    <a:pt x="456" y="5602"/>
                  </a:cubicBezTo>
                  <a:cubicBezTo>
                    <a:pt x="335" y="5997"/>
                    <a:pt x="244" y="6362"/>
                    <a:pt x="152" y="6757"/>
                  </a:cubicBezTo>
                  <a:cubicBezTo>
                    <a:pt x="31" y="7122"/>
                    <a:pt x="0" y="7486"/>
                    <a:pt x="92" y="7851"/>
                  </a:cubicBezTo>
                  <a:cubicBezTo>
                    <a:pt x="111" y="7947"/>
                    <a:pt x="203" y="8007"/>
                    <a:pt x="299" y="8007"/>
                  </a:cubicBezTo>
                  <a:cubicBezTo>
                    <a:pt x="355" y="8007"/>
                    <a:pt x="412" y="7987"/>
                    <a:pt x="456" y="7942"/>
                  </a:cubicBezTo>
                  <a:cubicBezTo>
                    <a:pt x="639" y="7669"/>
                    <a:pt x="760" y="7334"/>
                    <a:pt x="791" y="7000"/>
                  </a:cubicBezTo>
                  <a:cubicBezTo>
                    <a:pt x="882" y="6666"/>
                    <a:pt x="973" y="6301"/>
                    <a:pt x="1095" y="5967"/>
                  </a:cubicBezTo>
                  <a:cubicBezTo>
                    <a:pt x="1307" y="5237"/>
                    <a:pt x="1581" y="4508"/>
                    <a:pt x="1885" y="3808"/>
                  </a:cubicBezTo>
                  <a:cubicBezTo>
                    <a:pt x="2189" y="3140"/>
                    <a:pt x="2554" y="2471"/>
                    <a:pt x="2949" y="1863"/>
                  </a:cubicBezTo>
                  <a:cubicBezTo>
                    <a:pt x="3131" y="1529"/>
                    <a:pt x="3374" y="1225"/>
                    <a:pt x="3587" y="921"/>
                  </a:cubicBezTo>
                  <a:cubicBezTo>
                    <a:pt x="3830" y="678"/>
                    <a:pt x="4043" y="404"/>
                    <a:pt x="4225" y="100"/>
                  </a:cubicBezTo>
                  <a:cubicBezTo>
                    <a:pt x="4225" y="51"/>
                    <a:pt x="4165" y="1"/>
                    <a:pt x="4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2" name="Google Shape;1940;p54"/>
            <p:cNvSpPr/>
            <p:nvPr/>
          </p:nvSpPr>
          <p:spPr>
            <a:xfrm>
              <a:off x="6725038" y="4049830"/>
              <a:ext cx="79978" cy="157288"/>
            </a:xfrm>
            <a:custGeom>
              <a:avLst/>
              <a:gdLst/>
              <a:ahLst/>
              <a:cxnLst/>
              <a:rect l="l" t="t" r="r" b="b"/>
              <a:pathLst>
                <a:path w="3689" h="7255" extrusionOk="0">
                  <a:moveTo>
                    <a:pt x="3383" y="1"/>
                  </a:moveTo>
                  <a:cubicBezTo>
                    <a:pt x="3330" y="1"/>
                    <a:pt x="3273" y="22"/>
                    <a:pt x="3222" y="73"/>
                  </a:cubicBezTo>
                  <a:cubicBezTo>
                    <a:pt x="2250" y="985"/>
                    <a:pt x="1460" y="2079"/>
                    <a:pt x="882" y="3295"/>
                  </a:cubicBezTo>
                  <a:cubicBezTo>
                    <a:pt x="305" y="4511"/>
                    <a:pt x="1" y="5818"/>
                    <a:pt x="1" y="7125"/>
                  </a:cubicBezTo>
                  <a:cubicBezTo>
                    <a:pt x="1" y="7208"/>
                    <a:pt x="65" y="7255"/>
                    <a:pt x="128" y="7255"/>
                  </a:cubicBezTo>
                  <a:cubicBezTo>
                    <a:pt x="179" y="7255"/>
                    <a:pt x="230" y="7224"/>
                    <a:pt x="244" y="7155"/>
                  </a:cubicBezTo>
                  <a:cubicBezTo>
                    <a:pt x="639" y="4632"/>
                    <a:pt x="1794" y="2261"/>
                    <a:pt x="3526" y="377"/>
                  </a:cubicBezTo>
                  <a:cubicBezTo>
                    <a:pt x="3688" y="215"/>
                    <a:pt x="3551" y="1"/>
                    <a:pt x="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3" name="Google Shape;1941;p54"/>
            <p:cNvSpPr/>
            <p:nvPr/>
          </p:nvSpPr>
          <p:spPr>
            <a:xfrm>
              <a:off x="4782923" y="2909337"/>
              <a:ext cx="429416" cy="889639"/>
            </a:xfrm>
            <a:custGeom>
              <a:avLst/>
              <a:gdLst/>
              <a:ahLst/>
              <a:cxnLst/>
              <a:rect l="l" t="t" r="r" b="b"/>
              <a:pathLst>
                <a:path w="19807" h="41035" extrusionOk="0">
                  <a:moveTo>
                    <a:pt x="19758" y="19940"/>
                  </a:moveTo>
                  <a:lnTo>
                    <a:pt x="19660" y="20044"/>
                  </a:lnTo>
                  <a:lnTo>
                    <a:pt x="19660" y="20044"/>
                  </a:lnTo>
                  <a:cubicBezTo>
                    <a:pt x="19709" y="20084"/>
                    <a:pt x="19746" y="20103"/>
                    <a:pt x="19769" y="20103"/>
                  </a:cubicBezTo>
                  <a:cubicBezTo>
                    <a:pt x="19806" y="20103"/>
                    <a:pt x="19804" y="20048"/>
                    <a:pt x="19758" y="19940"/>
                  </a:cubicBezTo>
                  <a:close/>
                  <a:moveTo>
                    <a:pt x="11247" y="0"/>
                  </a:moveTo>
                  <a:cubicBezTo>
                    <a:pt x="11247" y="0"/>
                    <a:pt x="7843" y="578"/>
                    <a:pt x="6991" y="5958"/>
                  </a:cubicBezTo>
                  <a:cubicBezTo>
                    <a:pt x="6171" y="11338"/>
                    <a:pt x="0" y="41034"/>
                    <a:pt x="0" y="41034"/>
                  </a:cubicBezTo>
                  <a:lnTo>
                    <a:pt x="19660" y="20044"/>
                  </a:lnTo>
                  <a:lnTo>
                    <a:pt x="19660" y="20044"/>
                  </a:lnTo>
                  <a:cubicBezTo>
                    <a:pt x="18817" y="19376"/>
                    <a:pt x="14215" y="13002"/>
                    <a:pt x="11247" y="0"/>
                  </a:cubicBezTo>
                  <a:close/>
                </a:path>
              </a:pathLst>
            </a:custGeom>
            <a:solidFill>
              <a:srgbClr val="E5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4" name="Google Shape;1942;p54"/>
            <p:cNvSpPr/>
            <p:nvPr/>
          </p:nvSpPr>
          <p:spPr>
            <a:xfrm>
              <a:off x="4602340" y="2989080"/>
              <a:ext cx="1176964" cy="1176292"/>
            </a:xfrm>
            <a:custGeom>
              <a:avLst/>
              <a:gdLst/>
              <a:ahLst/>
              <a:cxnLst/>
              <a:rect l="l" t="t" r="r" b="b"/>
              <a:pathLst>
                <a:path w="54288" h="54257" extrusionOk="0">
                  <a:moveTo>
                    <a:pt x="53741" y="0"/>
                  </a:moveTo>
                  <a:lnTo>
                    <a:pt x="1" y="53709"/>
                  </a:lnTo>
                  <a:lnTo>
                    <a:pt x="548" y="54256"/>
                  </a:lnTo>
                  <a:lnTo>
                    <a:pt x="54288" y="547"/>
                  </a:lnTo>
                  <a:lnTo>
                    <a:pt x="53741" y="0"/>
                  </a:lnTo>
                  <a:close/>
                </a:path>
              </a:pathLst>
            </a:custGeom>
            <a:solidFill>
              <a:srgbClr val="C645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5" name="Google Shape;1943;p54"/>
            <p:cNvSpPr/>
            <p:nvPr/>
          </p:nvSpPr>
          <p:spPr>
            <a:xfrm>
              <a:off x="4710421" y="2626983"/>
              <a:ext cx="1105788" cy="1352528"/>
            </a:xfrm>
            <a:custGeom>
              <a:avLst/>
              <a:gdLst/>
              <a:ahLst/>
              <a:cxnLst/>
              <a:rect l="l" t="t" r="r" b="b"/>
              <a:pathLst>
                <a:path w="51005" h="62386" extrusionOk="0">
                  <a:moveTo>
                    <a:pt x="39813" y="0"/>
                  </a:moveTo>
                  <a:cubicBezTo>
                    <a:pt x="32412" y="0"/>
                    <a:pt x="29038" y="22651"/>
                    <a:pt x="27539" y="26397"/>
                  </a:cubicBezTo>
                  <a:cubicBezTo>
                    <a:pt x="25898" y="30470"/>
                    <a:pt x="1" y="56854"/>
                    <a:pt x="1" y="56854"/>
                  </a:cubicBezTo>
                  <a:lnTo>
                    <a:pt x="4104" y="62386"/>
                  </a:lnTo>
                  <a:cubicBezTo>
                    <a:pt x="4104" y="62386"/>
                    <a:pt x="40488" y="51139"/>
                    <a:pt x="50671" y="16458"/>
                  </a:cubicBezTo>
                  <a:cubicBezTo>
                    <a:pt x="50671" y="16458"/>
                    <a:pt x="51005" y="5789"/>
                    <a:pt x="42038" y="652"/>
                  </a:cubicBezTo>
                  <a:cubicBezTo>
                    <a:pt x="41259" y="206"/>
                    <a:pt x="40517" y="0"/>
                    <a:pt x="398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6" name="Google Shape;1944;p54"/>
            <p:cNvSpPr/>
            <p:nvPr/>
          </p:nvSpPr>
          <p:spPr>
            <a:xfrm>
              <a:off x="4296570" y="3829311"/>
              <a:ext cx="504147" cy="383346"/>
            </a:xfrm>
            <a:custGeom>
              <a:avLst/>
              <a:gdLst/>
              <a:ahLst/>
              <a:cxnLst/>
              <a:rect l="l" t="t" r="r" b="b"/>
              <a:pathLst>
                <a:path w="23254" h="17682" extrusionOk="0">
                  <a:moveTo>
                    <a:pt x="18268" y="1"/>
                  </a:moveTo>
                  <a:cubicBezTo>
                    <a:pt x="18268" y="1"/>
                    <a:pt x="10791" y="4104"/>
                    <a:pt x="8025" y="5654"/>
                  </a:cubicBezTo>
                  <a:cubicBezTo>
                    <a:pt x="1155" y="9545"/>
                    <a:pt x="791" y="7721"/>
                    <a:pt x="426" y="8907"/>
                  </a:cubicBezTo>
                  <a:cubicBezTo>
                    <a:pt x="1" y="10194"/>
                    <a:pt x="1279" y="10566"/>
                    <a:pt x="2892" y="10566"/>
                  </a:cubicBezTo>
                  <a:cubicBezTo>
                    <a:pt x="5087" y="10566"/>
                    <a:pt x="7903" y="9879"/>
                    <a:pt x="7903" y="9879"/>
                  </a:cubicBezTo>
                  <a:lnTo>
                    <a:pt x="7903" y="9879"/>
                  </a:lnTo>
                  <a:cubicBezTo>
                    <a:pt x="4377" y="12068"/>
                    <a:pt x="578" y="10214"/>
                    <a:pt x="943" y="11916"/>
                  </a:cubicBezTo>
                  <a:cubicBezTo>
                    <a:pt x="1187" y="13051"/>
                    <a:pt x="2734" y="13377"/>
                    <a:pt x="4466" y="13377"/>
                  </a:cubicBezTo>
                  <a:cubicBezTo>
                    <a:pt x="6811" y="13377"/>
                    <a:pt x="9495" y="12778"/>
                    <a:pt x="9732" y="12778"/>
                  </a:cubicBezTo>
                  <a:cubicBezTo>
                    <a:pt x="9756" y="12778"/>
                    <a:pt x="9755" y="12784"/>
                    <a:pt x="9727" y="12797"/>
                  </a:cubicBezTo>
                  <a:cubicBezTo>
                    <a:pt x="5563" y="14682"/>
                    <a:pt x="2675" y="13739"/>
                    <a:pt x="3617" y="15077"/>
                  </a:cubicBezTo>
                  <a:cubicBezTo>
                    <a:pt x="4067" y="15704"/>
                    <a:pt x="4899" y="15927"/>
                    <a:pt x="5861" y="15927"/>
                  </a:cubicBezTo>
                  <a:cubicBezTo>
                    <a:pt x="8225" y="15927"/>
                    <a:pt x="11370" y="14579"/>
                    <a:pt x="11521" y="14579"/>
                  </a:cubicBezTo>
                  <a:cubicBezTo>
                    <a:pt x="11529" y="14579"/>
                    <a:pt x="11529" y="14583"/>
                    <a:pt x="11520" y="14590"/>
                  </a:cubicBezTo>
                  <a:cubicBezTo>
                    <a:pt x="10001" y="16141"/>
                    <a:pt x="4347" y="15897"/>
                    <a:pt x="7295" y="17387"/>
                  </a:cubicBezTo>
                  <a:cubicBezTo>
                    <a:pt x="7703" y="17586"/>
                    <a:pt x="8198" y="17682"/>
                    <a:pt x="8764" y="17682"/>
                  </a:cubicBezTo>
                  <a:cubicBezTo>
                    <a:pt x="10182" y="17682"/>
                    <a:pt x="12049" y="17083"/>
                    <a:pt x="14134" y="16019"/>
                  </a:cubicBezTo>
                  <a:cubicBezTo>
                    <a:pt x="17265" y="14438"/>
                    <a:pt x="23253" y="6779"/>
                    <a:pt x="23253" y="6779"/>
                  </a:cubicBezTo>
                  <a:lnTo>
                    <a:pt x="182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7" name="Google Shape;1945;p54"/>
            <p:cNvSpPr/>
            <p:nvPr/>
          </p:nvSpPr>
          <p:spPr>
            <a:xfrm>
              <a:off x="4492959" y="3938758"/>
              <a:ext cx="159521" cy="99468"/>
            </a:xfrm>
            <a:custGeom>
              <a:avLst/>
              <a:gdLst/>
              <a:ahLst/>
              <a:cxnLst/>
              <a:rect l="l" t="t" r="r" b="b"/>
              <a:pathLst>
                <a:path w="7358" h="4588" extrusionOk="0">
                  <a:moveTo>
                    <a:pt x="6811" y="0"/>
                  </a:moveTo>
                  <a:cubicBezTo>
                    <a:pt x="6760" y="0"/>
                    <a:pt x="6707" y="18"/>
                    <a:pt x="6657" y="59"/>
                  </a:cubicBezTo>
                  <a:lnTo>
                    <a:pt x="335" y="3889"/>
                  </a:lnTo>
                  <a:cubicBezTo>
                    <a:pt x="0" y="4071"/>
                    <a:pt x="122" y="4588"/>
                    <a:pt x="517" y="4588"/>
                  </a:cubicBezTo>
                  <a:cubicBezTo>
                    <a:pt x="578" y="4588"/>
                    <a:pt x="639" y="4558"/>
                    <a:pt x="699" y="4527"/>
                  </a:cubicBezTo>
                  <a:lnTo>
                    <a:pt x="7022" y="697"/>
                  </a:lnTo>
                  <a:cubicBezTo>
                    <a:pt x="7357" y="568"/>
                    <a:pt x="7101" y="0"/>
                    <a:pt x="6811" y="0"/>
                  </a:cubicBezTo>
                  <a:close/>
                </a:path>
              </a:pathLst>
            </a:custGeom>
            <a:solidFill>
              <a:srgbClr val="A56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8" name="Google Shape;1946;p54"/>
            <p:cNvSpPr/>
            <p:nvPr/>
          </p:nvSpPr>
          <p:spPr>
            <a:xfrm>
              <a:off x="4521296" y="3986868"/>
              <a:ext cx="159521" cy="99468"/>
            </a:xfrm>
            <a:custGeom>
              <a:avLst/>
              <a:gdLst/>
              <a:ahLst/>
              <a:cxnLst/>
              <a:rect l="l" t="t" r="r" b="b"/>
              <a:pathLst>
                <a:path w="7358" h="4588" extrusionOk="0">
                  <a:moveTo>
                    <a:pt x="6810" y="0"/>
                  </a:moveTo>
                  <a:cubicBezTo>
                    <a:pt x="6759" y="0"/>
                    <a:pt x="6707" y="18"/>
                    <a:pt x="6657" y="59"/>
                  </a:cubicBezTo>
                  <a:lnTo>
                    <a:pt x="335" y="3858"/>
                  </a:lnTo>
                  <a:cubicBezTo>
                    <a:pt x="0" y="4071"/>
                    <a:pt x="122" y="4557"/>
                    <a:pt x="517" y="4588"/>
                  </a:cubicBezTo>
                  <a:cubicBezTo>
                    <a:pt x="578" y="4588"/>
                    <a:pt x="639" y="4557"/>
                    <a:pt x="699" y="4527"/>
                  </a:cubicBezTo>
                  <a:lnTo>
                    <a:pt x="7022" y="728"/>
                  </a:lnTo>
                  <a:cubicBezTo>
                    <a:pt x="7358" y="573"/>
                    <a:pt x="7100" y="0"/>
                    <a:pt x="6810" y="0"/>
                  </a:cubicBezTo>
                  <a:close/>
                </a:path>
              </a:pathLst>
            </a:custGeom>
            <a:solidFill>
              <a:srgbClr val="A56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9" name="Google Shape;1947;p54"/>
            <p:cNvSpPr/>
            <p:nvPr/>
          </p:nvSpPr>
          <p:spPr>
            <a:xfrm>
              <a:off x="4555552" y="4026891"/>
              <a:ext cx="157180" cy="98340"/>
            </a:xfrm>
            <a:custGeom>
              <a:avLst/>
              <a:gdLst/>
              <a:ahLst/>
              <a:cxnLst/>
              <a:rect l="l" t="t" r="r" b="b"/>
              <a:pathLst>
                <a:path w="7250" h="4536" extrusionOk="0">
                  <a:moveTo>
                    <a:pt x="6734" y="0"/>
                  </a:moveTo>
                  <a:cubicBezTo>
                    <a:pt x="6682" y="0"/>
                    <a:pt x="6625" y="11"/>
                    <a:pt x="6566" y="37"/>
                  </a:cubicBezTo>
                  <a:lnTo>
                    <a:pt x="244" y="3836"/>
                  </a:lnTo>
                  <a:cubicBezTo>
                    <a:pt x="62" y="3927"/>
                    <a:pt x="1" y="4170"/>
                    <a:pt x="122" y="4353"/>
                  </a:cubicBezTo>
                  <a:cubicBezTo>
                    <a:pt x="183" y="4474"/>
                    <a:pt x="305" y="4535"/>
                    <a:pt x="457" y="4535"/>
                  </a:cubicBezTo>
                  <a:cubicBezTo>
                    <a:pt x="518" y="4535"/>
                    <a:pt x="578" y="4535"/>
                    <a:pt x="639" y="4505"/>
                  </a:cubicBezTo>
                  <a:lnTo>
                    <a:pt x="6962" y="675"/>
                  </a:lnTo>
                  <a:cubicBezTo>
                    <a:pt x="7250" y="439"/>
                    <a:pt x="7064" y="0"/>
                    <a:pt x="6734" y="0"/>
                  </a:cubicBezTo>
                  <a:close/>
                </a:path>
              </a:pathLst>
            </a:custGeom>
            <a:solidFill>
              <a:srgbClr val="A564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0" name="Google Shape;1948;p54"/>
            <p:cNvSpPr/>
            <p:nvPr/>
          </p:nvSpPr>
          <p:spPr>
            <a:xfrm>
              <a:off x="4651123" y="3777081"/>
              <a:ext cx="218795" cy="245504"/>
            </a:xfrm>
            <a:custGeom>
              <a:avLst/>
              <a:gdLst/>
              <a:ahLst/>
              <a:cxnLst/>
              <a:rect l="l" t="t" r="r" b="b"/>
              <a:pathLst>
                <a:path w="10092" h="11324" extrusionOk="0">
                  <a:moveTo>
                    <a:pt x="1785" y="0"/>
                  </a:moveTo>
                  <a:cubicBezTo>
                    <a:pt x="1444" y="0"/>
                    <a:pt x="1103" y="112"/>
                    <a:pt x="821" y="343"/>
                  </a:cubicBezTo>
                  <a:cubicBezTo>
                    <a:pt x="122" y="920"/>
                    <a:pt x="0" y="1923"/>
                    <a:pt x="547" y="2592"/>
                  </a:cubicBezTo>
                  <a:lnTo>
                    <a:pt x="7052" y="10708"/>
                  </a:lnTo>
                  <a:cubicBezTo>
                    <a:pt x="7369" y="11112"/>
                    <a:pt x="7838" y="11323"/>
                    <a:pt x="8313" y="11323"/>
                  </a:cubicBezTo>
                  <a:cubicBezTo>
                    <a:pt x="8659" y="11323"/>
                    <a:pt x="9007" y="11212"/>
                    <a:pt x="9301" y="10981"/>
                  </a:cubicBezTo>
                  <a:cubicBezTo>
                    <a:pt x="9970" y="10404"/>
                    <a:pt x="10092" y="9431"/>
                    <a:pt x="9545" y="8732"/>
                  </a:cubicBezTo>
                  <a:lnTo>
                    <a:pt x="3040" y="616"/>
                  </a:lnTo>
                  <a:cubicBezTo>
                    <a:pt x="2723" y="212"/>
                    <a:pt x="2254" y="0"/>
                    <a:pt x="1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215" name="Google Shape;1949;p54"/>
          <p:cNvGrpSpPr/>
          <p:nvPr/>
        </p:nvGrpSpPr>
        <p:grpSpPr>
          <a:xfrm>
            <a:off x="4872938" y="3231102"/>
            <a:ext cx="1351026" cy="1846685"/>
            <a:chOff x="2607512" y="2540850"/>
            <a:chExt cx="1351026" cy="1846685"/>
          </a:xfrm>
        </p:grpSpPr>
        <p:sp>
          <p:nvSpPr>
            <p:cNvPr id="216" name="Google Shape;1950;p54"/>
            <p:cNvSpPr/>
            <p:nvPr/>
          </p:nvSpPr>
          <p:spPr>
            <a:xfrm flipH="1">
              <a:off x="3134003" y="4316789"/>
              <a:ext cx="610652" cy="70746"/>
            </a:xfrm>
            <a:custGeom>
              <a:avLst/>
              <a:gdLst/>
              <a:ahLst/>
              <a:cxnLst/>
              <a:rect l="l" t="t" r="r" b="b"/>
              <a:pathLst>
                <a:path w="30974" h="3588" extrusionOk="0">
                  <a:moveTo>
                    <a:pt x="15502" y="1"/>
                  </a:moveTo>
                  <a:cubicBezTo>
                    <a:pt x="6930" y="1"/>
                    <a:pt x="0" y="791"/>
                    <a:pt x="0" y="1794"/>
                  </a:cubicBezTo>
                  <a:cubicBezTo>
                    <a:pt x="0" y="2767"/>
                    <a:pt x="6930" y="3588"/>
                    <a:pt x="15502" y="3588"/>
                  </a:cubicBezTo>
                  <a:cubicBezTo>
                    <a:pt x="24043" y="3588"/>
                    <a:pt x="30973" y="2767"/>
                    <a:pt x="30973" y="1794"/>
                  </a:cubicBezTo>
                  <a:cubicBezTo>
                    <a:pt x="30973" y="791"/>
                    <a:pt x="24043" y="1"/>
                    <a:pt x="15502" y="1"/>
                  </a:cubicBezTo>
                  <a:close/>
                </a:path>
              </a:pathLst>
            </a:custGeom>
            <a:solidFill>
              <a:srgbClr val="171918">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7" name="Google Shape;1951;p54"/>
            <p:cNvSpPr/>
            <p:nvPr/>
          </p:nvSpPr>
          <p:spPr>
            <a:xfrm rot="462857" flipH="1">
              <a:off x="2645237" y="3001332"/>
              <a:ext cx="546728" cy="598932"/>
            </a:xfrm>
            <a:custGeom>
              <a:avLst/>
              <a:gdLst/>
              <a:ahLst/>
              <a:cxnLst/>
              <a:rect l="l" t="t" r="r" b="b"/>
              <a:pathLst>
                <a:path w="11977" h="16611" extrusionOk="0">
                  <a:moveTo>
                    <a:pt x="5649" y="0"/>
                  </a:moveTo>
                  <a:cubicBezTo>
                    <a:pt x="5540" y="0"/>
                    <a:pt x="5430" y="5"/>
                    <a:pt x="5320" y="14"/>
                  </a:cubicBezTo>
                  <a:cubicBezTo>
                    <a:pt x="4621" y="74"/>
                    <a:pt x="3983" y="409"/>
                    <a:pt x="3527" y="956"/>
                  </a:cubicBezTo>
                  <a:cubicBezTo>
                    <a:pt x="3132" y="1473"/>
                    <a:pt x="3223" y="2050"/>
                    <a:pt x="3132" y="2658"/>
                  </a:cubicBezTo>
                  <a:cubicBezTo>
                    <a:pt x="2980" y="3570"/>
                    <a:pt x="2311" y="4299"/>
                    <a:pt x="1855" y="5090"/>
                  </a:cubicBezTo>
                  <a:cubicBezTo>
                    <a:pt x="1369" y="5880"/>
                    <a:pt x="1034" y="6944"/>
                    <a:pt x="1521" y="7704"/>
                  </a:cubicBezTo>
                  <a:cubicBezTo>
                    <a:pt x="1855" y="8160"/>
                    <a:pt x="2463" y="8524"/>
                    <a:pt x="2463" y="9102"/>
                  </a:cubicBezTo>
                  <a:cubicBezTo>
                    <a:pt x="2463" y="9467"/>
                    <a:pt x="2250" y="9801"/>
                    <a:pt x="1946" y="10014"/>
                  </a:cubicBezTo>
                  <a:cubicBezTo>
                    <a:pt x="1673" y="10226"/>
                    <a:pt x="1338" y="10378"/>
                    <a:pt x="1034" y="10622"/>
                  </a:cubicBezTo>
                  <a:cubicBezTo>
                    <a:pt x="62" y="11382"/>
                    <a:pt x="1" y="13053"/>
                    <a:pt x="822" y="14056"/>
                  </a:cubicBezTo>
                  <a:cubicBezTo>
                    <a:pt x="1468" y="14769"/>
                    <a:pt x="2375" y="15155"/>
                    <a:pt x="3304" y="15155"/>
                  </a:cubicBezTo>
                  <a:cubicBezTo>
                    <a:pt x="3643" y="15155"/>
                    <a:pt x="3984" y="15104"/>
                    <a:pt x="4317" y="14999"/>
                  </a:cubicBezTo>
                  <a:cubicBezTo>
                    <a:pt x="4385" y="14992"/>
                    <a:pt x="4451" y="14977"/>
                    <a:pt x="4513" y="14956"/>
                  </a:cubicBezTo>
                  <a:lnTo>
                    <a:pt x="4513" y="14956"/>
                  </a:lnTo>
                  <a:cubicBezTo>
                    <a:pt x="4571" y="15029"/>
                    <a:pt x="4637" y="15094"/>
                    <a:pt x="4712" y="15151"/>
                  </a:cubicBezTo>
                  <a:cubicBezTo>
                    <a:pt x="5727" y="16110"/>
                    <a:pt x="7056" y="16610"/>
                    <a:pt x="8399" y="16610"/>
                  </a:cubicBezTo>
                  <a:cubicBezTo>
                    <a:pt x="9268" y="16610"/>
                    <a:pt x="10143" y="16401"/>
                    <a:pt x="10943" y="15971"/>
                  </a:cubicBezTo>
                  <a:cubicBezTo>
                    <a:pt x="11217" y="15850"/>
                    <a:pt x="11430" y="15637"/>
                    <a:pt x="11582" y="15394"/>
                  </a:cubicBezTo>
                  <a:cubicBezTo>
                    <a:pt x="11825" y="14816"/>
                    <a:pt x="11399" y="14178"/>
                    <a:pt x="10883" y="13874"/>
                  </a:cubicBezTo>
                  <a:cubicBezTo>
                    <a:pt x="10335" y="13600"/>
                    <a:pt x="9728" y="13509"/>
                    <a:pt x="9180" y="13266"/>
                  </a:cubicBezTo>
                  <a:lnTo>
                    <a:pt x="9180" y="13266"/>
                  </a:lnTo>
                  <a:cubicBezTo>
                    <a:pt x="9295" y="13273"/>
                    <a:pt x="9412" y="13277"/>
                    <a:pt x="9529" y="13277"/>
                  </a:cubicBezTo>
                  <a:cubicBezTo>
                    <a:pt x="9911" y="13277"/>
                    <a:pt x="10305" y="13237"/>
                    <a:pt x="10700" y="13144"/>
                  </a:cubicBezTo>
                  <a:cubicBezTo>
                    <a:pt x="11187" y="13023"/>
                    <a:pt x="11612" y="12689"/>
                    <a:pt x="11825" y="12233"/>
                  </a:cubicBezTo>
                  <a:cubicBezTo>
                    <a:pt x="11977" y="11716"/>
                    <a:pt x="11946" y="11169"/>
                    <a:pt x="11703" y="10682"/>
                  </a:cubicBezTo>
                  <a:cubicBezTo>
                    <a:pt x="11247" y="9527"/>
                    <a:pt x="10457" y="8524"/>
                    <a:pt x="9454" y="7825"/>
                  </a:cubicBezTo>
                  <a:cubicBezTo>
                    <a:pt x="9028" y="7521"/>
                    <a:pt x="8572" y="7248"/>
                    <a:pt x="8451" y="6761"/>
                  </a:cubicBezTo>
                  <a:cubicBezTo>
                    <a:pt x="8420" y="6488"/>
                    <a:pt x="8451" y="6245"/>
                    <a:pt x="8542" y="6001"/>
                  </a:cubicBezTo>
                  <a:cubicBezTo>
                    <a:pt x="8937" y="4877"/>
                    <a:pt x="9728" y="3843"/>
                    <a:pt x="9545" y="2688"/>
                  </a:cubicBezTo>
                  <a:cubicBezTo>
                    <a:pt x="9393" y="1625"/>
                    <a:pt x="8481" y="865"/>
                    <a:pt x="7509" y="439"/>
                  </a:cubicBezTo>
                  <a:cubicBezTo>
                    <a:pt x="6936" y="153"/>
                    <a:pt x="6298" y="0"/>
                    <a:pt x="5649"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8" name="Google Shape;1952;p54"/>
            <p:cNvSpPr/>
            <p:nvPr/>
          </p:nvSpPr>
          <p:spPr>
            <a:xfrm rot="462857" flipH="1">
              <a:off x="2768111" y="3006435"/>
              <a:ext cx="395495" cy="314339"/>
            </a:xfrm>
            <a:custGeom>
              <a:avLst/>
              <a:gdLst/>
              <a:ahLst/>
              <a:cxnLst/>
              <a:rect l="l" t="t" r="r" b="b"/>
              <a:pathLst>
                <a:path w="8664" h="8718" extrusionOk="0">
                  <a:moveTo>
                    <a:pt x="4615" y="0"/>
                  </a:moveTo>
                  <a:cubicBezTo>
                    <a:pt x="4506" y="0"/>
                    <a:pt x="4396" y="5"/>
                    <a:pt x="4286" y="14"/>
                  </a:cubicBezTo>
                  <a:cubicBezTo>
                    <a:pt x="3587" y="74"/>
                    <a:pt x="2949" y="439"/>
                    <a:pt x="2523" y="956"/>
                  </a:cubicBezTo>
                  <a:cubicBezTo>
                    <a:pt x="2098" y="1473"/>
                    <a:pt x="2219" y="2050"/>
                    <a:pt x="2098" y="2658"/>
                  </a:cubicBezTo>
                  <a:cubicBezTo>
                    <a:pt x="1946" y="3570"/>
                    <a:pt x="1307" y="4299"/>
                    <a:pt x="821" y="5090"/>
                  </a:cubicBezTo>
                  <a:cubicBezTo>
                    <a:pt x="335" y="5880"/>
                    <a:pt x="0" y="6913"/>
                    <a:pt x="517" y="7704"/>
                  </a:cubicBezTo>
                  <a:cubicBezTo>
                    <a:pt x="760" y="8068"/>
                    <a:pt x="1155" y="8342"/>
                    <a:pt x="1338" y="8707"/>
                  </a:cubicBezTo>
                  <a:cubicBezTo>
                    <a:pt x="1453" y="8714"/>
                    <a:pt x="1566" y="8718"/>
                    <a:pt x="1677" y="8718"/>
                  </a:cubicBezTo>
                  <a:cubicBezTo>
                    <a:pt x="2039" y="8718"/>
                    <a:pt x="2388" y="8678"/>
                    <a:pt x="2736" y="8585"/>
                  </a:cubicBezTo>
                  <a:cubicBezTo>
                    <a:pt x="4560" y="8251"/>
                    <a:pt x="6201" y="7278"/>
                    <a:pt x="7386" y="5880"/>
                  </a:cubicBezTo>
                  <a:cubicBezTo>
                    <a:pt x="7508" y="5728"/>
                    <a:pt x="7630" y="5576"/>
                    <a:pt x="7751" y="5424"/>
                  </a:cubicBezTo>
                  <a:cubicBezTo>
                    <a:pt x="8146" y="4512"/>
                    <a:pt x="8663" y="3631"/>
                    <a:pt x="8511" y="2688"/>
                  </a:cubicBezTo>
                  <a:cubicBezTo>
                    <a:pt x="8359" y="1625"/>
                    <a:pt x="7447" y="865"/>
                    <a:pt x="6505" y="439"/>
                  </a:cubicBezTo>
                  <a:cubicBezTo>
                    <a:pt x="5907" y="153"/>
                    <a:pt x="5264" y="0"/>
                    <a:pt x="4615" y="0"/>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9" name="Google Shape;1953;p54"/>
            <p:cNvSpPr/>
            <p:nvPr/>
          </p:nvSpPr>
          <p:spPr>
            <a:xfrm flipH="1">
              <a:off x="3189124" y="3510566"/>
              <a:ext cx="314612" cy="359371"/>
            </a:xfrm>
            <a:custGeom>
              <a:avLst/>
              <a:gdLst/>
              <a:ahLst/>
              <a:cxnLst/>
              <a:rect l="l" t="t" r="r" b="b"/>
              <a:pathLst>
                <a:path w="15958" h="18226" extrusionOk="0">
                  <a:moveTo>
                    <a:pt x="8849" y="1"/>
                  </a:moveTo>
                  <a:cubicBezTo>
                    <a:pt x="5944" y="1"/>
                    <a:pt x="3444" y="444"/>
                    <a:pt x="3161" y="797"/>
                  </a:cubicBezTo>
                  <a:cubicBezTo>
                    <a:pt x="456" y="4232"/>
                    <a:pt x="0" y="16116"/>
                    <a:pt x="1246" y="17393"/>
                  </a:cubicBezTo>
                  <a:cubicBezTo>
                    <a:pt x="1814" y="17975"/>
                    <a:pt x="4446" y="18225"/>
                    <a:pt x="7225" y="18225"/>
                  </a:cubicBezTo>
                  <a:cubicBezTo>
                    <a:pt x="10402" y="18225"/>
                    <a:pt x="13771" y="17898"/>
                    <a:pt x="14469" y="17363"/>
                  </a:cubicBezTo>
                  <a:cubicBezTo>
                    <a:pt x="15806" y="16329"/>
                    <a:pt x="15593" y="9703"/>
                    <a:pt x="15776" y="6876"/>
                  </a:cubicBezTo>
                  <a:cubicBezTo>
                    <a:pt x="15958" y="4049"/>
                    <a:pt x="15350" y="554"/>
                    <a:pt x="11459" y="128"/>
                  </a:cubicBezTo>
                  <a:cubicBezTo>
                    <a:pt x="10585" y="39"/>
                    <a:pt x="9700" y="1"/>
                    <a:pt x="8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0" name="Google Shape;1954;p54"/>
            <p:cNvSpPr/>
            <p:nvPr/>
          </p:nvSpPr>
          <p:spPr>
            <a:xfrm flipH="1">
              <a:off x="3190288" y="3525670"/>
              <a:ext cx="96505" cy="338648"/>
            </a:xfrm>
            <a:custGeom>
              <a:avLst/>
              <a:gdLst/>
              <a:ahLst/>
              <a:cxnLst/>
              <a:rect l="l" t="t" r="r" b="b"/>
              <a:pathLst>
                <a:path w="4895" h="17175" extrusionOk="0">
                  <a:moveTo>
                    <a:pt x="2463" y="1"/>
                  </a:moveTo>
                  <a:cubicBezTo>
                    <a:pt x="2159" y="183"/>
                    <a:pt x="1885" y="457"/>
                    <a:pt x="1672" y="791"/>
                  </a:cubicBezTo>
                  <a:cubicBezTo>
                    <a:pt x="1186" y="1581"/>
                    <a:pt x="912" y="2463"/>
                    <a:pt x="821" y="3375"/>
                  </a:cubicBezTo>
                  <a:cubicBezTo>
                    <a:pt x="517" y="5441"/>
                    <a:pt x="304" y="7539"/>
                    <a:pt x="152" y="9636"/>
                  </a:cubicBezTo>
                  <a:cubicBezTo>
                    <a:pt x="61" y="10700"/>
                    <a:pt x="31" y="11764"/>
                    <a:pt x="1" y="12858"/>
                  </a:cubicBezTo>
                  <a:cubicBezTo>
                    <a:pt x="1" y="13466"/>
                    <a:pt x="31" y="14104"/>
                    <a:pt x="92" y="14743"/>
                  </a:cubicBezTo>
                  <a:cubicBezTo>
                    <a:pt x="122" y="15350"/>
                    <a:pt x="304" y="15928"/>
                    <a:pt x="578" y="16475"/>
                  </a:cubicBezTo>
                  <a:cubicBezTo>
                    <a:pt x="730" y="16749"/>
                    <a:pt x="973" y="16992"/>
                    <a:pt x="1247" y="17174"/>
                  </a:cubicBezTo>
                  <a:cubicBezTo>
                    <a:pt x="2341" y="17022"/>
                    <a:pt x="3162" y="16809"/>
                    <a:pt x="3466" y="16597"/>
                  </a:cubicBezTo>
                  <a:cubicBezTo>
                    <a:pt x="4773" y="15563"/>
                    <a:pt x="4590" y="8937"/>
                    <a:pt x="4773" y="6110"/>
                  </a:cubicBezTo>
                  <a:cubicBezTo>
                    <a:pt x="4894" y="3861"/>
                    <a:pt x="4560" y="1186"/>
                    <a:pt x="2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1" name="Google Shape;1955;p54"/>
            <p:cNvSpPr/>
            <p:nvPr/>
          </p:nvSpPr>
          <p:spPr>
            <a:xfrm flipH="1">
              <a:off x="3637367" y="3481837"/>
              <a:ext cx="118684" cy="168506"/>
            </a:xfrm>
            <a:custGeom>
              <a:avLst/>
              <a:gdLst/>
              <a:ahLst/>
              <a:cxnLst/>
              <a:rect l="l" t="t" r="r" b="b"/>
              <a:pathLst>
                <a:path w="6020" h="8546" extrusionOk="0">
                  <a:moveTo>
                    <a:pt x="2134" y="1"/>
                  </a:moveTo>
                  <a:cubicBezTo>
                    <a:pt x="2122" y="1"/>
                    <a:pt x="2110" y="2"/>
                    <a:pt x="2098" y="5"/>
                  </a:cubicBezTo>
                  <a:cubicBezTo>
                    <a:pt x="1581" y="96"/>
                    <a:pt x="2402" y="2892"/>
                    <a:pt x="2402" y="2892"/>
                  </a:cubicBezTo>
                  <a:cubicBezTo>
                    <a:pt x="2402" y="2892"/>
                    <a:pt x="1239" y="879"/>
                    <a:pt x="831" y="879"/>
                  </a:cubicBezTo>
                  <a:cubicBezTo>
                    <a:pt x="817" y="879"/>
                    <a:pt x="803" y="881"/>
                    <a:pt x="791" y="886"/>
                  </a:cubicBezTo>
                  <a:cubicBezTo>
                    <a:pt x="426" y="1038"/>
                    <a:pt x="1460" y="3531"/>
                    <a:pt x="1460" y="3531"/>
                  </a:cubicBezTo>
                  <a:cubicBezTo>
                    <a:pt x="1460" y="3531"/>
                    <a:pt x="587" y="2303"/>
                    <a:pt x="288" y="2303"/>
                  </a:cubicBezTo>
                  <a:cubicBezTo>
                    <a:pt x="271" y="2303"/>
                    <a:pt x="257" y="2307"/>
                    <a:pt x="244" y="2315"/>
                  </a:cubicBezTo>
                  <a:cubicBezTo>
                    <a:pt x="1" y="2467"/>
                    <a:pt x="1186" y="4655"/>
                    <a:pt x="1551" y="5537"/>
                  </a:cubicBezTo>
                  <a:cubicBezTo>
                    <a:pt x="1916" y="6388"/>
                    <a:pt x="2524" y="8546"/>
                    <a:pt x="2524" y="8546"/>
                  </a:cubicBezTo>
                  <a:lnTo>
                    <a:pt x="5715" y="7999"/>
                  </a:lnTo>
                  <a:cubicBezTo>
                    <a:pt x="5563" y="7300"/>
                    <a:pt x="5472" y="6570"/>
                    <a:pt x="5411" y="5841"/>
                  </a:cubicBezTo>
                  <a:cubicBezTo>
                    <a:pt x="5381" y="5202"/>
                    <a:pt x="6019" y="1950"/>
                    <a:pt x="5624" y="1859"/>
                  </a:cubicBezTo>
                  <a:cubicBezTo>
                    <a:pt x="5612" y="1856"/>
                    <a:pt x="5600" y="1855"/>
                    <a:pt x="5588" y="1855"/>
                  </a:cubicBezTo>
                  <a:cubicBezTo>
                    <a:pt x="5175" y="1855"/>
                    <a:pt x="4773" y="3348"/>
                    <a:pt x="4773" y="3348"/>
                  </a:cubicBezTo>
                  <a:cubicBezTo>
                    <a:pt x="4773" y="3348"/>
                    <a:pt x="4051" y="400"/>
                    <a:pt x="3564" y="400"/>
                  </a:cubicBezTo>
                  <a:cubicBezTo>
                    <a:pt x="3562" y="400"/>
                    <a:pt x="3559" y="400"/>
                    <a:pt x="3557" y="400"/>
                  </a:cubicBezTo>
                  <a:cubicBezTo>
                    <a:pt x="3101" y="400"/>
                    <a:pt x="3405" y="2619"/>
                    <a:pt x="3405" y="2619"/>
                  </a:cubicBezTo>
                  <a:cubicBezTo>
                    <a:pt x="3405" y="2619"/>
                    <a:pt x="2678" y="1"/>
                    <a:pt x="2134" y="1"/>
                  </a:cubicBezTo>
                  <a:close/>
                </a:path>
              </a:pathLst>
            </a:custGeom>
            <a:solidFill>
              <a:srgbClr val="FFB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2" name="Google Shape;1956;p54"/>
            <p:cNvSpPr/>
            <p:nvPr/>
          </p:nvSpPr>
          <p:spPr>
            <a:xfrm flipH="1">
              <a:off x="3523503" y="3527878"/>
              <a:ext cx="126472" cy="227481"/>
            </a:xfrm>
            <a:custGeom>
              <a:avLst/>
              <a:gdLst/>
              <a:ahLst/>
              <a:cxnLst/>
              <a:rect l="l" t="t" r="r" b="b"/>
              <a:pathLst>
                <a:path w="6415" h="11537" extrusionOk="0">
                  <a:moveTo>
                    <a:pt x="4697" y="0"/>
                  </a:moveTo>
                  <a:cubicBezTo>
                    <a:pt x="4463" y="0"/>
                    <a:pt x="4229" y="54"/>
                    <a:pt x="4013" y="162"/>
                  </a:cubicBezTo>
                  <a:cubicBezTo>
                    <a:pt x="2615" y="709"/>
                    <a:pt x="1885" y="1925"/>
                    <a:pt x="1338" y="3232"/>
                  </a:cubicBezTo>
                  <a:cubicBezTo>
                    <a:pt x="1156" y="3658"/>
                    <a:pt x="1004" y="4114"/>
                    <a:pt x="852" y="4539"/>
                  </a:cubicBezTo>
                  <a:cubicBezTo>
                    <a:pt x="213" y="6333"/>
                    <a:pt x="1" y="8217"/>
                    <a:pt x="183" y="10071"/>
                  </a:cubicBezTo>
                  <a:cubicBezTo>
                    <a:pt x="244" y="10588"/>
                    <a:pt x="396" y="11196"/>
                    <a:pt x="882" y="11439"/>
                  </a:cubicBezTo>
                  <a:cubicBezTo>
                    <a:pt x="1053" y="11505"/>
                    <a:pt x="1229" y="11536"/>
                    <a:pt x="1404" y="11536"/>
                  </a:cubicBezTo>
                  <a:cubicBezTo>
                    <a:pt x="1634" y="11536"/>
                    <a:pt x="1861" y="11482"/>
                    <a:pt x="2068" y="11378"/>
                  </a:cubicBezTo>
                  <a:cubicBezTo>
                    <a:pt x="2979" y="10953"/>
                    <a:pt x="3527" y="10102"/>
                    <a:pt x="4013" y="9281"/>
                  </a:cubicBezTo>
                  <a:cubicBezTo>
                    <a:pt x="4530" y="8339"/>
                    <a:pt x="4986" y="7366"/>
                    <a:pt x="5350" y="6363"/>
                  </a:cubicBezTo>
                  <a:cubicBezTo>
                    <a:pt x="5989" y="4722"/>
                    <a:pt x="6414" y="2928"/>
                    <a:pt x="6049" y="1226"/>
                  </a:cubicBezTo>
                  <a:cubicBezTo>
                    <a:pt x="5989" y="861"/>
                    <a:pt x="5806" y="497"/>
                    <a:pt x="5533" y="253"/>
                  </a:cubicBezTo>
                  <a:cubicBezTo>
                    <a:pt x="5279" y="85"/>
                    <a:pt x="4989" y="0"/>
                    <a:pt x="46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3" name="Google Shape;1957;p54"/>
            <p:cNvSpPr/>
            <p:nvPr/>
          </p:nvSpPr>
          <p:spPr>
            <a:xfrm flipH="1">
              <a:off x="3566666" y="3594603"/>
              <a:ext cx="156419" cy="169137"/>
            </a:xfrm>
            <a:custGeom>
              <a:avLst/>
              <a:gdLst/>
              <a:ahLst/>
              <a:cxnLst/>
              <a:rect l="l" t="t" r="r" b="b"/>
              <a:pathLst>
                <a:path w="7934" h="8578" extrusionOk="0">
                  <a:moveTo>
                    <a:pt x="4195" y="0"/>
                  </a:moveTo>
                  <a:lnTo>
                    <a:pt x="0" y="1246"/>
                  </a:lnTo>
                  <a:cubicBezTo>
                    <a:pt x="655" y="4034"/>
                    <a:pt x="1947" y="8577"/>
                    <a:pt x="4477" y="8577"/>
                  </a:cubicBezTo>
                  <a:cubicBezTo>
                    <a:pt x="4650" y="8577"/>
                    <a:pt x="4830" y="8556"/>
                    <a:pt x="5016" y="8511"/>
                  </a:cubicBezTo>
                  <a:cubicBezTo>
                    <a:pt x="7934" y="7812"/>
                    <a:pt x="4195" y="0"/>
                    <a:pt x="4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4" name="Google Shape;1958;p54"/>
            <p:cNvSpPr/>
            <p:nvPr/>
          </p:nvSpPr>
          <p:spPr>
            <a:xfrm flipH="1">
              <a:off x="3602618" y="3615918"/>
              <a:ext cx="29967" cy="87625"/>
            </a:xfrm>
            <a:custGeom>
              <a:avLst/>
              <a:gdLst/>
              <a:ahLst/>
              <a:cxnLst/>
              <a:rect l="l" t="t" r="r" b="b"/>
              <a:pathLst>
                <a:path w="1520" h="4444" extrusionOk="0">
                  <a:moveTo>
                    <a:pt x="59" y="1"/>
                  </a:moveTo>
                  <a:cubicBezTo>
                    <a:pt x="31" y="1"/>
                    <a:pt x="0" y="22"/>
                    <a:pt x="0" y="44"/>
                  </a:cubicBezTo>
                  <a:lnTo>
                    <a:pt x="426" y="1108"/>
                  </a:lnTo>
                  <a:cubicBezTo>
                    <a:pt x="426" y="1108"/>
                    <a:pt x="426" y="1138"/>
                    <a:pt x="426" y="1138"/>
                  </a:cubicBezTo>
                  <a:cubicBezTo>
                    <a:pt x="578" y="1503"/>
                    <a:pt x="699" y="1837"/>
                    <a:pt x="821" y="2202"/>
                  </a:cubicBezTo>
                  <a:cubicBezTo>
                    <a:pt x="1064" y="2931"/>
                    <a:pt x="1216" y="3691"/>
                    <a:pt x="1459" y="4421"/>
                  </a:cubicBezTo>
                  <a:cubicBezTo>
                    <a:pt x="1459" y="4436"/>
                    <a:pt x="1474" y="4444"/>
                    <a:pt x="1490" y="4444"/>
                  </a:cubicBezTo>
                  <a:cubicBezTo>
                    <a:pt x="1505" y="4444"/>
                    <a:pt x="1520" y="4436"/>
                    <a:pt x="1520" y="4421"/>
                  </a:cubicBezTo>
                  <a:cubicBezTo>
                    <a:pt x="1368" y="3630"/>
                    <a:pt x="1186" y="2871"/>
                    <a:pt x="912" y="2141"/>
                  </a:cubicBezTo>
                  <a:cubicBezTo>
                    <a:pt x="851" y="1928"/>
                    <a:pt x="760" y="1685"/>
                    <a:pt x="669" y="1442"/>
                  </a:cubicBezTo>
                  <a:cubicBezTo>
                    <a:pt x="639" y="1351"/>
                    <a:pt x="639" y="1290"/>
                    <a:pt x="608" y="1229"/>
                  </a:cubicBezTo>
                  <a:cubicBezTo>
                    <a:pt x="456" y="834"/>
                    <a:pt x="274" y="409"/>
                    <a:pt x="91" y="13"/>
                  </a:cubicBezTo>
                  <a:cubicBezTo>
                    <a:pt x="82" y="5"/>
                    <a:pt x="71" y="1"/>
                    <a:pt x="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5" name="Google Shape;1959;p54"/>
            <p:cNvSpPr/>
            <p:nvPr/>
          </p:nvSpPr>
          <p:spPr>
            <a:xfrm flipH="1">
              <a:off x="3266436" y="3809153"/>
              <a:ext cx="345170" cy="490867"/>
            </a:xfrm>
            <a:custGeom>
              <a:avLst/>
              <a:gdLst/>
              <a:ahLst/>
              <a:cxnLst/>
              <a:rect l="l" t="t" r="r" b="b"/>
              <a:pathLst>
                <a:path w="17508" h="24895" extrusionOk="0">
                  <a:moveTo>
                    <a:pt x="0" y="1"/>
                  </a:moveTo>
                  <a:cubicBezTo>
                    <a:pt x="0" y="4621"/>
                    <a:pt x="213" y="9059"/>
                    <a:pt x="486" y="10974"/>
                  </a:cubicBezTo>
                  <a:cubicBezTo>
                    <a:pt x="699" y="12493"/>
                    <a:pt x="973" y="14651"/>
                    <a:pt x="1216" y="16810"/>
                  </a:cubicBezTo>
                  <a:lnTo>
                    <a:pt x="1216" y="16962"/>
                  </a:lnTo>
                  <a:cubicBezTo>
                    <a:pt x="1672" y="20943"/>
                    <a:pt x="2097" y="24895"/>
                    <a:pt x="2097" y="24895"/>
                  </a:cubicBezTo>
                  <a:lnTo>
                    <a:pt x="7234" y="24895"/>
                  </a:lnTo>
                  <a:cubicBezTo>
                    <a:pt x="7234" y="23375"/>
                    <a:pt x="7113" y="20275"/>
                    <a:pt x="7021" y="16992"/>
                  </a:cubicBezTo>
                  <a:lnTo>
                    <a:pt x="7021" y="16810"/>
                  </a:lnTo>
                  <a:cubicBezTo>
                    <a:pt x="6839" y="11338"/>
                    <a:pt x="6626" y="5411"/>
                    <a:pt x="6839" y="5350"/>
                  </a:cubicBezTo>
                  <a:lnTo>
                    <a:pt x="7021" y="5350"/>
                  </a:lnTo>
                  <a:cubicBezTo>
                    <a:pt x="7067" y="5347"/>
                    <a:pt x="7113" y="5345"/>
                    <a:pt x="7159" y="5345"/>
                  </a:cubicBezTo>
                  <a:cubicBezTo>
                    <a:pt x="7484" y="5345"/>
                    <a:pt x="7823" y="5438"/>
                    <a:pt x="8116" y="5624"/>
                  </a:cubicBezTo>
                  <a:lnTo>
                    <a:pt x="8298" y="5715"/>
                  </a:lnTo>
                  <a:cubicBezTo>
                    <a:pt x="8784" y="5989"/>
                    <a:pt x="9939" y="11430"/>
                    <a:pt x="10912" y="16475"/>
                  </a:cubicBezTo>
                  <a:cubicBezTo>
                    <a:pt x="10912" y="16506"/>
                    <a:pt x="10912" y="16536"/>
                    <a:pt x="10912" y="16566"/>
                  </a:cubicBezTo>
                  <a:cubicBezTo>
                    <a:pt x="11763" y="20913"/>
                    <a:pt x="12432" y="24895"/>
                    <a:pt x="12432" y="24895"/>
                  </a:cubicBezTo>
                  <a:lnTo>
                    <a:pt x="17508" y="24895"/>
                  </a:lnTo>
                  <a:cubicBezTo>
                    <a:pt x="17326" y="23162"/>
                    <a:pt x="16930" y="20062"/>
                    <a:pt x="16475" y="16627"/>
                  </a:cubicBezTo>
                  <a:cubicBezTo>
                    <a:pt x="16444" y="16597"/>
                    <a:pt x="16444" y="16536"/>
                    <a:pt x="16444" y="16506"/>
                  </a:cubicBezTo>
                  <a:cubicBezTo>
                    <a:pt x="15563" y="10062"/>
                    <a:pt x="14499" y="2615"/>
                    <a:pt x="14377" y="1186"/>
                  </a:cubicBezTo>
                  <a:cubicBezTo>
                    <a:pt x="14347" y="943"/>
                    <a:pt x="14347" y="609"/>
                    <a:pt x="14347" y="153"/>
                  </a:cubicBezTo>
                  <a:lnTo>
                    <a:pt x="13344" y="274"/>
                  </a:lnTo>
                  <a:lnTo>
                    <a:pt x="13192" y="274"/>
                  </a:lnTo>
                  <a:cubicBezTo>
                    <a:pt x="11257" y="444"/>
                    <a:pt x="9321" y="536"/>
                    <a:pt x="7371" y="536"/>
                  </a:cubicBezTo>
                  <a:cubicBezTo>
                    <a:pt x="6870" y="536"/>
                    <a:pt x="6369" y="530"/>
                    <a:pt x="5866" y="518"/>
                  </a:cubicBezTo>
                  <a:cubicBezTo>
                    <a:pt x="4407" y="457"/>
                    <a:pt x="2948" y="366"/>
                    <a:pt x="1520" y="183"/>
                  </a:cubicBezTo>
                  <a:cubicBezTo>
                    <a:pt x="1033" y="122"/>
                    <a:pt x="517" y="6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6" name="Google Shape;1960;p54"/>
            <p:cNvSpPr/>
            <p:nvPr/>
          </p:nvSpPr>
          <p:spPr>
            <a:xfrm flipH="1">
              <a:off x="3275387" y="3814556"/>
              <a:ext cx="121070" cy="425839"/>
            </a:xfrm>
            <a:custGeom>
              <a:avLst/>
              <a:gdLst/>
              <a:ahLst/>
              <a:cxnLst/>
              <a:rect l="l" t="t" r="r" b="b"/>
              <a:pathLst>
                <a:path w="6141" h="21597" extrusionOk="0">
                  <a:moveTo>
                    <a:pt x="2280" y="0"/>
                  </a:moveTo>
                  <a:cubicBezTo>
                    <a:pt x="2462" y="912"/>
                    <a:pt x="2614" y="1824"/>
                    <a:pt x="2766" y="2736"/>
                  </a:cubicBezTo>
                  <a:cubicBezTo>
                    <a:pt x="3040" y="4256"/>
                    <a:pt x="3283" y="5776"/>
                    <a:pt x="3556" y="7295"/>
                  </a:cubicBezTo>
                  <a:cubicBezTo>
                    <a:pt x="4043" y="10274"/>
                    <a:pt x="4559" y="13253"/>
                    <a:pt x="5076" y="16201"/>
                  </a:cubicBezTo>
                  <a:cubicBezTo>
                    <a:pt x="4803" y="16232"/>
                    <a:pt x="4499" y="16262"/>
                    <a:pt x="4195" y="16262"/>
                  </a:cubicBezTo>
                  <a:cubicBezTo>
                    <a:pt x="3716" y="16275"/>
                    <a:pt x="3233" y="16282"/>
                    <a:pt x="2748" y="16282"/>
                  </a:cubicBezTo>
                  <a:cubicBezTo>
                    <a:pt x="2063" y="16282"/>
                    <a:pt x="1376" y="16267"/>
                    <a:pt x="699" y="16232"/>
                  </a:cubicBezTo>
                  <a:lnTo>
                    <a:pt x="0" y="16171"/>
                  </a:lnTo>
                  <a:cubicBezTo>
                    <a:pt x="0" y="16201"/>
                    <a:pt x="0" y="16232"/>
                    <a:pt x="0" y="16292"/>
                  </a:cubicBezTo>
                  <a:cubicBezTo>
                    <a:pt x="1031" y="16366"/>
                    <a:pt x="2062" y="16406"/>
                    <a:pt x="3092" y="16406"/>
                  </a:cubicBezTo>
                  <a:cubicBezTo>
                    <a:pt x="3764" y="16406"/>
                    <a:pt x="4435" y="16389"/>
                    <a:pt x="5107" y="16353"/>
                  </a:cubicBezTo>
                  <a:cubicBezTo>
                    <a:pt x="5107" y="16384"/>
                    <a:pt x="5107" y="16414"/>
                    <a:pt x="5107" y="16444"/>
                  </a:cubicBezTo>
                  <a:cubicBezTo>
                    <a:pt x="5259" y="17265"/>
                    <a:pt x="5411" y="18116"/>
                    <a:pt x="5532" y="18967"/>
                  </a:cubicBezTo>
                  <a:cubicBezTo>
                    <a:pt x="5684" y="19818"/>
                    <a:pt x="5836" y="20700"/>
                    <a:pt x="6018" y="21551"/>
                  </a:cubicBezTo>
                  <a:cubicBezTo>
                    <a:pt x="6018" y="21581"/>
                    <a:pt x="6049" y="21596"/>
                    <a:pt x="6079" y="21596"/>
                  </a:cubicBezTo>
                  <a:cubicBezTo>
                    <a:pt x="6110" y="21596"/>
                    <a:pt x="6140" y="21581"/>
                    <a:pt x="6140" y="21551"/>
                  </a:cubicBezTo>
                  <a:cubicBezTo>
                    <a:pt x="6049" y="20791"/>
                    <a:pt x="5897" y="20031"/>
                    <a:pt x="5775" y="19302"/>
                  </a:cubicBezTo>
                  <a:lnTo>
                    <a:pt x="5380" y="17022"/>
                  </a:lnTo>
                  <a:cubicBezTo>
                    <a:pt x="5350" y="16809"/>
                    <a:pt x="5319" y="16596"/>
                    <a:pt x="5289" y="16384"/>
                  </a:cubicBezTo>
                  <a:lnTo>
                    <a:pt x="5563" y="16384"/>
                  </a:lnTo>
                  <a:cubicBezTo>
                    <a:pt x="5532" y="16323"/>
                    <a:pt x="5532" y="16292"/>
                    <a:pt x="5532" y="16232"/>
                  </a:cubicBezTo>
                  <a:lnTo>
                    <a:pt x="5259" y="16232"/>
                  </a:lnTo>
                  <a:cubicBezTo>
                    <a:pt x="5046" y="14985"/>
                    <a:pt x="4833" y="13709"/>
                    <a:pt x="4620" y="12432"/>
                  </a:cubicBezTo>
                  <a:cubicBezTo>
                    <a:pt x="4073" y="9393"/>
                    <a:pt x="3556" y="6323"/>
                    <a:pt x="3009" y="3283"/>
                  </a:cubicBezTo>
                  <a:cubicBezTo>
                    <a:pt x="2827" y="2189"/>
                    <a:pt x="2645" y="1095"/>
                    <a:pt x="24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7" name="Google Shape;1961;p54"/>
            <p:cNvSpPr/>
            <p:nvPr/>
          </p:nvSpPr>
          <p:spPr>
            <a:xfrm flipH="1">
              <a:off x="3450395" y="3905455"/>
              <a:ext cx="137256" cy="344524"/>
            </a:xfrm>
            <a:custGeom>
              <a:avLst/>
              <a:gdLst/>
              <a:ahLst/>
              <a:cxnLst/>
              <a:rect l="l" t="t" r="r" b="b"/>
              <a:pathLst>
                <a:path w="6962" h="17473" extrusionOk="0">
                  <a:moveTo>
                    <a:pt x="3074" y="0"/>
                  </a:moveTo>
                  <a:cubicBezTo>
                    <a:pt x="2911" y="0"/>
                    <a:pt x="2748" y="4"/>
                    <a:pt x="2585" y="10"/>
                  </a:cubicBezTo>
                  <a:cubicBezTo>
                    <a:pt x="2578" y="7"/>
                    <a:pt x="2572" y="6"/>
                    <a:pt x="2566" y="6"/>
                  </a:cubicBezTo>
                  <a:cubicBezTo>
                    <a:pt x="2530" y="6"/>
                    <a:pt x="2530" y="76"/>
                    <a:pt x="2566" y="76"/>
                  </a:cubicBezTo>
                  <a:cubicBezTo>
                    <a:pt x="2572" y="76"/>
                    <a:pt x="2578" y="75"/>
                    <a:pt x="2585" y="71"/>
                  </a:cubicBezTo>
                  <a:cubicBezTo>
                    <a:pt x="3314" y="102"/>
                    <a:pt x="4044" y="162"/>
                    <a:pt x="4773" y="254"/>
                  </a:cubicBezTo>
                  <a:cubicBezTo>
                    <a:pt x="4955" y="284"/>
                    <a:pt x="5168" y="345"/>
                    <a:pt x="5351" y="375"/>
                  </a:cubicBezTo>
                  <a:cubicBezTo>
                    <a:pt x="5107" y="375"/>
                    <a:pt x="4864" y="406"/>
                    <a:pt x="4621" y="436"/>
                  </a:cubicBezTo>
                  <a:cubicBezTo>
                    <a:pt x="4256" y="466"/>
                    <a:pt x="3861" y="558"/>
                    <a:pt x="3496" y="649"/>
                  </a:cubicBezTo>
                  <a:cubicBezTo>
                    <a:pt x="3436" y="679"/>
                    <a:pt x="3466" y="740"/>
                    <a:pt x="3527" y="740"/>
                  </a:cubicBezTo>
                  <a:cubicBezTo>
                    <a:pt x="3892" y="679"/>
                    <a:pt x="4287" y="588"/>
                    <a:pt x="4651" y="558"/>
                  </a:cubicBezTo>
                  <a:cubicBezTo>
                    <a:pt x="4895" y="527"/>
                    <a:pt x="5138" y="497"/>
                    <a:pt x="5381" y="466"/>
                  </a:cubicBezTo>
                  <a:lnTo>
                    <a:pt x="5381" y="466"/>
                  </a:lnTo>
                  <a:cubicBezTo>
                    <a:pt x="4925" y="1317"/>
                    <a:pt x="5016" y="2351"/>
                    <a:pt x="5016" y="3263"/>
                  </a:cubicBezTo>
                  <a:cubicBezTo>
                    <a:pt x="4986" y="4418"/>
                    <a:pt x="4986" y="5542"/>
                    <a:pt x="4955" y="6697"/>
                  </a:cubicBezTo>
                  <a:cubicBezTo>
                    <a:pt x="4925" y="7822"/>
                    <a:pt x="4925" y="8977"/>
                    <a:pt x="4925" y="10102"/>
                  </a:cubicBezTo>
                  <a:cubicBezTo>
                    <a:pt x="4925" y="10740"/>
                    <a:pt x="4895" y="11348"/>
                    <a:pt x="4895" y="11986"/>
                  </a:cubicBezTo>
                  <a:lnTo>
                    <a:pt x="4013" y="12017"/>
                  </a:lnTo>
                  <a:cubicBezTo>
                    <a:pt x="3693" y="12026"/>
                    <a:pt x="3372" y="12029"/>
                    <a:pt x="3052" y="12029"/>
                  </a:cubicBezTo>
                  <a:cubicBezTo>
                    <a:pt x="2280" y="12029"/>
                    <a:pt x="1513" y="12008"/>
                    <a:pt x="761" y="11986"/>
                  </a:cubicBezTo>
                  <a:lnTo>
                    <a:pt x="1" y="11926"/>
                  </a:lnTo>
                  <a:lnTo>
                    <a:pt x="1" y="12078"/>
                  </a:lnTo>
                  <a:cubicBezTo>
                    <a:pt x="1061" y="12136"/>
                    <a:pt x="2108" y="12170"/>
                    <a:pt x="3159" y="12170"/>
                  </a:cubicBezTo>
                  <a:cubicBezTo>
                    <a:pt x="3735" y="12170"/>
                    <a:pt x="4313" y="12160"/>
                    <a:pt x="4895" y="12138"/>
                  </a:cubicBezTo>
                  <a:lnTo>
                    <a:pt x="4895" y="12138"/>
                  </a:lnTo>
                  <a:cubicBezTo>
                    <a:pt x="4864" y="12625"/>
                    <a:pt x="4864" y="13081"/>
                    <a:pt x="4864" y="13567"/>
                  </a:cubicBezTo>
                  <a:cubicBezTo>
                    <a:pt x="4834" y="14205"/>
                    <a:pt x="4834" y="14844"/>
                    <a:pt x="4834" y="15482"/>
                  </a:cubicBezTo>
                  <a:cubicBezTo>
                    <a:pt x="4834" y="16120"/>
                    <a:pt x="4803" y="16789"/>
                    <a:pt x="4834" y="17427"/>
                  </a:cubicBezTo>
                  <a:cubicBezTo>
                    <a:pt x="4834" y="17458"/>
                    <a:pt x="4849" y="17473"/>
                    <a:pt x="4868" y="17473"/>
                  </a:cubicBezTo>
                  <a:cubicBezTo>
                    <a:pt x="4887" y="17473"/>
                    <a:pt x="4910" y="17458"/>
                    <a:pt x="4925" y="17427"/>
                  </a:cubicBezTo>
                  <a:cubicBezTo>
                    <a:pt x="4986" y="16880"/>
                    <a:pt x="4955" y="16302"/>
                    <a:pt x="4986" y="15725"/>
                  </a:cubicBezTo>
                  <a:cubicBezTo>
                    <a:pt x="4986" y="15147"/>
                    <a:pt x="4986" y="14600"/>
                    <a:pt x="4986" y="14023"/>
                  </a:cubicBezTo>
                  <a:lnTo>
                    <a:pt x="4986" y="12108"/>
                  </a:lnTo>
                  <a:lnTo>
                    <a:pt x="5776" y="12108"/>
                  </a:lnTo>
                  <a:lnTo>
                    <a:pt x="5776" y="11926"/>
                  </a:lnTo>
                  <a:lnTo>
                    <a:pt x="5594" y="11926"/>
                  </a:lnTo>
                  <a:lnTo>
                    <a:pt x="5016" y="11956"/>
                  </a:lnTo>
                  <a:lnTo>
                    <a:pt x="5016" y="10619"/>
                  </a:lnTo>
                  <a:cubicBezTo>
                    <a:pt x="5016" y="8369"/>
                    <a:pt x="5077" y="6120"/>
                    <a:pt x="5107" y="3871"/>
                  </a:cubicBezTo>
                  <a:cubicBezTo>
                    <a:pt x="5138" y="3263"/>
                    <a:pt x="5107" y="2655"/>
                    <a:pt x="5138" y="2047"/>
                  </a:cubicBezTo>
                  <a:cubicBezTo>
                    <a:pt x="5138" y="1469"/>
                    <a:pt x="5259" y="922"/>
                    <a:pt x="5502" y="436"/>
                  </a:cubicBezTo>
                  <a:lnTo>
                    <a:pt x="5685" y="436"/>
                  </a:lnTo>
                  <a:cubicBezTo>
                    <a:pt x="5715" y="436"/>
                    <a:pt x="5746" y="436"/>
                    <a:pt x="5776" y="466"/>
                  </a:cubicBezTo>
                  <a:cubicBezTo>
                    <a:pt x="6141" y="527"/>
                    <a:pt x="6506" y="618"/>
                    <a:pt x="6840" y="740"/>
                  </a:cubicBezTo>
                  <a:lnTo>
                    <a:pt x="6870" y="740"/>
                  </a:lnTo>
                  <a:cubicBezTo>
                    <a:pt x="6931" y="740"/>
                    <a:pt x="6961" y="649"/>
                    <a:pt x="6901" y="618"/>
                  </a:cubicBezTo>
                  <a:cubicBezTo>
                    <a:pt x="5659" y="213"/>
                    <a:pt x="4369" y="0"/>
                    <a:pt x="30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8" name="Google Shape;1962;p54"/>
            <p:cNvSpPr/>
            <p:nvPr/>
          </p:nvSpPr>
          <p:spPr>
            <a:xfrm flipH="1">
              <a:off x="3266417" y="4161570"/>
              <a:ext cx="124658" cy="138456"/>
            </a:xfrm>
            <a:custGeom>
              <a:avLst/>
              <a:gdLst/>
              <a:ahLst/>
              <a:cxnLst/>
              <a:rect l="l" t="t" r="r" b="b"/>
              <a:pathLst>
                <a:path w="6323" h="7022" extrusionOk="0">
                  <a:moveTo>
                    <a:pt x="5441" y="0"/>
                  </a:moveTo>
                  <a:cubicBezTo>
                    <a:pt x="3618" y="31"/>
                    <a:pt x="1824" y="61"/>
                    <a:pt x="1" y="122"/>
                  </a:cubicBezTo>
                  <a:cubicBezTo>
                    <a:pt x="700" y="3861"/>
                    <a:pt x="1247" y="7022"/>
                    <a:pt x="1247" y="7022"/>
                  </a:cubicBezTo>
                  <a:lnTo>
                    <a:pt x="6323" y="7022"/>
                  </a:lnTo>
                  <a:cubicBezTo>
                    <a:pt x="6171" y="5502"/>
                    <a:pt x="5837" y="2918"/>
                    <a:pt x="5441" y="0"/>
                  </a:cubicBezTo>
                  <a:close/>
                </a:path>
              </a:pathLst>
            </a:custGeom>
            <a:solidFill>
              <a:srgbClr val="FFB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9" name="Google Shape;1963;p54"/>
            <p:cNvSpPr/>
            <p:nvPr/>
          </p:nvSpPr>
          <p:spPr>
            <a:xfrm flipH="1">
              <a:off x="3469577" y="4166361"/>
              <a:ext cx="115076" cy="133665"/>
            </a:xfrm>
            <a:custGeom>
              <a:avLst/>
              <a:gdLst/>
              <a:ahLst/>
              <a:cxnLst/>
              <a:rect l="l" t="t" r="r" b="b"/>
              <a:pathLst>
                <a:path w="5837" h="6779" extrusionOk="0">
                  <a:moveTo>
                    <a:pt x="5654" y="1"/>
                  </a:moveTo>
                  <a:cubicBezTo>
                    <a:pt x="4591" y="31"/>
                    <a:pt x="3527" y="61"/>
                    <a:pt x="2433" y="61"/>
                  </a:cubicBezTo>
                  <a:lnTo>
                    <a:pt x="1" y="61"/>
                  </a:lnTo>
                  <a:cubicBezTo>
                    <a:pt x="396" y="3587"/>
                    <a:pt x="730" y="6779"/>
                    <a:pt x="730" y="6779"/>
                  </a:cubicBezTo>
                  <a:lnTo>
                    <a:pt x="5837" y="6779"/>
                  </a:lnTo>
                  <a:cubicBezTo>
                    <a:pt x="5837" y="5441"/>
                    <a:pt x="5746" y="2858"/>
                    <a:pt x="5654" y="1"/>
                  </a:cubicBezTo>
                  <a:close/>
                </a:path>
              </a:pathLst>
            </a:custGeom>
            <a:solidFill>
              <a:srgbClr val="FFB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0" name="Google Shape;1964;p54"/>
            <p:cNvSpPr/>
            <p:nvPr/>
          </p:nvSpPr>
          <p:spPr>
            <a:xfrm flipH="1">
              <a:off x="3304783" y="3501102"/>
              <a:ext cx="322419" cy="360258"/>
            </a:xfrm>
            <a:custGeom>
              <a:avLst/>
              <a:gdLst/>
              <a:ahLst/>
              <a:cxnLst/>
              <a:rect l="l" t="t" r="r" b="b"/>
              <a:pathLst>
                <a:path w="16354" h="18271" extrusionOk="0">
                  <a:moveTo>
                    <a:pt x="10153" y="0"/>
                  </a:moveTo>
                  <a:cubicBezTo>
                    <a:pt x="7752" y="0"/>
                    <a:pt x="5411" y="456"/>
                    <a:pt x="3162" y="1277"/>
                  </a:cubicBezTo>
                  <a:cubicBezTo>
                    <a:pt x="2828" y="1368"/>
                    <a:pt x="2524" y="1551"/>
                    <a:pt x="2280" y="1763"/>
                  </a:cubicBezTo>
                  <a:cubicBezTo>
                    <a:pt x="1946" y="2341"/>
                    <a:pt x="1733" y="2918"/>
                    <a:pt x="1581" y="3557"/>
                  </a:cubicBezTo>
                  <a:cubicBezTo>
                    <a:pt x="1429" y="4165"/>
                    <a:pt x="1277" y="4925"/>
                    <a:pt x="1125" y="5684"/>
                  </a:cubicBezTo>
                  <a:cubicBezTo>
                    <a:pt x="973" y="6414"/>
                    <a:pt x="852" y="7265"/>
                    <a:pt x="730" y="8116"/>
                  </a:cubicBezTo>
                  <a:cubicBezTo>
                    <a:pt x="609" y="8937"/>
                    <a:pt x="487" y="9818"/>
                    <a:pt x="396" y="10730"/>
                  </a:cubicBezTo>
                  <a:cubicBezTo>
                    <a:pt x="305" y="11520"/>
                    <a:pt x="244" y="12341"/>
                    <a:pt x="183" y="13162"/>
                  </a:cubicBezTo>
                  <a:cubicBezTo>
                    <a:pt x="122" y="13891"/>
                    <a:pt x="92" y="14651"/>
                    <a:pt x="62" y="15350"/>
                  </a:cubicBezTo>
                  <a:cubicBezTo>
                    <a:pt x="31" y="16080"/>
                    <a:pt x="1" y="16748"/>
                    <a:pt x="1" y="17417"/>
                  </a:cubicBezTo>
                  <a:cubicBezTo>
                    <a:pt x="3098" y="18073"/>
                    <a:pt x="6348" y="18271"/>
                    <a:pt x="9138" y="18271"/>
                  </a:cubicBezTo>
                  <a:cubicBezTo>
                    <a:pt x="12808" y="18271"/>
                    <a:pt x="15680" y="17929"/>
                    <a:pt x="16354" y="17843"/>
                  </a:cubicBezTo>
                  <a:cubicBezTo>
                    <a:pt x="16354" y="17265"/>
                    <a:pt x="16354" y="16505"/>
                    <a:pt x="16323" y="15624"/>
                  </a:cubicBezTo>
                  <a:cubicBezTo>
                    <a:pt x="16323" y="15016"/>
                    <a:pt x="16293" y="14347"/>
                    <a:pt x="16293" y="13618"/>
                  </a:cubicBezTo>
                  <a:cubicBezTo>
                    <a:pt x="16262" y="12767"/>
                    <a:pt x="16202" y="11885"/>
                    <a:pt x="16171" y="10973"/>
                  </a:cubicBezTo>
                  <a:cubicBezTo>
                    <a:pt x="16141" y="10122"/>
                    <a:pt x="16110" y="9302"/>
                    <a:pt x="16050" y="8481"/>
                  </a:cubicBezTo>
                  <a:cubicBezTo>
                    <a:pt x="16019" y="7569"/>
                    <a:pt x="15959" y="6657"/>
                    <a:pt x="15928" y="5836"/>
                  </a:cubicBezTo>
                  <a:cubicBezTo>
                    <a:pt x="15867" y="5107"/>
                    <a:pt x="15837" y="4408"/>
                    <a:pt x="15776" y="3830"/>
                  </a:cubicBezTo>
                  <a:cubicBezTo>
                    <a:pt x="15746" y="3040"/>
                    <a:pt x="15685" y="2250"/>
                    <a:pt x="15563" y="1459"/>
                  </a:cubicBezTo>
                  <a:cubicBezTo>
                    <a:pt x="15533" y="1368"/>
                    <a:pt x="15472" y="1277"/>
                    <a:pt x="15381" y="1216"/>
                  </a:cubicBezTo>
                  <a:cubicBezTo>
                    <a:pt x="14773" y="578"/>
                    <a:pt x="12858" y="61"/>
                    <a:pt x="10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1" name="Google Shape;1965;p54"/>
            <p:cNvSpPr/>
            <p:nvPr/>
          </p:nvSpPr>
          <p:spPr>
            <a:xfrm flipH="1">
              <a:off x="3304783" y="3803770"/>
              <a:ext cx="322419" cy="57595"/>
            </a:xfrm>
            <a:custGeom>
              <a:avLst/>
              <a:gdLst/>
              <a:ahLst/>
              <a:cxnLst/>
              <a:rect l="l" t="t" r="r" b="b"/>
              <a:pathLst>
                <a:path w="16354" h="2921" extrusionOk="0">
                  <a:moveTo>
                    <a:pt x="62" y="0"/>
                  </a:moveTo>
                  <a:cubicBezTo>
                    <a:pt x="31" y="730"/>
                    <a:pt x="1" y="1398"/>
                    <a:pt x="1" y="2067"/>
                  </a:cubicBezTo>
                  <a:cubicBezTo>
                    <a:pt x="3098" y="2723"/>
                    <a:pt x="6348" y="2921"/>
                    <a:pt x="9138" y="2921"/>
                  </a:cubicBezTo>
                  <a:cubicBezTo>
                    <a:pt x="12808" y="2921"/>
                    <a:pt x="15680" y="2579"/>
                    <a:pt x="16354" y="2493"/>
                  </a:cubicBezTo>
                  <a:cubicBezTo>
                    <a:pt x="16354" y="1915"/>
                    <a:pt x="16354" y="1155"/>
                    <a:pt x="16354" y="304"/>
                  </a:cubicBezTo>
                  <a:cubicBezTo>
                    <a:pt x="15715" y="426"/>
                    <a:pt x="15047" y="517"/>
                    <a:pt x="14408" y="578"/>
                  </a:cubicBezTo>
                  <a:cubicBezTo>
                    <a:pt x="12554" y="791"/>
                    <a:pt x="10700" y="882"/>
                    <a:pt x="8846" y="882"/>
                  </a:cubicBezTo>
                  <a:cubicBezTo>
                    <a:pt x="5898" y="851"/>
                    <a:pt x="2949" y="578"/>
                    <a:pt x="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2" name="Google Shape;1966;p54"/>
            <p:cNvSpPr/>
            <p:nvPr/>
          </p:nvSpPr>
          <p:spPr>
            <a:xfrm flipH="1">
              <a:off x="3305986" y="3712674"/>
              <a:ext cx="318220" cy="67158"/>
            </a:xfrm>
            <a:custGeom>
              <a:avLst/>
              <a:gdLst/>
              <a:ahLst/>
              <a:cxnLst/>
              <a:rect l="l" t="t" r="r" b="b"/>
              <a:pathLst>
                <a:path w="16141" h="3406" extrusionOk="0">
                  <a:moveTo>
                    <a:pt x="244" y="0"/>
                  </a:moveTo>
                  <a:cubicBezTo>
                    <a:pt x="153" y="790"/>
                    <a:pt x="62" y="1611"/>
                    <a:pt x="1" y="2432"/>
                  </a:cubicBezTo>
                  <a:cubicBezTo>
                    <a:pt x="761" y="2584"/>
                    <a:pt x="1490" y="2736"/>
                    <a:pt x="2250" y="2857"/>
                  </a:cubicBezTo>
                  <a:cubicBezTo>
                    <a:pt x="4618" y="3223"/>
                    <a:pt x="7010" y="3406"/>
                    <a:pt x="9411" y="3406"/>
                  </a:cubicBezTo>
                  <a:cubicBezTo>
                    <a:pt x="10801" y="3406"/>
                    <a:pt x="12194" y="3345"/>
                    <a:pt x="13588" y="3222"/>
                  </a:cubicBezTo>
                  <a:cubicBezTo>
                    <a:pt x="14439" y="3161"/>
                    <a:pt x="15290" y="3070"/>
                    <a:pt x="16141" y="2948"/>
                  </a:cubicBezTo>
                  <a:cubicBezTo>
                    <a:pt x="16110" y="2067"/>
                    <a:pt x="16080" y="1155"/>
                    <a:pt x="16019" y="274"/>
                  </a:cubicBezTo>
                  <a:cubicBezTo>
                    <a:pt x="15442" y="365"/>
                    <a:pt x="14834" y="426"/>
                    <a:pt x="14256" y="486"/>
                  </a:cubicBezTo>
                  <a:cubicBezTo>
                    <a:pt x="12591" y="677"/>
                    <a:pt x="10927" y="795"/>
                    <a:pt x="9240" y="795"/>
                  </a:cubicBezTo>
                  <a:cubicBezTo>
                    <a:pt x="9048" y="795"/>
                    <a:pt x="8856" y="793"/>
                    <a:pt x="8664" y="790"/>
                  </a:cubicBezTo>
                  <a:cubicBezTo>
                    <a:pt x="5837" y="790"/>
                    <a:pt x="3010" y="517"/>
                    <a:pt x="2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3" name="Google Shape;1967;p54"/>
            <p:cNvSpPr/>
            <p:nvPr/>
          </p:nvSpPr>
          <p:spPr>
            <a:xfrm flipH="1">
              <a:off x="3310164" y="3613178"/>
              <a:ext cx="303256" cy="64595"/>
            </a:xfrm>
            <a:custGeom>
              <a:avLst/>
              <a:gdLst/>
              <a:ahLst/>
              <a:cxnLst/>
              <a:rect l="l" t="t" r="r" b="b"/>
              <a:pathLst>
                <a:path w="15382" h="3276" extrusionOk="0">
                  <a:moveTo>
                    <a:pt x="396" y="0"/>
                  </a:moveTo>
                  <a:cubicBezTo>
                    <a:pt x="274" y="730"/>
                    <a:pt x="122" y="1551"/>
                    <a:pt x="1" y="2402"/>
                  </a:cubicBezTo>
                  <a:cubicBezTo>
                    <a:pt x="578" y="2523"/>
                    <a:pt x="1156" y="2614"/>
                    <a:pt x="1703" y="2706"/>
                  </a:cubicBezTo>
                  <a:cubicBezTo>
                    <a:pt x="4128" y="3080"/>
                    <a:pt x="6578" y="3276"/>
                    <a:pt x="9037" y="3276"/>
                  </a:cubicBezTo>
                  <a:cubicBezTo>
                    <a:pt x="10370" y="3276"/>
                    <a:pt x="11705" y="3218"/>
                    <a:pt x="13041" y="3101"/>
                  </a:cubicBezTo>
                  <a:cubicBezTo>
                    <a:pt x="13801" y="3010"/>
                    <a:pt x="14591" y="2949"/>
                    <a:pt x="15381" y="2827"/>
                  </a:cubicBezTo>
                  <a:cubicBezTo>
                    <a:pt x="15320" y="1915"/>
                    <a:pt x="15260" y="1003"/>
                    <a:pt x="15229" y="152"/>
                  </a:cubicBezTo>
                  <a:cubicBezTo>
                    <a:pt x="14712" y="244"/>
                    <a:pt x="14196" y="304"/>
                    <a:pt x="13709" y="365"/>
                  </a:cubicBezTo>
                  <a:cubicBezTo>
                    <a:pt x="11855" y="578"/>
                    <a:pt x="10001" y="669"/>
                    <a:pt x="8117" y="669"/>
                  </a:cubicBezTo>
                  <a:cubicBezTo>
                    <a:pt x="5533" y="639"/>
                    <a:pt x="2949" y="426"/>
                    <a:pt x="3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4" name="Google Shape;1968;p54"/>
            <p:cNvSpPr/>
            <p:nvPr/>
          </p:nvSpPr>
          <p:spPr>
            <a:xfrm flipH="1">
              <a:off x="3315565" y="3525078"/>
              <a:ext cx="280466" cy="59941"/>
            </a:xfrm>
            <a:custGeom>
              <a:avLst/>
              <a:gdLst/>
              <a:ahLst/>
              <a:cxnLst/>
              <a:rect l="l" t="t" r="r" b="b"/>
              <a:pathLst>
                <a:path w="14226" h="3040" extrusionOk="0">
                  <a:moveTo>
                    <a:pt x="13800" y="0"/>
                  </a:moveTo>
                  <a:lnTo>
                    <a:pt x="12827" y="122"/>
                  </a:lnTo>
                  <a:cubicBezTo>
                    <a:pt x="11055" y="324"/>
                    <a:pt x="9268" y="423"/>
                    <a:pt x="7484" y="423"/>
                  </a:cubicBezTo>
                  <a:cubicBezTo>
                    <a:pt x="5506" y="423"/>
                    <a:pt x="3531" y="301"/>
                    <a:pt x="1581" y="61"/>
                  </a:cubicBezTo>
                  <a:cubicBezTo>
                    <a:pt x="1247" y="152"/>
                    <a:pt x="943" y="335"/>
                    <a:pt x="669" y="547"/>
                  </a:cubicBezTo>
                  <a:cubicBezTo>
                    <a:pt x="365" y="1125"/>
                    <a:pt x="122" y="1702"/>
                    <a:pt x="0" y="2341"/>
                  </a:cubicBezTo>
                  <a:cubicBezTo>
                    <a:pt x="274" y="2402"/>
                    <a:pt x="547" y="2432"/>
                    <a:pt x="821" y="2462"/>
                  </a:cubicBezTo>
                  <a:cubicBezTo>
                    <a:pt x="3205" y="2850"/>
                    <a:pt x="5614" y="3040"/>
                    <a:pt x="8032" y="3040"/>
                  </a:cubicBezTo>
                  <a:cubicBezTo>
                    <a:pt x="9406" y="3040"/>
                    <a:pt x="10782" y="2979"/>
                    <a:pt x="12159" y="2857"/>
                  </a:cubicBezTo>
                  <a:cubicBezTo>
                    <a:pt x="12827" y="2797"/>
                    <a:pt x="13526" y="2705"/>
                    <a:pt x="14226" y="2614"/>
                  </a:cubicBezTo>
                  <a:cubicBezTo>
                    <a:pt x="14165" y="1824"/>
                    <a:pt x="14104" y="1034"/>
                    <a:pt x="13982" y="274"/>
                  </a:cubicBezTo>
                  <a:cubicBezTo>
                    <a:pt x="13952" y="152"/>
                    <a:pt x="13891" y="61"/>
                    <a:pt x="138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5" name="Google Shape;1969;p54"/>
            <p:cNvSpPr/>
            <p:nvPr/>
          </p:nvSpPr>
          <p:spPr>
            <a:xfrm flipH="1">
              <a:off x="3400367" y="3451325"/>
              <a:ext cx="131256" cy="84629"/>
            </a:xfrm>
            <a:custGeom>
              <a:avLst/>
              <a:gdLst/>
              <a:ahLst/>
              <a:cxnLst/>
              <a:rect l="l" t="t" r="r" b="b"/>
              <a:pathLst>
                <a:path w="6293" h="4057" extrusionOk="0">
                  <a:moveTo>
                    <a:pt x="5472" y="1"/>
                  </a:moveTo>
                  <a:lnTo>
                    <a:pt x="1" y="1156"/>
                  </a:lnTo>
                  <a:lnTo>
                    <a:pt x="669" y="3618"/>
                  </a:lnTo>
                  <a:cubicBezTo>
                    <a:pt x="669" y="3618"/>
                    <a:pt x="951" y="4057"/>
                    <a:pt x="2066" y="4057"/>
                  </a:cubicBezTo>
                  <a:cubicBezTo>
                    <a:pt x="2505" y="4057"/>
                    <a:pt x="3071" y="3989"/>
                    <a:pt x="3800" y="3800"/>
                  </a:cubicBezTo>
                  <a:cubicBezTo>
                    <a:pt x="6292" y="3132"/>
                    <a:pt x="6049" y="1916"/>
                    <a:pt x="6049" y="1916"/>
                  </a:cubicBezTo>
                  <a:lnTo>
                    <a:pt x="5472" y="1"/>
                  </a:lnTo>
                  <a:close/>
                </a:path>
              </a:pathLst>
            </a:custGeom>
            <a:solidFill>
              <a:srgbClr val="FCB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6" name="Google Shape;1970;p54"/>
            <p:cNvSpPr/>
            <p:nvPr/>
          </p:nvSpPr>
          <p:spPr>
            <a:xfrm flipH="1">
              <a:off x="3454598" y="4295040"/>
              <a:ext cx="181595" cy="57398"/>
            </a:xfrm>
            <a:custGeom>
              <a:avLst/>
              <a:gdLst/>
              <a:ahLst/>
              <a:cxnLst/>
              <a:rect l="l" t="t" r="r" b="b"/>
              <a:pathLst>
                <a:path w="9211" h="2911" extrusionOk="0">
                  <a:moveTo>
                    <a:pt x="4533" y="1"/>
                  </a:moveTo>
                  <a:cubicBezTo>
                    <a:pt x="3836" y="1"/>
                    <a:pt x="3311" y="11"/>
                    <a:pt x="3253" y="40"/>
                  </a:cubicBezTo>
                  <a:cubicBezTo>
                    <a:pt x="3253" y="40"/>
                    <a:pt x="2828" y="70"/>
                    <a:pt x="1490" y="952"/>
                  </a:cubicBezTo>
                  <a:cubicBezTo>
                    <a:pt x="913" y="1286"/>
                    <a:pt x="426" y="1742"/>
                    <a:pt x="62" y="2320"/>
                  </a:cubicBezTo>
                  <a:cubicBezTo>
                    <a:pt x="1" y="2502"/>
                    <a:pt x="122" y="2684"/>
                    <a:pt x="305" y="2715"/>
                  </a:cubicBezTo>
                  <a:cubicBezTo>
                    <a:pt x="1353" y="2753"/>
                    <a:pt x="4383" y="2910"/>
                    <a:pt x="6566" y="2910"/>
                  </a:cubicBezTo>
                  <a:cubicBezTo>
                    <a:pt x="7866" y="2910"/>
                    <a:pt x="8865" y="2855"/>
                    <a:pt x="8968" y="2684"/>
                  </a:cubicBezTo>
                  <a:cubicBezTo>
                    <a:pt x="9211" y="2228"/>
                    <a:pt x="8724" y="131"/>
                    <a:pt x="8481" y="70"/>
                  </a:cubicBezTo>
                  <a:cubicBezTo>
                    <a:pt x="8336" y="50"/>
                    <a:pt x="6035" y="1"/>
                    <a:pt x="45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7" name="Google Shape;1971;p54"/>
            <p:cNvSpPr/>
            <p:nvPr/>
          </p:nvSpPr>
          <p:spPr>
            <a:xfrm flipH="1">
              <a:off x="3572041" y="4308409"/>
              <a:ext cx="64153" cy="42570"/>
            </a:xfrm>
            <a:custGeom>
              <a:avLst/>
              <a:gdLst/>
              <a:ahLst/>
              <a:cxnLst/>
              <a:rect l="l" t="t" r="r" b="b"/>
              <a:pathLst>
                <a:path w="3254" h="2159" extrusionOk="0">
                  <a:moveTo>
                    <a:pt x="1916" y="0"/>
                  </a:moveTo>
                  <a:cubicBezTo>
                    <a:pt x="1764" y="61"/>
                    <a:pt x="1642" y="152"/>
                    <a:pt x="1490" y="243"/>
                  </a:cubicBezTo>
                  <a:cubicBezTo>
                    <a:pt x="913" y="578"/>
                    <a:pt x="426" y="1064"/>
                    <a:pt x="62" y="1642"/>
                  </a:cubicBezTo>
                  <a:cubicBezTo>
                    <a:pt x="1" y="1824"/>
                    <a:pt x="122" y="2006"/>
                    <a:pt x="305" y="2037"/>
                  </a:cubicBezTo>
                  <a:cubicBezTo>
                    <a:pt x="852" y="2037"/>
                    <a:pt x="2007" y="2098"/>
                    <a:pt x="3253" y="2158"/>
                  </a:cubicBezTo>
                  <a:cubicBezTo>
                    <a:pt x="3223" y="2098"/>
                    <a:pt x="3223" y="2037"/>
                    <a:pt x="3192" y="1976"/>
                  </a:cubicBezTo>
                  <a:cubicBezTo>
                    <a:pt x="2919" y="1216"/>
                    <a:pt x="2493" y="547"/>
                    <a:pt x="1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8" name="Google Shape;1972;p54"/>
            <p:cNvSpPr/>
            <p:nvPr/>
          </p:nvSpPr>
          <p:spPr>
            <a:xfrm flipH="1">
              <a:off x="3249623" y="4295040"/>
              <a:ext cx="182206" cy="57398"/>
            </a:xfrm>
            <a:custGeom>
              <a:avLst/>
              <a:gdLst/>
              <a:ahLst/>
              <a:cxnLst/>
              <a:rect l="l" t="t" r="r" b="b"/>
              <a:pathLst>
                <a:path w="9242" h="2911" extrusionOk="0">
                  <a:moveTo>
                    <a:pt x="4544" y="1"/>
                  </a:moveTo>
                  <a:cubicBezTo>
                    <a:pt x="3850" y="1"/>
                    <a:pt x="3332" y="11"/>
                    <a:pt x="3283" y="40"/>
                  </a:cubicBezTo>
                  <a:cubicBezTo>
                    <a:pt x="3283" y="40"/>
                    <a:pt x="2828" y="70"/>
                    <a:pt x="1521" y="952"/>
                  </a:cubicBezTo>
                  <a:cubicBezTo>
                    <a:pt x="913" y="1286"/>
                    <a:pt x="426" y="1742"/>
                    <a:pt x="92" y="2320"/>
                  </a:cubicBezTo>
                  <a:cubicBezTo>
                    <a:pt x="1" y="2502"/>
                    <a:pt x="122" y="2684"/>
                    <a:pt x="335" y="2715"/>
                  </a:cubicBezTo>
                  <a:cubicBezTo>
                    <a:pt x="1383" y="2753"/>
                    <a:pt x="4413" y="2910"/>
                    <a:pt x="6589" y="2910"/>
                  </a:cubicBezTo>
                  <a:cubicBezTo>
                    <a:pt x="7884" y="2910"/>
                    <a:pt x="8877" y="2855"/>
                    <a:pt x="8967" y="2684"/>
                  </a:cubicBezTo>
                  <a:cubicBezTo>
                    <a:pt x="9241" y="2228"/>
                    <a:pt x="8755" y="131"/>
                    <a:pt x="8512" y="70"/>
                  </a:cubicBezTo>
                  <a:cubicBezTo>
                    <a:pt x="8345" y="50"/>
                    <a:pt x="6038" y="1"/>
                    <a:pt x="45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9" name="Google Shape;1973;p54"/>
            <p:cNvSpPr/>
            <p:nvPr/>
          </p:nvSpPr>
          <p:spPr>
            <a:xfrm flipH="1">
              <a:off x="3359889" y="4304800"/>
              <a:ext cx="71940" cy="46178"/>
            </a:xfrm>
            <a:custGeom>
              <a:avLst/>
              <a:gdLst/>
              <a:ahLst/>
              <a:cxnLst/>
              <a:rect l="l" t="t" r="r" b="b"/>
              <a:pathLst>
                <a:path w="3649" h="2342" extrusionOk="0">
                  <a:moveTo>
                    <a:pt x="2220" y="1"/>
                  </a:moveTo>
                  <a:cubicBezTo>
                    <a:pt x="2007" y="123"/>
                    <a:pt x="1764" y="244"/>
                    <a:pt x="1490" y="426"/>
                  </a:cubicBezTo>
                  <a:cubicBezTo>
                    <a:pt x="913" y="761"/>
                    <a:pt x="426" y="1247"/>
                    <a:pt x="92" y="1825"/>
                  </a:cubicBezTo>
                  <a:cubicBezTo>
                    <a:pt x="1" y="2007"/>
                    <a:pt x="122" y="2189"/>
                    <a:pt x="305" y="2189"/>
                  </a:cubicBezTo>
                  <a:cubicBezTo>
                    <a:pt x="943" y="2220"/>
                    <a:pt x="2220" y="2281"/>
                    <a:pt x="3648" y="2341"/>
                  </a:cubicBezTo>
                  <a:cubicBezTo>
                    <a:pt x="3557" y="2037"/>
                    <a:pt x="3435" y="1733"/>
                    <a:pt x="3283" y="1430"/>
                  </a:cubicBezTo>
                  <a:cubicBezTo>
                    <a:pt x="3040" y="882"/>
                    <a:pt x="2645" y="396"/>
                    <a:pt x="22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0" name="Google Shape;1974;p54"/>
            <p:cNvSpPr/>
            <p:nvPr/>
          </p:nvSpPr>
          <p:spPr>
            <a:xfrm flipH="1">
              <a:off x="3177127" y="3509876"/>
              <a:ext cx="204366" cy="238562"/>
            </a:xfrm>
            <a:custGeom>
              <a:avLst/>
              <a:gdLst/>
              <a:ahLst/>
              <a:cxnLst/>
              <a:rect l="l" t="t" r="r" b="b"/>
              <a:pathLst>
                <a:path w="10366" h="12099" extrusionOk="0">
                  <a:moveTo>
                    <a:pt x="1292" y="1"/>
                  </a:moveTo>
                  <a:cubicBezTo>
                    <a:pt x="987" y="1"/>
                    <a:pt x="693" y="77"/>
                    <a:pt x="427" y="255"/>
                  </a:cubicBezTo>
                  <a:cubicBezTo>
                    <a:pt x="31" y="528"/>
                    <a:pt x="1" y="1136"/>
                    <a:pt x="31" y="1562"/>
                  </a:cubicBezTo>
                  <a:cubicBezTo>
                    <a:pt x="153" y="2595"/>
                    <a:pt x="487" y="3628"/>
                    <a:pt x="1034" y="4540"/>
                  </a:cubicBezTo>
                  <a:cubicBezTo>
                    <a:pt x="1794" y="5939"/>
                    <a:pt x="2706" y="7276"/>
                    <a:pt x="3800" y="8461"/>
                  </a:cubicBezTo>
                  <a:cubicBezTo>
                    <a:pt x="4834" y="9616"/>
                    <a:pt x="6050" y="10893"/>
                    <a:pt x="7387" y="11683"/>
                  </a:cubicBezTo>
                  <a:cubicBezTo>
                    <a:pt x="7478" y="11744"/>
                    <a:pt x="7570" y="11774"/>
                    <a:pt x="7691" y="11835"/>
                  </a:cubicBezTo>
                  <a:cubicBezTo>
                    <a:pt x="7996" y="11979"/>
                    <a:pt x="8418" y="12098"/>
                    <a:pt x="8826" y="12098"/>
                  </a:cubicBezTo>
                  <a:cubicBezTo>
                    <a:pt x="9191" y="12098"/>
                    <a:pt x="9544" y="12003"/>
                    <a:pt x="9788" y="11744"/>
                  </a:cubicBezTo>
                  <a:cubicBezTo>
                    <a:pt x="10366" y="11136"/>
                    <a:pt x="10092" y="10164"/>
                    <a:pt x="9788" y="9464"/>
                  </a:cubicBezTo>
                  <a:cubicBezTo>
                    <a:pt x="8846" y="7337"/>
                    <a:pt x="7387" y="5361"/>
                    <a:pt x="5928" y="3568"/>
                  </a:cubicBezTo>
                  <a:cubicBezTo>
                    <a:pt x="5442" y="2960"/>
                    <a:pt x="4925" y="2382"/>
                    <a:pt x="4408" y="1805"/>
                  </a:cubicBezTo>
                  <a:cubicBezTo>
                    <a:pt x="3759" y="1084"/>
                    <a:pt x="2445" y="1"/>
                    <a:pt x="12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1" name="Google Shape;1975;p54"/>
            <p:cNvSpPr/>
            <p:nvPr/>
          </p:nvSpPr>
          <p:spPr>
            <a:xfrm flipH="1">
              <a:off x="3287988" y="3498696"/>
              <a:ext cx="136053" cy="309170"/>
            </a:xfrm>
            <a:custGeom>
              <a:avLst/>
              <a:gdLst/>
              <a:ahLst/>
              <a:cxnLst/>
              <a:rect l="l" t="t" r="r" b="b"/>
              <a:pathLst>
                <a:path w="6901" h="15680" extrusionOk="0">
                  <a:moveTo>
                    <a:pt x="1369" y="1"/>
                  </a:moveTo>
                  <a:cubicBezTo>
                    <a:pt x="1308" y="1"/>
                    <a:pt x="1247" y="31"/>
                    <a:pt x="1247" y="62"/>
                  </a:cubicBezTo>
                  <a:cubicBezTo>
                    <a:pt x="1" y="2493"/>
                    <a:pt x="1" y="5685"/>
                    <a:pt x="791" y="8512"/>
                  </a:cubicBezTo>
                  <a:cubicBezTo>
                    <a:pt x="1581" y="11399"/>
                    <a:pt x="3436" y="13922"/>
                    <a:pt x="5928" y="15563"/>
                  </a:cubicBezTo>
                  <a:cubicBezTo>
                    <a:pt x="6029" y="15642"/>
                    <a:pt x="6148" y="15679"/>
                    <a:pt x="6264" y="15679"/>
                  </a:cubicBezTo>
                  <a:cubicBezTo>
                    <a:pt x="6461" y="15679"/>
                    <a:pt x="6653" y="15572"/>
                    <a:pt x="6749" y="15381"/>
                  </a:cubicBezTo>
                  <a:cubicBezTo>
                    <a:pt x="6901" y="14986"/>
                    <a:pt x="6627" y="14530"/>
                    <a:pt x="6354" y="14196"/>
                  </a:cubicBezTo>
                  <a:cubicBezTo>
                    <a:pt x="5655" y="13253"/>
                    <a:pt x="3770" y="10761"/>
                    <a:pt x="2980" y="7721"/>
                  </a:cubicBezTo>
                  <a:cubicBezTo>
                    <a:pt x="2372" y="5381"/>
                    <a:pt x="2554" y="2919"/>
                    <a:pt x="3496" y="730"/>
                  </a:cubicBezTo>
                  <a:cubicBezTo>
                    <a:pt x="3557" y="639"/>
                    <a:pt x="3527" y="548"/>
                    <a:pt x="3436" y="518"/>
                  </a:cubicBezTo>
                  <a:cubicBezTo>
                    <a:pt x="2767" y="244"/>
                    <a:pt x="2068" y="92"/>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2" name="Google Shape;1976;p54"/>
            <p:cNvSpPr/>
            <p:nvPr/>
          </p:nvSpPr>
          <p:spPr>
            <a:xfrm flipH="1">
              <a:off x="3301769" y="3547714"/>
              <a:ext cx="131262" cy="129012"/>
            </a:xfrm>
            <a:custGeom>
              <a:avLst/>
              <a:gdLst/>
              <a:ahLst/>
              <a:cxnLst/>
              <a:rect l="l" t="t" r="r" b="b"/>
              <a:pathLst>
                <a:path w="6658" h="6543" extrusionOk="0">
                  <a:moveTo>
                    <a:pt x="1049" y="1"/>
                  </a:moveTo>
                  <a:cubicBezTo>
                    <a:pt x="753" y="1"/>
                    <a:pt x="495" y="109"/>
                    <a:pt x="335" y="402"/>
                  </a:cubicBezTo>
                  <a:cubicBezTo>
                    <a:pt x="244" y="524"/>
                    <a:pt x="183" y="676"/>
                    <a:pt x="153" y="798"/>
                  </a:cubicBezTo>
                  <a:cubicBezTo>
                    <a:pt x="123" y="980"/>
                    <a:pt x="123" y="1162"/>
                    <a:pt x="123" y="1345"/>
                  </a:cubicBezTo>
                  <a:cubicBezTo>
                    <a:pt x="183" y="1588"/>
                    <a:pt x="183" y="1861"/>
                    <a:pt x="153" y="2105"/>
                  </a:cubicBezTo>
                  <a:cubicBezTo>
                    <a:pt x="92" y="2317"/>
                    <a:pt x="1" y="2469"/>
                    <a:pt x="92" y="2713"/>
                  </a:cubicBezTo>
                  <a:cubicBezTo>
                    <a:pt x="183" y="2895"/>
                    <a:pt x="244" y="3077"/>
                    <a:pt x="275" y="3290"/>
                  </a:cubicBezTo>
                  <a:cubicBezTo>
                    <a:pt x="275" y="3564"/>
                    <a:pt x="153" y="3776"/>
                    <a:pt x="214" y="4050"/>
                  </a:cubicBezTo>
                  <a:cubicBezTo>
                    <a:pt x="214" y="4080"/>
                    <a:pt x="244" y="4141"/>
                    <a:pt x="275" y="4172"/>
                  </a:cubicBezTo>
                  <a:lnTo>
                    <a:pt x="275" y="4202"/>
                  </a:lnTo>
                  <a:lnTo>
                    <a:pt x="457" y="4323"/>
                  </a:lnTo>
                  <a:cubicBezTo>
                    <a:pt x="1004" y="4688"/>
                    <a:pt x="1703" y="4810"/>
                    <a:pt x="2311" y="5083"/>
                  </a:cubicBezTo>
                  <a:cubicBezTo>
                    <a:pt x="3223" y="5479"/>
                    <a:pt x="4104" y="5965"/>
                    <a:pt x="4925" y="6542"/>
                  </a:cubicBezTo>
                  <a:lnTo>
                    <a:pt x="6658" y="3320"/>
                  </a:lnTo>
                  <a:cubicBezTo>
                    <a:pt x="4712" y="2500"/>
                    <a:pt x="4712" y="250"/>
                    <a:pt x="3344" y="250"/>
                  </a:cubicBezTo>
                  <a:cubicBezTo>
                    <a:pt x="3221" y="785"/>
                    <a:pt x="3223" y="944"/>
                    <a:pt x="3162" y="944"/>
                  </a:cubicBezTo>
                  <a:cubicBezTo>
                    <a:pt x="3133" y="944"/>
                    <a:pt x="3089" y="908"/>
                    <a:pt x="3010" y="858"/>
                  </a:cubicBezTo>
                  <a:cubicBezTo>
                    <a:pt x="2856" y="748"/>
                    <a:pt x="1825" y="1"/>
                    <a:pt x="1049" y="1"/>
                  </a:cubicBezTo>
                  <a:close/>
                </a:path>
              </a:pathLst>
            </a:custGeom>
            <a:solidFill>
              <a:srgbClr val="FFB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3" name="Google Shape;1977;p54"/>
            <p:cNvSpPr/>
            <p:nvPr/>
          </p:nvSpPr>
          <p:spPr>
            <a:xfrm flipH="1">
              <a:off x="3302356" y="3590995"/>
              <a:ext cx="77933" cy="85732"/>
            </a:xfrm>
            <a:custGeom>
              <a:avLst/>
              <a:gdLst/>
              <a:ahLst/>
              <a:cxnLst/>
              <a:rect l="l" t="t" r="r" b="b"/>
              <a:pathLst>
                <a:path w="3953" h="4348" extrusionOk="0">
                  <a:moveTo>
                    <a:pt x="2584" y="1"/>
                  </a:moveTo>
                  <a:cubicBezTo>
                    <a:pt x="2280" y="335"/>
                    <a:pt x="1946" y="700"/>
                    <a:pt x="1642" y="1065"/>
                  </a:cubicBezTo>
                  <a:cubicBezTo>
                    <a:pt x="1338" y="1429"/>
                    <a:pt x="973" y="1916"/>
                    <a:pt x="609" y="2341"/>
                  </a:cubicBezTo>
                  <a:cubicBezTo>
                    <a:pt x="426" y="2584"/>
                    <a:pt x="214" y="2828"/>
                    <a:pt x="1" y="3071"/>
                  </a:cubicBezTo>
                  <a:cubicBezTo>
                    <a:pt x="791" y="3435"/>
                    <a:pt x="1551" y="3861"/>
                    <a:pt x="2250" y="4347"/>
                  </a:cubicBezTo>
                  <a:lnTo>
                    <a:pt x="3952" y="1125"/>
                  </a:lnTo>
                  <a:cubicBezTo>
                    <a:pt x="3405" y="852"/>
                    <a:pt x="2949" y="487"/>
                    <a:pt x="2584" y="1"/>
                  </a:cubicBezTo>
                  <a:close/>
                </a:path>
              </a:pathLst>
            </a:custGeom>
            <a:solidFill>
              <a:srgbClr val="B2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4" name="Google Shape;1978;p54"/>
            <p:cNvSpPr/>
            <p:nvPr/>
          </p:nvSpPr>
          <p:spPr>
            <a:xfrm flipH="1">
              <a:off x="3172315" y="3583207"/>
              <a:ext cx="201369" cy="170221"/>
            </a:xfrm>
            <a:custGeom>
              <a:avLst/>
              <a:gdLst/>
              <a:ahLst/>
              <a:cxnLst/>
              <a:rect l="l" t="t" r="r" b="b"/>
              <a:pathLst>
                <a:path w="10214" h="8633" extrusionOk="0">
                  <a:moveTo>
                    <a:pt x="2371" y="1"/>
                  </a:moveTo>
                  <a:cubicBezTo>
                    <a:pt x="2280" y="335"/>
                    <a:pt x="152" y="3709"/>
                    <a:pt x="0" y="3982"/>
                  </a:cubicBezTo>
                  <a:cubicBezTo>
                    <a:pt x="638" y="4560"/>
                    <a:pt x="2736" y="6232"/>
                    <a:pt x="3435" y="6688"/>
                  </a:cubicBezTo>
                  <a:cubicBezTo>
                    <a:pt x="3830" y="6961"/>
                    <a:pt x="4225" y="7204"/>
                    <a:pt x="4620" y="7448"/>
                  </a:cubicBezTo>
                  <a:cubicBezTo>
                    <a:pt x="5464" y="7901"/>
                    <a:pt x="7034" y="8632"/>
                    <a:pt x="8280" y="8632"/>
                  </a:cubicBezTo>
                  <a:cubicBezTo>
                    <a:pt x="8873" y="8632"/>
                    <a:pt x="9393" y="8466"/>
                    <a:pt x="9727" y="8025"/>
                  </a:cubicBezTo>
                  <a:cubicBezTo>
                    <a:pt x="10213" y="7387"/>
                    <a:pt x="9696" y="5441"/>
                    <a:pt x="5806" y="2615"/>
                  </a:cubicBezTo>
                  <a:cubicBezTo>
                    <a:pt x="5046" y="2037"/>
                    <a:pt x="3252" y="396"/>
                    <a:pt x="2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5" name="Google Shape;1979;p54"/>
            <p:cNvSpPr/>
            <p:nvPr/>
          </p:nvSpPr>
          <p:spPr>
            <a:xfrm flipH="1">
              <a:off x="3308349" y="3661723"/>
              <a:ext cx="65947" cy="52153"/>
            </a:xfrm>
            <a:custGeom>
              <a:avLst/>
              <a:gdLst/>
              <a:ahLst/>
              <a:cxnLst/>
              <a:rect l="l" t="t" r="r" b="b"/>
              <a:pathLst>
                <a:path w="3345" h="2645" extrusionOk="0">
                  <a:moveTo>
                    <a:pt x="1" y="0"/>
                  </a:moveTo>
                  <a:lnTo>
                    <a:pt x="1" y="0"/>
                  </a:lnTo>
                  <a:cubicBezTo>
                    <a:pt x="244" y="244"/>
                    <a:pt x="517" y="517"/>
                    <a:pt x="791" y="730"/>
                  </a:cubicBezTo>
                  <a:cubicBezTo>
                    <a:pt x="1034" y="973"/>
                    <a:pt x="1308" y="1186"/>
                    <a:pt x="1612" y="1429"/>
                  </a:cubicBezTo>
                  <a:cubicBezTo>
                    <a:pt x="1885" y="1642"/>
                    <a:pt x="2159" y="1855"/>
                    <a:pt x="2463" y="2067"/>
                  </a:cubicBezTo>
                  <a:cubicBezTo>
                    <a:pt x="2736" y="2280"/>
                    <a:pt x="3040" y="2463"/>
                    <a:pt x="3344" y="2645"/>
                  </a:cubicBezTo>
                  <a:cubicBezTo>
                    <a:pt x="3071" y="2402"/>
                    <a:pt x="2797" y="2189"/>
                    <a:pt x="2524" y="1946"/>
                  </a:cubicBezTo>
                  <a:cubicBezTo>
                    <a:pt x="2250" y="1733"/>
                    <a:pt x="1976" y="1520"/>
                    <a:pt x="1703" y="1277"/>
                  </a:cubicBezTo>
                  <a:cubicBezTo>
                    <a:pt x="1429" y="1064"/>
                    <a:pt x="1156" y="852"/>
                    <a:pt x="852" y="639"/>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6" name="Google Shape;1980;p54"/>
            <p:cNvSpPr/>
            <p:nvPr/>
          </p:nvSpPr>
          <p:spPr>
            <a:xfrm flipH="1">
              <a:off x="3214876" y="3583207"/>
              <a:ext cx="115057" cy="87526"/>
            </a:xfrm>
            <a:custGeom>
              <a:avLst/>
              <a:gdLst/>
              <a:ahLst/>
              <a:cxnLst/>
              <a:rect l="l" t="t" r="r" b="b"/>
              <a:pathLst>
                <a:path w="5836" h="4439" extrusionOk="0">
                  <a:moveTo>
                    <a:pt x="152" y="1"/>
                  </a:moveTo>
                  <a:lnTo>
                    <a:pt x="0" y="305"/>
                  </a:lnTo>
                  <a:lnTo>
                    <a:pt x="182" y="31"/>
                  </a:lnTo>
                  <a:cubicBezTo>
                    <a:pt x="699" y="335"/>
                    <a:pt x="1155" y="669"/>
                    <a:pt x="1611" y="1064"/>
                  </a:cubicBezTo>
                  <a:cubicBezTo>
                    <a:pt x="2067" y="1460"/>
                    <a:pt x="2523" y="1824"/>
                    <a:pt x="3009" y="2220"/>
                  </a:cubicBezTo>
                  <a:cubicBezTo>
                    <a:pt x="3222" y="2402"/>
                    <a:pt x="3465" y="2584"/>
                    <a:pt x="3708" y="2767"/>
                  </a:cubicBezTo>
                  <a:lnTo>
                    <a:pt x="4438" y="3283"/>
                  </a:lnTo>
                  <a:cubicBezTo>
                    <a:pt x="4924" y="3648"/>
                    <a:pt x="5380" y="4043"/>
                    <a:pt x="5836" y="4438"/>
                  </a:cubicBezTo>
                  <a:cubicBezTo>
                    <a:pt x="5410" y="3982"/>
                    <a:pt x="4955" y="3587"/>
                    <a:pt x="4499" y="3223"/>
                  </a:cubicBezTo>
                  <a:cubicBezTo>
                    <a:pt x="4377" y="3131"/>
                    <a:pt x="4255" y="3010"/>
                    <a:pt x="4134" y="2919"/>
                  </a:cubicBezTo>
                  <a:lnTo>
                    <a:pt x="4134" y="2919"/>
                  </a:lnTo>
                  <a:lnTo>
                    <a:pt x="4377" y="3010"/>
                  </a:lnTo>
                  <a:cubicBezTo>
                    <a:pt x="4620" y="3101"/>
                    <a:pt x="4833" y="3223"/>
                    <a:pt x="5046" y="3344"/>
                  </a:cubicBezTo>
                  <a:cubicBezTo>
                    <a:pt x="5076" y="3344"/>
                    <a:pt x="5107" y="3314"/>
                    <a:pt x="5076" y="3283"/>
                  </a:cubicBezTo>
                  <a:cubicBezTo>
                    <a:pt x="4863" y="3131"/>
                    <a:pt x="4651" y="3010"/>
                    <a:pt x="4438" y="2919"/>
                  </a:cubicBezTo>
                  <a:cubicBezTo>
                    <a:pt x="4316" y="2888"/>
                    <a:pt x="4195" y="2858"/>
                    <a:pt x="4073" y="2797"/>
                  </a:cubicBezTo>
                  <a:lnTo>
                    <a:pt x="3891" y="2736"/>
                  </a:lnTo>
                  <a:cubicBezTo>
                    <a:pt x="3617" y="2554"/>
                    <a:pt x="3344" y="2341"/>
                    <a:pt x="3070" y="2098"/>
                  </a:cubicBezTo>
                  <a:cubicBezTo>
                    <a:pt x="2614" y="1733"/>
                    <a:pt x="2128" y="1338"/>
                    <a:pt x="1672" y="973"/>
                  </a:cubicBezTo>
                  <a:cubicBezTo>
                    <a:pt x="1216" y="578"/>
                    <a:pt x="699" y="274"/>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7" name="Google Shape;1981;p54"/>
            <p:cNvSpPr/>
            <p:nvPr/>
          </p:nvSpPr>
          <p:spPr>
            <a:xfrm rot="462857" flipH="1">
              <a:off x="3039304" y="2732682"/>
              <a:ext cx="850607" cy="754587"/>
            </a:xfrm>
            <a:custGeom>
              <a:avLst/>
              <a:gdLst/>
              <a:ahLst/>
              <a:cxnLst/>
              <a:rect l="l" t="t" r="r" b="b"/>
              <a:pathLst>
                <a:path w="18634" h="20928" extrusionOk="0">
                  <a:moveTo>
                    <a:pt x="8064" y="0"/>
                  </a:moveTo>
                  <a:cubicBezTo>
                    <a:pt x="3232" y="0"/>
                    <a:pt x="576" y="3775"/>
                    <a:pt x="122" y="9936"/>
                  </a:cubicBezTo>
                  <a:cubicBezTo>
                    <a:pt x="31" y="10939"/>
                    <a:pt x="1" y="11942"/>
                    <a:pt x="1" y="12884"/>
                  </a:cubicBezTo>
                  <a:cubicBezTo>
                    <a:pt x="31" y="15073"/>
                    <a:pt x="426" y="16957"/>
                    <a:pt x="1672" y="18355"/>
                  </a:cubicBezTo>
                  <a:cubicBezTo>
                    <a:pt x="2736" y="19571"/>
                    <a:pt x="4469" y="20422"/>
                    <a:pt x="7144" y="20787"/>
                  </a:cubicBezTo>
                  <a:cubicBezTo>
                    <a:pt x="7387" y="20818"/>
                    <a:pt x="7630" y="20848"/>
                    <a:pt x="7903" y="20878"/>
                  </a:cubicBezTo>
                  <a:cubicBezTo>
                    <a:pt x="8216" y="20912"/>
                    <a:pt x="8528" y="20928"/>
                    <a:pt x="8839" y="20928"/>
                  </a:cubicBezTo>
                  <a:cubicBezTo>
                    <a:pt x="11935" y="20928"/>
                    <a:pt x="14851" y="19303"/>
                    <a:pt x="16536" y="16623"/>
                  </a:cubicBezTo>
                  <a:cubicBezTo>
                    <a:pt x="17417" y="15194"/>
                    <a:pt x="17964" y="13553"/>
                    <a:pt x="18116" y="11881"/>
                  </a:cubicBezTo>
                  <a:cubicBezTo>
                    <a:pt x="18633" y="6015"/>
                    <a:pt x="14590" y="635"/>
                    <a:pt x="9119" y="57"/>
                  </a:cubicBezTo>
                  <a:cubicBezTo>
                    <a:pt x="8757" y="19"/>
                    <a:pt x="8405" y="0"/>
                    <a:pt x="8064" y="0"/>
                  </a:cubicBezTo>
                  <a:close/>
                </a:path>
              </a:pathLst>
            </a:custGeom>
            <a:solidFill>
              <a:srgbClr val="FFB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8" name="Google Shape;1982;p54"/>
            <p:cNvSpPr/>
            <p:nvPr/>
          </p:nvSpPr>
          <p:spPr>
            <a:xfrm rot="462857" flipH="1">
              <a:off x="3486037" y="2966461"/>
              <a:ext cx="46" cy="1118"/>
            </a:xfrm>
            <a:custGeom>
              <a:avLst/>
              <a:gdLst/>
              <a:ahLst/>
              <a:cxnLst/>
              <a:rect l="l" t="t" r="r" b="b"/>
              <a:pathLst>
                <a:path w="1" h="31" extrusionOk="0">
                  <a:moveTo>
                    <a:pt x="0" y="31"/>
                  </a:moveTo>
                  <a:lnTo>
                    <a:pt x="0" y="31"/>
                  </a:lnTo>
                  <a:cubicBezTo>
                    <a:pt x="0" y="0"/>
                    <a:pt x="0" y="0"/>
                    <a:pt x="0" y="31"/>
                  </a:cubicBezTo>
                  <a:close/>
                </a:path>
              </a:pathLst>
            </a:custGeom>
            <a:solidFill>
              <a:srgbClr val="FF5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9" name="Google Shape;1983;p54"/>
            <p:cNvSpPr/>
            <p:nvPr/>
          </p:nvSpPr>
          <p:spPr>
            <a:xfrm rot="462857" flipH="1">
              <a:off x="2864276" y="2609087"/>
              <a:ext cx="1055932" cy="582057"/>
            </a:xfrm>
            <a:custGeom>
              <a:avLst/>
              <a:gdLst/>
              <a:ahLst/>
              <a:cxnLst/>
              <a:rect l="l" t="t" r="r" b="b"/>
              <a:pathLst>
                <a:path w="23132" h="16143" extrusionOk="0">
                  <a:moveTo>
                    <a:pt x="11065" y="0"/>
                  </a:moveTo>
                  <a:cubicBezTo>
                    <a:pt x="10164" y="0"/>
                    <a:pt x="9257" y="91"/>
                    <a:pt x="8360" y="276"/>
                  </a:cubicBezTo>
                  <a:cubicBezTo>
                    <a:pt x="6961" y="549"/>
                    <a:pt x="5624" y="1036"/>
                    <a:pt x="4408" y="1765"/>
                  </a:cubicBezTo>
                  <a:cubicBezTo>
                    <a:pt x="3952" y="2008"/>
                    <a:pt x="3496" y="2282"/>
                    <a:pt x="3101" y="2616"/>
                  </a:cubicBezTo>
                  <a:cubicBezTo>
                    <a:pt x="2645" y="2951"/>
                    <a:pt x="2220" y="3315"/>
                    <a:pt x="1825" y="3741"/>
                  </a:cubicBezTo>
                  <a:cubicBezTo>
                    <a:pt x="1065" y="4440"/>
                    <a:pt x="517" y="5321"/>
                    <a:pt x="214" y="6294"/>
                  </a:cubicBezTo>
                  <a:cubicBezTo>
                    <a:pt x="1" y="7084"/>
                    <a:pt x="62" y="7966"/>
                    <a:pt x="457" y="8695"/>
                  </a:cubicBezTo>
                  <a:cubicBezTo>
                    <a:pt x="1151" y="8641"/>
                    <a:pt x="1846" y="8614"/>
                    <a:pt x="2541" y="8614"/>
                  </a:cubicBezTo>
                  <a:cubicBezTo>
                    <a:pt x="3792" y="8614"/>
                    <a:pt x="5042" y="8702"/>
                    <a:pt x="6293" y="8878"/>
                  </a:cubicBezTo>
                  <a:cubicBezTo>
                    <a:pt x="6566" y="8908"/>
                    <a:pt x="6840" y="8938"/>
                    <a:pt x="7113" y="8999"/>
                  </a:cubicBezTo>
                  <a:cubicBezTo>
                    <a:pt x="7113" y="8817"/>
                    <a:pt x="7113" y="8635"/>
                    <a:pt x="7083" y="8483"/>
                  </a:cubicBezTo>
                  <a:cubicBezTo>
                    <a:pt x="7053" y="7814"/>
                    <a:pt x="7113" y="7145"/>
                    <a:pt x="7326" y="6507"/>
                  </a:cubicBezTo>
                  <a:lnTo>
                    <a:pt x="7326" y="6507"/>
                  </a:lnTo>
                  <a:cubicBezTo>
                    <a:pt x="7235" y="6932"/>
                    <a:pt x="7235" y="7388"/>
                    <a:pt x="7296" y="7814"/>
                  </a:cubicBezTo>
                  <a:cubicBezTo>
                    <a:pt x="7326" y="8209"/>
                    <a:pt x="7448" y="8635"/>
                    <a:pt x="7600" y="8999"/>
                  </a:cubicBezTo>
                  <a:cubicBezTo>
                    <a:pt x="7600" y="9012"/>
                    <a:pt x="7610" y="9019"/>
                    <a:pt x="7622" y="9019"/>
                  </a:cubicBezTo>
                  <a:cubicBezTo>
                    <a:pt x="7640" y="9019"/>
                    <a:pt x="7660" y="9004"/>
                    <a:pt x="7660" y="8969"/>
                  </a:cubicBezTo>
                  <a:cubicBezTo>
                    <a:pt x="7296" y="7875"/>
                    <a:pt x="7296" y="6720"/>
                    <a:pt x="7660" y="5625"/>
                  </a:cubicBezTo>
                  <a:cubicBezTo>
                    <a:pt x="7691" y="5504"/>
                    <a:pt x="7752" y="5413"/>
                    <a:pt x="7812" y="5321"/>
                  </a:cubicBezTo>
                  <a:lnTo>
                    <a:pt x="7812" y="5321"/>
                  </a:lnTo>
                  <a:cubicBezTo>
                    <a:pt x="7569" y="6081"/>
                    <a:pt x="7387" y="8087"/>
                    <a:pt x="7934" y="9151"/>
                  </a:cubicBezTo>
                  <a:cubicBezTo>
                    <a:pt x="8390" y="9242"/>
                    <a:pt x="8876" y="9394"/>
                    <a:pt x="9332" y="9516"/>
                  </a:cubicBezTo>
                  <a:cubicBezTo>
                    <a:pt x="9484" y="9242"/>
                    <a:pt x="9484" y="8878"/>
                    <a:pt x="9332" y="8604"/>
                  </a:cubicBezTo>
                  <a:cubicBezTo>
                    <a:pt x="9028" y="7753"/>
                    <a:pt x="8907" y="6811"/>
                    <a:pt x="9059" y="5929"/>
                  </a:cubicBezTo>
                  <a:cubicBezTo>
                    <a:pt x="9119" y="5473"/>
                    <a:pt x="9241" y="5017"/>
                    <a:pt x="9423" y="4622"/>
                  </a:cubicBezTo>
                  <a:lnTo>
                    <a:pt x="9484" y="4501"/>
                  </a:lnTo>
                  <a:lnTo>
                    <a:pt x="9484" y="4501"/>
                  </a:lnTo>
                  <a:cubicBezTo>
                    <a:pt x="9454" y="4774"/>
                    <a:pt x="9393" y="5078"/>
                    <a:pt x="9332" y="5352"/>
                  </a:cubicBezTo>
                  <a:cubicBezTo>
                    <a:pt x="9302" y="5747"/>
                    <a:pt x="9271" y="6112"/>
                    <a:pt x="9271" y="6507"/>
                  </a:cubicBezTo>
                  <a:cubicBezTo>
                    <a:pt x="9271" y="7236"/>
                    <a:pt x="9393" y="7966"/>
                    <a:pt x="9697" y="8635"/>
                  </a:cubicBezTo>
                  <a:cubicBezTo>
                    <a:pt x="9971" y="9334"/>
                    <a:pt x="10518" y="9911"/>
                    <a:pt x="11217" y="10215"/>
                  </a:cubicBezTo>
                  <a:lnTo>
                    <a:pt x="11673" y="10428"/>
                  </a:lnTo>
                  <a:cubicBezTo>
                    <a:pt x="11885" y="10519"/>
                    <a:pt x="12129" y="10610"/>
                    <a:pt x="12402" y="10701"/>
                  </a:cubicBezTo>
                  <a:cubicBezTo>
                    <a:pt x="13557" y="11066"/>
                    <a:pt x="14469" y="11948"/>
                    <a:pt x="14925" y="13072"/>
                  </a:cubicBezTo>
                  <a:cubicBezTo>
                    <a:pt x="15138" y="13680"/>
                    <a:pt x="14925" y="14349"/>
                    <a:pt x="14895" y="14987"/>
                  </a:cubicBezTo>
                  <a:cubicBezTo>
                    <a:pt x="14864" y="15595"/>
                    <a:pt x="14773" y="16112"/>
                    <a:pt x="15411" y="16142"/>
                  </a:cubicBezTo>
                  <a:cubicBezTo>
                    <a:pt x="15419" y="16143"/>
                    <a:pt x="15427" y="16143"/>
                    <a:pt x="15435" y="16143"/>
                  </a:cubicBezTo>
                  <a:cubicBezTo>
                    <a:pt x="16081" y="16143"/>
                    <a:pt x="16449" y="14926"/>
                    <a:pt x="17530" y="14926"/>
                  </a:cubicBezTo>
                  <a:cubicBezTo>
                    <a:pt x="17543" y="14926"/>
                    <a:pt x="17556" y="14926"/>
                    <a:pt x="17569" y="14926"/>
                  </a:cubicBezTo>
                  <a:cubicBezTo>
                    <a:pt x="18578" y="14981"/>
                    <a:pt x="18731" y="15940"/>
                    <a:pt x="19256" y="15940"/>
                  </a:cubicBezTo>
                  <a:cubicBezTo>
                    <a:pt x="19317" y="15940"/>
                    <a:pt x="19382" y="15927"/>
                    <a:pt x="19454" y="15899"/>
                  </a:cubicBezTo>
                  <a:cubicBezTo>
                    <a:pt x="19880" y="15747"/>
                    <a:pt x="20214" y="15230"/>
                    <a:pt x="20487" y="14896"/>
                  </a:cubicBezTo>
                  <a:cubicBezTo>
                    <a:pt x="22524" y="12647"/>
                    <a:pt x="23132" y="9394"/>
                    <a:pt x="22068" y="6537"/>
                  </a:cubicBezTo>
                  <a:cubicBezTo>
                    <a:pt x="21946" y="6233"/>
                    <a:pt x="21794" y="5929"/>
                    <a:pt x="21643" y="5656"/>
                  </a:cubicBezTo>
                  <a:cubicBezTo>
                    <a:pt x="21065" y="4653"/>
                    <a:pt x="20305" y="3741"/>
                    <a:pt x="19424" y="2981"/>
                  </a:cubicBezTo>
                  <a:cubicBezTo>
                    <a:pt x="19028" y="2677"/>
                    <a:pt x="18633" y="2373"/>
                    <a:pt x="18208" y="2099"/>
                  </a:cubicBezTo>
                  <a:cubicBezTo>
                    <a:pt x="16059" y="712"/>
                    <a:pt x="13581" y="0"/>
                    <a:pt x="11065"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0" name="Google Shape;1984;p54"/>
            <p:cNvSpPr/>
            <p:nvPr/>
          </p:nvSpPr>
          <p:spPr>
            <a:xfrm rot="462857" flipH="1">
              <a:off x="2950684" y="2615849"/>
              <a:ext cx="854761" cy="291840"/>
            </a:xfrm>
            <a:custGeom>
              <a:avLst/>
              <a:gdLst/>
              <a:ahLst/>
              <a:cxnLst/>
              <a:rect l="l" t="t" r="r" b="b"/>
              <a:pathLst>
                <a:path w="18725" h="8094" extrusionOk="0">
                  <a:moveTo>
                    <a:pt x="5442" y="1"/>
                  </a:moveTo>
                  <a:cubicBezTo>
                    <a:pt x="4043" y="274"/>
                    <a:pt x="2706" y="791"/>
                    <a:pt x="1490" y="1490"/>
                  </a:cubicBezTo>
                  <a:cubicBezTo>
                    <a:pt x="973" y="1976"/>
                    <a:pt x="517" y="2524"/>
                    <a:pt x="183" y="3131"/>
                  </a:cubicBezTo>
                  <a:cubicBezTo>
                    <a:pt x="62" y="3283"/>
                    <a:pt x="1" y="3496"/>
                    <a:pt x="1" y="3709"/>
                  </a:cubicBezTo>
                  <a:cubicBezTo>
                    <a:pt x="69" y="4051"/>
                    <a:pt x="428" y="4171"/>
                    <a:pt x="796" y="4171"/>
                  </a:cubicBezTo>
                  <a:cubicBezTo>
                    <a:pt x="918" y="4171"/>
                    <a:pt x="1042" y="4157"/>
                    <a:pt x="1156" y="4135"/>
                  </a:cubicBezTo>
                  <a:cubicBezTo>
                    <a:pt x="2615" y="3770"/>
                    <a:pt x="3922" y="2888"/>
                    <a:pt x="5381" y="2584"/>
                  </a:cubicBezTo>
                  <a:cubicBezTo>
                    <a:pt x="5587" y="2512"/>
                    <a:pt x="5800" y="2479"/>
                    <a:pt x="6013" y="2479"/>
                  </a:cubicBezTo>
                  <a:cubicBezTo>
                    <a:pt x="6428" y="2479"/>
                    <a:pt x="6843" y="2607"/>
                    <a:pt x="7205" y="2828"/>
                  </a:cubicBezTo>
                  <a:cubicBezTo>
                    <a:pt x="7702" y="3237"/>
                    <a:pt x="8031" y="3986"/>
                    <a:pt x="8625" y="3986"/>
                  </a:cubicBezTo>
                  <a:cubicBezTo>
                    <a:pt x="8648" y="3986"/>
                    <a:pt x="8671" y="3985"/>
                    <a:pt x="8694" y="3983"/>
                  </a:cubicBezTo>
                  <a:cubicBezTo>
                    <a:pt x="8907" y="3952"/>
                    <a:pt x="9119" y="3800"/>
                    <a:pt x="9332" y="3770"/>
                  </a:cubicBezTo>
                  <a:cubicBezTo>
                    <a:pt x="9364" y="3766"/>
                    <a:pt x="9395" y="3764"/>
                    <a:pt x="9425" y="3764"/>
                  </a:cubicBezTo>
                  <a:cubicBezTo>
                    <a:pt x="9868" y="3764"/>
                    <a:pt x="10224" y="4164"/>
                    <a:pt x="10366" y="4590"/>
                  </a:cubicBezTo>
                  <a:cubicBezTo>
                    <a:pt x="10487" y="5046"/>
                    <a:pt x="10609" y="5533"/>
                    <a:pt x="10670" y="6019"/>
                  </a:cubicBezTo>
                  <a:cubicBezTo>
                    <a:pt x="10882" y="6870"/>
                    <a:pt x="11490" y="7569"/>
                    <a:pt x="12311" y="7934"/>
                  </a:cubicBezTo>
                  <a:cubicBezTo>
                    <a:pt x="12515" y="8042"/>
                    <a:pt x="12738" y="8093"/>
                    <a:pt x="12962" y="8093"/>
                  </a:cubicBezTo>
                  <a:cubicBezTo>
                    <a:pt x="13308" y="8093"/>
                    <a:pt x="13658" y="7972"/>
                    <a:pt x="13952" y="7752"/>
                  </a:cubicBezTo>
                  <a:cubicBezTo>
                    <a:pt x="14560" y="7144"/>
                    <a:pt x="14317" y="5958"/>
                    <a:pt x="14925" y="5320"/>
                  </a:cubicBezTo>
                  <a:cubicBezTo>
                    <a:pt x="15165" y="5080"/>
                    <a:pt x="15478" y="4984"/>
                    <a:pt x="15808" y="4984"/>
                  </a:cubicBezTo>
                  <a:cubicBezTo>
                    <a:pt x="16187" y="4984"/>
                    <a:pt x="16590" y="5111"/>
                    <a:pt x="16931" y="5290"/>
                  </a:cubicBezTo>
                  <a:cubicBezTo>
                    <a:pt x="17285" y="5478"/>
                    <a:pt x="17694" y="5722"/>
                    <a:pt x="18087" y="5722"/>
                  </a:cubicBezTo>
                  <a:cubicBezTo>
                    <a:pt x="18200" y="5722"/>
                    <a:pt x="18312" y="5702"/>
                    <a:pt x="18421" y="5654"/>
                  </a:cubicBezTo>
                  <a:cubicBezTo>
                    <a:pt x="18542" y="5594"/>
                    <a:pt x="18633" y="5502"/>
                    <a:pt x="18725" y="5381"/>
                  </a:cubicBezTo>
                  <a:cubicBezTo>
                    <a:pt x="18147" y="4378"/>
                    <a:pt x="17387" y="3466"/>
                    <a:pt x="16506" y="2706"/>
                  </a:cubicBezTo>
                  <a:cubicBezTo>
                    <a:pt x="16110" y="2402"/>
                    <a:pt x="15715" y="2098"/>
                    <a:pt x="15290" y="1824"/>
                  </a:cubicBezTo>
                  <a:cubicBezTo>
                    <a:pt x="15259" y="1824"/>
                    <a:pt x="15229" y="1855"/>
                    <a:pt x="15199" y="1885"/>
                  </a:cubicBezTo>
                  <a:cubicBezTo>
                    <a:pt x="14712" y="2220"/>
                    <a:pt x="14408" y="2919"/>
                    <a:pt x="13800" y="3010"/>
                  </a:cubicBezTo>
                  <a:cubicBezTo>
                    <a:pt x="13772" y="3012"/>
                    <a:pt x="13743" y="3013"/>
                    <a:pt x="13715" y="3013"/>
                  </a:cubicBezTo>
                  <a:cubicBezTo>
                    <a:pt x="13353" y="3013"/>
                    <a:pt x="13021" y="2836"/>
                    <a:pt x="12767" y="2554"/>
                  </a:cubicBezTo>
                  <a:cubicBezTo>
                    <a:pt x="12524" y="2250"/>
                    <a:pt x="12220" y="1976"/>
                    <a:pt x="11916" y="1733"/>
                  </a:cubicBezTo>
                  <a:cubicBezTo>
                    <a:pt x="11640" y="1583"/>
                    <a:pt x="11337" y="1520"/>
                    <a:pt x="11028" y="1520"/>
                  </a:cubicBezTo>
                  <a:cubicBezTo>
                    <a:pt x="10590" y="1520"/>
                    <a:pt x="10138" y="1646"/>
                    <a:pt x="9727" y="1824"/>
                  </a:cubicBezTo>
                  <a:cubicBezTo>
                    <a:pt x="9467" y="1936"/>
                    <a:pt x="9172" y="2048"/>
                    <a:pt x="8906" y="2048"/>
                  </a:cubicBezTo>
                  <a:cubicBezTo>
                    <a:pt x="8737" y="2048"/>
                    <a:pt x="8580" y="2003"/>
                    <a:pt x="8451" y="1885"/>
                  </a:cubicBezTo>
                  <a:cubicBezTo>
                    <a:pt x="8360" y="1733"/>
                    <a:pt x="8268" y="1612"/>
                    <a:pt x="8208" y="1460"/>
                  </a:cubicBezTo>
                  <a:cubicBezTo>
                    <a:pt x="7972" y="1068"/>
                    <a:pt x="7580" y="833"/>
                    <a:pt x="7146" y="833"/>
                  </a:cubicBezTo>
                  <a:cubicBezTo>
                    <a:pt x="7075" y="833"/>
                    <a:pt x="7003" y="839"/>
                    <a:pt x="6931" y="852"/>
                  </a:cubicBezTo>
                  <a:cubicBezTo>
                    <a:pt x="6657" y="913"/>
                    <a:pt x="6384" y="1065"/>
                    <a:pt x="6080" y="1095"/>
                  </a:cubicBezTo>
                  <a:cubicBezTo>
                    <a:pt x="6045" y="1097"/>
                    <a:pt x="6012" y="1099"/>
                    <a:pt x="5981" y="1099"/>
                  </a:cubicBezTo>
                  <a:cubicBezTo>
                    <a:pt x="5258" y="1099"/>
                    <a:pt x="5587" y="438"/>
                    <a:pt x="5442" y="1"/>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1" name="Google Shape;1985;p54"/>
            <p:cNvSpPr/>
            <p:nvPr/>
          </p:nvSpPr>
          <p:spPr>
            <a:xfrm rot="462857" flipH="1">
              <a:off x="2890188" y="3077742"/>
              <a:ext cx="249787" cy="199932"/>
            </a:xfrm>
            <a:custGeom>
              <a:avLst/>
              <a:gdLst/>
              <a:ahLst/>
              <a:cxnLst/>
              <a:rect l="l" t="t" r="r" b="b"/>
              <a:pathLst>
                <a:path w="5472" h="5545" extrusionOk="0">
                  <a:moveTo>
                    <a:pt x="3402" y="1"/>
                  </a:moveTo>
                  <a:cubicBezTo>
                    <a:pt x="2660" y="1"/>
                    <a:pt x="1880" y="259"/>
                    <a:pt x="1368" y="593"/>
                  </a:cubicBezTo>
                  <a:cubicBezTo>
                    <a:pt x="487" y="1171"/>
                    <a:pt x="183" y="2448"/>
                    <a:pt x="92" y="3511"/>
                  </a:cubicBezTo>
                  <a:cubicBezTo>
                    <a:pt x="1" y="3998"/>
                    <a:pt x="122" y="4514"/>
                    <a:pt x="396" y="4940"/>
                  </a:cubicBezTo>
                  <a:cubicBezTo>
                    <a:pt x="780" y="5386"/>
                    <a:pt x="1313" y="5544"/>
                    <a:pt x="1852" y="5544"/>
                  </a:cubicBezTo>
                  <a:cubicBezTo>
                    <a:pt x="2377" y="5544"/>
                    <a:pt x="2908" y="5394"/>
                    <a:pt x="3314" y="5214"/>
                  </a:cubicBezTo>
                  <a:cubicBezTo>
                    <a:pt x="4286" y="4758"/>
                    <a:pt x="5016" y="3876"/>
                    <a:pt x="5320" y="2843"/>
                  </a:cubicBezTo>
                  <a:cubicBezTo>
                    <a:pt x="5472" y="2326"/>
                    <a:pt x="5472" y="1779"/>
                    <a:pt x="5320" y="1262"/>
                  </a:cubicBezTo>
                  <a:cubicBezTo>
                    <a:pt x="5168" y="837"/>
                    <a:pt x="4894" y="502"/>
                    <a:pt x="4530" y="259"/>
                  </a:cubicBezTo>
                  <a:cubicBezTo>
                    <a:pt x="4198" y="77"/>
                    <a:pt x="3805" y="1"/>
                    <a:pt x="3402" y="1"/>
                  </a:cubicBezTo>
                  <a:close/>
                </a:path>
              </a:pathLst>
            </a:custGeom>
            <a:solidFill>
              <a:srgbClr val="FFBB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2" name="Google Shape;1986;p54"/>
            <p:cNvSpPr/>
            <p:nvPr/>
          </p:nvSpPr>
          <p:spPr>
            <a:xfrm rot="462857" flipH="1">
              <a:off x="2918473" y="3126570"/>
              <a:ext cx="153606" cy="70598"/>
            </a:xfrm>
            <a:custGeom>
              <a:avLst/>
              <a:gdLst/>
              <a:ahLst/>
              <a:cxnLst/>
              <a:rect l="l" t="t" r="r" b="b"/>
              <a:pathLst>
                <a:path w="3365" h="1958" extrusionOk="0">
                  <a:moveTo>
                    <a:pt x="2147" y="0"/>
                  </a:moveTo>
                  <a:cubicBezTo>
                    <a:pt x="1914" y="0"/>
                    <a:pt x="1680" y="55"/>
                    <a:pt x="1480" y="164"/>
                  </a:cubicBezTo>
                  <a:cubicBezTo>
                    <a:pt x="1115" y="316"/>
                    <a:pt x="811" y="529"/>
                    <a:pt x="568" y="803"/>
                  </a:cubicBezTo>
                  <a:cubicBezTo>
                    <a:pt x="325" y="1076"/>
                    <a:pt x="142" y="1380"/>
                    <a:pt x="21" y="1715"/>
                  </a:cubicBezTo>
                  <a:cubicBezTo>
                    <a:pt x="0" y="1818"/>
                    <a:pt x="77" y="1893"/>
                    <a:pt x="139" y="1893"/>
                  </a:cubicBezTo>
                  <a:cubicBezTo>
                    <a:pt x="168" y="1893"/>
                    <a:pt x="193" y="1875"/>
                    <a:pt x="203" y="1836"/>
                  </a:cubicBezTo>
                  <a:cubicBezTo>
                    <a:pt x="477" y="1289"/>
                    <a:pt x="933" y="864"/>
                    <a:pt x="1480" y="620"/>
                  </a:cubicBezTo>
                  <a:cubicBezTo>
                    <a:pt x="1601" y="529"/>
                    <a:pt x="1753" y="499"/>
                    <a:pt x="1905" y="468"/>
                  </a:cubicBezTo>
                  <a:cubicBezTo>
                    <a:pt x="1997" y="651"/>
                    <a:pt x="2057" y="894"/>
                    <a:pt x="2027" y="1107"/>
                  </a:cubicBezTo>
                  <a:cubicBezTo>
                    <a:pt x="1997" y="1228"/>
                    <a:pt x="1966" y="1350"/>
                    <a:pt x="1905" y="1471"/>
                  </a:cubicBezTo>
                  <a:cubicBezTo>
                    <a:pt x="1875" y="1502"/>
                    <a:pt x="1845" y="1563"/>
                    <a:pt x="1814" y="1593"/>
                  </a:cubicBezTo>
                  <a:lnTo>
                    <a:pt x="1753" y="1684"/>
                  </a:lnTo>
                  <a:cubicBezTo>
                    <a:pt x="1723" y="1715"/>
                    <a:pt x="1693" y="1745"/>
                    <a:pt x="1693" y="1806"/>
                  </a:cubicBezTo>
                  <a:cubicBezTo>
                    <a:pt x="1693" y="1897"/>
                    <a:pt x="1753" y="1958"/>
                    <a:pt x="1845" y="1958"/>
                  </a:cubicBezTo>
                  <a:cubicBezTo>
                    <a:pt x="1905" y="1958"/>
                    <a:pt x="1966" y="1927"/>
                    <a:pt x="1997" y="1897"/>
                  </a:cubicBezTo>
                  <a:lnTo>
                    <a:pt x="2088" y="1806"/>
                  </a:lnTo>
                  <a:cubicBezTo>
                    <a:pt x="2149" y="1745"/>
                    <a:pt x="2179" y="1684"/>
                    <a:pt x="2240" y="1623"/>
                  </a:cubicBezTo>
                  <a:cubicBezTo>
                    <a:pt x="2301" y="1471"/>
                    <a:pt x="2331" y="1289"/>
                    <a:pt x="2361" y="1137"/>
                  </a:cubicBezTo>
                  <a:cubicBezTo>
                    <a:pt x="2392" y="894"/>
                    <a:pt x="2331" y="651"/>
                    <a:pt x="2209" y="408"/>
                  </a:cubicBezTo>
                  <a:cubicBezTo>
                    <a:pt x="2301" y="408"/>
                    <a:pt x="2361" y="438"/>
                    <a:pt x="2453" y="468"/>
                  </a:cubicBezTo>
                  <a:cubicBezTo>
                    <a:pt x="2574" y="499"/>
                    <a:pt x="2696" y="560"/>
                    <a:pt x="2787" y="651"/>
                  </a:cubicBezTo>
                  <a:cubicBezTo>
                    <a:pt x="2908" y="742"/>
                    <a:pt x="2969" y="864"/>
                    <a:pt x="3091" y="924"/>
                  </a:cubicBezTo>
                  <a:cubicBezTo>
                    <a:pt x="3107" y="930"/>
                    <a:pt x="3123" y="932"/>
                    <a:pt x="3139" y="932"/>
                  </a:cubicBezTo>
                  <a:cubicBezTo>
                    <a:pt x="3212" y="932"/>
                    <a:pt x="3279" y="878"/>
                    <a:pt x="3304" y="803"/>
                  </a:cubicBezTo>
                  <a:cubicBezTo>
                    <a:pt x="3364" y="620"/>
                    <a:pt x="3182" y="438"/>
                    <a:pt x="3060" y="316"/>
                  </a:cubicBezTo>
                  <a:cubicBezTo>
                    <a:pt x="2939" y="195"/>
                    <a:pt x="2787" y="104"/>
                    <a:pt x="2604" y="73"/>
                  </a:cubicBezTo>
                  <a:cubicBezTo>
                    <a:pt x="2459" y="25"/>
                    <a:pt x="2303" y="0"/>
                    <a:pt x="2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3" name="Google Shape;1987;p54"/>
            <p:cNvSpPr/>
            <p:nvPr/>
          </p:nvSpPr>
          <p:spPr>
            <a:xfrm rot="462857" flipH="1">
              <a:off x="3527335" y="3240946"/>
              <a:ext cx="229017" cy="77557"/>
            </a:xfrm>
            <a:custGeom>
              <a:avLst/>
              <a:gdLst/>
              <a:ahLst/>
              <a:cxnLst/>
              <a:rect l="l" t="t" r="r" b="b"/>
              <a:pathLst>
                <a:path w="5017" h="2151" extrusionOk="0">
                  <a:moveTo>
                    <a:pt x="544" y="0"/>
                  </a:moveTo>
                  <a:cubicBezTo>
                    <a:pt x="459" y="0"/>
                    <a:pt x="399" y="19"/>
                    <a:pt x="365" y="67"/>
                  </a:cubicBezTo>
                  <a:cubicBezTo>
                    <a:pt x="1" y="553"/>
                    <a:pt x="821" y="1951"/>
                    <a:pt x="2311" y="2134"/>
                  </a:cubicBezTo>
                  <a:cubicBezTo>
                    <a:pt x="2394" y="2145"/>
                    <a:pt x="2477" y="2151"/>
                    <a:pt x="2558" y="2151"/>
                  </a:cubicBezTo>
                  <a:cubicBezTo>
                    <a:pt x="3959" y="2151"/>
                    <a:pt x="5016" y="506"/>
                    <a:pt x="4499" y="219"/>
                  </a:cubicBezTo>
                  <a:cubicBezTo>
                    <a:pt x="4327" y="128"/>
                    <a:pt x="4158" y="97"/>
                    <a:pt x="3976" y="97"/>
                  </a:cubicBezTo>
                  <a:cubicBezTo>
                    <a:pt x="3572" y="97"/>
                    <a:pt x="3106" y="251"/>
                    <a:pt x="2411" y="251"/>
                  </a:cubicBezTo>
                  <a:cubicBezTo>
                    <a:pt x="2368" y="251"/>
                    <a:pt x="2325" y="250"/>
                    <a:pt x="2280" y="249"/>
                  </a:cubicBezTo>
                  <a:cubicBezTo>
                    <a:pt x="1431" y="226"/>
                    <a:pt x="838" y="0"/>
                    <a:pt x="544" y="0"/>
                  </a:cubicBezTo>
                  <a:close/>
                </a:path>
              </a:pathLst>
            </a:custGeom>
            <a:solidFill>
              <a:srgbClr val="B2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4" name="Google Shape;1988;p54"/>
            <p:cNvSpPr/>
            <p:nvPr/>
          </p:nvSpPr>
          <p:spPr>
            <a:xfrm rot="462857" flipH="1">
              <a:off x="3544310" y="3256610"/>
              <a:ext cx="140185" cy="58916"/>
            </a:xfrm>
            <a:custGeom>
              <a:avLst/>
              <a:gdLst/>
              <a:ahLst/>
              <a:cxnLst/>
              <a:rect l="l" t="t" r="r" b="b"/>
              <a:pathLst>
                <a:path w="3071" h="1634" extrusionOk="0">
                  <a:moveTo>
                    <a:pt x="2686" y="1"/>
                  </a:moveTo>
                  <a:cubicBezTo>
                    <a:pt x="2287" y="1"/>
                    <a:pt x="1812" y="179"/>
                    <a:pt x="1521" y="292"/>
                  </a:cubicBezTo>
                  <a:cubicBezTo>
                    <a:pt x="913" y="535"/>
                    <a:pt x="396" y="930"/>
                    <a:pt x="1" y="1386"/>
                  </a:cubicBezTo>
                  <a:cubicBezTo>
                    <a:pt x="214" y="1507"/>
                    <a:pt x="487" y="1568"/>
                    <a:pt x="761" y="1629"/>
                  </a:cubicBezTo>
                  <a:cubicBezTo>
                    <a:pt x="805" y="1632"/>
                    <a:pt x="849" y="1633"/>
                    <a:pt x="893" y="1633"/>
                  </a:cubicBezTo>
                  <a:cubicBezTo>
                    <a:pt x="1848" y="1633"/>
                    <a:pt x="2751" y="1009"/>
                    <a:pt x="3071" y="79"/>
                  </a:cubicBezTo>
                  <a:cubicBezTo>
                    <a:pt x="2959" y="23"/>
                    <a:pt x="2827" y="1"/>
                    <a:pt x="2686" y="1"/>
                  </a:cubicBezTo>
                  <a:close/>
                </a:path>
              </a:pathLst>
            </a:custGeom>
            <a:solidFill>
              <a:srgbClr val="FF5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5" name="Google Shape;1989;p54"/>
            <p:cNvSpPr/>
            <p:nvPr/>
          </p:nvSpPr>
          <p:spPr>
            <a:xfrm rot="462857" flipH="1">
              <a:off x="3659327" y="3117873"/>
              <a:ext cx="88877" cy="122844"/>
            </a:xfrm>
            <a:custGeom>
              <a:avLst/>
              <a:gdLst/>
              <a:ahLst/>
              <a:cxnLst/>
              <a:rect l="l" t="t" r="r" b="b"/>
              <a:pathLst>
                <a:path w="1947" h="3407" extrusionOk="0">
                  <a:moveTo>
                    <a:pt x="1612" y="0"/>
                  </a:moveTo>
                  <a:cubicBezTo>
                    <a:pt x="1566" y="0"/>
                    <a:pt x="1521" y="23"/>
                    <a:pt x="1490" y="69"/>
                  </a:cubicBezTo>
                  <a:cubicBezTo>
                    <a:pt x="1399" y="281"/>
                    <a:pt x="1338" y="525"/>
                    <a:pt x="1399" y="768"/>
                  </a:cubicBezTo>
                  <a:lnTo>
                    <a:pt x="1399" y="1467"/>
                  </a:lnTo>
                  <a:lnTo>
                    <a:pt x="1399" y="1832"/>
                  </a:lnTo>
                  <a:cubicBezTo>
                    <a:pt x="1399" y="1953"/>
                    <a:pt x="1399" y="2044"/>
                    <a:pt x="1369" y="2105"/>
                  </a:cubicBezTo>
                  <a:cubicBezTo>
                    <a:pt x="1350" y="2124"/>
                    <a:pt x="1316" y="2131"/>
                    <a:pt x="1277" y="2131"/>
                  </a:cubicBezTo>
                  <a:cubicBezTo>
                    <a:pt x="1188" y="2131"/>
                    <a:pt x="1067" y="2096"/>
                    <a:pt x="1004" y="2075"/>
                  </a:cubicBezTo>
                  <a:cubicBezTo>
                    <a:pt x="822" y="1984"/>
                    <a:pt x="639" y="1923"/>
                    <a:pt x="426" y="1923"/>
                  </a:cubicBezTo>
                  <a:cubicBezTo>
                    <a:pt x="244" y="1953"/>
                    <a:pt x="92" y="2075"/>
                    <a:pt x="62" y="2227"/>
                  </a:cubicBezTo>
                  <a:cubicBezTo>
                    <a:pt x="1" y="2440"/>
                    <a:pt x="62" y="2652"/>
                    <a:pt x="153" y="2835"/>
                  </a:cubicBezTo>
                  <a:cubicBezTo>
                    <a:pt x="244" y="3017"/>
                    <a:pt x="366" y="3230"/>
                    <a:pt x="548" y="3382"/>
                  </a:cubicBezTo>
                  <a:cubicBezTo>
                    <a:pt x="565" y="3399"/>
                    <a:pt x="582" y="3406"/>
                    <a:pt x="597" y="3406"/>
                  </a:cubicBezTo>
                  <a:cubicBezTo>
                    <a:pt x="636" y="3406"/>
                    <a:pt x="661" y="3356"/>
                    <a:pt x="639" y="3291"/>
                  </a:cubicBezTo>
                  <a:cubicBezTo>
                    <a:pt x="578" y="3078"/>
                    <a:pt x="518" y="2865"/>
                    <a:pt x="426" y="2652"/>
                  </a:cubicBezTo>
                  <a:cubicBezTo>
                    <a:pt x="426" y="2592"/>
                    <a:pt x="366" y="2440"/>
                    <a:pt x="396" y="2379"/>
                  </a:cubicBezTo>
                  <a:cubicBezTo>
                    <a:pt x="426" y="2364"/>
                    <a:pt x="457" y="2356"/>
                    <a:pt x="487" y="2356"/>
                  </a:cubicBezTo>
                  <a:cubicBezTo>
                    <a:pt x="518" y="2356"/>
                    <a:pt x="548" y="2364"/>
                    <a:pt x="578" y="2379"/>
                  </a:cubicBezTo>
                  <a:cubicBezTo>
                    <a:pt x="761" y="2379"/>
                    <a:pt x="913" y="2500"/>
                    <a:pt x="1095" y="2561"/>
                  </a:cubicBezTo>
                  <a:cubicBezTo>
                    <a:pt x="1162" y="2572"/>
                    <a:pt x="1225" y="2579"/>
                    <a:pt x="1285" y="2579"/>
                  </a:cubicBezTo>
                  <a:cubicBezTo>
                    <a:pt x="1389" y="2579"/>
                    <a:pt x="1485" y="2558"/>
                    <a:pt x="1582" y="2500"/>
                  </a:cubicBezTo>
                  <a:cubicBezTo>
                    <a:pt x="1946" y="2318"/>
                    <a:pt x="1825" y="1771"/>
                    <a:pt x="1825" y="1406"/>
                  </a:cubicBezTo>
                  <a:lnTo>
                    <a:pt x="1825" y="737"/>
                  </a:lnTo>
                  <a:cubicBezTo>
                    <a:pt x="1855" y="494"/>
                    <a:pt x="1825" y="281"/>
                    <a:pt x="1733" y="69"/>
                  </a:cubicBezTo>
                  <a:cubicBezTo>
                    <a:pt x="1703" y="23"/>
                    <a:pt x="1658" y="0"/>
                    <a:pt x="1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6" name="Google Shape;1990;p54"/>
            <p:cNvSpPr/>
            <p:nvPr/>
          </p:nvSpPr>
          <p:spPr>
            <a:xfrm rot="462857" flipH="1">
              <a:off x="3493611" y="3106550"/>
              <a:ext cx="56923" cy="68038"/>
            </a:xfrm>
            <a:custGeom>
              <a:avLst/>
              <a:gdLst/>
              <a:ahLst/>
              <a:cxnLst/>
              <a:rect l="l" t="t" r="r" b="b"/>
              <a:pathLst>
                <a:path w="1247" h="1887" extrusionOk="0">
                  <a:moveTo>
                    <a:pt x="639" y="1"/>
                  </a:moveTo>
                  <a:cubicBezTo>
                    <a:pt x="304" y="1"/>
                    <a:pt x="0" y="426"/>
                    <a:pt x="0" y="943"/>
                  </a:cubicBezTo>
                  <a:cubicBezTo>
                    <a:pt x="0" y="1460"/>
                    <a:pt x="243" y="1885"/>
                    <a:pt x="578" y="1885"/>
                  </a:cubicBezTo>
                  <a:cubicBezTo>
                    <a:pt x="589" y="1886"/>
                    <a:pt x="600" y="1887"/>
                    <a:pt x="612" y="1887"/>
                  </a:cubicBezTo>
                  <a:cubicBezTo>
                    <a:pt x="932" y="1887"/>
                    <a:pt x="1216" y="1473"/>
                    <a:pt x="1216" y="973"/>
                  </a:cubicBezTo>
                  <a:cubicBezTo>
                    <a:pt x="1247" y="457"/>
                    <a:pt x="973" y="31"/>
                    <a:pt x="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7" name="Google Shape;1991;p54"/>
            <p:cNvSpPr/>
            <p:nvPr/>
          </p:nvSpPr>
          <p:spPr>
            <a:xfrm rot="462857" flipH="1">
              <a:off x="3763105" y="3137845"/>
              <a:ext cx="45831" cy="57005"/>
            </a:xfrm>
            <a:custGeom>
              <a:avLst/>
              <a:gdLst/>
              <a:ahLst/>
              <a:cxnLst/>
              <a:rect l="l" t="t" r="r" b="b"/>
              <a:pathLst>
                <a:path w="1004" h="1581" extrusionOk="0">
                  <a:moveTo>
                    <a:pt x="517" y="0"/>
                  </a:moveTo>
                  <a:cubicBezTo>
                    <a:pt x="243" y="0"/>
                    <a:pt x="31" y="334"/>
                    <a:pt x="0" y="760"/>
                  </a:cubicBezTo>
                  <a:cubicBezTo>
                    <a:pt x="0" y="1186"/>
                    <a:pt x="213" y="1550"/>
                    <a:pt x="456" y="1581"/>
                  </a:cubicBezTo>
                  <a:cubicBezTo>
                    <a:pt x="730" y="1581"/>
                    <a:pt x="973" y="1216"/>
                    <a:pt x="973" y="821"/>
                  </a:cubicBezTo>
                  <a:cubicBezTo>
                    <a:pt x="1003" y="395"/>
                    <a:pt x="791"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8" name="Google Shape;1992;p54"/>
            <p:cNvSpPr/>
            <p:nvPr/>
          </p:nvSpPr>
          <p:spPr>
            <a:xfrm rot="462857" flipH="1">
              <a:off x="3504539" y="3011897"/>
              <a:ext cx="113846" cy="58339"/>
            </a:xfrm>
            <a:custGeom>
              <a:avLst/>
              <a:gdLst/>
              <a:ahLst/>
              <a:cxnLst/>
              <a:rect l="l" t="t" r="r" b="b"/>
              <a:pathLst>
                <a:path w="2494" h="1618" extrusionOk="0">
                  <a:moveTo>
                    <a:pt x="474" y="0"/>
                  </a:moveTo>
                  <a:cubicBezTo>
                    <a:pt x="357" y="0"/>
                    <a:pt x="240" y="23"/>
                    <a:pt x="122" y="73"/>
                  </a:cubicBezTo>
                  <a:cubicBezTo>
                    <a:pt x="1" y="164"/>
                    <a:pt x="31" y="346"/>
                    <a:pt x="183" y="407"/>
                  </a:cubicBezTo>
                  <a:cubicBezTo>
                    <a:pt x="366" y="468"/>
                    <a:pt x="548" y="498"/>
                    <a:pt x="730" y="498"/>
                  </a:cubicBezTo>
                  <a:cubicBezTo>
                    <a:pt x="882" y="498"/>
                    <a:pt x="1065" y="529"/>
                    <a:pt x="1217" y="590"/>
                  </a:cubicBezTo>
                  <a:cubicBezTo>
                    <a:pt x="1703" y="711"/>
                    <a:pt x="2098" y="1046"/>
                    <a:pt x="2341" y="1501"/>
                  </a:cubicBezTo>
                  <a:cubicBezTo>
                    <a:pt x="2341" y="1532"/>
                    <a:pt x="2372" y="1562"/>
                    <a:pt x="2402" y="1593"/>
                  </a:cubicBezTo>
                  <a:cubicBezTo>
                    <a:pt x="2419" y="1610"/>
                    <a:pt x="2434" y="1617"/>
                    <a:pt x="2446" y="1617"/>
                  </a:cubicBezTo>
                  <a:cubicBezTo>
                    <a:pt x="2478" y="1617"/>
                    <a:pt x="2493" y="1567"/>
                    <a:pt x="2493" y="1501"/>
                  </a:cubicBezTo>
                  <a:lnTo>
                    <a:pt x="2493" y="1410"/>
                  </a:lnTo>
                  <a:cubicBezTo>
                    <a:pt x="2402" y="1076"/>
                    <a:pt x="2220" y="772"/>
                    <a:pt x="1946" y="559"/>
                  </a:cubicBezTo>
                  <a:cubicBezTo>
                    <a:pt x="1764" y="377"/>
                    <a:pt x="1521" y="225"/>
                    <a:pt x="1278" y="164"/>
                  </a:cubicBezTo>
                  <a:cubicBezTo>
                    <a:pt x="1095" y="103"/>
                    <a:pt x="943" y="42"/>
                    <a:pt x="761" y="42"/>
                  </a:cubicBezTo>
                  <a:cubicBezTo>
                    <a:pt x="665" y="15"/>
                    <a:pt x="569" y="0"/>
                    <a:pt x="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9" name="Google Shape;1993;p54"/>
            <p:cNvSpPr/>
            <p:nvPr/>
          </p:nvSpPr>
          <p:spPr>
            <a:xfrm rot="462857" flipH="1">
              <a:off x="3731537" y="3035424"/>
              <a:ext cx="87462" cy="48532"/>
            </a:xfrm>
            <a:custGeom>
              <a:avLst/>
              <a:gdLst/>
              <a:ahLst/>
              <a:cxnLst/>
              <a:rect l="l" t="t" r="r" b="b"/>
              <a:pathLst>
                <a:path w="1916" h="1346" extrusionOk="0">
                  <a:moveTo>
                    <a:pt x="1462" y="0"/>
                  </a:moveTo>
                  <a:cubicBezTo>
                    <a:pt x="1432" y="0"/>
                    <a:pt x="1401" y="3"/>
                    <a:pt x="1368" y="8"/>
                  </a:cubicBezTo>
                  <a:cubicBezTo>
                    <a:pt x="1247" y="8"/>
                    <a:pt x="1125" y="8"/>
                    <a:pt x="1004" y="38"/>
                  </a:cubicBezTo>
                  <a:cubicBezTo>
                    <a:pt x="791" y="99"/>
                    <a:pt x="608" y="221"/>
                    <a:pt x="456" y="342"/>
                  </a:cubicBezTo>
                  <a:cubicBezTo>
                    <a:pt x="244" y="555"/>
                    <a:pt x="92" y="829"/>
                    <a:pt x="31" y="1102"/>
                  </a:cubicBezTo>
                  <a:lnTo>
                    <a:pt x="31" y="1224"/>
                  </a:lnTo>
                  <a:cubicBezTo>
                    <a:pt x="1" y="1285"/>
                    <a:pt x="31" y="1345"/>
                    <a:pt x="61" y="1345"/>
                  </a:cubicBezTo>
                  <a:cubicBezTo>
                    <a:pt x="61" y="1315"/>
                    <a:pt x="92" y="1285"/>
                    <a:pt x="92" y="1254"/>
                  </a:cubicBezTo>
                  <a:cubicBezTo>
                    <a:pt x="274" y="859"/>
                    <a:pt x="608" y="586"/>
                    <a:pt x="1004" y="494"/>
                  </a:cubicBezTo>
                  <a:cubicBezTo>
                    <a:pt x="1125" y="464"/>
                    <a:pt x="1247" y="464"/>
                    <a:pt x="1338" y="464"/>
                  </a:cubicBezTo>
                  <a:cubicBezTo>
                    <a:pt x="1382" y="473"/>
                    <a:pt x="1427" y="477"/>
                    <a:pt x="1471" y="477"/>
                  </a:cubicBezTo>
                  <a:cubicBezTo>
                    <a:pt x="1576" y="477"/>
                    <a:pt x="1677" y="455"/>
                    <a:pt x="1763" y="434"/>
                  </a:cubicBezTo>
                  <a:cubicBezTo>
                    <a:pt x="1885" y="373"/>
                    <a:pt x="1915" y="221"/>
                    <a:pt x="1824" y="130"/>
                  </a:cubicBezTo>
                  <a:cubicBezTo>
                    <a:pt x="1724" y="55"/>
                    <a:pt x="1604" y="0"/>
                    <a:pt x="1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0" name="Google Shape;1994;p54"/>
            <p:cNvSpPr/>
            <p:nvPr/>
          </p:nvSpPr>
          <p:spPr>
            <a:xfrm rot="462857" flipH="1">
              <a:off x="3289973" y="3174134"/>
              <a:ext cx="206786" cy="137951"/>
            </a:xfrm>
            <a:custGeom>
              <a:avLst/>
              <a:gdLst/>
              <a:ahLst/>
              <a:cxnLst/>
              <a:rect l="l" t="t" r="r" b="b"/>
              <a:pathLst>
                <a:path w="4530" h="3826" extrusionOk="0">
                  <a:moveTo>
                    <a:pt x="2213" y="0"/>
                  </a:moveTo>
                  <a:cubicBezTo>
                    <a:pt x="1131" y="0"/>
                    <a:pt x="205" y="724"/>
                    <a:pt x="92" y="1685"/>
                  </a:cubicBezTo>
                  <a:cubicBezTo>
                    <a:pt x="0" y="2749"/>
                    <a:pt x="882" y="3691"/>
                    <a:pt x="2067" y="3813"/>
                  </a:cubicBezTo>
                  <a:cubicBezTo>
                    <a:pt x="2151" y="3821"/>
                    <a:pt x="2234" y="3825"/>
                    <a:pt x="2317" y="3825"/>
                  </a:cubicBezTo>
                  <a:cubicBezTo>
                    <a:pt x="3398" y="3825"/>
                    <a:pt x="4323" y="3101"/>
                    <a:pt x="4408" y="2141"/>
                  </a:cubicBezTo>
                  <a:cubicBezTo>
                    <a:pt x="4529" y="1077"/>
                    <a:pt x="3648" y="135"/>
                    <a:pt x="2462" y="13"/>
                  </a:cubicBezTo>
                  <a:cubicBezTo>
                    <a:pt x="2379" y="5"/>
                    <a:pt x="2295" y="0"/>
                    <a:pt x="2213"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1" name="Google Shape;1995;p54"/>
            <p:cNvSpPr/>
            <p:nvPr/>
          </p:nvSpPr>
          <p:spPr>
            <a:xfrm rot="462857" flipH="1">
              <a:off x="3775803" y="3209134"/>
              <a:ext cx="174878" cy="128865"/>
            </a:xfrm>
            <a:custGeom>
              <a:avLst/>
              <a:gdLst/>
              <a:ahLst/>
              <a:cxnLst/>
              <a:rect l="l" t="t" r="r" b="b"/>
              <a:pathLst>
                <a:path w="3831" h="3574" extrusionOk="0">
                  <a:moveTo>
                    <a:pt x="1700" y="1"/>
                  </a:moveTo>
                  <a:cubicBezTo>
                    <a:pt x="1331" y="1"/>
                    <a:pt x="977" y="122"/>
                    <a:pt x="700" y="374"/>
                  </a:cubicBezTo>
                  <a:cubicBezTo>
                    <a:pt x="1" y="951"/>
                    <a:pt x="1" y="2076"/>
                    <a:pt x="670" y="2866"/>
                  </a:cubicBezTo>
                  <a:cubicBezTo>
                    <a:pt x="1062" y="3329"/>
                    <a:pt x="1600" y="3573"/>
                    <a:pt x="2119" y="3573"/>
                  </a:cubicBezTo>
                  <a:cubicBezTo>
                    <a:pt x="2486" y="3573"/>
                    <a:pt x="2843" y="3452"/>
                    <a:pt x="3132" y="3200"/>
                  </a:cubicBezTo>
                  <a:cubicBezTo>
                    <a:pt x="3831" y="2623"/>
                    <a:pt x="3831" y="1498"/>
                    <a:pt x="3162" y="708"/>
                  </a:cubicBezTo>
                  <a:cubicBezTo>
                    <a:pt x="2770" y="245"/>
                    <a:pt x="2221" y="1"/>
                    <a:pt x="1700"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2" name="Google Shape;1996;p54"/>
            <p:cNvSpPr/>
            <p:nvPr/>
          </p:nvSpPr>
          <p:spPr>
            <a:xfrm flipH="1">
              <a:off x="3603801" y="3605981"/>
              <a:ext cx="23402" cy="238562"/>
            </a:xfrm>
            <a:custGeom>
              <a:avLst/>
              <a:gdLst/>
              <a:ahLst/>
              <a:cxnLst/>
              <a:rect l="l" t="t" r="r" b="b"/>
              <a:pathLst>
                <a:path w="1187" h="12099" extrusionOk="0">
                  <a:moveTo>
                    <a:pt x="1186" y="1"/>
                  </a:moveTo>
                  <a:lnTo>
                    <a:pt x="1186" y="1"/>
                  </a:lnTo>
                  <a:cubicBezTo>
                    <a:pt x="973" y="973"/>
                    <a:pt x="791" y="1976"/>
                    <a:pt x="609" y="2979"/>
                  </a:cubicBezTo>
                  <a:cubicBezTo>
                    <a:pt x="548" y="3496"/>
                    <a:pt x="487" y="3983"/>
                    <a:pt x="426" y="4499"/>
                  </a:cubicBezTo>
                  <a:cubicBezTo>
                    <a:pt x="366" y="5016"/>
                    <a:pt x="274" y="5533"/>
                    <a:pt x="244" y="6019"/>
                  </a:cubicBezTo>
                  <a:lnTo>
                    <a:pt x="122" y="7539"/>
                  </a:lnTo>
                  <a:cubicBezTo>
                    <a:pt x="62" y="8056"/>
                    <a:pt x="62" y="8572"/>
                    <a:pt x="31" y="9059"/>
                  </a:cubicBezTo>
                  <a:cubicBezTo>
                    <a:pt x="1" y="10062"/>
                    <a:pt x="1" y="11095"/>
                    <a:pt x="1" y="12098"/>
                  </a:cubicBezTo>
                  <a:cubicBezTo>
                    <a:pt x="62" y="11095"/>
                    <a:pt x="62" y="10092"/>
                    <a:pt x="153" y="9119"/>
                  </a:cubicBezTo>
                  <a:cubicBezTo>
                    <a:pt x="183" y="8603"/>
                    <a:pt x="214" y="8086"/>
                    <a:pt x="274" y="7600"/>
                  </a:cubicBezTo>
                  <a:lnTo>
                    <a:pt x="396" y="6080"/>
                  </a:lnTo>
                  <a:cubicBezTo>
                    <a:pt x="457" y="5563"/>
                    <a:pt x="517" y="5077"/>
                    <a:pt x="578" y="4560"/>
                  </a:cubicBezTo>
                  <a:cubicBezTo>
                    <a:pt x="639" y="4043"/>
                    <a:pt x="700" y="3557"/>
                    <a:pt x="761" y="3040"/>
                  </a:cubicBezTo>
                  <a:cubicBezTo>
                    <a:pt x="791" y="2524"/>
                    <a:pt x="882" y="2037"/>
                    <a:pt x="973" y="1520"/>
                  </a:cubicBezTo>
                  <a:cubicBezTo>
                    <a:pt x="1034" y="1004"/>
                    <a:pt x="1095" y="487"/>
                    <a:pt x="1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263" name="Title 4"/>
          <p:cNvSpPr>
            <a:spLocks noGrp="1"/>
          </p:cNvSpPr>
          <p:nvPr>
            <p:ph type="ctrTitle" idx="6"/>
          </p:nvPr>
        </p:nvSpPr>
        <p:spPr>
          <a:xfrm>
            <a:off x="1040351" y="2033846"/>
            <a:ext cx="4615513" cy="528929"/>
          </a:xfrm>
        </p:spPr>
        <p:txBody>
          <a:bodyPr/>
          <a:lstStyle/>
          <a:p>
            <a:pPr algn="l"/>
            <a:r>
              <a:rPr lang="vi-VN" dirty="0">
                <a:latin typeface="Cambria" panose="02040503050406030204" pitchFamily="18" charset="0"/>
                <a:ea typeface="Cambria" panose="02040503050406030204" pitchFamily="18" charset="0"/>
              </a:rPr>
              <a:t>Không làm xấu mặt gia đình.</a:t>
            </a:r>
          </a:p>
        </p:txBody>
      </p:sp>
      <p:sp>
        <p:nvSpPr>
          <p:cNvPr id="264" name="Title 4"/>
          <p:cNvSpPr>
            <a:spLocks noGrp="1"/>
          </p:cNvSpPr>
          <p:nvPr>
            <p:ph type="ctrTitle" idx="6"/>
          </p:nvPr>
        </p:nvSpPr>
        <p:spPr>
          <a:xfrm>
            <a:off x="1033292" y="2598011"/>
            <a:ext cx="4615513" cy="528929"/>
          </a:xfrm>
        </p:spPr>
        <p:txBody>
          <a:bodyPr/>
          <a:lstStyle/>
          <a:p>
            <a:pPr algn="l"/>
            <a:r>
              <a:rPr lang="vi-VN" dirty="0">
                <a:latin typeface="Cambria" panose="02040503050406030204" pitchFamily="18" charset="0"/>
                <a:ea typeface="Cambria" panose="02040503050406030204" pitchFamily="18" charset="0"/>
              </a:rPr>
              <a:t>Không để ai phàn nàn kêu ca.</a:t>
            </a:r>
          </a:p>
        </p:txBody>
      </p:sp>
      <p:sp>
        <p:nvSpPr>
          <p:cNvPr id="265" name="Title 4"/>
          <p:cNvSpPr>
            <a:spLocks noGrp="1"/>
          </p:cNvSpPr>
          <p:nvPr>
            <p:ph type="ctrTitle" idx="6"/>
          </p:nvPr>
        </p:nvSpPr>
        <p:spPr>
          <a:xfrm>
            <a:off x="1249949" y="3417437"/>
            <a:ext cx="3349857" cy="856022"/>
          </a:xfrm>
        </p:spPr>
        <p:txBody>
          <a:bodyPr/>
          <a:lstStyle/>
          <a:p>
            <a:pPr algn="l"/>
            <a:r>
              <a:rPr lang="vi-VN" dirty="0">
                <a:latin typeface="Cambria" panose="02040503050406030204" pitchFamily="18" charset="0"/>
                <a:ea typeface="Cambria" panose="02040503050406030204" pitchFamily="18" charset="0"/>
              </a:rPr>
              <a:t>Muốn con được mười phân vẹn mười, hoàn hảo.</a:t>
            </a:r>
          </a:p>
        </p:txBody>
      </p:sp>
      <p:sp>
        <p:nvSpPr>
          <p:cNvPr id="4" name="Right Arrow 3"/>
          <p:cNvSpPr/>
          <p:nvPr/>
        </p:nvSpPr>
        <p:spPr>
          <a:xfrm>
            <a:off x="741830" y="3516481"/>
            <a:ext cx="382052" cy="625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52" name="Picture 4" descr="Success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228" y="1337629"/>
            <a:ext cx="586255" cy="5862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uccess fre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866" y="1970332"/>
            <a:ext cx="621844" cy="6218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ad fre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915" y="2598060"/>
            <a:ext cx="565060" cy="56506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D4F769AF-4D35-0B60-79E3-0E77E20EE494}"/>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16762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1000"/>
                                        <p:tgtEl>
                                          <p:spTgt spid="215"/>
                                        </p:tgtEl>
                                      </p:cBhvr>
                                    </p:animEffect>
                                    <p:anim calcmode="lin" valueType="num">
                                      <p:cBhvr>
                                        <p:cTn id="8" dur="1000" fill="hold"/>
                                        <p:tgtEl>
                                          <p:spTgt spid="215"/>
                                        </p:tgtEl>
                                        <p:attrNameLst>
                                          <p:attrName>ppt_x</p:attrName>
                                        </p:attrNameLst>
                                      </p:cBhvr>
                                      <p:tavLst>
                                        <p:tav tm="0">
                                          <p:val>
                                            <p:strVal val="#ppt_x"/>
                                          </p:val>
                                        </p:tav>
                                        <p:tav tm="100000">
                                          <p:val>
                                            <p:strVal val="#ppt_x"/>
                                          </p:val>
                                        </p:tav>
                                      </p:tavLst>
                                    </p:anim>
                                    <p:anim calcmode="lin" valueType="num">
                                      <p:cBhvr>
                                        <p:cTn id="9" dur="1000" fill="hold"/>
                                        <p:tgtEl>
                                          <p:spTgt spid="2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1000"/>
                                        <p:tgtEl>
                                          <p:spTgt spid="140"/>
                                        </p:tgtEl>
                                      </p:cBhvr>
                                    </p:animEffect>
                                    <p:anim calcmode="lin" valueType="num">
                                      <p:cBhvr>
                                        <p:cTn id="13" dur="1000" fill="hold"/>
                                        <p:tgtEl>
                                          <p:spTgt spid="140"/>
                                        </p:tgtEl>
                                        <p:attrNameLst>
                                          <p:attrName>ppt_x</p:attrName>
                                        </p:attrNameLst>
                                      </p:cBhvr>
                                      <p:tavLst>
                                        <p:tav tm="0">
                                          <p:val>
                                            <p:strVal val="#ppt_x"/>
                                          </p:val>
                                        </p:tav>
                                        <p:tav tm="100000">
                                          <p:val>
                                            <p:strVal val="#ppt_x"/>
                                          </p:val>
                                        </p:tav>
                                      </p:tavLst>
                                    </p:anim>
                                    <p:anim calcmode="lin" valueType="num">
                                      <p:cBhvr>
                                        <p:cTn id="14" dur="1000" fill="hold"/>
                                        <p:tgtEl>
                                          <p:spTgt spid="1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1000"/>
                                        <p:tgtEl>
                                          <p:spTgt spid="2052"/>
                                        </p:tgtEl>
                                      </p:cBhvr>
                                    </p:animEffect>
                                    <p:anim calcmode="lin" valueType="num">
                                      <p:cBhvr>
                                        <p:cTn id="25" dur="1000" fill="hold"/>
                                        <p:tgtEl>
                                          <p:spTgt spid="2052"/>
                                        </p:tgtEl>
                                        <p:attrNameLst>
                                          <p:attrName>ppt_x</p:attrName>
                                        </p:attrNameLst>
                                      </p:cBhvr>
                                      <p:tavLst>
                                        <p:tav tm="0">
                                          <p:val>
                                            <p:strVal val="#ppt_x"/>
                                          </p:val>
                                        </p:tav>
                                        <p:tav tm="100000">
                                          <p:val>
                                            <p:strVal val="#ppt_x"/>
                                          </p:val>
                                        </p:tav>
                                      </p:tavLst>
                                    </p:anim>
                                    <p:anim calcmode="lin" valueType="num">
                                      <p:cBhvr>
                                        <p:cTn id="26" dur="1000" fill="hold"/>
                                        <p:tgtEl>
                                          <p:spTgt spid="205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54"/>
                                        </p:tgtEl>
                                        <p:attrNameLst>
                                          <p:attrName>style.visibility</p:attrName>
                                        </p:attrNameLst>
                                      </p:cBhvr>
                                      <p:to>
                                        <p:strVal val="visible"/>
                                      </p:to>
                                    </p:set>
                                    <p:animEffect transition="in" filter="fade">
                                      <p:cBhvr>
                                        <p:cTn id="36" dur="1000"/>
                                        <p:tgtEl>
                                          <p:spTgt spid="2054"/>
                                        </p:tgtEl>
                                      </p:cBhvr>
                                    </p:animEffect>
                                    <p:anim calcmode="lin" valueType="num">
                                      <p:cBhvr>
                                        <p:cTn id="37" dur="1000" fill="hold"/>
                                        <p:tgtEl>
                                          <p:spTgt spid="2054"/>
                                        </p:tgtEl>
                                        <p:attrNameLst>
                                          <p:attrName>ppt_x</p:attrName>
                                        </p:attrNameLst>
                                      </p:cBhvr>
                                      <p:tavLst>
                                        <p:tav tm="0">
                                          <p:val>
                                            <p:strVal val="#ppt_x"/>
                                          </p:val>
                                        </p:tav>
                                        <p:tav tm="100000">
                                          <p:val>
                                            <p:strVal val="#ppt_x"/>
                                          </p:val>
                                        </p:tav>
                                      </p:tavLst>
                                    </p:anim>
                                    <p:anim calcmode="lin" valueType="num">
                                      <p:cBhvr>
                                        <p:cTn id="38" dur="1000" fill="hold"/>
                                        <p:tgtEl>
                                          <p:spTgt spid="205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3"/>
                                        </p:tgtEl>
                                        <p:attrNameLst>
                                          <p:attrName>style.visibility</p:attrName>
                                        </p:attrNameLst>
                                      </p:cBhvr>
                                      <p:to>
                                        <p:strVal val="visible"/>
                                      </p:to>
                                    </p:set>
                                    <p:animEffect transition="in" filter="fade">
                                      <p:cBhvr>
                                        <p:cTn id="41" dur="1000"/>
                                        <p:tgtEl>
                                          <p:spTgt spid="263"/>
                                        </p:tgtEl>
                                      </p:cBhvr>
                                    </p:animEffect>
                                    <p:anim calcmode="lin" valueType="num">
                                      <p:cBhvr>
                                        <p:cTn id="42" dur="1000" fill="hold"/>
                                        <p:tgtEl>
                                          <p:spTgt spid="263"/>
                                        </p:tgtEl>
                                        <p:attrNameLst>
                                          <p:attrName>ppt_x</p:attrName>
                                        </p:attrNameLst>
                                      </p:cBhvr>
                                      <p:tavLst>
                                        <p:tav tm="0">
                                          <p:val>
                                            <p:strVal val="#ppt_x"/>
                                          </p:val>
                                        </p:tav>
                                        <p:tav tm="100000">
                                          <p:val>
                                            <p:strVal val="#ppt_x"/>
                                          </p:val>
                                        </p:tav>
                                      </p:tavLst>
                                    </p:anim>
                                    <p:anim calcmode="lin" valueType="num">
                                      <p:cBhvr>
                                        <p:cTn id="43" dur="1000" fill="hold"/>
                                        <p:tgtEl>
                                          <p:spTgt spid="26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056"/>
                                        </p:tgtEl>
                                        <p:attrNameLst>
                                          <p:attrName>style.visibility</p:attrName>
                                        </p:attrNameLst>
                                      </p:cBhvr>
                                      <p:to>
                                        <p:strVal val="visible"/>
                                      </p:to>
                                    </p:set>
                                    <p:animEffect transition="in" filter="barn(inVertical)">
                                      <p:cBhvr>
                                        <p:cTn id="48" dur="500"/>
                                        <p:tgtEl>
                                          <p:spTgt spid="205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64"/>
                                        </p:tgtEl>
                                        <p:attrNameLst>
                                          <p:attrName>style.visibility</p:attrName>
                                        </p:attrNameLst>
                                      </p:cBhvr>
                                      <p:to>
                                        <p:strVal val="visible"/>
                                      </p:to>
                                    </p:set>
                                    <p:animEffect transition="in" filter="barn(inVertical)">
                                      <p:cBhvr>
                                        <p:cTn id="51" dur="500"/>
                                        <p:tgtEl>
                                          <p:spTgt spid="26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down)">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65"/>
                                        </p:tgtEl>
                                        <p:attrNameLst>
                                          <p:attrName>style.visibility</p:attrName>
                                        </p:attrNameLst>
                                      </p:cBhvr>
                                      <p:to>
                                        <p:strVal val="visible"/>
                                      </p:to>
                                    </p:set>
                                    <p:animEffect transition="in" filter="fade">
                                      <p:cBhvr>
                                        <p:cTn id="61" dur="1000"/>
                                        <p:tgtEl>
                                          <p:spTgt spid="265"/>
                                        </p:tgtEl>
                                      </p:cBhvr>
                                    </p:animEffect>
                                    <p:anim calcmode="lin" valueType="num">
                                      <p:cBhvr>
                                        <p:cTn id="62" dur="1000" fill="hold"/>
                                        <p:tgtEl>
                                          <p:spTgt spid="265"/>
                                        </p:tgtEl>
                                        <p:attrNameLst>
                                          <p:attrName>ppt_x</p:attrName>
                                        </p:attrNameLst>
                                      </p:cBhvr>
                                      <p:tavLst>
                                        <p:tav tm="0">
                                          <p:val>
                                            <p:strVal val="#ppt_x"/>
                                          </p:val>
                                        </p:tav>
                                        <p:tav tm="100000">
                                          <p:val>
                                            <p:strVal val="#ppt_x"/>
                                          </p:val>
                                        </p:tav>
                                      </p:tavLst>
                                    </p:anim>
                                    <p:anim calcmode="lin" valueType="num">
                                      <p:cBhvr>
                                        <p:cTn id="63" dur="1000" fill="hold"/>
                                        <p:tgtEl>
                                          <p:spTgt spid="2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63" grpId="0"/>
      <p:bldP spid="264" grpId="0"/>
      <p:bldP spid="265"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6776" y="74702"/>
            <a:ext cx="7198200" cy="646500"/>
          </a:xfrm>
        </p:spPr>
        <p:txBody>
          <a:bodyPr/>
          <a:lstStyle/>
          <a:p>
            <a:r>
              <a:rPr lang="vi-VN"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Sự khác biệt muôn màu</a:t>
            </a:r>
          </a:p>
        </p:txBody>
      </p:sp>
      <p:sp>
        <p:nvSpPr>
          <p:cNvPr id="6" name="Title 4"/>
          <p:cNvSpPr txBox="1">
            <a:spLocks/>
          </p:cNvSpPr>
          <p:nvPr/>
        </p:nvSpPr>
        <p:spPr>
          <a:xfrm>
            <a:off x="491549" y="1167817"/>
            <a:ext cx="2594813" cy="144349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9pPr>
          </a:lstStyle>
          <a:p>
            <a:pPr algn="just"/>
            <a:r>
              <a:rPr lang="en-US" sz="2000" b="1" i="1" dirty="0" err="1">
                <a:latin typeface="Cambria" panose="02040503050406030204" pitchFamily="18" charset="0"/>
                <a:ea typeface="Cambria" panose="02040503050406030204" pitchFamily="18" charset="0"/>
              </a:rPr>
              <a:t>Thế</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giới</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là</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muôn</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màu</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muôn</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vẻ</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vô</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tận</a:t>
            </a:r>
            <a:r>
              <a:rPr lang="en-US" sz="2000" b="1" i="1" dirty="0">
                <a:latin typeface="Cambria" panose="02040503050406030204" pitchFamily="18" charset="0"/>
                <a:ea typeface="Cambria" panose="02040503050406030204" pitchFamily="18" charset="0"/>
              </a:rPr>
              <a:t> và </a:t>
            </a:r>
            <a:r>
              <a:rPr lang="en-US" sz="2000" b="1" i="1" dirty="0" err="1">
                <a:latin typeface="Cambria" panose="02040503050406030204" pitchFamily="18" charset="0"/>
                <a:ea typeface="Cambria" panose="02040503050406030204" pitchFamily="18" charset="0"/>
              </a:rPr>
              <a:t>hấp</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dẫn</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lạ</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lùng</a:t>
            </a:r>
            <a:r>
              <a:rPr lang="en-US" sz="2000" b="1" i="1" dirty="0">
                <a:latin typeface="Cambria" panose="02040503050406030204" pitchFamily="18" charset="0"/>
                <a:ea typeface="Cambria" panose="02040503050406030204" pitchFamily="18" charset="0"/>
              </a:rPr>
              <a:t>.</a:t>
            </a:r>
          </a:p>
        </p:txBody>
      </p:sp>
      <p:sp>
        <p:nvSpPr>
          <p:cNvPr id="10" name="Title 4"/>
          <p:cNvSpPr txBox="1">
            <a:spLocks/>
          </p:cNvSpPr>
          <p:nvPr/>
        </p:nvSpPr>
        <p:spPr>
          <a:xfrm>
            <a:off x="4526349" y="845824"/>
            <a:ext cx="3757502" cy="8095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9pPr>
          </a:lstStyle>
          <a:p>
            <a:pPr algn="just"/>
            <a:r>
              <a:rPr lang="en-US" sz="2000" dirty="0" err="1">
                <a:latin typeface="Cambria" panose="02040503050406030204" pitchFamily="18" charset="0"/>
                <a:ea typeface="Cambria" panose="02040503050406030204" pitchFamily="18" charset="0"/>
              </a:rPr>
              <a:t>Vạn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vật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dưới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biển</a:t>
            </a:r>
            <a:endParaRPr lang="en-US" sz="2000" dirty="0">
              <a:latin typeface="Cambria" panose="02040503050406030204" pitchFamily="18" charset="0"/>
              <a:ea typeface="Cambria" panose="02040503050406030204" pitchFamily="18" charset="0"/>
            </a:endParaRPr>
          </a:p>
        </p:txBody>
      </p:sp>
      <p:sp>
        <p:nvSpPr>
          <p:cNvPr id="11" name="Title 4"/>
          <p:cNvSpPr txBox="1">
            <a:spLocks/>
          </p:cNvSpPr>
          <p:nvPr/>
        </p:nvSpPr>
        <p:spPr>
          <a:xfrm>
            <a:off x="5694189" y="2092225"/>
            <a:ext cx="2251740" cy="8095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9pPr>
          </a:lstStyle>
          <a:p>
            <a:pPr algn="just"/>
            <a:r>
              <a:rPr lang="en-US" sz="2000" dirty="0" err="1">
                <a:latin typeface="Cambria" panose="02040503050406030204" pitchFamily="18" charset="0"/>
                <a:ea typeface="Cambria" panose="02040503050406030204" pitchFamily="18" charset="0"/>
              </a:rPr>
              <a:t>Xã</a:t>
            </a:r>
            <a:r>
              <a:rPr lang="en-US" sz="2000" dirty="0">
                <a:latin typeface="Cambria" panose="02040503050406030204" pitchFamily="18" charset="0"/>
                <a:ea typeface="Cambria" panose="02040503050406030204" pitchFamily="18" charset="0"/>
              </a:rPr>
              <a:t> hội con người</a:t>
            </a:r>
          </a:p>
        </p:txBody>
      </p:sp>
      <p:sp>
        <p:nvSpPr>
          <p:cNvPr id="12" name="Title 4"/>
          <p:cNvSpPr txBox="1">
            <a:spLocks/>
          </p:cNvSpPr>
          <p:nvPr/>
        </p:nvSpPr>
        <p:spPr>
          <a:xfrm>
            <a:off x="4680992" y="2893657"/>
            <a:ext cx="1513179" cy="8095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9pPr>
          </a:lstStyle>
          <a:p>
            <a:r>
              <a:rPr lang="en-US" sz="2000" dirty="0" err="1">
                <a:latin typeface="Cambria" panose="02040503050406030204" pitchFamily="18" charset="0"/>
                <a:ea typeface="Cambria" panose="02040503050406030204" pitchFamily="18" charset="0"/>
              </a:rPr>
              <a:t>Ngoại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giọng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endParaRPr lang="en-US" sz="2000" dirty="0">
              <a:latin typeface="Cambria" panose="02040503050406030204" pitchFamily="18" charset="0"/>
              <a:ea typeface="Cambria" panose="02040503050406030204" pitchFamily="18" charset="0"/>
            </a:endParaRPr>
          </a:p>
        </p:txBody>
      </p:sp>
      <p:sp>
        <p:nvSpPr>
          <p:cNvPr id="13" name="Title 4"/>
          <p:cNvSpPr txBox="1">
            <a:spLocks/>
          </p:cNvSpPr>
          <p:nvPr/>
        </p:nvSpPr>
        <p:spPr>
          <a:xfrm>
            <a:off x="6281286" y="2847069"/>
            <a:ext cx="1346355" cy="8095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9pPr>
          </a:lstStyle>
          <a:p>
            <a:pPr algn="just"/>
            <a:r>
              <a:rPr lang="en-US" sz="2000" dirty="0" err="1">
                <a:latin typeface="Cambria" panose="02040503050406030204" pitchFamily="18" charset="0"/>
                <a:ea typeface="Cambria" panose="02040503050406030204" pitchFamily="18" charset="0"/>
              </a:rPr>
              <a:t>Thói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quen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thích</a:t>
            </a:r>
            <a:endParaRPr lang="en-US" sz="2000" dirty="0">
              <a:latin typeface="Cambria" panose="02040503050406030204" pitchFamily="18" charset="0"/>
              <a:ea typeface="Cambria" panose="02040503050406030204" pitchFamily="18" charset="0"/>
            </a:endParaRPr>
          </a:p>
        </p:txBody>
      </p:sp>
      <p:grpSp>
        <p:nvGrpSpPr>
          <p:cNvPr id="9" name="Google Shape;2419;p56"/>
          <p:cNvGrpSpPr/>
          <p:nvPr/>
        </p:nvGrpSpPr>
        <p:grpSpPr>
          <a:xfrm>
            <a:off x="3419935" y="1890335"/>
            <a:ext cx="1704544" cy="1085494"/>
            <a:chOff x="2528121" y="2028834"/>
            <a:chExt cx="4087752" cy="2642529"/>
          </a:xfrm>
        </p:grpSpPr>
        <p:grpSp>
          <p:nvGrpSpPr>
            <p:cNvPr id="14" name="Google Shape;2420;p56"/>
            <p:cNvGrpSpPr/>
            <p:nvPr/>
          </p:nvGrpSpPr>
          <p:grpSpPr>
            <a:xfrm>
              <a:off x="3846854" y="2044114"/>
              <a:ext cx="1244926" cy="1645806"/>
              <a:chOff x="6540733" y="2493350"/>
              <a:chExt cx="1343252" cy="1775794"/>
            </a:xfrm>
          </p:grpSpPr>
          <p:sp>
            <p:nvSpPr>
              <p:cNvPr id="131" name="Google Shape;2421;p56"/>
              <p:cNvSpPr/>
              <p:nvPr/>
            </p:nvSpPr>
            <p:spPr>
              <a:xfrm>
                <a:off x="7564575" y="4066851"/>
                <a:ext cx="207681" cy="169090"/>
              </a:xfrm>
              <a:custGeom>
                <a:avLst/>
                <a:gdLst/>
                <a:ahLst/>
                <a:cxnLst/>
                <a:rect l="l" t="t" r="r" b="b"/>
                <a:pathLst>
                  <a:path w="8815" h="7177" extrusionOk="0">
                    <a:moveTo>
                      <a:pt x="7490" y="0"/>
                    </a:moveTo>
                    <a:cubicBezTo>
                      <a:pt x="6798" y="0"/>
                      <a:pt x="5785" y="294"/>
                      <a:pt x="4833" y="619"/>
                    </a:cubicBezTo>
                    <a:cubicBezTo>
                      <a:pt x="3526" y="1105"/>
                      <a:pt x="2341" y="1682"/>
                      <a:pt x="2341" y="1682"/>
                    </a:cubicBezTo>
                    <a:lnTo>
                      <a:pt x="0" y="4448"/>
                    </a:lnTo>
                    <a:cubicBezTo>
                      <a:pt x="0" y="4448"/>
                      <a:pt x="91" y="6211"/>
                      <a:pt x="669" y="6910"/>
                    </a:cubicBezTo>
                    <a:cubicBezTo>
                      <a:pt x="797" y="7081"/>
                      <a:pt x="1000" y="7177"/>
                      <a:pt x="1204" y="7177"/>
                    </a:cubicBezTo>
                    <a:cubicBezTo>
                      <a:pt x="1290" y="7177"/>
                      <a:pt x="1378" y="7160"/>
                      <a:pt x="1459" y="7123"/>
                    </a:cubicBezTo>
                    <a:cubicBezTo>
                      <a:pt x="2766" y="6667"/>
                      <a:pt x="8815" y="2078"/>
                      <a:pt x="8389" y="527"/>
                    </a:cubicBezTo>
                    <a:cubicBezTo>
                      <a:pt x="8359" y="375"/>
                      <a:pt x="8268" y="254"/>
                      <a:pt x="8146" y="163"/>
                    </a:cubicBezTo>
                    <a:cubicBezTo>
                      <a:pt x="7997" y="49"/>
                      <a:pt x="7770" y="0"/>
                      <a:pt x="7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422;p56"/>
              <p:cNvSpPr/>
              <p:nvPr/>
            </p:nvSpPr>
            <p:spPr>
              <a:xfrm>
                <a:off x="7580314" y="4070668"/>
                <a:ext cx="191943" cy="165273"/>
              </a:xfrm>
              <a:custGeom>
                <a:avLst/>
                <a:gdLst/>
                <a:ahLst/>
                <a:cxnLst/>
                <a:rect l="l" t="t" r="r" b="b"/>
                <a:pathLst>
                  <a:path w="8147" h="7015" extrusionOk="0">
                    <a:moveTo>
                      <a:pt x="7478" y="1"/>
                    </a:moveTo>
                    <a:cubicBezTo>
                      <a:pt x="6688" y="1308"/>
                      <a:pt x="4408" y="4347"/>
                      <a:pt x="1" y="6748"/>
                    </a:cubicBezTo>
                    <a:cubicBezTo>
                      <a:pt x="129" y="6919"/>
                      <a:pt x="332" y="7015"/>
                      <a:pt x="536" y="7015"/>
                    </a:cubicBezTo>
                    <a:cubicBezTo>
                      <a:pt x="622" y="7015"/>
                      <a:pt x="710" y="6998"/>
                      <a:pt x="791" y="6961"/>
                    </a:cubicBezTo>
                    <a:cubicBezTo>
                      <a:pt x="2098" y="6505"/>
                      <a:pt x="8147" y="1916"/>
                      <a:pt x="7721" y="365"/>
                    </a:cubicBezTo>
                    <a:cubicBezTo>
                      <a:pt x="7691" y="213"/>
                      <a:pt x="7600" y="92"/>
                      <a:pt x="7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423;p56"/>
              <p:cNvSpPr/>
              <p:nvPr/>
            </p:nvSpPr>
            <p:spPr>
              <a:xfrm>
                <a:off x="7636177" y="4089588"/>
                <a:ext cx="17034" cy="44717"/>
              </a:xfrm>
              <a:custGeom>
                <a:avLst/>
                <a:gdLst/>
                <a:ahLst/>
                <a:cxnLst/>
                <a:rect l="l" t="t" r="r" b="b"/>
                <a:pathLst>
                  <a:path w="723" h="1898" extrusionOk="0">
                    <a:moveTo>
                      <a:pt x="428" y="0"/>
                    </a:moveTo>
                    <a:cubicBezTo>
                      <a:pt x="325" y="0"/>
                      <a:pt x="226" y="60"/>
                      <a:pt x="214" y="201"/>
                    </a:cubicBezTo>
                    <a:cubicBezTo>
                      <a:pt x="31" y="687"/>
                      <a:pt x="1" y="1204"/>
                      <a:pt x="122" y="1720"/>
                    </a:cubicBezTo>
                    <a:cubicBezTo>
                      <a:pt x="168" y="1845"/>
                      <a:pt x="259" y="1898"/>
                      <a:pt x="352" y="1898"/>
                    </a:cubicBezTo>
                    <a:cubicBezTo>
                      <a:pt x="508" y="1898"/>
                      <a:pt x="666" y="1748"/>
                      <a:pt x="609" y="1538"/>
                    </a:cubicBezTo>
                    <a:cubicBezTo>
                      <a:pt x="517" y="1113"/>
                      <a:pt x="548" y="687"/>
                      <a:pt x="669" y="292"/>
                    </a:cubicBezTo>
                    <a:cubicBezTo>
                      <a:pt x="722" y="115"/>
                      <a:pt x="570" y="0"/>
                      <a:pt x="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424;p56"/>
              <p:cNvSpPr/>
              <p:nvPr/>
            </p:nvSpPr>
            <p:spPr>
              <a:xfrm>
                <a:off x="7657665" y="4082190"/>
                <a:ext cx="15879" cy="44010"/>
              </a:xfrm>
              <a:custGeom>
                <a:avLst/>
                <a:gdLst/>
                <a:ahLst/>
                <a:cxnLst/>
                <a:rect l="l" t="t" r="r" b="b"/>
                <a:pathLst>
                  <a:path w="674" h="1868" extrusionOk="0">
                    <a:moveTo>
                      <a:pt x="392" y="1"/>
                    </a:moveTo>
                    <a:cubicBezTo>
                      <a:pt x="285" y="1"/>
                      <a:pt x="179" y="66"/>
                      <a:pt x="153" y="211"/>
                    </a:cubicBezTo>
                    <a:cubicBezTo>
                      <a:pt x="31" y="667"/>
                      <a:pt x="1" y="1123"/>
                      <a:pt x="31" y="1609"/>
                    </a:cubicBezTo>
                    <a:cubicBezTo>
                      <a:pt x="31" y="1784"/>
                      <a:pt x="164" y="1868"/>
                      <a:pt x="295" y="1868"/>
                    </a:cubicBezTo>
                    <a:cubicBezTo>
                      <a:pt x="438" y="1868"/>
                      <a:pt x="579" y="1769"/>
                      <a:pt x="548" y="1579"/>
                    </a:cubicBezTo>
                    <a:cubicBezTo>
                      <a:pt x="517" y="1123"/>
                      <a:pt x="548" y="697"/>
                      <a:pt x="639" y="302"/>
                    </a:cubicBezTo>
                    <a:cubicBezTo>
                      <a:pt x="673" y="112"/>
                      <a:pt x="532" y="1"/>
                      <a:pt x="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425;p56"/>
              <p:cNvSpPr/>
              <p:nvPr/>
            </p:nvSpPr>
            <p:spPr>
              <a:xfrm>
                <a:off x="7677009" y="4075946"/>
                <a:ext cx="13665" cy="42926"/>
              </a:xfrm>
              <a:custGeom>
                <a:avLst/>
                <a:gdLst/>
                <a:ahLst/>
                <a:cxnLst/>
                <a:rect l="l" t="t" r="r" b="b"/>
                <a:pathLst>
                  <a:path w="580" h="1822" extrusionOk="0">
                    <a:moveTo>
                      <a:pt x="350" y="1"/>
                    </a:moveTo>
                    <a:cubicBezTo>
                      <a:pt x="286" y="1"/>
                      <a:pt x="221" y="35"/>
                      <a:pt x="183" y="111"/>
                    </a:cubicBezTo>
                    <a:cubicBezTo>
                      <a:pt x="31" y="597"/>
                      <a:pt x="0" y="1114"/>
                      <a:pt x="61" y="1631"/>
                    </a:cubicBezTo>
                    <a:cubicBezTo>
                      <a:pt x="32" y="1760"/>
                      <a:pt x="153" y="1821"/>
                      <a:pt x="282" y="1821"/>
                    </a:cubicBezTo>
                    <a:cubicBezTo>
                      <a:pt x="425" y="1821"/>
                      <a:pt x="580" y="1745"/>
                      <a:pt x="547" y="1600"/>
                    </a:cubicBezTo>
                    <a:cubicBezTo>
                      <a:pt x="487" y="1114"/>
                      <a:pt x="578" y="658"/>
                      <a:pt x="547" y="172"/>
                    </a:cubicBezTo>
                    <a:cubicBezTo>
                      <a:pt x="530" y="66"/>
                      <a:pt x="440" y="1"/>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426;p56"/>
              <p:cNvSpPr/>
              <p:nvPr/>
            </p:nvSpPr>
            <p:spPr>
              <a:xfrm>
                <a:off x="7351866" y="3833620"/>
                <a:ext cx="278597" cy="340183"/>
              </a:xfrm>
              <a:custGeom>
                <a:avLst/>
                <a:gdLst/>
                <a:ahLst/>
                <a:cxnLst/>
                <a:rect l="l" t="t" r="r" b="b"/>
                <a:pathLst>
                  <a:path w="11825" h="14439" extrusionOk="0">
                    <a:moveTo>
                      <a:pt x="3983" y="1"/>
                    </a:moveTo>
                    <a:lnTo>
                      <a:pt x="1" y="3496"/>
                    </a:lnTo>
                    <a:lnTo>
                      <a:pt x="2463" y="6414"/>
                    </a:lnTo>
                    <a:lnTo>
                      <a:pt x="2949" y="7022"/>
                    </a:lnTo>
                    <a:cubicBezTo>
                      <a:pt x="2949" y="7022"/>
                      <a:pt x="4469" y="8846"/>
                      <a:pt x="5989" y="10700"/>
                    </a:cubicBezTo>
                    <a:cubicBezTo>
                      <a:pt x="7508" y="12554"/>
                      <a:pt x="9028" y="14439"/>
                      <a:pt x="9028" y="14439"/>
                    </a:cubicBezTo>
                    <a:cubicBezTo>
                      <a:pt x="10183" y="13648"/>
                      <a:pt x="11156" y="12615"/>
                      <a:pt x="11825" y="11369"/>
                    </a:cubicBezTo>
                    <a:lnTo>
                      <a:pt x="9332" y="7660"/>
                    </a:lnTo>
                    <a:lnTo>
                      <a:pt x="6749" y="3922"/>
                    </a:lnTo>
                    <a:lnTo>
                      <a:pt x="6323" y="3283"/>
                    </a:lnTo>
                    <a:lnTo>
                      <a:pt x="6293" y="3283"/>
                    </a:lnTo>
                    <a:lnTo>
                      <a:pt x="3983" y="1"/>
                    </a:ln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427;p56"/>
              <p:cNvSpPr/>
              <p:nvPr/>
            </p:nvSpPr>
            <p:spPr>
              <a:xfrm>
                <a:off x="7351866" y="3833620"/>
                <a:ext cx="148263" cy="151137"/>
              </a:xfrm>
              <a:custGeom>
                <a:avLst/>
                <a:gdLst/>
                <a:ahLst/>
                <a:cxnLst/>
                <a:rect l="l" t="t" r="r" b="b"/>
                <a:pathLst>
                  <a:path w="6293" h="6415" extrusionOk="0">
                    <a:moveTo>
                      <a:pt x="3983" y="1"/>
                    </a:moveTo>
                    <a:lnTo>
                      <a:pt x="1" y="3496"/>
                    </a:lnTo>
                    <a:lnTo>
                      <a:pt x="2463" y="6414"/>
                    </a:lnTo>
                    <a:cubicBezTo>
                      <a:pt x="3800" y="5472"/>
                      <a:pt x="5107" y="4408"/>
                      <a:pt x="6293" y="3283"/>
                    </a:cubicBezTo>
                    <a:lnTo>
                      <a:pt x="3983" y="1"/>
                    </a:ln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428;p56"/>
              <p:cNvSpPr/>
              <p:nvPr/>
            </p:nvSpPr>
            <p:spPr>
              <a:xfrm>
                <a:off x="6834794" y="4155182"/>
                <a:ext cx="264273" cy="113960"/>
              </a:xfrm>
              <a:custGeom>
                <a:avLst/>
                <a:gdLst/>
                <a:ahLst/>
                <a:cxnLst/>
                <a:rect l="l" t="t" r="r" b="b"/>
                <a:pathLst>
                  <a:path w="11217" h="4837" extrusionOk="0">
                    <a:moveTo>
                      <a:pt x="5594" y="0"/>
                    </a:moveTo>
                    <a:cubicBezTo>
                      <a:pt x="5594" y="0"/>
                      <a:pt x="4226" y="578"/>
                      <a:pt x="2858" y="1338"/>
                    </a:cubicBezTo>
                    <a:cubicBezTo>
                      <a:pt x="1490" y="2098"/>
                      <a:pt x="92" y="3009"/>
                      <a:pt x="31" y="3769"/>
                    </a:cubicBezTo>
                    <a:cubicBezTo>
                      <a:pt x="1" y="3921"/>
                      <a:pt x="62" y="4104"/>
                      <a:pt x="153" y="4225"/>
                    </a:cubicBezTo>
                    <a:cubicBezTo>
                      <a:pt x="453" y="4667"/>
                      <a:pt x="1363" y="4836"/>
                      <a:pt x="2536" y="4836"/>
                    </a:cubicBezTo>
                    <a:cubicBezTo>
                      <a:pt x="5403" y="4836"/>
                      <a:pt x="9842" y="3822"/>
                      <a:pt x="10791" y="3283"/>
                    </a:cubicBezTo>
                    <a:cubicBezTo>
                      <a:pt x="11065" y="3131"/>
                      <a:pt x="11217" y="2797"/>
                      <a:pt x="11156" y="2462"/>
                    </a:cubicBezTo>
                    <a:cubicBezTo>
                      <a:pt x="11035" y="1490"/>
                      <a:pt x="9636" y="92"/>
                      <a:pt x="9636" y="92"/>
                    </a:cubicBezTo>
                    <a:lnTo>
                      <a:pt x="55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429;p56"/>
              <p:cNvSpPr/>
              <p:nvPr/>
            </p:nvSpPr>
            <p:spPr>
              <a:xfrm>
                <a:off x="6834794" y="4213189"/>
                <a:ext cx="264273" cy="55955"/>
              </a:xfrm>
              <a:custGeom>
                <a:avLst/>
                <a:gdLst/>
                <a:ahLst/>
                <a:cxnLst/>
                <a:rect l="l" t="t" r="r" b="b"/>
                <a:pathLst>
                  <a:path w="11217" h="2375" extrusionOk="0">
                    <a:moveTo>
                      <a:pt x="11156" y="0"/>
                    </a:moveTo>
                    <a:lnTo>
                      <a:pt x="11156" y="0"/>
                    </a:lnTo>
                    <a:cubicBezTo>
                      <a:pt x="7870" y="1204"/>
                      <a:pt x="4992" y="1519"/>
                      <a:pt x="2885" y="1519"/>
                    </a:cubicBezTo>
                    <a:cubicBezTo>
                      <a:pt x="1640" y="1519"/>
                      <a:pt x="664" y="1409"/>
                      <a:pt x="31" y="1307"/>
                    </a:cubicBezTo>
                    <a:lnTo>
                      <a:pt x="31" y="1307"/>
                    </a:lnTo>
                    <a:cubicBezTo>
                      <a:pt x="1" y="1459"/>
                      <a:pt x="62" y="1642"/>
                      <a:pt x="153" y="1763"/>
                    </a:cubicBezTo>
                    <a:cubicBezTo>
                      <a:pt x="453" y="2205"/>
                      <a:pt x="1363" y="2374"/>
                      <a:pt x="2536" y="2374"/>
                    </a:cubicBezTo>
                    <a:cubicBezTo>
                      <a:pt x="5403" y="2374"/>
                      <a:pt x="9842" y="1360"/>
                      <a:pt x="10791" y="821"/>
                    </a:cubicBezTo>
                    <a:cubicBezTo>
                      <a:pt x="11065" y="669"/>
                      <a:pt x="11217" y="335"/>
                      <a:pt x="11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430;p56"/>
              <p:cNvSpPr/>
              <p:nvPr/>
            </p:nvSpPr>
            <p:spPr>
              <a:xfrm>
                <a:off x="6928237" y="4163735"/>
                <a:ext cx="46767" cy="35175"/>
              </a:xfrm>
              <a:custGeom>
                <a:avLst/>
                <a:gdLst/>
                <a:ahLst/>
                <a:cxnLst/>
                <a:rect l="l" t="t" r="r" b="b"/>
                <a:pathLst>
                  <a:path w="1985" h="1493" extrusionOk="0">
                    <a:moveTo>
                      <a:pt x="384" y="0"/>
                    </a:moveTo>
                    <a:cubicBezTo>
                      <a:pt x="162" y="0"/>
                      <a:pt x="1" y="333"/>
                      <a:pt x="260" y="488"/>
                    </a:cubicBezTo>
                    <a:cubicBezTo>
                      <a:pt x="686" y="671"/>
                      <a:pt x="1050" y="975"/>
                      <a:pt x="1324" y="1339"/>
                    </a:cubicBezTo>
                    <a:cubicBezTo>
                      <a:pt x="1393" y="1448"/>
                      <a:pt x="1494" y="1493"/>
                      <a:pt x="1592" y="1493"/>
                    </a:cubicBezTo>
                    <a:cubicBezTo>
                      <a:pt x="1796" y="1493"/>
                      <a:pt x="1984" y="1301"/>
                      <a:pt x="1841" y="1096"/>
                    </a:cubicBezTo>
                    <a:cubicBezTo>
                      <a:pt x="1506" y="610"/>
                      <a:pt x="1050" y="245"/>
                      <a:pt x="503" y="32"/>
                    </a:cubicBezTo>
                    <a:cubicBezTo>
                      <a:pt x="463" y="10"/>
                      <a:pt x="423" y="0"/>
                      <a:pt x="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431;p56"/>
              <p:cNvSpPr/>
              <p:nvPr/>
            </p:nvSpPr>
            <p:spPr>
              <a:xfrm>
                <a:off x="6906797" y="4174997"/>
                <a:ext cx="48534" cy="35246"/>
              </a:xfrm>
              <a:custGeom>
                <a:avLst/>
                <a:gdLst/>
                <a:ahLst/>
                <a:cxnLst/>
                <a:rect l="l" t="t" r="r" b="b"/>
                <a:pathLst>
                  <a:path w="2060" h="1496" extrusionOk="0">
                    <a:moveTo>
                      <a:pt x="396" y="1"/>
                    </a:moveTo>
                    <a:cubicBezTo>
                      <a:pt x="157" y="1"/>
                      <a:pt x="1" y="373"/>
                      <a:pt x="258" y="527"/>
                    </a:cubicBezTo>
                    <a:cubicBezTo>
                      <a:pt x="684" y="740"/>
                      <a:pt x="1079" y="1044"/>
                      <a:pt x="1413" y="1378"/>
                    </a:cubicBezTo>
                    <a:cubicBezTo>
                      <a:pt x="1482" y="1462"/>
                      <a:pt x="1561" y="1496"/>
                      <a:pt x="1637" y="1496"/>
                    </a:cubicBezTo>
                    <a:cubicBezTo>
                      <a:pt x="1865" y="1496"/>
                      <a:pt x="2059" y="1188"/>
                      <a:pt x="1808" y="983"/>
                    </a:cubicBezTo>
                    <a:cubicBezTo>
                      <a:pt x="1444" y="618"/>
                      <a:pt x="1018" y="284"/>
                      <a:pt x="532" y="41"/>
                    </a:cubicBezTo>
                    <a:cubicBezTo>
                      <a:pt x="485" y="13"/>
                      <a:pt x="439"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432;p56"/>
              <p:cNvSpPr/>
              <p:nvPr/>
            </p:nvSpPr>
            <p:spPr>
              <a:xfrm>
                <a:off x="6888890" y="4186471"/>
                <a:ext cx="45871" cy="35670"/>
              </a:xfrm>
              <a:custGeom>
                <a:avLst/>
                <a:gdLst/>
                <a:ahLst/>
                <a:cxnLst/>
                <a:rect l="l" t="t" r="r" b="b"/>
                <a:pathLst>
                  <a:path w="1947" h="1514" extrusionOk="0">
                    <a:moveTo>
                      <a:pt x="283" y="0"/>
                    </a:moveTo>
                    <a:cubicBezTo>
                      <a:pt x="107" y="0"/>
                      <a:pt x="1" y="208"/>
                      <a:pt x="137" y="344"/>
                    </a:cubicBezTo>
                    <a:cubicBezTo>
                      <a:pt x="532" y="739"/>
                      <a:pt x="957" y="1013"/>
                      <a:pt x="1322" y="1408"/>
                    </a:cubicBezTo>
                    <a:cubicBezTo>
                      <a:pt x="1382" y="1483"/>
                      <a:pt x="1455" y="1513"/>
                      <a:pt x="1526" y="1513"/>
                    </a:cubicBezTo>
                    <a:cubicBezTo>
                      <a:pt x="1744" y="1513"/>
                      <a:pt x="1946" y="1226"/>
                      <a:pt x="1717" y="1043"/>
                    </a:cubicBezTo>
                    <a:cubicBezTo>
                      <a:pt x="1352" y="587"/>
                      <a:pt x="866" y="253"/>
                      <a:pt x="349" y="10"/>
                    </a:cubicBezTo>
                    <a:cubicBezTo>
                      <a:pt x="327" y="3"/>
                      <a:pt x="304" y="0"/>
                      <a:pt x="2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433;p56"/>
              <p:cNvSpPr/>
              <p:nvPr/>
            </p:nvSpPr>
            <p:spPr>
              <a:xfrm>
                <a:off x="6911438" y="3827188"/>
                <a:ext cx="185488" cy="338934"/>
              </a:xfrm>
              <a:custGeom>
                <a:avLst/>
                <a:gdLst/>
                <a:ahLst/>
                <a:cxnLst/>
                <a:rect l="l" t="t" r="r" b="b"/>
                <a:pathLst>
                  <a:path w="7873" h="14386" extrusionOk="0">
                    <a:moveTo>
                      <a:pt x="4408" y="0"/>
                    </a:moveTo>
                    <a:cubicBezTo>
                      <a:pt x="2949" y="1246"/>
                      <a:pt x="1490" y="2736"/>
                      <a:pt x="608" y="4468"/>
                    </a:cubicBezTo>
                    <a:cubicBezTo>
                      <a:pt x="335" y="4985"/>
                      <a:pt x="152" y="5502"/>
                      <a:pt x="61" y="6079"/>
                    </a:cubicBezTo>
                    <a:cubicBezTo>
                      <a:pt x="0" y="6718"/>
                      <a:pt x="61" y="7356"/>
                      <a:pt x="243" y="7964"/>
                    </a:cubicBezTo>
                    <a:cubicBezTo>
                      <a:pt x="547" y="9301"/>
                      <a:pt x="882" y="10639"/>
                      <a:pt x="1216" y="11946"/>
                    </a:cubicBezTo>
                    <a:cubicBezTo>
                      <a:pt x="1429" y="12675"/>
                      <a:pt x="1611" y="13405"/>
                      <a:pt x="1824" y="14164"/>
                    </a:cubicBezTo>
                    <a:cubicBezTo>
                      <a:pt x="2530" y="14317"/>
                      <a:pt x="3248" y="14386"/>
                      <a:pt x="3970" y="14386"/>
                    </a:cubicBezTo>
                    <a:cubicBezTo>
                      <a:pt x="4399" y="14386"/>
                      <a:pt x="4829" y="14362"/>
                      <a:pt x="5259" y="14316"/>
                    </a:cubicBezTo>
                    <a:cubicBezTo>
                      <a:pt x="5532" y="14286"/>
                      <a:pt x="5806" y="14225"/>
                      <a:pt x="6079" y="14164"/>
                    </a:cubicBezTo>
                    <a:cubicBezTo>
                      <a:pt x="6110" y="14164"/>
                      <a:pt x="6414" y="14134"/>
                      <a:pt x="6444" y="14073"/>
                    </a:cubicBezTo>
                    <a:cubicBezTo>
                      <a:pt x="6475" y="14013"/>
                      <a:pt x="6444" y="14013"/>
                      <a:pt x="6444" y="14013"/>
                    </a:cubicBezTo>
                    <a:cubicBezTo>
                      <a:pt x="6444" y="13891"/>
                      <a:pt x="6414" y="13739"/>
                      <a:pt x="6383" y="13617"/>
                    </a:cubicBezTo>
                    <a:cubicBezTo>
                      <a:pt x="6323" y="13374"/>
                      <a:pt x="6292" y="13101"/>
                      <a:pt x="6231" y="12857"/>
                    </a:cubicBezTo>
                    <a:cubicBezTo>
                      <a:pt x="6049" y="11672"/>
                      <a:pt x="5836" y="10487"/>
                      <a:pt x="5654" y="9301"/>
                    </a:cubicBezTo>
                    <a:cubicBezTo>
                      <a:pt x="5563" y="8693"/>
                      <a:pt x="5441" y="8085"/>
                      <a:pt x="5380" y="7447"/>
                    </a:cubicBezTo>
                    <a:cubicBezTo>
                      <a:pt x="5350" y="7356"/>
                      <a:pt x="5350" y="7234"/>
                      <a:pt x="5380" y="7113"/>
                    </a:cubicBezTo>
                    <a:cubicBezTo>
                      <a:pt x="5441" y="7022"/>
                      <a:pt x="5502" y="6930"/>
                      <a:pt x="5593" y="6870"/>
                    </a:cubicBezTo>
                    <a:cubicBezTo>
                      <a:pt x="5927" y="6535"/>
                      <a:pt x="6262" y="6170"/>
                      <a:pt x="6627" y="5836"/>
                    </a:cubicBezTo>
                    <a:cubicBezTo>
                      <a:pt x="7022" y="5471"/>
                      <a:pt x="7447" y="5107"/>
                      <a:pt x="7873" y="4803"/>
                    </a:cubicBezTo>
                    <a:cubicBezTo>
                      <a:pt x="6687" y="3222"/>
                      <a:pt x="5502" y="1642"/>
                      <a:pt x="4408" y="0"/>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434;p56"/>
              <p:cNvSpPr/>
              <p:nvPr/>
            </p:nvSpPr>
            <p:spPr>
              <a:xfrm>
                <a:off x="6940795" y="3827188"/>
                <a:ext cx="156862" cy="161150"/>
              </a:xfrm>
              <a:custGeom>
                <a:avLst/>
                <a:gdLst/>
                <a:ahLst/>
                <a:cxnLst/>
                <a:rect l="l" t="t" r="r" b="b"/>
                <a:pathLst>
                  <a:path w="6658" h="6840" extrusionOk="0">
                    <a:moveTo>
                      <a:pt x="3162" y="0"/>
                    </a:moveTo>
                    <a:lnTo>
                      <a:pt x="3010" y="122"/>
                    </a:lnTo>
                    <a:cubicBezTo>
                      <a:pt x="2919" y="213"/>
                      <a:pt x="2767" y="335"/>
                      <a:pt x="2645" y="486"/>
                    </a:cubicBezTo>
                    <a:cubicBezTo>
                      <a:pt x="2311" y="760"/>
                      <a:pt x="1915" y="1186"/>
                      <a:pt x="1490" y="1611"/>
                    </a:cubicBezTo>
                    <a:cubicBezTo>
                      <a:pt x="1095" y="2006"/>
                      <a:pt x="730" y="2462"/>
                      <a:pt x="456" y="2797"/>
                    </a:cubicBezTo>
                    <a:cubicBezTo>
                      <a:pt x="183" y="3161"/>
                      <a:pt x="31" y="3374"/>
                      <a:pt x="31" y="3374"/>
                    </a:cubicBezTo>
                    <a:lnTo>
                      <a:pt x="1" y="3404"/>
                    </a:lnTo>
                    <a:cubicBezTo>
                      <a:pt x="1368" y="4620"/>
                      <a:pt x="2827" y="5775"/>
                      <a:pt x="4347" y="6839"/>
                    </a:cubicBezTo>
                    <a:cubicBezTo>
                      <a:pt x="4347" y="6839"/>
                      <a:pt x="4438" y="6718"/>
                      <a:pt x="4621" y="6535"/>
                    </a:cubicBezTo>
                    <a:cubicBezTo>
                      <a:pt x="4803" y="6353"/>
                      <a:pt x="5077" y="6079"/>
                      <a:pt x="5381" y="5806"/>
                    </a:cubicBezTo>
                    <a:cubicBezTo>
                      <a:pt x="5715" y="5532"/>
                      <a:pt x="5988" y="5289"/>
                      <a:pt x="6232" y="5076"/>
                    </a:cubicBezTo>
                    <a:cubicBezTo>
                      <a:pt x="6475" y="4894"/>
                      <a:pt x="6657" y="4772"/>
                      <a:pt x="6657" y="4772"/>
                    </a:cubicBezTo>
                    <a:cubicBezTo>
                      <a:pt x="6657" y="4772"/>
                      <a:pt x="5745" y="3587"/>
                      <a:pt x="4894" y="2401"/>
                    </a:cubicBezTo>
                    <a:cubicBezTo>
                      <a:pt x="4438" y="1793"/>
                      <a:pt x="4013" y="1186"/>
                      <a:pt x="3709" y="760"/>
                    </a:cubicBezTo>
                    <a:cubicBezTo>
                      <a:pt x="3374" y="304"/>
                      <a:pt x="3162" y="0"/>
                      <a:pt x="3162" y="0"/>
                    </a:cubicBez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435;p56"/>
              <p:cNvSpPr/>
              <p:nvPr/>
            </p:nvSpPr>
            <p:spPr>
              <a:xfrm>
                <a:off x="6579863" y="3181897"/>
                <a:ext cx="176182" cy="164826"/>
              </a:xfrm>
              <a:custGeom>
                <a:avLst/>
                <a:gdLst/>
                <a:ahLst/>
                <a:cxnLst/>
                <a:rect l="l" t="t" r="r" b="b"/>
                <a:pathLst>
                  <a:path w="7478" h="6996" extrusionOk="0">
                    <a:moveTo>
                      <a:pt x="4689" y="0"/>
                    </a:moveTo>
                    <a:cubicBezTo>
                      <a:pt x="4431" y="0"/>
                      <a:pt x="4316" y="503"/>
                      <a:pt x="4316" y="1035"/>
                    </a:cubicBezTo>
                    <a:cubicBezTo>
                      <a:pt x="4316" y="1400"/>
                      <a:pt x="4347" y="1765"/>
                      <a:pt x="4407" y="2129"/>
                    </a:cubicBezTo>
                    <a:cubicBezTo>
                      <a:pt x="4407" y="2129"/>
                      <a:pt x="4134" y="1613"/>
                      <a:pt x="3830" y="1096"/>
                    </a:cubicBezTo>
                    <a:cubicBezTo>
                      <a:pt x="3515" y="580"/>
                      <a:pt x="3172" y="118"/>
                      <a:pt x="2854" y="118"/>
                    </a:cubicBezTo>
                    <a:cubicBezTo>
                      <a:pt x="2835" y="118"/>
                      <a:pt x="2816" y="120"/>
                      <a:pt x="2797" y="123"/>
                    </a:cubicBezTo>
                    <a:cubicBezTo>
                      <a:pt x="2493" y="215"/>
                      <a:pt x="2523" y="853"/>
                      <a:pt x="2705" y="1430"/>
                    </a:cubicBezTo>
                    <a:cubicBezTo>
                      <a:pt x="2797" y="1825"/>
                      <a:pt x="2948" y="2221"/>
                      <a:pt x="3100" y="2585"/>
                    </a:cubicBezTo>
                    <a:cubicBezTo>
                      <a:pt x="3100" y="2585"/>
                      <a:pt x="2705" y="2160"/>
                      <a:pt x="2249" y="1734"/>
                    </a:cubicBezTo>
                    <a:cubicBezTo>
                      <a:pt x="1858" y="1395"/>
                      <a:pt x="1467" y="1034"/>
                      <a:pt x="1210" y="1034"/>
                    </a:cubicBezTo>
                    <a:cubicBezTo>
                      <a:pt x="1168" y="1034"/>
                      <a:pt x="1129" y="1044"/>
                      <a:pt x="1094" y="1066"/>
                    </a:cubicBezTo>
                    <a:cubicBezTo>
                      <a:pt x="760" y="1370"/>
                      <a:pt x="942" y="2008"/>
                      <a:pt x="1277" y="2525"/>
                    </a:cubicBezTo>
                    <a:cubicBezTo>
                      <a:pt x="1489" y="2889"/>
                      <a:pt x="1702" y="3224"/>
                      <a:pt x="1976" y="3497"/>
                    </a:cubicBezTo>
                    <a:cubicBezTo>
                      <a:pt x="1763" y="3315"/>
                      <a:pt x="1520" y="3132"/>
                      <a:pt x="1246" y="2950"/>
                    </a:cubicBezTo>
                    <a:cubicBezTo>
                      <a:pt x="988" y="2778"/>
                      <a:pt x="685" y="2606"/>
                      <a:pt x="454" y="2606"/>
                    </a:cubicBezTo>
                    <a:cubicBezTo>
                      <a:pt x="358" y="2606"/>
                      <a:pt x="275" y="2636"/>
                      <a:pt x="213" y="2707"/>
                    </a:cubicBezTo>
                    <a:cubicBezTo>
                      <a:pt x="0" y="2920"/>
                      <a:pt x="365" y="3558"/>
                      <a:pt x="790" y="4136"/>
                    </a:cubicBezTo>
                    <a:cubicBezTo>
                      <a:pt x="1064" y="4500"/>
                      <a:pt x="1368" y="4835"/>
                      <a:pt x="1702" y="5139"/>
                    </a:cubicBezTo>
                    <a:cubicBezTo>
                      <a:pt x="1763" y="5443"/>
                      <a:pt x="1854" y="5686"/>
                      <a:pt x="1976" y="5959"/>
                    </a:cubicBezTo>
                    <a:cubicBezTo>
                      <a:pt x="2189" y="6446"/>
                      <a:pt x="2614" y="6810"/>
                      <a:pt x="3131" y="6962"/>
                    </a:cubicBezTo>
                    <a:cubicBezTo>
                      <a:pt x="3216" y="6985"/>
                      <a:pt x="3304" y="6995"/>
                      <a:pt x="3395" y="6995"/>
                    </a:cubicBezTo>
                    <a:cubicBezTo>
                      <a:pt x="3921" y="6995"/>
                      <a:pt x="4532" y="6643"/>
                      <a:pt x="5076" y="6202"/>
                    </a:cubicBezTo>
                    <a:cubicBezTo>
                      <a:pt x="5654" y="5777"/>
                      <a:pt x="6110" y="5199"/>
                      <a:pt x="6353" y="4531"/>
                    </a:cubicBezTo>
                    <a:cubicBezTo>
                      <a:pt x="6353" y="4531"/>
                      <a:pt x="6657" y="3862"/>
                      <a:pt x="6930" y="3224"/>
                    </a:cubicBezTo>
                    <a:cubicBezTo>
                      <a:pt x="7234" y="2585"/>
                      <a:pt x="7477" y="1947"/>
                      <a:pt x="7204" y="1856"/>
                    </a:cubicBezTo>
                    <a:cubicBezTo>
                      <a:pt x="7160" y="1843"/>
                      <a:pt x="7116" y="1837"/>
                      <a:pt x="7071" y="1837"/>
                    </a:cubicBezTo>
                    <a:cubicBezTo>
                      <a:pt x="6804" y="1837"/>
                      <a:pt x="6522" y="2056"/>
                      <a:pt x="6262" y="2342"/>
                    </a:cubicBezTo>
                    <a:cubicBezTo>
                      <a:pt x="6079" y="2525"/>
                      <a:pt x="5927" y="2768"/>
                      <a:pt x="5775" y="3011"/>
                    </a:cubicBezTo>
                    <a:cubicBezTo>
                      <a:pt x="5775" y="3011"/>
                      <a:pt x="5654" y="2251"/>
                      <a:pt x="5502" y="1522"/>
                    </a:cubicBezTo>
                    <a:cubicBezTo>
                      <a:pt x="5319" y="762"/>
                      <a:pt x="5107" y="2"/>
                      <a:pt x="4711" y="2"/>
                    </a:cubicBezTo>
                    <a:cubicBezTo>
                      <a:pt x="4704" y="1"/>
                      <a:pt x="4696" y="0"/>
                      <a:pt x="4689" y="0"/>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436;p56"/>
              <p:cNvSpPr/>
              <p:nvPr/>
            </p:nvSpPr>
            <p:spPr>
              <a:xfrm>
                <a:off x="6670809" y="3253004"/>
                <a:ext cx="42267" cy="27777"/>
              </a:xfrm>
              <a:custGeom>
                <a:avLst/>
                <a:gdLst/>
                <a:ahLst/>
                <a:cxnLst/>
                <a:rect l="l" t="t" r="r" b="b"/>
                <a:pathLst>
                  <a:path w="1794" h="1179" extrusionOk="0">
                    <a:moveTo>
                      <a:pt x="1430" y="0"/>
                    </a:moveTo>
                    <a:cubicBezTo>
                      <a:pt x="1159" y="0"/>
                      <a:pt x="897" y="69"/>
                      <a:pt x="669" y="206"/>
                    </a:cubicBezTo>
                    <a:cubicBezTo>
                      <a:pt x="578" y="236"/>
                      <a:pt x="517" y="297"/>
                      <a:pt x="456" y="358"/>
                    </a:cubicBezTo>
                    <a:cubicBezTo>
                      <a:pt x="244" y="540"/>
                      <a:pt x="92" y="753"/>
                      <a:pt x="31" y="1026"/>
                    </a:cubicBezTo>
                    <a:cubicBezTo>
                      <a:pt x="0" y="1087"/>
                      <a:pt x="31" y="1148"/>
                      <a:pt x="92" y="1178"/>
                    </a:cubicBezTo>
                    <a:cubicBezTo>
                      <a:pt x="152" y="1178"/>
                      <a:pt x="244" y="1148"/>
                      <a:pt x="244" y="1087"/>
                    </a:cubicBezTo>
                    <a:cubicBezTo>
                      <a:pt x="304" y="874"/>
                      <a:pt x="426" y="662"/>
                      <a:pt x="608" y="540"/>
                    </a:cubicBezTo>
                    <a:cubicBezTo>
                      <a:pt x="669" y="479"/>
                      <a:pt x="730" y="418"/>
                      <a:pt x="791" y="388"/>
                    </a:cubicBezTo>
                    <a:cubicBezTo>
                      <a:pt x="979" y="270"/>
                      <a:pt x="1204" y="225"/>
                      <a:pt x="1437" y="225"/>
                    </a:cubicBezTo>
                    <a:cubicBezTo>
                      <a:pt x="1505" y="225"/>
                      <a:pt x="1573" y="229"/>
                      <a:pt x="1642" y="236"/>
                    </a:cubicBezTo>
                    <a:cubicBezTo>
                      <a:pt x="1653" y="242"/>
                      <a:pt x="1664" y="244"/>
                      <a:pt x="1675" y="244"/>
                    </a:cubicBezTo>
                    <a:cubicBezTo>
                      <a:pt x="1724" y="244"/>
                      <a:pt x="1769" y="195"/>
                      <a:pt x="1794" y="145"/>
                    </a:cubicBezTo>
                    <a:cubicBezTo>
                      <a:pt x="1794" y="84"/>
                      <a:pt x="1763" y="23"/>
                      <a:pt x="1703" y="23"/>
                    </a:cubicBezTo>
                    <a:cubicBezTo>
                      <a:pt x="1611" y="8"/>
                      <a:pt x="1520" y="0"/>
                      <a:pt x="1430" y="0"/>
                    </a:cubicBezTo>
                    <a:close/>
                  </a:path>
                </a:pathLst>
              </a:custGeom>
              <a:solidFill>
                <a:srgbClr val="541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437;p56"/>
              <p:cNvSpPr/>
              <p:nvPr/>
            </p:nvSpPr>
            <p:spPr>
              <a:xfrm>
                <a:off x="6653609" y="3300810"/>
                <a:ext cx="340183" cy="194346"/>
              </a:xfrm>
              <a:custGeom>
                <a:avLst/>
                <a:gdLst/>
                <a:ahLst/>
                <a:cxnLst/>
                <a:rect l="l" t="t" r="r" b="b"/>
                <a:pathLst>
                  <a:path w="14439" h="8249" extrusionOk="0">
                    <a:moveTo>
                      <a:pt x="2980" y="0"/>
                    </a:moveTo>
                    <a:cubicBezTo>
                      <a:pt x="2433" y="365"/>
                      <a:pt x="1855" y="699"/>
                      <a:pt x="1308" y="1064"/>
                    </a:cubicBezTo>
                    <a:lnTo>
                      <a:pt x="274" y="1763"/>
                    </a:lnTo>
                    <a:cubicBezTo>
                      <a:pt x="214" y="1794"/>
                      <a:pt x="62" y="1855"/>
                      <a:pt x="31" y="1915"/>
                    </a:cubicBezTo>
                    <a:cubicBezTo>
                      <a:pt x="1" y="1976"/>
                      <a:pt x="153" y="2189"/>
                      <a:pt x="214" y="2250"/>
                    </a:cubicBezTo>
                    <a:cubicBezTo>
                      <a:pt x="1733" y="4803"/>
                      <a:pt x="4013" y="7326"/>
                      <a:pt x="7053" y="7964"/>
                    </a:cubicBezTo>
                    <a:cubicBezTo>
                      <a:pt x="8066" y="8154"/>
                      <a:pt x="9100" y="8249"/>
                      <a:pt x="10136" y="8249"/>
                    </a:cubicBezTo>
                    <a:cubicBezTo>
                      <a:pt x="11586" y="8249"/>
                      <a:pt x="13038" y="8063"/>
                      <a:pt x="14439" y="7690"/>
                    </a:cubicBezTo>
                    <a:lnTo>
                      <a:pt x="14287" y="7174"/>
                    </a:lnTo>
                    <a:lnTo>
                      <a:pt x="13132" y="3405"/>
                    </a:lnTo>
                    <a:cubicBezTo>
                      <a:pt x="12402" y="3648"/>
                      <a:pt x="11673" y="3800"/>
                      <a:pt x="10913" y="3921"/>
                    </a:cubicBezTo>
                    <a:cubicBezTo>
                      <a:pt x="10332" y="4014"/>
                      <a:pt x="9752" y="4054"/>
                      <a:pt x="9158" y="4054"/>
                    </a:cubicBezTo>
                    <a:cubicBezTo>
                      <a:pt x="8974" y="4054"/>
                      <a:pt x="8789" y="4050"/>
                      <a:pt x="8603" y="4043"/>
                    </a:cubicBezTo>
                    <a:cubicBezTo>
                      <a:pt x="8208" y="4043"/>
                      <a:pt x="7813" y="3982"/>
                      <a:pt x="7448" y="3921"/>
                    </a:cubicBezTo>
                    <a:cubicBezTo>
                      <a:pt x="7083" y="3800"/>
                      <a:pt x="6718" y="3648"/>
                      <a:pt x="6384" y="3465"/>
                    </a:cubicBezTo>
                    <a:cubicBezTo>
                      <a:pt x="4955" y="2645"/>
                      <a:pt x="3861" y="1338"/>
                      <a:pt x="2980" y="0"/>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438;p56"/>
              <p:cNvSpPr/>
              <p:nvPr/>
            </p:nvSpPr>
            <p:spPr>
              <a:xfrm>
                <a:off x="6910001" y="3381012"/>
                <a:ext cx="83803" cy="113182"/>
              </a:xfrm>
              <a:custGeom>
                <a:avLst/>
                <a:gdLst/>
                <a:ahLst/>
                <a:cxnLst/>
                <a:rect l="l" t="t" r="r" b="b"/>
                <a:pathLst>
                  <a:path w="3557" h="4804" extrusionOk="0">
                    <a:moveTo>
                      <a:pt x="2250" y="1"/>
                    </a:moveTo>
                    <a:lnTo>
                      <a:pt x="1915" y="122"/>
                    </a:lnTo>
                    <a:cubicBezTo>
                      <a:pt x="1703" y="183"/>
                      <a:pt x="1429" y="244"/>
                      <a:pt x="1156" y="305"/>
                    </a:cubicBezTo>
                    <a:cubicBezTo>
                      <a:pt x="578" y="457"/>
                      <a:pt x="1" y="517"/>
                      <a:pt x="1" y="517"/>
                    </a:cubicBezTo>
                    <a:lnTo>
                      <a:pt x="396" y="4803"/>
                    </a:lnTo>
                    <a:cubicBezTo>
                      <a:pt x="396" y="4803"/>
                      <a:pt x="1186" y="4742"/>
                      <a:pt x="1946" y="4621"/>
                    </a:cubicBezTo>
                    <a:cubicBezTo>
                      <a:pt x="2341" y="4560"/>
                      <a:pt x="2767" y="4469"/>
                      <a:pt x="3040" y="4408"/>
                    </a:cubicBezTo>
                    <a:lnTo>
                      <a:pt x="3557" y="4286"/>
                    </a:lnTo>
                    <a:lnTo>
                      <a:pt x="2250" y="1"/>
                    </a:ln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439;p56"/>
              <p:cNvSpPr/>
              <p:nvPr/>
            </p:nvSpPr>
            <p:spPr>
              <a:xfrm>
                <a:off x="7724272" y="3041732"/>
                <a:ext cx="159713" cy="171988"/>
              </a:xfrm>
              <a:custGeom>
                <a:avLst/>
                <a:gdLst/>
                <a:ahLst/>
                <a:cxnLst/>
                <a:rect l="l" t="t" r="r" b="b"/>
                <a:pathLst>
                  <a:path w="6779" h="7300" extrusionOk="0">
                    <a:moveTo>
                      <a:pt x="3640" y="0"/>
                    </a:moveTo>
                    <a:cubicBezTo>
                      <a:pt x="3259" y="0"/>
                      <a:pt x="2773" y="547"/>
                      <a:pt x="2311" y="1118"/>
                    </a:cubicBezTo>
                    <a:cubicBezTo>
                      <a:pt x="2067" y="1452"/>
                      <a:pt x="1794" y="1756"/>
                      <a:pt x="1642" y="1999"/>
                    </a:cubicBezTo>
                    <a:lnTo>
                      <a:pt x="1338" y="2425"/>
                    </a:lnTo>
                    <a:cubicBezTo>
                      <a:pt x="1307" y="2151"/>
                      <a:pt x="1247" y="1847"/>
                      <a:pt x="1186" y="1574"/>
                    </a:cubicBezTo>
                    <a:cubicBezTo>
                      <a:pt x="1064" y="1148"/>
                      <a:pt x="821" y="723"/>
                      <a:pt x="517" y="692"/>
                    </a:cubicBezTo>
                    <a:cubicBezTo>
                      <a:pt x="213" y="692"/>
                      <a:pt x="122" y="1422"/>
                      <a:pt x="92" y="2182"/>
                    </a:cubicBezTo>
                    <a:cubicBezTo>
                      <a:pt x="61" y="2942"/>
                      <a:pt x="92" y="3701"/>
                      <a:pt x="92" y="3701"/>
                    </a:cubicBezTo>
                    <a:cubicBezTo>
                      <a:pt x="0" y="4249"/>
                      <a:pt x="274" y="5069"/>
                      <a:pt x="669" y="5799"/>
                    </a:cubicBezTo>
                    <a:cubicBezTo>
                      <a:pt x="1095" y="6528"/>
                      <a:pt x="1672" y="7167"/>
                      <a:pt x="2250" y="7288"/>
                    </a:cubicBezTo>
                    <a:cubicBezTo>
                      <a:pt x="2316" y="7296"/>
                      <a:pt x="2383" y="7300"/>
                      <a:pt x="2449" y="7300"/>
                    </a:cubicBezTo>
                    <a:cubicBezTo>
                      <a:pt x="2904" y="7300"/>
                      <a:pt x="3364" y="7124"/>
                      <a:pt x="3709" y="6832"/>
                    </a:cubicBezTo>
                    <a:cubicBezTo>
                      <a:pt x="3921" y="6650"/>
                      <a:pt x="4104" y="6437"/>
                      <a:pt x="4256" y="6194"/>
                    </a:cubicBezTo>
                    <a:lnTo>
                      <a:pt x="4651" y="6072"/>
                    </a:lnTo>
                    <a:cubicBezTo>
                      <a:pt x="4894" y="5981"/>
                      <a:pt x="5229" y="5829"/>
                      <a:pt x="5532" y="5677"/>
                    </a:cubicBezTo>
                    <a:cubicBezTo>
                      <a:pt x="6171" y="5373"/>
                      <a:pt x="6779" y="4948"/>
                      <a:pt x="6687" y="4644"/>
                    </a:cubicBezTo>
                    <a:cubicBezTo>
                      <a:pt x="6624" y="4434"/>
                      <a:pt x="6358" y="4369"/>
                      <a:pt x="6039" y="4369"/>
                    </a:cubicBezTo>
                    <a:cubicBezTo>
                      <a:pt x="5897" y="4369"/>
                      <a:pt x="5744" y="4382"/>
                      <a:pt x="5593" y="4401"/>
                    </a:cubicBezTo>
                    <a:cubicBezTo>
                      <a:pt x="5380" y="4431"/>
                      <a:pt x="5137" y="4461"/>
                      <a:pt x="4955" y="4492"/>
                    </a:cubicBezTo>
                    <a:cubicBezTo>
                      <a:pt x="4803" y="4553"/>
                      <a:pt x="4681" y="4583"/>
                      <a:pt x="4681" y="4583"/>
                    </a:cubicBezTo>
                    <a:cubicBezTo>
                      <a:pt x="4803" y="4522"/>
                      <a:pt x="4925" y="4492"/>
                      <a:pt x="5046" y="4431"/>
                    </a:cubicBezTo>
                    <a:cubicBezTo>
                      <a:pt x="5289" y="4309"/>
                      <a:pt x="5563" y="4157"/>
                      <a:pt x="5806" y="4005"/>
                    </a:cubicBezTo>
                    <a:cubicBezTo>
                      <a:pt x="6049" y="3853"/>
                      <a:pt x="6292" y="3641"/>
                      <a:pt x="6475" y="3398"/>
                    </a:cubicBezTo>
                    <a:cubicBezTo>
                      <a:pt x="6627" y="3215"/>
                      <a:pt x="6687" y="2972"/>
                      <a:pt x="6596" y="2729"/>
                    </a:cubicBezTo>
                    <a:cubicBezTo>
                      <a:pt x="6564" y="2643"/>
                      <a:pt x="6464" y="2610"/>
                      <a:pt x="6322" y="2610"/>
                    </a:cubicBezTo>
                    <a:cubicBezTo>
                      <a:pt x="6059" y="2610"/>
                      <a:pt x="5653" y="2722"/>
                      <a:pt x="5259" y="2820"/>
                    </a:cubicBezTo>
                    <a:cubicBezTo>
                      <a:pt x="4955" y="2911"/>
                      <a:pt x="4651" y="3002"/>
                      <a:pt x="4438" y="3094"/>
                    </a:cubicBezTo>
                    <a:lnTo>
                      <a:pt x="4073" y="3215"/>
                    </a:lnTo>
                    <a:cubicBezTo>
                      <a:pt x="4073" y="3215"/>
                      <a:pt x="4195" y="3094"/>
                      <a:pt x="4377" y="2942"/>
                    </a:cubicBezTo>
                    <a:cubicBezTo>
                      <a:pt x="4590" y="2759"/>
                      <a:pt x="4773" y="2546"/>
                      <a:pt x="4985" y="2334"/>
                    </a:cubicBezTo>
                    <a:cubicBezTo>
                      <a:pt x="5411" y="1847"/>
                      <a:pt x="5745" y="1270"/>
                      <a:pt x="5472" y="1057"/>
                    </a:cubicBezTo>
                    <a:cubicBezTo>
                      <a:pt x="5410" y="996"/>
                      <a:pt x="5328" y="969"/>
                      <a:pt x="5230" y="969"/>
                    </a:cubicBezTo>
                    <a:cubicBezTo>
                      <a:pt x="4939" y="969"/>
                      <a:pt x="4513" y="1202"/>
                      <a:pt x="4104" y="1452"/>
                    </a:cubicBezTo>
                    <a:cubicBezTo>
                      <a:pt x="3830" y="1635"/>
                      <a:pt x="3557" y="1787"/>
                      <a:pt x="3374" y="1939"/>
                    </a:cubicBezTo>
                    <a:cubicBezTo>
                      <a:pt x="3192" y="2060"/>
                      <a:pt x="3070" y="2182"/>
                      <a:pt x="3070" y="2182"/>
                    </a:cubicBezTo>
                    <a:cubicBezTo>
                      <a:pt x="3070" y="2182"/>
                      <a:pt x="3131" y="2060"/>
                      <a:pt x="3253" y="1847"/>
                    </a:cubicBezTo>
                    <a:cubicBezTo>
                      <a:pt x="3405" y="1635"/>
                      <a:pt x="3526" y="1422"/>
                      <a:pt x="3648" y="1179"/>
                    </a:cubicBezTo>
                    <a:cubicBezTo>
                      <a:pt x="3891" y="662"/>
                      <a:pt x="4043" y="145"/>
                      <a:pt x="3770" y="24"/>
                    </a:cubicBezTo>
                    <a:cubicBezTo>
                      <a:pt x="3728" y="8"/>
                      <a:pt x="3685" y="0"/>
                      <a:pt x="3640" y="0"/>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440;p56"/>
              <p:cNvSpPr/>
              <p:nvPr/>
            </p:nvSpPr>
            <p:spPr>
              <a:xfrm>
                <a:off x="7755774" y="3102166"/>
                <a:ext cx="32254" cy="42337"/>
              </a:xfrm>
              <a:custGeom>
                <a:avLst/>
                <a:gdLst/>
                <a:ahLst/>
                <a:cxnLst/>
                <a:rect l="l" t="t" r="r" b="b"/>
                <a:pathLst>
                  <a:path w="1369" h="1797" extrusionOk="0">
                    <a:moveTo>
                      <a:pt x="134" y="0"/>
                    </a:moveTo>
                    <a:cubicBezTo>
                      <a:pt x="83" y="0"/>
                      <a:pt x="31" y="35"/>
                      <a:pt x="31" y="103"/>
                    </a:cubicBezTo>
                    <a:cubicBezTo>
                      <a:pt x="1" y="164"/>
                      <a:pt x="62" y="225"/>
                      <a:pt x="122" y="225"/>
                    </a:cubicBezTo>
                    <a:cubicBezTo>
                      <a:pt x="426" y="316"/>
                      <a:pt x="700" y="498"/>
                      <a:pt x="882" y="741"/>
                    </a:cubicBezTo>
                    <a:cubicBezTo>
                      <a:pt x="943" y="833"/>
                      <a:pt x="974" y="893"/>
                      <a:pt x="1004" y="954"/>
                    </a:cubicBezTo>
                    <a:cubicBezTo>
                      <a:pt x="1095" y="1167"/>
                      <a:pt x="1125" y="1410"/>
                      <a:pt x="1095" y="1653"/>
                    </a:cubicBezTo>
                    <a:cubicBezTo>
                      <a:pt x="1061" y="1739"/>
                      <a:pt x="1133" y="1796"/>
                      <a:pt x="1209" y="1796"/>
                    </a:cubicBezTo>
                    <a:cubicBezTo>
                      <a:pt x="1266" y="1796"/>
                      <a:pt x="1325" y="1763"/>
                      <a:pt x="1338" y="1684"/>
                    </a:cubicBezTo>
                    <a:cubicBezTo>
                      <a:pt x="1369" y="1410"/>
                      <a:pt x="1338" y="1106"/>
                      <a:pt x="1217" y="863"/>
                    </a:cubicBezTo>
                    <a:cubicBezTo>
                      <a:pt x="1186" y="772"/>
                      <a:pt x="1125" y="681"/>
                      <a:pt x="1095" y="620"/>
                    </a:cubicBezTo>
                    <a:cubicBezTo>
                      <a:pt x="852" y="316"/>
                      <a:pt x="548" y="103"/>
                      <a:pt x="183" y="12"/>
                    </a:cubicBezTo>
                    <a:cubicBezTo>
                      <a:pt x="168" y="4"/>
                      <a:pt x="151" y="0"/>
                      <a:pt x="134" y="0"/>
                    </a:cubicBezTo>
                    <a:close/>
                  </a:path>
                </a:pathLst>
              </a:custGeom>
              <a:solidFill>
                <a:srgbClr val="541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441;p56"/>
              <p:cNvSpPr/>
              <p:nvPr/>
            </p:nvSpPr>
            <p:spPr>
              <a:xfrm>
                <a:off x="7438523" y="3142527"/>
                <a:ext cx="338746" cy="239935"/>
              </a:xfrm>
              <a:custGeom>
                <a:avLst/>
                <a:gdLst/>
                <a:ahLst/>
                <a:cxnLst/>
                <a:rect l="l" t="t" r="r" b="b"/>
                <a:pathLst>
                  <a:path w="14378" h="10184" extrusionOk="0">
                    <a:moveTo>
                      <a:pt x="12220" y="1"/>
                    </a:moveTo>
                    <a:cubicBezTo>
                      <a:pt x="12220" y="1"/>
                      <a:pt x="12098" y="92"/>
                      <a:pt x="11855" y="275"/>
                    </a:cubicBezTo>
                    <a:cubicBezTo>
                      <a:pt x="11612" y="427"/>
                      <a:pt x="11247" y="670"/>
                      <a:pt x="10821" y="974"/>
                    </a:cubicBezTo>
                    <a:cubicBezTo>
                      <a:pt x="9940" y="1521"/>
                      <a:pt x="8755" y="2250"/>
                      <a:pt x="7539" y="2858"/>
                    </a:cubicBezTo>
                    <a:cubicBezTo>
                      <a:pt x="7235" y="3010"/>
                      <a:pt x="6931" y="3193"/>
                      <a:pt x="6627" y="3314"/>
                    </a:cubicBezTo>
                    <a:lnTo>
                      <a:pt x="5715" y="3740"/>
                    </a:lnTo>
                    <a:cubicBezTo>
                      <a:pt x="5137" y="4013"/>
                      <a:pt x="4590" y="4226"/>
                      <a:pt x="4104" y="4408"/>
                    </a:cubicBezTo>
                    <a:cubicBezTo>
                      <a:pt x="3861" y="4500"/>
                      <a:pt x="3648" y="4591"/>
                      <a:pt x="3466" y="4652"/>
                    </a:cubicBezTo>
                    <a:lnTo>
                      <a:pt x="2949" y="4834"/>
                    </a:lnTo>
                    <a:lnTo>
                      <a:pt x="2493" y="4955"/>
                    </a:lnTo>
                    <a:lnTo>
                      <a:pt x="2128" y="5107"/>
                    </a:lnTo>
                    <a:cubicBezTo>
                      <a:pt x="2007" y="5138"/>
                      <a:pt x="1885" y="5199"/>
                      <a:pt x="1733" y="5229"/>
                    </a:cubicBezTo>
                    <a:lnTo>
                      <a:pt x="1277" y="5351"/>
                    </a:lnTo>
                    <a:lnTo>
                      <a:pt x="1" y="5685"/>
                    </a:lnTo>
                    <a:lnTo>
                      <a:pt x="1186" y="10183"/>
                    </a:lnTo>
                    <a:lnTo>
                      <a:pt x="2615" y="9728"/>
                    </a:lnTo>
                    <a:lnTo>
                      <a:pt x="3131" y="9545"/>
                    </a:lnTo>
                    <a:cubicBezTo>
                      <a:pt x="3314" y="9484"/>
                      <a:pt x="3466" y="9424"/>
                      <a:pt x="3587" y="9363"/>
                    </a:cubicBezTo>
                    <a:lnTo>
                      <a:pt x="4013" y="9180"/>
                    </a:lnTo>
                    <a:lnTo>
                      <a:pt x="4530" y="8998"/>
                    </a:lnTo>
                    <a:lnTo>
                      <a:pt x="5077" y="8755"/>
                    </a:lnTo>
                    <a:cubicBezTo>
                      <a:pt x="5289" y="8664"/>
                      <a:pt x="5533" y="8542"/>
                      <a:pt x="5776" y="8421"/>
                    </a:cubicBezTo>
                    <a:cubicBezTo>
                      <a:pt x="6292" y="8177"/>
                      <a:pt x="6931" y="7934"/>
                      <a:pt x="7539" y="7569"/>
                    </a:cubicBezTo>
                    <a:lnTo>
                      <a:pt x="8511" y="7053"/>
                    </a:lnTo>
                    <a:cubicBezTo>
                      <a:pt x="8815" y="6870"/>
                      <a:pt x="9150" y="6658"/>
                      <a:pt x="9454" y="6475"/>
                    </a:cubicBezTo>
                    <a:cubicBezTo>
                      <a:pt x="9788" y="6293"/>
                      <a:pt x="10122" y="6080"/>
                      <a:pt x="10426" y="5898"/>
                    </a:cubicBezTo>
                    <a:lnTo>
                      <a:pt x="11338" y="5290"/>
                    </a:lnTo>
                    <a:lnTo>
                      <a:pt x="11764" y="4986"/>
                    </a:lnTo>
                    <a:lnTo>
                      <a:pt x="12159" y="4712"/>
                    </a:lnTo>
                    <a:lnTo>
                      <a:pt x="12888" y="4165"/>
                    </a:lnTo>
                    <a:cubicBezTo>
                      <a:pt x="13344" y="3831"/>
                      <a:pt x="13709" y="3557"/>
                      <a:pt x="13952" y="3344"/>
                    </a:cubicBezTo>
                    <a:lnTo>
                      <a:pt x="14378" y="3041"/>
                    </a:lnTo>
                    <a:lnTo>
                      <a:pt x="12220" y="1"/>
                    </a:ln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442;p56"/>
              <p:cNvSpPr/>
              <p:nvPr/>
            </p:nvSpPr>
            <p:spPr>
              <a:xfrm>
                <a:off x="7438523" y="3259979"/>
                <a:ext cx="94546" cy="122488"/>
              </a:xfrm>
              <a:custGeom>
                <a:avLst/>
                <a:gdLst/>
                <a:ahLst/>
                <a:cxnLst/>
                <a:rect l="l" t="t" r="r" b="b"/>
                <a:pathLst>
                  <a:path w="4013" h="5199" extrusionOk="0">
                    <a:moveTo>
                      <a:pt x="2493" y="1"/>
                    </a:moveTo>
                    <a:lnTo>
                      <a:pt x="2128" y="122"/>
                    </a:lnTo>
                    <a:cubicBezTo>
                      <a:pt x="2007" y="153"/>
                      <a:pt x="1885" y="214"/>
                      <a:pt x="1733" y="244"/>
                    </a:cubicBezTo>
                    <a:lnTo>
                      <a:pt x="1277" y="366"/>
                    </a:lnTo>
                    <a:lnTo>
                      <a:pt x="1" y="700"/>
                    </a:lnTo>
                    <a:lnTo>
                      <a:pt x="1186" y="5198"/>
                    </a:lnTo>
                    <a:lnTo>
                      <a:pt x="2615" y="4743"/>
                    </a:lnTo>
                    <a:lnTo>
                      <a:pt x="3131" y="4560"/>
                    </a:lnTo>
                    <a:cubicBezTo>
                      <a:pt x="3314" y="4499"/>
                      <a:pt x="3466" y="4439"/>
                      <a:pt x="3587" y="4378"/>
                    </a:cubicBezTo>
                    <a:lnTo>
                      <a:pt x="4013" y="4195"/>
                    </a:lnTo>
                    <a:lnTo>
                      <a:pt x="2493" y="1"/>
                    </a:ln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443;p56"/>
              <p:cNvSpPr/>
              <p:nvPr/>
            </p:nvSpPr>
            <p:spPr>
              <a:xfrm>
                <a:off x="6945083" y="3702573"/>
                <a:ext cx="563626" cy="277160"/>
              </a:xfrm>
              <a:custGeom>
                <a:avLst/>
                <a:gdLst/>
                <a:ahLst/>
                <a:cxnLst/>
                <a:rect l="l" t="t" r="r" b="b"/>
                <a:pathLst>
                  <a:path w="23923" h="11764" extrusionOk="0">
                    <a:moveTo>
                      <a:pt x="19241" y="0"/>
                    </a:moveTo>
                    <a:lnTo>
                      <a:pt x="5320" y="1095"/>
                    </a:lnTo>
                    <a:lnTo>
                      <a:pt x="4864" y="1581"/>
                    </a:lnTo>
                    <a:lnTo>
                      <a:pt x="882" y="5775"/>
                    </a:lnTo>
                    <a:lnTo>
                      <a:pt x="1" y="6718"/>
                    </a:lnTo>
                    <a:cubicBezTo>
                      <a:pt x="2858" y="9089"/>
                      <a:pt x="5624" y="11216"/>
                      <a:pt x="8086" y="11763"/>
                    </a:cubicBezTo>
                    <a:lnTo>
                      <a:pt x="8816" y="11004"/>
                    </a:lnTo>
                    <a:lnTo>
                      <a:pt x="12250" y="7326"/>
                    </a:lnTo>
                    <a:lnTo>
                      <a:pt x="16384" y="11186"/>
                    </a:lnTo>
                    <a:cubicBezTo>
                      <a:pt x="19485" y="10244"/>
                      <a:pt x="22068" y="8906"/>
                      <a:pt x="23922" y="6961"/>
                    </a:cubicBezTo>
                    <a:lnTo>
                      <a:pt x="19363" y="183"/>
                    </a:lnTo>
                    <a:lnTo>
                      <a:pt x="192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444;p56"/>
              <p:cNvSpPr/>
              <p:nvPr/>
            </p:nvSpPr>
            <p:spPr>
              <a:xfrm>
                <a:off x="7059685" y="3703280"/>
                <a:ext cx="341596" cy="57086"/>
              </a:xfrm>
              <a:custGeom>
                <a:avLst/>
                <a:gdLst/>
                <a:ahLst/>
                <a:cxnLst/>
                <a:rect l="l" t="t" r="r" b="b"/>
                <a:pathLst>
                  <a:path w="14499" h="2423" extrusionOk="0">
                    <a:moveTo>
                      <a:pt x="14377" y="1"/>
                    </a:moveTo>
                    <a:lnTo>
                      <a:pt x="456" y="1065"/>
                    </a:lnTo>
                    <a:lnTo>
                      <a:pt x="0" y="1581"/>
                    </a:lnTo>
                    <a:cubicBezTo>
                      <a:pt x="1572" y="2190"/>
                      <a:pt x="3233" y="2423"/>
                      <a:pt x="4853" y="2423"/>
                    </a:cubicBezTo>
                    <a:cubicBezTo>
                      <a:pt x="9216" y="2423"/>
                      <a:pt x="13280" y="737"/>
                      <a:pt x="14499" y="183"/>
                    </a:cubicBezTo>
                    <a:lnTo>
                      <a:pt x="14377" y="1"/>
                    </a:lnTo>
                    <a:close/>
                  </a:path>
                </a:pathLst>
              </a:custGeom>
              <a:solidFill>
                <a:srgbClr val="171918">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445;p56"/>
              <p:cNvSpPr/>
              <p:nvPr/>
            </p:nvSpPr>
            <p:spPr>
              <a:xfrm>
                <a:off x="7221526" y="3703280"/>
                <a:ext cx="11474" cy="165462"/>
              </a:xfrm>
              <a:custGeom>
                <a:avLst/>
                <a:gdLst/>
                <a:ahLst/>
                <a:cxnLst/>
                <a:rect l="l" t="t" r="r" b="b"/>
                <a:pathLst>
                  <a:path w="487" h="7023" fill="none" extrusionOk="0">
                    <a:moveTo>
                      <a:pt x="1" y="1"/>
                    </a:moveTo>
                    <a:lnTo>
                      <a:pt x="487" y="7022"/>
                    </a:lnTo>
                  </a:path>
                </a:pathLst>
              </a:custGeom>
              <a:solidFill>
                <a:srgbClr val="171918">
                  <a:alpha val="18300"/>
                </a:srgbClr>
              </a:solidFill>
              <a:ln w="9875" cap="rnd" cmpd="sng">
                <a:solidFill>
                  <a:srgbClr val="1719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446;p56"/>
              <p:cNvSpPr/>
              <p:nvPr/>
            </p:nvSpPr>
            <p:spPr>
              <a:xfrm>
                <a:off x="7230832" y="3698992"/>
                <a:ext cx="27966" cy="119614"/>
              </a:xfrm>
              <a:custGeom>
                <a:avLst/>
                <a:gdLst/>
                <a:ahLst/>
                <a:cxnLst/>
                <a:rect l="l" t="t" r="r" b="b"/>
                <a:pathLst>
                  <a:path w="1187" h="5077" fill="none" extrusionOk="0">
                    <a:moveTo>
                      <a:pt x="1" y="4985"/>
                    </a:moveTo>
                    <a:cubicBezTo>
                      <a:pt x="1" y="4985"/>
                      <a:pt x="1004" y="5076"/>
                      <a:pt x="1095" y="4195"/>
                    </a:cubicBezTo>
                    <a:cubicBezTo>
                      <a:pt x="1186" y="3313"/>
                      <a:pt x="730" y="0"/>
                      <a:pt x="730" y="0"/>
                    </a:cubicBezTo>
                  </a:path>
                </a:pathLst>
              </a:custGeom>
              <a:solidFill>
                <a:srgbClr val="171918">
                  <a:alpha val="18300"/>
                </a:srgbClr>
              </a:solidFill>
              <a:ln w="9875" cap="rnd" cmpd="sng">
                <a:solidFill>
                  <a:srgbClr val="1719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447;p56"/>
              <p:cNvSpPr/>
              <p:nvPr/>
            </p:nvSpPr>
            <p:spPr>
              <a:xfrm>
                <a:off x="7367628" y="3692536"/>
                <a:ext cx="58028" cy="73790"/>
              </a:xfrm>
              <a:custGeom>
                <a:avLst/>
                <a:gdLst/>
                <a:ahLst/>
                <a:cxnLst/>
                <a:rect l="l" t="t" r="r" b="b"/>
                <a:pathLst>
                  <a:path w="2463" h="3132" fill="none" extrusionOk="0">
                    <a:moveTo>
                      <a:pt x="0" y="1"/>
                    </a:moveTo>
                    <a:cubicBezTo>
                      <a:pt x="0" y="1"/>
                      <a:pt x="973" y="3132"/>
                      <a:pt x="2462" y="2493"/>
                    </a:cubicBezTo>
                  </a:path>
                </a:pathLst>
              </a:custGeom>
              <a:solidFill>
                <a:srgbClr val="171918">
                  <a:alpha val="18300"/>
                </a:srgbClr>
              </a:solidFill>
              <a:ln w="9875" cap="rnd" cmpd="sng">
                <a:solidFill>
                  <a:srgbClr val="1719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448;p56"/>
              <p:cNvSpPr/>
              <p:nvPr/>
            </p:nvSpPr>
            <p:spPr>
              <a:xfrm>
                <a:off x="7036760" y="3712587"/>
                <a:ext cx="60903" cy="72353"/>
              </a:xfrm>
              <a:custGeom>
                <a:avLst/>
                <a:gdLst/>
                <a:ahLst/>
                <a:cxnLst/>
                <a:rect l="l" t="t" r="r" b="b"/>
                <a:pathLst>
                  <a:path w="2585" h="3071" fill="none" extrusionOk="0">
                    <a:moveTo>
                      <a:pt x="2554" y="1"/>
                    </a:moveTo>
                    <a:cubicBezTo>
                      <a:pt x="2584" y="92"/>
                      <a:pt x="1429" y="3071"/>
                      <a:pt x="1" y="2463"/>
                    </a:cubicBezTo>
                  </a:path>
                </a:pathLst>
              </a:custGeom>
              <a:solidFill>
                <a:srgbClr val="171918">
                  <a:alpha val="18300"/>
                </a:srgbClr>
              </a:solidFill>
              <a:ln w="9875" cap="rnd" cmpd="sng">
                <a:solidFill>
                  <a:srgbClr val="17191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449;p56"/>
              <p:cNvSpPr/>
              <p:nvPr/>
            </p:nvSpPr>
            <p:spPr>
              <a:xfrm>
                <a:off x="6934340" y="3242802"/>
                <a:ext cx="575076" cy="491956"/>
              </a:xfrm>
              <a:custGeom>
                <a:avLst/>
                <a:gdLst/>
                <a:ahLst/>
                <a:cxnLst/>
                <a:rect l="l" t="t" r="r" b="b"/>
                <a:pathLst>
                  <a:path w="24409" h="20881" extrusionOk="0">
                    <a:moveTo>
                      <a:pt x="23193" y="0"/>
                    </a:moveTo>
                    <a:lnTo>
                      <a:pt x="20944" y="517"/>
                    </a:lnTo>
                    <a:lnTo>
                      <a:pt x="3831" y="4560"/>
                    </a:lnTo>
                    <a:lnTo>
                      <a:pt x="1" y="5441"/>
                    </a:lnTo>
                    <a:lnTo>
                      <a:pt x="1369" y="12949"/>
                    </a:lnTo>
                    <a:lnTo>
                      <a:pt x="6506" y="12007"/>
                    </a:lnTo>
                    <a:lnTo>
                      <a:pt x="6293" y="14712"/>
                    </a:lnTo>
                    <a:lnTo>
                      <a:pt x="5776" y="20609"/>
                    </a:lnTo>
                    <a:cubicBezTo>
                      <a:pt x="7460" y="20786"/>
                      <a:pt x="9096" y="20880"/>
                      <a:pt x="10675" y="20880"/>
                    </a:cubicBezTo>
                    <a:cubicBezTo>
                      <a:pt x="13969" y="20880"/>
                      <a:pt x="17015" y="20469"/>
                      <a:pt x="19728" y="19545"/>
                    </a:cubicBezTo>
                    <a:lnTo>
                      <a:pt x="19333" y="16627"/>
                    </a:lnTo>
                    <a:lnTo>
                      <a:pt x="18390" y="9180"/>
                    </a:lnTo>
                    <a:lnTo>
                      <a:pt x="24409" y="7204"/>
                    </a:lnTo>
                    <a:lnTo>
                      <a:pt x="231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450;p56"/>
              <p:cNvSpPr/>
              <p:nvPr/>
            </p:nvSpPr>
            <p:spPr>
              <a:xfrm>
                <a:off x="7024579" y="3254984"/>
                <a:ext cx="403206" cy="143198"/>
              </a:xfrm>
              <a:custGeom>
                <a:avLst/>
                <a:gdLst/>
                <a:ahLst/>
                <a:cxnLst/>
                <a:rect l="l" t="t" r="r" b="b"/>
                <a:pathLst>
                  <a:path w="17114" h="6078" extrusionOk="0">
                    <a:moveTo>
                      <a:pt x="17114" y="0"/>
                    </a:moveTo>
                    <a:lnTo>
                      <a:pt x="1" y="4043"/>
                    </a:lnTo>
                    <a:cubicBezTo>
                      <a:pt x="1680" y="5373"/>
                      <a:pt x="3750" y="6077"/>
                      <a:pt x="5864" y="6077"/>
                    </a:cubicBezTo>
                    <a:cubicBezTo>
                      <a:pt x="6696" y="6077"/>
                      <a:pt x="7535" y="5968"/>
                      <a:pt x="8360" y="5745"/>
                    </a:cubicBezTo>
                    <a:cubicBezTo>
                      <a:pt x="13010" y="4529"/>
                      <a:pt x="16050" y="1733"/>
                      <a:pt x="17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451;p56"/>
              <p:cNvSpPr/>
              <p:nvPr/>
            </p:nvSpPr>
            <p:spPr>
              <a:xfrm>
                <a:off x="7108385" y="3296239"/>
                <a:ext cx="104017" cy="106986"/>
              </a:xfrm>
              <a:custGeom>
                <a:avLst/>
                <a:gdLst/>
                <a:ahLst/>
                <a:cxnLst/>
                <a:rect l="l" t="t" r="r" b="b"/>
                <a:pathLst>
                  <a:path w="4415" h="4541" extrusionOk="0">
                    <a:moveTo>
                      <a:pt x="4396" y="3569"/>
                    </a:moveTo>
                    <a:lnTo>
                      <a:pt x="4408" y="3599"/>
                    </a:lnTo>
                    <a:cubicBezTo>
                      <a:pt x="4414" y="3588"/>
                      <a:pt x="4410" y="3578"/>
                      <a:pt x="4396" y="3569"/>
                    </a:cubicBezTo>
                    <a:close/>
                    <a:moveTo>
                      <a:pt x="1996" y="1"/>
                    </a:moveTo>
                    <a:cubicBezTo>
                      <a:pt x="1747" y="1"/>
                      <a:pt x="1473" y="71"/>
                      <a:pt x="1186" y="255"/>
                    </a:cubicBezTo>
                    <a:cubicBezTo>
                      <a:pt x="0" y="1015"/>
                      <a:pt x="851" y="4541"/>
                      <a:pt x="851" y="4541"/>
                    </a:cubicBezTo>
                    <a:cubicBezTo>
                      <a:pt x="1150" y="3730"/>
                      <a:pt x="2842" y="3504"/>
                      <a:pt x="3781" y="3504"/>
                    </a:cubicBezTo>
                    <a:cubicBezTo>
                      <a:pt x="4104" y="3504"/>
                      <a:pt x="4338" y="3530"/>
                      <a:pt x="4396" y="3569"/>
                    </a:cubicBezTo>
                    <a:lnTo>
                      <a:pt x="4396" y="3569"/>
                    </a:lnTo>
                    <a:lnTo>
                      <a:pt x="3313" y="681"/>
                    </a:lnTo>
                    <a:cubicBezTo>
                      <a:pt x="3313" y="681"/>
                      <a:pt x="2773" y="1"/>
                      <a:pt x="19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452;p56"/>
              <p:cNvSpPr/>
              <p:nvPr/>
            </p:nvSpPr>
            <p:spPr>
              <a:xfrm>
                <a:off x="7222256" y="3290419"/>
                <a:ext cx="90965" cy="88468"/>
              </a:xfrm>
              <a:custGeom>
                <a:avLst/>
                <a:gdLst/>
                <a:ahLst/>
                <a:cxnLst/>
                <a:rect l="l" t="t" r="r" b="b"/>
                <a:pathLst>
                  <a:path w="3861" h="3755" extrusionOk="0">
                    <a:moveTo>
                      <a:pt x="1710" y="0"/>
                    </a:moveTo>
                    <a:cubicBezTo>
                      <a:pt x="1186" y="0"/>
                      <a:pt x="675" y="90"/>
                      <a:pt x="547" y="137"/>
                    </a:cubicBezTo>
                    <a:cubicBezTo>
                      <a:pt x="334" y="229"/>
                      <a:pt x="0" y="3755"/>
                      <a:pt x="0" y="3755"/>
                    </a:cubicBezTo>
                    <a:cubicBezTo>
                      <a:pt x="737" y="3339"/>
                      <a:pt x="1557" y="3134"/>
                      <a:pt x="2378" y="3134"/>
                    </a:cubicBezTo>
                    <a:cubicBezTo>
                      <a:pt x="2877" y="3134"/>
                      <a:pt x="3378" y="3210"/>
                      <a:pt x="3860" y="3359"/>
                    </a:cubicBezTo>
                    <a:cubicBezTo>
                      <a:pt x="3860" y="3359"/>
                      <a:pt x="3313" y="806"/>
                      <a:pt x="2888" y="320"/>
                    </a:cubicBezTo>
                    <a:cubicBezTo>
                      <a:pt x="2671" y="74"/>
                      <a:pt x="2185" y="0"/>
                      <a:pt x="1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453;p56"/>
              <p:cNvSpPr/>
              <p:nvPr/>
            </p:nvSpPr>
            <p:spPr>
              <a:xfrm>
                <a:off x="7143468" y="3309410"/>
                <a:ext cx="127483" cy="71622"/>
              </a:xfrm>
              <a:custGeom>
                <a:avLst/>
                <a:gdLst/>
                <a:ahLst/>
                <a:cxnLst/>
                <a:rect l="l" t="t" r="r" b="b"/>
                <a:pathLst>
                  <a:path w="5411" h="3040" extrusionOk="0">
                    <a:moveTo>
                      <a:pt x="5411" y="0"/>
                    </a:moveTo>
                    <a:lnTo>
                      <a:pt x="1" y="426"/>
                    </a:lnTo>
                    <a:cubicBezTo>
                      <a:pt x="1" y="426"/>
                      <a:pt x="1551" y="3040"/>
                      <a:pt x="2919" y="3040"/>
                    </a:cubicBezTo>
                    <a:cubicBezTo>
                      <a:pt x="4317" y="3009"/>
                      <a:pt x="5411" y="0"/>
                      <a:pt x="5411" y="0"/>
                    </a:cubicBez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454;p56"/>
              <p:cNvSpPr/>
              <p:nvPr/>
            </p:nvSpPr>
            <p:spPr>
              <a:xfrm rot="225303">
                <a:off x="7503235" y="3028275"/>
                <a:ext cx="199596" cy="143347"/>
              </a:xfrm>
              <a:custGeom>
                <a:avLst/>
                <a:gdLst/>
                <a:ahLst/>
                <a:cxnLst/>
                <a:rect l="l" t="t" r="r" b="b"/>
                <a:pathLst>
                  <a:path w="5047" h="4515" extrusionOk="0">
                    <a:moveTo>
                      <a:pt x="2897" y="1"/>
                    </a:moveTo>
                    <a:cubicBezTo>
                      <a:pt x="2688" y="1"/>
                      <a:pt x="2471" y="28"/>
                      <a:pt x="2250" y="84"/>
                    </a:cubicBezTo>
                    <a:cubicBezTo>
                      <a:pt x="912" y="388"/>
                      <a:pt x="1" y="1635"/>
                      <a:pt x="153" y="2850"/>
                    </a:cubicBezTo>
                    <a:cubicBezTo>
                      <a:pt x="304" y="3861"/>
                      <a:pt x="1149" y="4514"/>
                      <a:pt x="2180" y="4514"/>
                    </a:cubicBezTo>
                    <a:cubicBezTo>
                      <a:pt x="2389" y="4514"/>
                      <a:pt x="2607" y="4487"/>
                      <a:pt x="2827" y="4431"/>
                    </a:cubicBezTo>
                    <a:cubicBezTo>
                      <a:pt x="4134" y="4127"/>
                      <a:pt x="5046" y="2881"/>
                      <a:pt x="4894" y="1665"/>
                    </a:cubicBezTo>
                    <a:cubicBezTo>
                      <a:pt x="4768" y="655"/>
                      <a:pt x="3928" y="1"/>
                      <a:pt x="2897" y="1"/>
                    </a:cubicBez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455;p56"/>
              <p:cNvSpPr/>
              <p:nvPr/>
            </p:nvSpPr>
            <p:spPr>
              <a:xfrm rot="225303">
                <a:off x="7551840" y="3059934"/>
                <a:ext cx="103416" cy="72388"/>
              </a:xfrm>
              <a:custGeom>
                <a:avLst/>
                <a:gdLst/>
                <a:ahLst/>
                <a:cxnLst/>
                <a:rect l="l" t="t" r="r" b="b"/>
                <a:pathLst>
                  <a:path w="2615" h="2280" fill="none" extrusionOk="0">
                    <a:moveTo>
                      <a:pt x="0" y="2280"/>
                    </a:moveTo>
                    <a:cubicBezTo>
                      <a:pt x="92" y="2098"/>
                      <a:pt x="456" y="0"/>
                      <a:pt x="2614" y="85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456;p56"/>
              <p:cNvSpPr/>
              <p:nvPr/>
            </p:nvSpPr>
            <p:spPr>
              <a:xfrm rot="225303">
                <a:off x="7570379" y="3090471"/>
                <a:ext cx="56513" cy="39623"/>
              </a:xfrm>
              <a:custGeom>
                <a:avLst/>
                <a:gdLst/>
                <a:ahLst/>
                <a:cxnLst/>
                <a:rect l="l" t="t" r="r" b="b"/>
                <a:pathLst>
                  <a:path w="1429" h="1248" fill="none" extrusionOk="0">
                    <a:moveTo>
                      <a:pt x="1429" y="1247"/>
                    </a:moveTo>
                    <a:cubicBezTo>
                      <a:pt x="1429" y="1247"/>
                      <a:pt x="1003" y="1"/>
                      <a:pt x="0" y="214"/>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457;p56"/>
              <p:cNvSpPr/>
              <p:nvPr/>
            </p:nvSpPr>
            <p:spPr>
              <a:xfrm rot="225303">
                <a:off x="6675137" y="2573099"/>
                <a:ext cx="937669" cy="751214"/>
              </a:xfrm>
              <a:custGeom>
                <a:avLst/>
                <a:gdLst/>
                <a:ahLst/>
                <a:cxnLst/>
                <a:rect l="l" t="t" r="r" b="b"/>
                <a:pathLst>
                  <a:path w="23710" h="23661" extrusionOk="0">
                    <a:moveTo>
                      <a:pt x="12759" y="0"/>
                    </a:moveTo>
                    <a:cubicBezTo>
                      <a:pt x="11699" y="0"/>
                      <a:pt x="10619" y="158"/>
                      <a:pt x="9545" y="493"/>
                    </a:cubicBezTo>
                    <a:cubicBezTo>
                      <a:pt x="3101" y="2468"/>
                      <a:pt x="0" y="9794"/>
                      <a:pt x="3101" y="15812"/>
                    </a:cubicBezTo>
                    <a:cubicBezTo>
                      <a:pt x="3617" y="16845"/>
                      <a:pt x="3921" y="18000"/>
                      <a:pt x="4013" y="19155"/>
                    </a:cubicBezTo>
                    <a:cubicBezTo>
                      <a:pt x="4198" y="20982"/>
                      <a:pt x="5604" y="23660"/>
                      <a:pt x="11383" y="23660"/>
                    </a:cubicBezTo>
                    <a:cubicBezTo>
                      <a:pt x="12241" y="23660"/>
                      <a:pt x="13195" y="23601"/>
                      <a:pt x="14256" y="23472"/>
                    </a:cubicBezTo>
                    <a:cubicBezTo>
                      <a:pt x="22615" y="22469"/>
                      <a:pt x="23709" y="19307"/>
                      <a:pt x="23375" y="17210"/>
                    </a:cubicBezTo>
                    <a:cubicBezTo>
                      <a:pt x="23131" y="15782"/>
                      <a:pt x="23131" y="14292"/>
                      <a:pt x="23375" y="12864"/>
                    </a:cubicBezTo>
                    <a:cubicBezTo>
                      <a:pt x="23587" y="11769"/>
                      <a:pt x="23648" y="10645"/>
                      <a:pt x="23496" y="9520"/>
                    </a:cubicBezTo>
                    <a:cubicBezTo>
                      <a:pt x="22812" y="3948"/>
                      <a:pt x="18055" y="0"/>
                      <a:pt x="12759" y="0"/>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458;p56"/>
              <p:cNvSpPr/>
              <p:nvPr/>
            </p:nvSpPr>
            <p:spPr>
              <a:xfrm rot="225303">
                <a:off x="6579953" y="2525584"/>
                <a:ext cx="1066277" cy="610248"/>
              </a:xfrm>
              <a:custGeom>
                <a:avLst/>
                <a:gdLst/>
                <a:ahLst/>
                <a:cxnLst/>
                <a:rect l="l" t="t" r="r" b="b"/>
                <a:pathLst>
                  <a:path w="26962" h="19221" extrusionOk="0">
                    <a:moveTo>
                      <a:pt x="14029" y="1"/>
                    </a:moveTo>
                    <a:cubicBezTo>
                      <a:pt x="8692" y="1"/>
                      <a:pt x="6473" y="1954"/>
                      <a:pt x="5594" y="3840"/>
                    </a:cubicBezTo>
                    <a:cubicBezTo>
                      <a:pt x="5077" y="4935"/>
                      <a:pt x="4895" y="6151"/>
                      <a:pt x="5077" y="7366"/>
                    </a:cubicBezTo>
                    <a:cubicBezTo>
                      <a:pt x="5077" y="7366"/>
                      <a:pt x="1" y="11257"/>
                      <a:pt x="6627" y="19221"/>
                    </a:cubicBezTo>
                    <a:cubicBezTo>
                      <a:pt x="6627" y="19221"/>
                      <a:pt x="8512" y="13202"/>
                      <a:pt x="6931" y="8704"/>
                    </a:cubicBezTo>
                    <a:lnTo>
                      <a:pt x="6931" y="8704"/>
                    </a:lnTo>
                    <a:cubicBezTo>
                      <a:pt x="6931" y="8704"/>
                      <a:pt x="8095" y="8964"/>
                      <a:pt x="10440" y="8964"/>
                    </a:cubicBezTo>
                    <a:cubicBezTo>
                      <a:pt x="13166" y="8964"/>
                      <a:pt x="17488" y="8612"/>
                      <a:pt x="23436" y="7093"/>
                    </a:cubicBezTo>
                    <a:cubicBezTo>
                      <a:pt x="23436" y="7093"/>
                      <a:pt x="25989" y="13476"/>
                      <a:pt x="26111" y="15056"/>
                    </a:cubicBezTo>
                    <a:cubicBezTo>
                      <a:pt x="26688" y="13172"/>
                      <a:pt x="26962" y="11196"/>
                      <a:pt x="26871" y="9251"/>
                    </a:cubicBezTo>
                    <a:cubicBezTo>
                      <a:pt x="26628" y="5451"/>
                      <a:pt x="24652" y="1044"/>
                      <a:pt x="17144" y="193"/>
                    </a:cubicBezTo>
                    <a:cubicBezTo>
                      <a:pt x="16003" y="61"/>
                      <a:pt x="14967" y="1"/>
                      <a:pt x="14029" y="1"/>
                    </a:cubicBezTo>
                    <a:close/>
                  </a:path>
                </a:pathLst>
              </a:custGeom>
              <a:solidFill>
                <a:srgbClr val="783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459;p56"/>
              <p:cNvSpPr/>
              <p:nvPr/>
            </p:nvSpPr>
            <p:spPr>
              <a:xfrm rot="225303">
                <a:off x="6821872" y="2534107"/>
                <a:ext cx="841490" cy="293710"/>
              </a:xfrm>
              <a:custGeom>
                <a:avLst/>
                <a:gdLst/>
                <a:ahLst/>
                <a:cxnLst/>
                <a:rect l="l" t="t" r="r" b="b"/>
                <a:pathLst>
                  <a:path w="21278" h="9251" extrusionOk="0">
                    <a:moveTo>
                      <a:pt x="8436" y="1"/>
                    </a:moveTo>
                    <a:cubicBezTo>
                      <a:pt x="3099" y="1"/>
                      <a:pt x="880" y="1954"/>
                      <a:pt x="1" y="3840"/>
                    </a:cubicBezTo>
                    <a:cubicBezTo>
                      <a:pt x="1149" y="2807"/>
                      <a:pt x="3184" y="1686"/>
                      <a:pt x="6524" y="1686"/>
                    </a:cubicBezTo>
                    <a:cubicBezTo>
                      <a:pt x="7603" y="1686"/>
                      <a:pt x="8818" y="1803"/>
                      <a:pt x="10183" y="2078"/>
                    </a:cubicBezTo>
                    <a:cubicBezTo>
                      <a:pt x="16992" y="3476"/>
                      <a:pt x="19910" y="6272"/>
                      <a:pt x="21278" y="9251"/>
                    </a:cubicBezTo>
                    <a:cubicBezTo>
                      <a:pt x="21035" y="5451"/>
                      <a:pt x="19059" y="1044"/>
                      <a:pt x="11551" y="193"/>
                    </a:cubicBezTo>
                    <a:cubicBezTo>
                      <a:pt x="10410" y="61"/>
                      <a:pt x="9374" y="1"/>
                      <a:pt x="8436" y="1"/>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460;p56"/>
              <p:cNvSpPr/>
              <p:nvPr/>
            </p:nvSpPr>
            <p:spPr>
              <a:xfrm rot="225303">
                <a:off x="7022260" y="3083098"/>
                <a:ext cx="48129" cy="52291"/>
              </a:xfrm>
              <a:custGeom>
                <a:avLst/>
                <a:gdLst/>
                <a:ahLst/>
                <a:cxnLst/>
                <a:rect l="l" t="t" r="r" b="b"/>
                <a:pathLst>
                  <a:path w="1217" h="1647" extrusionOk="0">
                    <a:moveTo>
                      <a:pt x="495" y="1"/>
                    </a:moveTo>
                    <a:cubicBezTo>
                      <a:pt x="482" y="1"/>
                      <a:pt x="469" y="1"/>
                      <a:pt x="457" y="3"/>
                    </a:cubicBezTo>
                    <a:cubicBezTo>
                      <a:pt x="183" y="64"/>
                      <a:pt x="1" y="459"/>
                      <a:pt x="92" y="915"/>
                    </a:cubicBezTo>
                    <a:cubicBezTo>
                      <a:pt x="150" y="1350"/>
                      <a:pt x="457" y="1646"/>
                      <a:pt x="723" y="1646"/>
                    </a:cubicBezTo>
                    <a:cubicBezTo>
                      <a:pt x="735" y="1646"/>
                      <a:pt x="748" y="1646"/>
                      <a:pt x="761" y="1644"/>
                    </a:cubicBezTo>
                    <a:cubicBezTo>
                      <a:pt x="1034" y="1583"/>
                      <a:pt x="1217" y="1188"/>
                      <a:pt x="1125" y="732"/>
                    </a:cubicBezTo>
                    <a:cubicBezTo>
                      <a:pt x="1067" y="297"/>
                      <a:pt x="761"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61;p56"/>
              <p:cNvSpPr/>
              <p:nvPr/>
            </p:nvSpPr>
            <p:spPr>
              <a:xfrm rot="225303">
                <a:off x="7376298" y="3059929"/>
                <a:ext cx="43304" cy="52195"/>
              </a:xfrm>
              <a:custGeom>
                <a:avLst/>
                <a:gdLst/>
                <a:ahLst/>
                <a:cxnLst/>
                <a:rect l="l" t="t" r="r" b="b"/>
                <a:pathLst>
                  <a:path w="1095" h="1644" extrusionOk="0">
                    <a:moveTo>
                      <a:pt x="578" y="1"/>
                    </a:moveTo>
                    <a:cubicBezTo>
                      <a:pt x="274" y="1"/>
                      <a:pt x="31" y="335"/>
                      <a:pt x="1" y="822"/>
                    </a:cubicBezTo>
                    <a:cubicBezTo>
                      <a:pt x="1" y="1277"/>
                      <a:pt x="213" y="1642"/>
                      <a:pt x="517" y="1642"/>
                    </a:cubicBezTo>
                    <a:cubicBezTo>
                      <a:pt x="529" y="1643"/>
                      <a:pt x="541" y="1644"/>
                      <a:pt x="553" y="1644"/>
                    </a:cubicBezTo>
                    <a:cubicBezTo>
                      <a:pt x="842" y="1644"/>
                      <a:pt x="1095" y="1290"/>
                      <a:pt x="1095" y="852"/>
                    </a:cubicBezTo>
                    <a:cubicBezTo>
                      <a:pt x="1095" y="396"/>
                      <a:pt x="882"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62;p56"/>
              <p:cNvSpPr/>
              <p:nvPr/>
            </p:nvSpPr>
            <p:spPr>
              <a:xfrm rot="225303">
                <a:off x="7373161" y="2869771"/>
                <a:ext cx="135845" cy="49243"/>
              </a:xfrm>
              <a:custGeom>
                <a:avLst/>
                <a:gdLst/>
                <a:ahLst/>
                <a:cxnLst/>
                <a:rect l="l" t="t" r="r" b="b"/>
                <a:pathLst>
                  <a:path w="3435" h="1551" fill="none" extrusionOk="0">
                    <a:moveTo>
                      <a:pt x="0" y="1521"/>
                    </a:moveTo>
                    <a:cubicBezTo>
                      <a:pt x="0" y="1521"/>
                      <a:pt x="1307" y="1"/>
                      <a:pt x="3435" y="1551"/>
                    </a:cubicBezTo>
                  </a:path>
                </a:pathLst>
              </a:custGeom>
              <a:solidFill>
                <a:schemeClr val="dk1"/>
              </a:solid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463;p56"/>
              <p:cNvSpPr/>
              <p:nvPr/>
            </p:nvSpPr>
            <p:spPr>
              <a:xfrm rot="225303">
                <a:off x="6922675" y="2901934"/>
                <a:ext cx="134659" cy="61784"/>
              </a:xfrm>
              <a:custGeom>
                <a:avLst/>
                <a:gdLst/>
                <a:ahLst/>
                <a:cxnLst/>
                <a:rect l="l" t="t" r="r" b="b"/>
                <a:pathLst>
                  <a:path w="3405" h="1946" fill="none" extrusionOk="0">
                    <a:moveTo>
                      <a:pt x="3405" y="1216"/>
                    </a:moveTo>
                    <a:cubicBezTo>
                      <a:pt x="3405" y="1216"/>
                      <a:pt x="1794" y="0"/>
                      <a:pt x="0" y="1945"/>
                    </a:cubicBezTo>
                  </a:path>
                </a:pathLst>
              </a:custGeom>
              <a:solidFill>
                <a:schemeClr val="dk1"/>
              </a:solid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64;p56"/>
              <p:cNvSpPr/>
              <p:nvPr/>
            </p:nvSpPr>
            <p:spPr>
              <a:xfrm rot="225303">
                <a:off x="7122446" y="3178849"/>
                <a:ext cx="216443" cy="108677"/>
              </a:xfrm>
              <a:custGeom>
                <a:avLst/>
                <a:gdLst/>
                <a:ahLst/>
                <a:cxnLst/>
                <a:rect l="l" t="t" r="r" b="b"/>
                <a:pathLst>
                  <a:path w="5473" h="3423" extrusionOk="0">
                    <a:moveTo>
                      <a:pt x="4735" y="0"/>
                    </a:moveTo>
                    <a:cubicBezTo>
                      <a:pt x="4717" y="0"/>
                      <a:pt x="4698" y="4"/>
                      <a:pt x="4682" y="12"/>
                    </a:cubicBezTo>
                    <a:cubicBezTo>
                      <a:pt x="4395" y="122"/>
                      <a:pt x="2640" y="201"/>
                      <a:pt x="1510" y="201"/>
                    </a:cubicBezTo>
                    <a:cubicBezTo>
                      <a:pt x="1081" y="201"/>
                      <a:pt x="743" y="189"/>
                      <a:pt x="609" y="164"/>
                    </a:cubicBezTo>
                    <a:cubicBezTo>
                      <a:pt x="596" y="161"/>
                      <a:pt x="584" y="160"/>
                      <a:pt x="571" y="160"/>
                    </a:cubicBezTo>
                    <a:cubicBezTo>
                      <a:pt x="462" y="160"/>
                      <a:pt x="356" y="274"/>
                      <a:pt x="274" y="438"/>
                    </a:cubicBezTo>
                    <a:cubicBezTo>
                      <a:pt x="1" y="1107"/>
                      <a:pt x="31" y="1836"/>
                      <a:pt x="396" y="2474"/>
                    </a:cubicBezTo>
                    <a:cubicBezTo>
                      <a:pt x="709" y="3015"/>
                      <a:pt x="1342" y="3422"/>
                      <a:pt x="2443" y="3422"/>
                    </a:cubicBezTo>
                    <a:cubicBezTo>
                      <a:pt x="2519" y="3422"/>
                      <a:pt x="2596" y="3420"/>
                      <a:pt x="2676" y="3417"/>
                    </a:cubicBezTo>
                    <a:cubicBezTo>
                      <a:pt x="3861" y="3325"/>
                      <a:pt x="4530" y="2900"/>
                      <a:pt x="4895" y="2383"/>
                    </a:cubicBezTo>
                    <a:cubicBezTo>
                      <a:pt x="5472" y="1502"/>
                      <a:pt x="5199" y="347"/>
                      <a:pt x="4864" y="73"/>
                    </a:cubicBezTo>
                    <a:cubicBezTo>
                      <a:pt x="4842" y="29"/>
                      <a:pt x="4787" y="0"/>
                      <a:pt x="4735" y="0"/>
                    </a:cubicBezTo>
                    <a:close/>
                  </a:path>
                </a:pathLst>
              </a:custGeom>
              <a:solidFill>
                <a:srgbClr val="541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65;p56"/>
              <p:cNvSpPr/>
              <p:nvPr/>
            </p:nvSpPr>
            <p:spPr>
              <a:xfrm rot="225303">
                <a:off x="7135047" y="3224195"/>
                <a:ext cx="177963" cy="62895"/>
              </a:xfrm>
              <a:custGeom>
                <a:avLst/>
                <a:gdLst/>
                <a:ahLst/>
                <a:cxnLst/>
                <a:rect l="l" t="t" r="r" b="b"/>
                <a:pathLst>
                  <a:path w="4500" h="1981" extrusionOk="0">
                    <a:moveTo>
                      <a:pt x="2403" y="0"/>
                    </a:moveTo>
                    <a:cubicBezTo>
                      <a:pt x="2212" y="0"/>
                      <a:pt x="2018" y="20"/>
                      <a:pt x="1825" y="60"/>
                    </a:cubicBezTo>
                    <a:cubicBezTo>
                      <a:pt x="1156" y="212"/>
                      <a:pt x="518" y="546"/>
                      <a:pt x="1" y="1032"/>
                    </a:cubicBezTo>
                    <a:cubicBezTo>
                      <a:pt x="314" y="1573"/>
                      <a:pt x="947" y="1980"/>
                      <a:pt x="2048" y="1980"/>
                    </a:cubicBezTo>
                    <a:cubicBezTo>
                      <a:pt x="2124" y="1980"/>
                      <a:pt x="2201" y="1978"/>
                      <a:pt x="2281" y="1975"/>
                    </a:cubicBezTo>
                    <a:cubicBezTo>
                      <a:pt x="3466" y="1883"/>
                      <a:pt x="4135" y="1458"/>
                      <a:pt x="4500" y="941"/>
                    </a:cubicBezTo>
                    <a:cubicBezTo>
                      <a:pt x="4408" y="850"/>
                      <a:pt x="4348" y="789"/>
                      <a:pt x="4256" y="698"/>
                    </a:cubicBezTo>
                    <a:cubicBezTo>
                      <a:pt x="3734" y="247"/>
                      <a:pt x="3083" y="0"/>
                      <a:pt x="2403" y="0"/>
                    </a:cubicBezTo>
                    <a:close/>
                  </a:path>
                </a:pathLst>
              </a:custGeom>
              <a:solidFill>
                <a:srgbClr val="D66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66;p56"/>
              <p:cNvSpPr/>
              <p:nvPr/>
            </p:nvSpPr>
            <p:spPr>
              <a:xfrm rot="225303">
                <a:off x="7139559" y="3179746"/>
                <a:ext cx="180376" cy="30035"/>
              </a:xfrm>
              <a:custGeom>
                <a:avLst/>
                <a:gdLst/>
                <a:ahLst/>
                <a:cxnLst/>
                <a:rect l="l" t="t" r="r" b="b"/>
                <a:pathLst>
                  <a:path w="4561" h="946" extrusionOk="0">
                    <a:moveTo>
                      <a:pt x="4437" y="0"/>
                    </a:moveTo>
                    <a:cubicBezTo>
                      <a:pt x="4416" y="0"/>
                      <a:pt x="4396" y="4"/>
                      <a:pt x="4378" y="13"/>
                    </a:cubicBezTo>
                    <a:cubicBezTo>
                      <a:pt x="4113" y="123"/>
                      <a:pt x="2348" y="201"/>
                      <a:pt x="1212" y="201"/>
                    </a:cubicBezTo>
                    <a:cubicBezTo>
                      <a:pt x="780" y="201"/>
                      <a:pt x="439" y="190"/>
                      <a:pt x="305" y="165"/>
                    </a:cubicBezTo>
                    <a:cubicBezTo>
                      <a:pt x="295" y="161"/>
                      <a:pt x="286" y="160"/>
                      <a:pt x="276" y="160"/>
                    </a:cubicBezTo>
                    <a:cubicBezTo>
                      <a:pt x="189" y="160"/>
                      <a:pt x="83" y="275"/>
                      <a:pt x="1" y="438"/>
                    </a:cubicBezTo>
                    <a:cubicBezTo>
                      <a:pt x="305" y="681"/>
                      <a:pt x="669" y="833"/>
                      <a:pt x="1065" y="894"/>
                    </a:cubicBezTo>
                    <a:cubicBezTo>
                      <a:pt x="1304" y="928"/>
                      <a:pt x="1548" y="945"/>
                      <a:pt x="1792" y="945"/>
                    </a:cubicBezTo>
                    <a:cubicBezTo>
                      <a:pt x="2200" y="945"/>
                      <a:pt x="2611" y="898"/>
                      <a:pt x="3010" y="803"/>
                    </a:cubicBezTo>
                    <a:cubicBezTo>
                      <a:pt x="3405" y="712"/>
                      <a:pt x="3770" y="590"/>
                      <a:pt x="4135" y="408"/>
                    </a:cubicBezTo>
                    <a:cubicBezTo>
                      <a:pt x="4317" y="317"/>
                      <a:pt x="4469" y="195"/>
                      <a:pt x="4560" y="43"/>
                    </a:cubicBezTo>
                    <a:cubicBezTo>
                      <a:pt x="4539" y="22"/>
                      <a:pt x="4487" y="0"/>
                      <a:pt x="44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67;p56"/>
              <p:cNvSpPr/>
              <p:nvPr/>
            </p:nvSpPr>
            <p:spPr>
              <a:xfrm rot="225303">
                <a:off x="7273453" y="2949985"/>
                <a:ext cx="310170" cy="249039"/>
              </a:xfrm>
              <a:custGeom>
                <a:avLst/>
                <a:gdLst/>
                <a:ahLst/>
                <a:cxnLst/>
                <a:rect l="l" t="t" r="r" b="b"/>
                <a:pathLst>
                  <a:path w="7843" h="7844" fill="none" extrusionOk="0">
                    <a:moveTo>
                      <a:pt x="7660" y="3618"/>
                    </a:moveTo>
                    <a:cubicBezTo>
                      <a:pt x="7842" y="5685"/>
                      <a:pt x="6292" y="7509"/>
                      <a:pt x="4225" y="7691"/>
                    </a:cubicBezTo>
                    <a:cubicBezTo>
                      <a:pt x="2158" y="7843"/>
                      <a:pt x="335" y="6323"/>
                      <a:pt x="152" y="4226"/>
                    </a:cubicBezTo>
                    <a:cubicBezTo>
                      <a:pt x="0" y="2159"/>
                      <a:pt x="1520" y="335"/>
                      <a:pt x="3617" y="153"/>
                    </a:cubicBezTo>
                    <a:cubicBezTo>
                      <a:pt x="5684" y="1"/>
                      <a:pt x="7508" y="1551"/>
                      <a:pt x="7660" y="3618"/>
                    </a:cubicBezTo>
                    <a:close/>
                  </a:path>
                </a:pathLst>
              </a:custGeom>
              <a:noFill/>
              <a:ln w="19000"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68;p56"/>
              <p:cNvSpPr/>
              <p:nvPr/>
            </p:nvSpPr>
            <p:spPr>
              <a:xfrm rot="225303">
                <a:off x="6873965" y="2969957"/>
                <a:ext cx="306571" cy="247103"/>
              </a:xfrm>
              <a:custGeom>
                <a:avLst/>
                <a:gdLst/>
                <a:ahLst/>
                <a:cxnLst/>
                <a:rect l="l" t="t" r="r" b="b"/>
                <a:pathLst>
                  <a:path w="7752" h="7783" fill="none" extrusionOk="0">
                    <a:moveTo>
                      <a:pt x="7630" y="3679"/>
                    </a:moveTo>
                    <a:cubicBezTo>
                      <a:pt x="7751" y="5746"/>
                      <a:pt x="6171" y="7539"/>
                      <a:pt x="4104" y="7661"/>
                    </a:cubicBezTo>
                    <a:cubicBezTo>
                      <a:pt x="2007" y="7782"/>
                      <a:pt x="244" y="6202"/>
                      <a:pt x="122" y="4104"/>
                    </a:cubicBezTo>
                    <a:cubicBezTo>
                      <a:pt x="0" y="2037"/>
                      <a:pt x="1581" y="244"/>
                      <a:pt x="3648" y="123"/>
                    </a:cubicBezTo>
                    <a:cubicBezTo>
                      <a:pt x="5745" y="1"/>
                      <a:pt x="7508" y="1612"/>
                      <a:pt x="7630" y="3679"/>
                    </a:cubicBezTo>
                    <a:close/>
                  </a:path>
                </a:pathLst>
              </a:custGeom>
              <a:noFill/>
              <a:ln w="19000"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69;p56"/>
              <p:cNvSpPr/>
              <p:nvPr/>
            </p:nvSpPr>
            <p:spPr>
              <a:xfrm rot="225303">
                <a:off x="7171839" y="3002594"/>
                <a:ext cx="116665" cy="42512"/>
              </a:xfrm>
              <a:custGeom>
                <a:avLst/>
                <a:gdLst/>
                <a:ahLst/>
                <a:cxnLst/>
                <a:rect l="l" t="t" r="r" b="b"/>
                <a:pathLst>
                  <a:path w="2950" h="1339" fill="none" extrusionOk="0">
                    <a:moveTo>
                      <a:pt x="1" y="1338"/>
                    </a:moveTo>
                    <a:cubicBezTo>
                      <a:pt x="1" y="1338"/>
                      <a:pt x="974" y="1"/>
                      <a:pt x="2949" y="974"/>
                    </a:cubicBezTo>
                  </a:path>
                </a:pathLst>
              </a:custGeom>
              <a:noFill/>
              <a:ln w="19000"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70;p56"/>
              <p:cNvSpPr/>
              <p:nvPr/>
            </p:nvSpPr>
            <p:spPr>
              <a:xfrm rot="225303">
                <a:off x="6780032" y="3067010"/>
                <a:ext cx="98592" cy="35718"/>
              </a:xfrm>
              <a:custGeom>
                <a:avLst/>
                <a:gdLst/>
                <a:ahLst/>
                <a:cxnLst/>
                <a:rect l="l" t="t" r="r" b="b"/>
                <a:pathLst>
                  <a:path w="2493" h="1125" fill="none" extrusionOk="0">
                    <a:moveTo>
                      <a:pt x="2493" y="0"/>
                    </a:moveTo>
                    <a:lnTo>
                      <a:pt x="1" y="1125"/>
                    </a:lnTo>
                  </a:path>
                </a:pathLst>
              </a:custGeom>
              <a:noFill/>
              <a:ln w="19000"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71;p56"/>
              <p:cNvSpPr/>
              <p:nvPr/>
            </p:nvSpPr>
            <p:spPr>
              <a:xfrm rot="225303">
                <a:off x="6647654" y="3087314"/>
                <a:ext cx="224827" cy="135568"/>
              </a:xfrm>
              <a:custGeom>
                <a:avLst/>
                <a:gdLst/>
                <a:ahLst/>
                <a:cxnLst/>
                <a:rect l="l" t="t" r="r" b="b"/>
                <a:pathLst>
                  <a:path w="5685" h="4270" extrusionOk="0">
                    <a:moveTo>
                      <a:pt x="2872" y="1"/>
                    </a:moveTo>
                    <a:cubicBezTo>
                      <a:pt x="2500" y="1"/>
                      <a:pt x="2121" y="72"/>
                      <a:pt x="1763" y="220"/>
                    </a:cubicBezTo>
                    <a:cubicBezTo>
                      <a:pt x="547" y="737"/>
                      <a:pt x="0" y="2013"/>
                      <a:pt x="608" y="3077"/>
                    </a:cubicBezTo>
                    <a:cubicBezTo>
                      <a:pt x="1041" y="3835"/>
                      <a:pt x="1922" y="4269"/>
                      <a:pt x="2832" y="4269"/>
                    </a:cubicBezTo>
                    <a:cubicBezTo>
                      <a:pt x="3199" y="4269"/>
                      <a:pt x="3572" y="4199"/>
                      <a:pt x="3921" y="4050"/>
                    </a:cubicBezTo>
                    <a:cubicBezTo>
                      <a:pt x="5167" y="3533"/>
                      <a:pt x="5684" y="2257"/>
                      <a:pt x="5107" y="1193"/>
                    </a:cubicBezTo>
                    <a:cubicBezTo>
                      <a:pt x="4674" y="435"/>
                      <a:pt x="3793" y="1"/>
                      <a:pt x="2872" y="1"/>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72;p56"/>
              <p:cNvSpPr/>
              <p:nvPr/>
            </p:nvSpPr>
            <p:spPr>
              <a:xfrm rot="225303">
                <a:off x="6705989" y="3114521"/>
                <a:ext cx="107015" cy="53116"/>
              </a:xfrm>
              <a:custGeom>
                <a:avLst/>
                <a:gdLst/>
                <a:ahLst/>
                <a:cxnLst/>
                <a:rect l="l" t="t" r="r" b="b"/>
                <a:pathLst>
                  <a:path w="2706" h="1673" fill="none" extrusionOk="0">
                    <a:moveTo>
                      <a:pt x="2706" y="1095"/>
                    </a:moveTo>
                    <a:cubicBezTo>
                      <a:pt x="2524" y="1034"/>
                      <a:pt x="1034" y="0"/>
                      <a:pt x="1" y="1672"/>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73;p56"/>
              <p:cNvSpPr/>
              <p:nvPr/>
            </p:nvSpPr>
            <p:spPr>
              <a:xfrm rot="225303">
                <a:off x="6737939" y="3137474"/>
                <a:ext cx="37293" cy="51179"/>
              </a:xfrm>
              <a:custGeom>
                <a:avLst/>
                <a:gdLst/>
                <a:ahLst/>
                <a:cxnLst/>
                <a:rect l="l" t="t" r="r" b="b"/>
                <a:pathLst>
                  <a:path w="943" h="1612" fill="none" extrusionOk="0">
                    <a:moveTo>
                      <a:pt x="456" y="1612"/>
                    </a:moveTo>
                    <a:cubicBezTo>
                      <a:pt x="456" y="1612"/>
                      <a:pt x="0" y="426"/>
                      <a:pt x="942" y="1"/>
                    </a:cubicBezTo>
                  </a:path>
                </a:pathLst>
              </a:custGeom>
              <a:no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474;p56"/>
              <p:cNvSpPr/>
              <p:nvPr/>
            </p:nvSpPr>
            <p:spPr>
              <a:xfrm rot="225303">
                <a:off x="7412795" y="3092626"/>
                <a:ext cx="129834" cy="61053"/>
              </a:xfrm>
              <a:custGeom>
                <a:avLst/>
                <a:gdLst/>
                <a:ahLst/>
                <a:cxnLst/>
                <a:rect l="l" t="t" r="r" b="b"/>
                <a:pathLst>
                  <a:path w="3283" h="1923" extrusionOk="0">
                    <a:moveTo>
                      <a:pt x="2023" y="1"/>
                    </a:moveTo>
                    <a:cubicBezTo>
                      <a:pt x="1833" y="1"/>
                      <a:pt x="1632" y="25"/>
                      <a:pt x="1429" y="78"/>
                    </a:cubicBezTo>
                    <a:cubicBezTo>
                      <a:pt x="578" y="291"/>
                      <a:pt x="0" y="838"/>
                      <a:pt x="122" y="1324"/>
                    </a:cubicBezTo>
                    <a:cubicBezTo>
                      <a:pt x="212" y="1707"/>
                      <a:pt x="668" y="1923"/>
                      <a:pt x="1232" y="1923"/>
                    </a:cubicBezTo>
                    <a:cubicBezTo>
                      <a:pt x="1430" y="1923"/>
                      <a:pt x="1641" y="1896"/>
                      <a:pt x="1854" y="1841"/>
                    </a:cubicBezTo>
                    <a:cubicBezTo>
                      <a:pt x="2705" y="1628"/>
                      <a:pt x="3283" y="1081"/>
                      <a:pt x="3161" y="595"/>
                    </a:cubicBezTo>
                    <a:cubicBezTo>
                      <a:pt x="3070" y="229"/>
                      <a:pt x="2600" y="1"/>
                      <a:pt x="2023" y="1"/>
                    </a:cubicBezTo>
                    <a:close/>
                  </a:path>
                </a:pathLst>
              </a:custGeom>
              <a:solidFill>
                <a:srgbClr val="F7B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475;p56"/>
              <p:cNvSpPr/>
              <p:nvPr/>
            </p:nvSpPr>
            <p:spPr>
              <a:xfrm rot="225303">
                <a:off x="6934477" y="3132819"/>
                <a:ext cx="126235" cy="57434"/>
              </a:xfrm>
              <a:custGeom>
                <a:avLst/>
                <a:gdLst/>
                <a:ahLst/>
                <a:cxnLst/>
                <a:rect l="l" t="t" r="r" b="b"/>
                <a:pathLst>
                  <a:path w="3192" h="1809" extrusionOk="0">
                    <a:moveTo>
                      <a:pt x="1725" y="0"/>
                    </a:moveTo>
                    <a:cubicBezTo>
                      <a:pt x="1658" y="0"/>
                      <a:pt x="1589" y="3"/>
                      <a:pt x="1520" y="8"/>
                    </a:cubicBezTo>
                    <a:cubicBezTo>
                      <a:pt x="669" y="68"/>
                      <a:pt x="0" y="524"/>
                      <a:pt x="31" y="1011"/>
                    </a:cubicBezTo>
                    <a:cubicBezTo>
                      <a:pt x="59" y="1487"/>
                      <a:pt x="680" y="1808"/>
                      <a:pt x="1467" y="1808"/>
                    </a:cubicBezTo>
                    <a:cubicBezTo>
                      <a:pt x="1534" y="1808"/>
                      <a:pt x="1603" y="1806"/>
                      <a:pt x="1672" y="1801"/>
                    </a:cubicBezTo>
                    <a:cubicBezTo>
                      <a:pt x="2523" y="1740"/>
                      <a:pt x="3192" y="1284"/>
                      <a:pt x="3161" y="798"/>
                    </a:cubicBezTo>
                    <a:cubicBezTo>
                      <a:pt x="3133" y="322"/>
                      <a:pt x="2512" y="0"/>
                      <a:pt x="1725" y="0"/>
                    </a:cubicBezTo>
                    <a:close/>
                  </a:path>
                </a:pathLst>
              </a:custGeom>
              <a:solidFill>
                <a:srgbClr val="F7B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476;p56"/>
              <p:cNvSpPr/>
              <p:nvPr/>
            </p:nvSpPr>
            <p:spPr>
              <a:xfrm rot="225303">
                <a:off x="7238885" y="3095873"/>
                <a:ext cx="60152" cy="63720"/>
              </a:xfrm>
              <a:custGeom>
                <a:avLst/>
                <a:gdLst/>
                <a:ahLst/>
                <a:cxnLst/>
                <a:rect l="l" t="t" r="r" b="b"/>
                <a:pathLst>
                  <a:path w="1521" h="2007" fill="none" extrusionOk="0">
                    <a:moveTo>
                      <a:pt x="0" y="0"/>
                    </a:moveTo>
                    <a:lnTo>
                      <a:pt x="304" y="1216"/>
                    </a:lnTo>
                    <a:cubicBezTo>
                      <a:pt x="304" y="1216"/>
                      <a:pt x="1064" y="942"/>
                      <a:pt x="1277" y="1277"/>
                    </a:cubicBezTo>
                    <a:cubicBezTo>
                      <a:pt x="1520" y="1641"/>
                      <a:pt x="730" y="2006"/>
                      <a:pt x="730" y="2006"/>
                    </a:cubicBezTo>
                  </a:path>
                </a:pathLst>
              </a:custGeom>
              <a:solidFill>
                <a:schemeClr val="dk1"/>
              </a:solid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477;p56"/>
              <p:cNvSpPr/>
              <p:nvPr/>
            </p:nvSpPr>
            <p:spPr>
              <a:xfrm>
                <a:off x="7313202" y="3845801"/>
                <a:ext cx="195524" cy="120321"/>
              </a:xfrm>
              <a:custGeom>
                <a:avLst/>
                <a:gdLst/>
                <a:ahLst/>
                <a:cxnLst/>
                <a:rect l="l" t="t" r="r" b="b"/>
                <a:pathLst>
                  <a:path w="8299" h="5107" extrusionOk="0">
                    <a:moveTo>
                      <a:pt x="7690" y="0"/>
                    </a:moveTo>
                    <a:cubicBezTo>
                      <a:pt x="7356" y="730"/>
                      <a:pt x="2523" y="4195"/>
                      <a:pt x="0" y="4408"/>
                    </a:cubicBezTo>
                    <a:lnTo>
                      <a:pt x="760" y="5107"/>
                    </a:lnTo>
                    <a:cubicBezTo>
                      <a:pt x="760" y="5107"/>
                      <a:pt x="763" y="5107"/>
                      <a:pt x="767" y="5107"/>
                    </a:cubicBezTo>
                    <a:cubicBezTo>
                      <a:pt x="937" y="5107"/>
                      <a:pt x="4072" y="5049"/>
                      <a:pt x="8298" y="882"/>
                    </a:cubicBezTo>
                    <a:lnTo>
                      <a:pt x="7690" y="0"/>
                    </a:lnTo>
                    <a:close/>
                  </a:path>
                </a:pathLst>
              </a:custGeom>
              <a:solidFill>
                <a:srgbClr val="171918">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478;p56"/>
              <p:cNvSpPr/>
              <p:nvPr/>
            </p:nvSpPr>
            <p:spPr>
              <a:xfrm>
                <a:off x="6945083" y="3838639"/>
                <a:ext cx="207705" cy="141101"/>
              </a:xfrm>
              <a:custGeom>
                <a:avLst/>
                <a:gdLst/>
                <a:ahLst/>
                <a:cxnLst/>
                <a:rect l="l" t="t" r="r" b="b"/>
                <a:pathLst>
                  <a:path w="8816" h="5989" extrusionOk="0">
                    <a:moveTo>
                      <a:pt x="882" y="0"/>
                    </a:moveTo>
                    <a:lnTo>
                      <a:pt x="1" y="943"/>
                    </a:lnTo>
                    <a:cubicBezTo>
                      <a:pt x="2858" y="3314"/>
                      <a:pt x="5624" y="5441"/>
                      <a:pt x="8086" y="5988"/>
                    </a:cubicBezTo>
                    <a:lnTo>
                      <a:pt x="8816" y="5229"/>
                    </a:lnTo>
                    <a:cubicBezTo>
                      <a:pt x="5989" y="4408"/>
                      <a:pt x="2311" y="1307"/>
                      <a:pt x="882" y="0"/>
                    </a:cubicBezTo>
                    <a:close/>
                  </a:path>
                </a:pathLst>
              </a:custGeom>
              <a:solidFill>
                <a:srgbClr val="171918">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479;p56"/>
              <p:cNvSpPr/>
              <p:nvPr/>
            </p:nvSpPr>
            <p:spPr>
              <a:xfrm>
                <a:off x="7342559" y="3351725"/>
                <a:ext cx="25539" cy="104606"/>
              </a:xfrm>
              <a:custGeom>
                <a:avLst/>
                <a:gdLst/>
                <a:ahLst/>
                <a:cxnLst/>
                <a:rect l="l" t="t" r="r" b="b"/>
                <a:pathLst>
                  <a:path w="1084" h="4440" extrusionOk="0">
                    <a:moveTo>
                      <a:pt x="278" y="1"/>
                    </a:moveTo>
                    <a:cubicBezTo>
                      <a:pt x="253" y="1"/>
                      <a:pt x="227" y="17"/>
                      <a:pt x="213" y="58"/>
                    </a:cubicBezTo>
                    <a:cubicBezTo>
                      <a:pt x="1" y="1517"/>
                      <a:pt x="213" y="3007"/>
                      <a:pt x="821" y="4374"/>
                    </a:cubicBezTo>
                    <a:cubicBezTo>
                      <a:pt x="844" y="4419"/>
                      <a:pt x="886" y="4439"/>
                      <a:pt x="930" y="4439"/>
                    </a:cubicBezTo>
                    <a:cubicBezTo>
                      <a:pt x="1005" y="4439"/>
                      <a:pt x="1084" y="4379"/>
                      <a:pt x="1064" y="4283"/>
                    </a:cubicBezTo>
                    <a:cubicBezTo>
                      <a:pt x="608" y="2885"/>
                      <a:pt x="183" y="1548"/>
                      <a:pt x="335" y="58"/>
                    </a:cubicBezTo>
                    <a:cubicBezTo>
                      <a:pt x="335" y="25"/>
                      <a:pt x="307"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480;p56"/>
              <p:cNvSpPr/>
              <p:nvPr/>
            </p:nvSpPr>
            <p:spPr>
              <a:xfrm>
                <a:off x="7371916" y="3348003"/>
                <a:ext cx="10508" cy="87455"/>
              </a:xfrm>
              <a:custGeom>
                <a:avLst/>
                <a:gdLst/>
                <a:ahLst/>
                <a:cxnLst/>
                <a:rect l="l" t="t" r="r" b="b"/>
                <a:pathLst>
                  <a:path w="446" h="3712" extrusionOk="0">
                    <a:moveTo>
                      <a:pt x="386" y="1"/>
                    </a:moveTo>
                    <a:cubicBezTo>
                      <a:pt x="367" y="1"/>
                      <a:pt x="347" y="11"/>
                      <a:pt x="335" y="34"/>
                    </a:cubicBezTo>
                    <a:cubicBezTo>
                      <a:pt x="92" y="1219"/>
                      <a:pt x="1" y="2405"/>
                      <a:pt x="62" y="3621"/>
                    </a:cubicBezTo>
                    <a:cubicBezTo>
                      <a:pt x="62" y="3681"/>
                      <a:pt x="107" y="3712"/>
                      <a:pt x="153" y="3712"/>
                    </a:cubicBezTo>
                    <a:cubicBezTo>
                      <a:pt x="198" y="3712"/>
                      <a:pt x="244" y="3681"/>
                      <a:pt x="244" y="3621"/>
                    </a:cubicBezTo>
                    <a:cubicBezTo>
                      <a:pt x="274" y="2405"/>
                      <a:pt x="335" y="1250"/>
                      <a:pt x="426" y="64"/>
                    </a:cubicBezTo>
                    <a:cubicBezTo>
                      <a:pt x="445" y="27"/>
                      <a:pt x="417" y="1"/>
                      <a:pt x="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481;p56"/>
              <p:cNvSpPr/>
              <p:nvPr/>
            </p:nvSpPr>
            <p:spPr>
              <a:xfrm>
                <a:off x="7059213" y="3390695"/>
                <a:ext cx="29144" cy="114596"/>
              </a:xfrm>
              <a:custGeom>
                <a:avLst/>
                <a:gdLst/>
                <a:ahLst/>
                <a:cxnLst/>
                <a:rect l="l" t="t" r="r" b="b"/>
                <a:pathLst>
                  <a:path w="1237" h="4864" extrusionOk="0">
                    <a:moveTo>
                      <a:pt x="117" y="1"/>
                    </a:moveTo>
                    <a:cubicBezTo>
                      <a:pt x="58" y="1"/>
                      <a:pt x="0" y="47"/>
                      <a:pt x="20" y="106"/>
                    </a:cubicBezTo>
                    <a:cubicBezTo>
                      <a:pt x="537" y="1626"/>
                      <a:pt x="962" y="3085"/>
                      <a:pt x="932" y="4727"/>
                    </a:cubicBezTo>
                    <a:cubicBezTo>
                      <a:pt x="932" y="4818"/>
                      <a:pt x="1008" y="4863"/>
                      <a:pt x="1084" y="4863"/>
                    </a:cubicBezTo>
                    <a:cubicBezTo>
                      <a:pt x="1160" y="4863"/>
                      <a:pt x="1236" y="4818"/>
                      <a:pt x="1236" y="4727"/>
                    </a:cubicBezTo>
                    <a:cubicBezTo>
                      <a:pt x="1236" y="3085"/>
                      <a:pt x="871" y="1505"/>
                      <a:pt x="203" y="46"/>
                    </a:cubicBezTo>
                    <a:cubicBezTo>
                      <a:pt x="181" y="14"/>
                      <a:pt x="149" y="1"/>
                      <a:pt x="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482;p56"/>
              <p:cNvSpPr/>
              <p:nvPr/>
            </p:nvSpPr>
            <p:spPr>
              <a:xfrm>
                <a:off x="7092906" y="3429713"/>
                <a:ext cx="16209" cy="74426"/>
              </a:xfrm>
              <a:custGeom>
                <a:avLst/>
                <a:gdLst/>
                <a:ahLst/>
                <a:cxnLst/>
                <a:rect l="l" t="t" r="r" b="b"/>
                <a:pathLst>
                  <a:path w="688" h="3159" extrusionOk="0">
                    <a:moveTo>
                      <a:pt x="505" y="1"/>
                    </a:moveTo>
                    <a:cubicBezTo>
                      <a:pt x="414" y="1034"/>
                      <a:pt x="232" y="2037"/>
                      <a:pt x="19" y="3010"/>
                    </a:cubicBezTo>
                    <a:cubicBezTo>
                      <a:pt x="1" y="3100"/>
                      <a:pt x="69" y="3159"/>
                      <a:pt x="140" y="3159"/>
                    </a:cubicBezTo>
                    <a:cubicBezTo>
                      <a:pt x="188" y="3159"/>
                      <a:pt x="237" y="3132"/>
                      <a:pt x="262" y="3071"/>
                    </a:cubicBezTo>
                    <a:cubicBezTo>
                      <a:pt x="596" y="2098"/>
                      <a:pt x="688" y="1034"/>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483;p56"/>
              <p:cNvSpPr/>
              <p:nvPr/>
            </p:nvSpPr>
            <p:spPr>
              <a:xfrm>
                <a:off x="7070428" y="3589410"/>
                <a:ext cx="328002" cy="145365"/>
              </a:xfrm>
              <a:custGeom>
                <a:avLst/>
                <a:gdLst/>
                <a:ahLst/>
                <a:cxnLst/>
                <a:rect l="l" t="t" r="r" b="b"/>
                <a:pathLst>
                  <a:path w="13922" h="6170" extrusionOk="0">
                    <a:moveTo>
                      <a:pt x="486" y="1"/>
                    </a:moveTo>
                    <a:lnTo>
                      <a:pt x="0" y="5898"/>
                    </a:lnTo>
                    <a:cubicBezTo>
                      <a:pt x="1684" y="6075"/>
                      <a:pt x="3320" y="6169"/>
                      <a:pt x="4898" y="6169"/>
                    </a:cubicBezTo>
                    <a:cubicBezTo>
                      <a:pt x="8190" y="6169"/>
                      <a:pt x="11229" y="5758"/>
                      <a:pt x="13921" y="4834"/>
                    </a:cubicBezTo>
                    <a:lnTo>
                      <a:pt x="13557" y="1916"/>
                    </a:lnTo>
                    <a:cubicBezTo>
                      <a:pt x="12009" y="2408"/>
                      <a:pt x="10390" y="2647"/>
                      <a:pt x="8768" y="2647"/>
                    </a:cubicBezTo>
                    <a:cubicBezTo>
                      <a:pt x="8287" y="2647"/>
                      <a:pt x="7805" y="2626"/>
                      <a:pt x="7326" y="2584"/>
                    </a:cubicBezTo>
                    <a:cubicBezTo>
                      <a:pt x="4863" y="2372"/>
                      <a:pt x="2310" y="1642"/>
                      <a:pt x="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2484;p56"/>
            <p:cNvGrpSpPr/>
            <p:nvPr/>
          </p:nvGrpSpPr>
          <p:grpSpPr>
            <a:xfrm>
              <a:off x="2528121" y="2028834"/>
              <a:ext cx="1244893" cy="1676385"/>
              <a:chOff x="6681960" y="2202057"/>
              <a:chExt cx="1384907" cy="1864930"/>
            </a:xfrm>
          </p:grpSpPr>
          <p:sp>
            <p:nvSpPr>
              <p:cNvPr id="85" name="Google Shape;2485;p56"/>
              <p:cNvSpPr/>
              <p:nvPr/>
            </p:nvSpPr>
            <p:spPr>
              <a:xfrm>
                <a:off x="7554876" y="3798182"/>
                <a:ext cx="114596" cy="242692"/>
              </a:xfrm>
              <a:custGeom>
                <a:avLst/>
                <a:gdLst/>
                <a:ahLst/>
                <a:cxnLst/>
                <a:rect l="l" t="t" r="r" b="b"/>
                <a:pathLst>
                  <a:path w="4864" h="10301" extrusionOk="0">
                    <a:moveTo>
                      <a:pt x="3857" y="1"/>
                    </a:moveTo>
                    <a:cubicBezTo>
                      <a:pt x="3739" y="1"/>
                      <a:pt x="3617" y="16"/>
                      <a:pt x="3496" y="46"/>
                    </a:cubicBezTo>
                    <a:cubicBezTo>
                      <a:pt x="3253" y="77"/>
                      <a:pt x="2979" y="137"/>
                      <a:pt x="2736" y="198"/>
                    </a:cubicBezTo>
                    <a:cubicBezTo>
                      <a:pt x="2371" y="320"/>
                      <a:pt x="2067" y="441"/>
                      <a:pt x="1946" y="502"/>
                    </a:cubicBezTo>
                    <a:lnTo>
                      <a:pt x="1885" y="533"/>
                    </a:lnTo>
                    <a:cubicBezTo>
                      <a:pt x="1885" y="533"/>
                      <a:pt x="1459" y="1384"/>
                      <a:pt x="1034" y="2204"/>
                    </a:cubicBezTo>
                    <a:cubicBezTo>
                      <a:pt x="578" y="3055"/>
                      <a:pt x="122" y="3907"/>
                      <a:pt x="122" y="3907"/>
                    </a:cubicBezTo>
                    <a:cubicBezTo>
                      <a:pt x="31" y="4697"/>
                      <a:pt x="0" y="5487"/>
                      <a:pt x="31" y="6277"/>
                    </a:cubicBezTo>
                    <a:cubicBezTo>
                      <a:pt x="31" y="6429"/>
                      <a:pt x="61" y="6581"/>
                      <a:pt x="61" y="6764"/>
                    </a:cubicBezTo>
                    <a:cubicBezTo>
                      <a:pt x="152" y="8253"/>
                      <a:pt x="487" y="9803"/>
                      <a:pt x="1186" y="10198"/>
                    </a:cubicBezTo>
                    <a:cubicBezTo>
                      <a:pt x="1300" y="10267"/>
                      <a:pt x="1431" y="10301"/>
                      <a:pt x="1566" y="10301"/>
                    </a:cubicBezTo>
                    <a:cubicBezTo>
                      <a:pt x="1611" y="10301"/>
                      <a:pt x="1657" y="10297"/>
                      <a:pt x="1702" y="10290"/>
                    </a:cubicBezTo>
                    <a:cubicBezTo>
                      <a:pt x="3556" y="9986"/>
                      <a:pt x="4863" y="2113"/>
                      <a:pt x="4712" y="654"/>
                    </a:cubicBezTo>
                    <a:cubicBezTo>
                      <a:pt x="4712" y="350"/>
                      <a:pt x="4499" y="107"/>
                      <a:pt x="4195" y="46"/>
                    </a:cubicBezTo>
                    <a:cubicBezTo>
                      <a:pt x="4088" y="16"/>
                      <a:pt x="3974" y="1"/>
                      <a:pt x="38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86;p56"/>
              <p:cNvSpPr/>
              <p:nvPr/>
            </p:nvSpPr>
            <p:spPr>
              <a:xfrm>
                <a:off x="7582796" y="3799266"/>
                <a:ext cx="86677" cy="241608"/>
              </a:xfrm>
              <a:custGeom>
                <a:avLst/>
                <a:gdLst/>
                <a:ahLst/>
                <a:cxnLst/>
                <a:rect l="l" t="t" r="r" b="b"/>
                <a:pathLst>
                  <a:path w="3679" h="10255" extrusionOk="0">
                    <a:moveTo>
                      <a:pt x="3010" y="0"/>
                    </a:moveTo>
                    <a:cubicBezTo>
                      <a:pt x="2919" y="2219"/>
                      <a:pt x="2493" y="4438"/>
                      <a:pt x="1794" y="6535"/>
                    </a:cubicBezTo>
                    <a:cubicBezTo>
                      <a:pt x="1368" y="7812"/>
                      <a:pt x="761" y="9028"/>
                      <a:pt x="1" y="10152"/>
                    </a:cubicBezTo>
                    <a:cubicBezTo>
                      <a:pt x="115" y="10221"/>
                      <a:pt x="246" y="10255"/>
                      <a:pt x="368" y="10255"/>
                    </a:cubicBezTo>
                    <a:cubicBezTo>
                      <a:pt x="409" y="10255"/>
                      <a:pt x="449" y="10251"/>
                      <a:pt x="487" y="10244"/>
                    </a:cubicBezTo>
                    <a:cubicBezTo>
                      <a:pt x="2402" y="9940"/>
                      <a:pt x="3678" y="2067"/>
                      <a:pt x="3527" y="608"/>
                    </a:cubicBezTo>
                    <a:cubicBezTo>
                      <a:pt x="3527" y="335"/>
                      <a:pt x="3314" y="61"/>
                      <a:pt x="3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487;p56"/>
              <p:cNvSpPr/>
              <p:nvPr/>
            </p:nvSpPr>
            <p:spPr>
              <a:xfrm>
                <a:off x="7318535" y="3637543"/>
                <a:ext cx="282885" cy="264862"/>
              </a:xfrm>
              <a:custGeom>
                <a:avLst/>
                <a:gdLst/>
                <a:ahLst/>
                <a:cxnLst/>
                <a:rect l="l" t="t" r="r" b="b"/>
                <a:pathLst>
                  <a:path w="12007" h="11242" extrusionOk="0">
                    <a:moveTo>
                      <a:pt x="5345" y="0"/>
                    </a:moveTo>
                    <a:cubicBezTo>
                      <a:pt x="5317" y="0"/>
                      <a:pt x="5273" y="13"/>
                      <a:pt x="5198" y="25"/>
                    </a:cubicBezTo>
                    <a:lnTo>
                      <a:pt x="4438" y="268"/>
                    </a:lnTo>
                    <a:cubicBezTo>
                      <a:pt x="2949" y="664"/>
                      <a:pt x="1460" y="1089"/>
                      <a:pt x="1" y="1484"/>
                    </a:cubicBezTo>
                    <a:cubicBezTo>
                      <a:pt x="396" y="2578"/>
                      <a:pt x="882" y="3642"/>
                      <a:pt x="1399" y="4706"/>
                    </a:cubicBezTo>
                    <a:cubicBezTo>
                      <a:pt x="1672" y="5223"/>
                      <a:pt x="1976" y="5740"/>
                      <a:pt x="2311" y="6226"/>
                    </a:cubicBezTo>
                    <a:cubicBezTo>
                      <a:pt x="3466" y="7989"/>
                      <a:pt x="5107" y="9387"/>
                      <a:pt x="7052" y="10238"/>
                    </a:cubicBezTo>
                    <a:cubicBezTo>
                      <a:pt x="8025" y="10694"/>
                      <a:pt x="9059" y="11028"/>
                      <a:pt x="10122" y="11241"/>
                    </a:cubicBezTo>
                    <a:cubicBezTo>
                      <a:pt x="10609" y="10664"/>
                      <a:pt x="11004" y="10025"/>
                      <a:pt x="11338" y="9326"/>
                    </a:cubicBezTo>
                    <a:cubicBezTo>
                      <a:pt x="11490" y="8992"/>
                      <a:pt x="11612" y="8658"/>
                      <a:pt x="11733" y="8323"/>
                    </a:cubicBezTo>
                    <a:cubicBezTo>
                      <a:pt x="11764" y="8171"/>
                      <a:pt x="11825" y="7989"/>
                      <a:pt x="11855" y="7837"/>
                    </a:cubicBezTo>
                    <a:cubicBezTo>
                      <a:pt x="11885" y="7715"/>
                      <a:pt x="12007" y="7351"/>
                      <a:pt x="11977" y="7320"/>
                    </a:cubicBezTo>
                    <a:cubicBezTo>
                      <a:pt x="11946" y="7259"/>
                      <a:pt x="11733" y="7229"/>
                      <a:pt x="11703" y="7229"/>
                    </a:cubicBezTo>
                    <a:cubicBezTo>
                      <a:pt x="11521" y="7168"/>
                      <a:pt x="11338" y="7107"/>
                      <a:pt x="11156" y="7047"/>
                    </a:cubicBezTo>
                    <a:cubicBezTo>
                      <a:pt x="10821" y="6925"/>
                      <a:pt x="10457" y="6803"/>
                      <a:pt x="10092" y="6621"/>
                    </a:cubicBezTo>
                    <a:cubicBezTo>
                      <a:pt x="9332" y="6317"/>
                      <a:pt x="8633" y="5861"/>
                      <a:pt x="8025" y="5314"/>
                    </a:cubicBezTo>
                    <a:cubicBezTo>
                      <a:pt x="7782" y="5101"/>
                      <a:pt x="7569" y="4858"/>
                      <a:pt x="7387" y="4615"/>
                    </a:cubicBezTo>
                    <a:cubicBezTo>
                      <a:pt x="6870" y="3885"/>
                      <a:pt x="6444" y="3095"/>
                      <a:pt x="6141" y="2244"/>
                    </a:cubicBezTo>
                    <a:cubicBezTo>
                      <a:pt x="5867" y="1545"/>
                      <a:pt x="5654" y="816"/>
                      <a:pt x="5411" y="116"/>
                    </a:cubicBezTo>
                    <a:cubicBezTo>
                      <a:pt x="5393" y="27"/>
                      <a:pt x="5386" y="0"/>
                      <a:pt x="5345" y="0"/>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488;p56"/>
              <p:cNvSpPr/>
              <p:nvPr/>
            </p:nvSpPr>
            <p:spPr>
              <a:xfrm>
                <a:off x="7317828" y="3636954"/>
                <a:ext cx="174745" cy="123219"/>
              </a:xfrm>
              <a:custGeom>
                <a:avLst/>
                <a:gdLst/>
                <a:ahLst/>
                <a:cxnLst/>
                <a:rect l="l" t="t" r="r" b="b"/>
                <a:pathLst>
                  <a:path w="7417" h="5230" extrusionOk="0">
                    <a:moveTo>
                      <a:pt x="5363" y="0"/>
                    </a:moveTo>
                    <a:cubicBezTo>
                      <a:pt x="5336" y="0"/>
                      <a:pt x="5299" y="22"/>
                      <a:pt x="5228" y="50"/>
                    </a:cubicBezTo>
                    <a:lnTo>
                      <a:pt x="4438" y="263"/>
                    </a:lnTo>
                    <a:cubicBezTo>
                      <a:pt x="2979" y="689"/>
                      <a:pt x="1490" y="1084"/>
                      <a:pt x="0" y="1479"/>
                    </a:cubicBezTo>
                    <a:cubicBezTo>
                      <a:pt x="426" y="2573"/>
                      <a:pt x="912" y="3667"/>
                      <a:pt x="1429" y="4701"/>
                    </a:cubicBezTo>
                    <a:cubicBezTo>
                      <a:pt x="2357" y="5054"/>
                      <a:pt x="3342" y="5229"/>
                      <a:pt x="4329" y="5229"/>
                    </a:cubicBezTo>
                    <a:cubicBezTo>
                      <a:pt x="5379" y="5229"/>
                      <a:pt x="6430" y="5032"/>
                      <a:pt x="7417" y="4640"/>
                    </a:cubicBezTo>
                    <a:cubicBezTo>
                      <a:pt x="6870" y="3910"/>
                      <a:pt x="6474" y="3090"/>
                      <a:pt x="6140" y="2269"/>
                    </a:cubicBezTo>
                    <a:cubicBezTo>
                      <a:pt x="5897" y="1540"/>
                      <a:pt x="5684" y="841"/>
                      <a:pt x="5441" y="111"/>
                    </a:cubicBezTo>
                    <a:cubicBezTo>
                      <a:pt x="5408" y="29"/>
                      <a:pt x="5393" y="0"/>
                      <a:pt x="5363" y="0"/>
                    </a:cubicBez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89;p56"/>
              <p:cNvSpPr/>
              <p:nvPr/>
            </p:nvSpPr>
            <p:spPr>
              <a:xfrm rot="-242222">
                <a:off x="6700829" y="2897882"/>
                <a:ext cx="404315" cy="310691"/>
              </a:xfrm>
              <a:custGeom>
                <a:avLst/>
                <a:gdLst/>
                <a:ahLst/>
                <a:cxnLst/>
                <a:rect l="l" t="t" r="r" b="b"/>
                <a:pathLst>
                  <a:path w="10184" h="9078" extrusionOk="0">
                    <a:moveTo>
                      <a:pt x="7567" y="0"/>
                    </a:moveTo>
                    <a:cubicBezTo>
                      <a:pt x="3994" y="0"/>
                      <a:pt x="1865" y="1103"/>
                      <a:pt x="1" y="2694"/>
                    </a:cubicBezTo>
                    <a:lnTo>
                      <a:pt x="457" y="3302"/>
                    </a:lnTo>
                    <a:cubicBezTo>
                      <a:pt x="1338" y="2725"/>
                      <a:pt x="2280" y="2238"/>
                      <a:pt x="3253" y="1873"/>
                    </a:cubicBezTo>
                    <a:lnTo>
                      <a:pt x="3253" y="1873"/>
                    </a:lnTo>
                    <a:cubicBezTo>
                      <a:pt x="2493" y="2542"/>
                      <a:pt x="1581" y="3211"/>
                      <a:pt x="973" y="4092"/>
                    </a:cubicBezTo>
                    <a:lnTo>
                      <a:pt x="1703" y="5126"/>
                    </a:lnTo>
                    <a:cubicBezTo>
                      <a:pt x="2250" y="4609"/>
                      <a:pt x="2858" y="4123"/>
                      <a:pt x="3496" y="3728"/>
                    </a:cubicBezTo>
                    <a:lnTo>
                      <a:pt x="3496" y="3728"/>
                    </a:lnTo>
                    <a:cubicBezTo>
                      <a:pt x="2949" y="4336"/>
                      <a:pt x="2524" y="5004"/>
                      <a:pt x="2159" y="5734"/>
                    </a:cubicBezTo>
                    <a:lnTo>
                      <a:pt x="2919" y="6767"/>
                    </a:lnTo>
                    <a:cubicBezTo>
                      <a:pt x="3375" y="6098"/>
                      <a:pt x="3983" y="5521"/>
                      <a:pt x="4712" y="5126"/>
                    </a:cubicBezTo>
                    <a:lnTo>
                      <a:pt x="4712" y="5126"/>
                    </a:lnTo>
                    <a:cubicBezTo>
                      <a:pt x="4256" y="6007"/>
                      <a:pt x="3922" y="6919"/>
                      <a:pt x="3679" y="7892"/>
                    </a:cubicBezTo>
                    <a:lnTo>
                      <a:pt x="4590" y="9077"/>
                    </a:lnTo>
                    <a:cubicBezTo>
                      <a:pt x="5624" y="6402"/>
                      <a:pt x="7873" y="3363"/>
                      <a:pt x="10183" y="171"/>
                    </a:cubicBezTo>
                    <a:cubicBezTo>
                      <a:pt x="9231" y="55"/>
                      <a:pt x="8363" y="0"/>
                      <a:pt x="7567" y="0"/>
                    </a:cubicBezTo>
                    <a:close/>
                  </a:path>
                </a:pathLst>
              </a:custGeom>
              <a:solidFill>
                <a:srgbClr val="F89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90;p56"/>
              <p:cNvSpPr/>
              <p:nvPr/>
            </p:nvSpPr>
            <p:spPr>
              <a:xfrm rot="-242222">
                <a:off x="7700989" y="2938408"/>
                <a:ext cx="345161" cy="339166"/>
              </a:xfrm>
              <a:custGeom>
                <a:avLst/>
                <a:gdLst/>
                <a:ahLst/>
                <a:cxnLst/>
                <a:rect l="l" t="t" r="r" b="b"/>
                <a:pathLst>
                  <a:path w="8694" h="9910" extrusionOk="0">
                    <a:moveTo>
                      <a:pt x="0" y="0"/>
                    </a:moveTo>
                    <a:cubicBezTo>
                      <a:pt x="1186" y="3618"/>
                      <a:pt x="2371" y="7083"/>
                      <a:pt x="2554" y="9909"/>
                    </a:cubicBezTo>
                    <a:lnTo>
                      <a:pt x="3739" y="9058"/>
                    </a:lnTo>
                    <a:cubicBezTo>
                      <a:pt x="3800" y="8116"/>
                      <a:pt x="3739" y="7143"/>
                      <a:pt x="3587" y="6201"/>
                    </a:cubicBezTo>
                    <a:lnTo>
                      <a:pt x="3587" y="6201"/>
                    </a:lnTo>
                    <a:cubicBezTo>
                      <a:pt x="4134" y="6779"/>
                      <a:pt x="4560" y="7478"/>
                      <a:pt x="4773" y="8268"/>
                    </a:cubicBezTo>
                    <a:lnTo>
                      <a:pt x="5776" y="7508"/>
                    </a:lnTo>
                    <a:cubicBezTo>
                      <a:pt x="5654" y="6718"/>
                      <a:pt x="5441" y="5958"/>
                      <a:pt x="5137" y="5259"/>
                    </a:cubicBezTo>
                    <a:lnTo>
                      <a:pt x="5137" y="5259"/>
                    </a:lnTo>
                    <a:cubicBezTo>
                      <a:pt x="5593" y="5806"/>
                      <a:pt x="6019" y="6414"/>
                      <a:pt x="6384" y="7083"/>
                    </a:cubicBezTo>
                    <a:lnTo>
                      <a:pt x="7326" y="6323"/>
                    </a:lnTo>
                    <a:cubicBezTo>
                      <a:pt x="7052" y="5350"/>
                      <a:pt x="6414" y="4438"/>
                      <a:pt x="5897" y="3618"/>
                    </a:cubicBezTo>
                    <a:lnTo>
                      <a:pt x="5897" y="3618"/>
                    </a:lnTo>
                    <a:cubicBezTo>
                      <a:pt x="6687" y="4256"/>
                      <a:pt x="7417" y="4985"/>
                      <a:pt x="8086" y="5776"/>
                    </a:cubicBezTo>
                    <a:lnTo>
                      <a:pt x="8694" y="5320"/>
                    </a:lnTo>
                    <a:cubicBezTo>
                      <a:pt x="7143" y="2858"/>
                      <a:pt x="5016" y="943"/>
                      <a:pt x="0" y="0"/>
                    </a:cubicBezTo>
                    <a:close/>
                  </a:path>
                </a:pathLst>
              </a:custGeom>
              <a:solidFill>
                <a:srgbClr val="F89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91;p56"/>
              <p:cNvSpPr/>
              <p:nvPr/>
            </p:nvSpPr>
            <p:spPr>
              <a:xfrm>
                <a:off x="7135912" y="3973288"/>
                <a:ext cx="229192" cy="93698"/>
              </a:xfrm>
              <a:custGeom>
                <a:avLst/>
                <a:gdLst/>
                <a:ahLst/>
                <a:cxnLst/>
                <a:rect l="l" t="t" r="r" b="b"/>
                <a:pathLst>
                  <a:path w="9728" h="3977" extrusionOk="0">
                    <a:moveTo>
                      <a:pt x="5046" y="0"/>
                    </a:moveTo>
                    <a:cubicBezTo>
                      <a:pt x="5046" y="0"/>
                      <a:pt x="3831" y="426"/>
                      <a:pt x="2615" y="973"/>
                    </a:cubicBezTo>
                    <a:cubicBezTo>
                      <a:pt x="1399" y="1520"/>
                      <a:pt x="122" y="2250"/>
                      <a:pt x="31" y="2888"/>
                    </a:cubicBezTo>
                    <a:cubicBezTo>
                      <a:pt x="1" y="3010"/>
                      <a:pt x="31" y="3162"/>
                      <a:pt x="122" y="3283"/>
                    </a:cubicBezTo>
                    <a:cubicBezTo>
                      <a:pt x="413" y="3794"/>
                      <a:pt x="1644" y="3977"/>
                      <a:pt x="3123" y="3977"/>
                    </a:cubicBezTo>
                    <a:cubicBezTo>
                      <a:pt x="5514" y="3977"/>
                      <a:pt x="8551" y="3500"/>
                      <a:pt x="9302" y="3162"/>
                    </a:cubicBezTo>
                    <a:cubicBezTo>
                      <a:pt x="9575" y="3040"/>
                      <a:pt x="9727" y="2766"/>
                      <a:pt x="9697" y="2493"/>
                    </a:cubicBezTo>
                    <a:cubicBezTo>
                      <a:pt x="9636" y="1703"/>
                      <a:pt x="8755" y="639"/>
                      <a:pt x="8542" y="396"/>
                    </a:cubicBezTo>
                    <a:lnTo>
                      <a:pt x="8511" y="335"/>
                    </a:lnTo>
                    <a:lnTo>
                      <a:pt x="50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492;p56"/>
              <p:cNvSpPr/>
              <p:nvPr/>
            </p:nvSpPr>
            <p:spPr>
              <a:xfrm>
                <a:off x="7197501" y="3973288"/>
                <a:ext cx="139664" cy="34445"/>
              </a:xfrm>
              <a:custGeom>
                <a:avLst/>
                <a:gdLst/>
                <a:ahLst/>
                <a:cxnLst/>
                <a:rect l="l" t="t" r="r" b="b"/>
                <a:pathLst>
                  <a:path w="5928" h="1462" extrusionOk="0">
                    <a:moveTo>
                      <a:pt x="2402" y="0"/>
                    </a:moveTo>
                    <a:cubicBezTo>
                      <a:pt x="2402" y="0"/>
                      <a:pt x="1217" y="396"/>
                      <a:pt x="1" y="973"/>
                    </a:cubicBezTo>
                    <a:cubicBezTo>
                      <a:pt x="511" y="1329"/>
                      <a:pt x="1155" y="1461"/>
                      <a:pt x="1830" y="1461"/>
                    </a:cubicBezTo>
                    <a:cubicBezTo>
                      <a:pt x="3686" y="1461"/>
                      <a:pt x="5772" y="462"/>
                      <a:pt x="5928" y="396"/>
                    </a:cubicBezTo>
                    <a:lnTo>
                      <a:pt x="5897" y="335"/>
                    </a:lnTo>
                    <a:lnTo>
                      <a:pt x="2402" y="0"/>
                    </a:ln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493;p56"/>
              <p:cNvSpPr/>
              <p:nvPr/>
            </p:nvSpPr>
            <p:spPr>
              <a:xfrm>
                <a:off x="7135912" y="4032002"/>
                <a:ext cx="229192" cy="34680"/>
              </a:xfrm>
              <a:custGeom>
                <a:avLst/>
                <a:gdLst/>
                <a:ahLst/>
                <a:cxnLst/>
                <a:rect l="l" t="t" r="r" b="b"/>
                <a:pathLst>
                  <a:path w="9728" h="1472" extrusionOk="0">
                    <a:moveTo>
                      <a:pt x="9697" y="1"/>
                    </a:moveTo>
                    <a:lnTo>
                      <a:pt x="9697" y="1"/>
                    </a:lnTo>
                    <a:cubicBezTo>
                      <a:pt x="7844" y="535"/>
                      <a:pt x="5938" y="809"/>
                      <a:pt x="4036" y="809"/>
                    </a:cubicBezTo>
                    <a:cubicBezTo>
                      <a:pt x="2693" y="809"/>
                      <a:pt x="1352" y="673"/>
                      <a:pt x="31" y="396"/>
                    </a:cubicBezTo>
                    <a:lnTo>
                      <a:pt x="31" y="396"/>
                    </a:lnTo>
                    <a:cubicBezTo>
                      <a:pt x="1" y="518"/>
                      <a:pt x="31" y="670"/>
                      <a:pt x="122" y="791"/>
                    </a:cubicBezTo>
                    <a:cubicBezTo>
                      <a:pt x="414" y="1292"/>
                      <a:pt x="1651" y="1472"/>
                      <a:pt x="3136" y="1472"/>
                    </a:cubicBezTo>
                    <a:cubicBezTo>
                      <a:pt x="5525" y="1472"/>
                      <a:pt x="8552" y="1007"/>
                      <a:pt x="9302" y="670"/>
                    </a:cubicBezTo>
                    <a:cubicBezTo>
                      <a:pt x="9575" y="548"/>
                      <a:pt x="9727" y="274"/>
                      <a:pt x="96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494;p56"/>
              <p:cNvSpPr/>
              <p:nvPr/>
            </p:nvSpPr>
            <p:spPr>
              <a:xfrm>
                <a:off x="7196064" y="3667489"/>
                <a:ext cx="141101" cy="318508"/>
              </a:xfrm>
              <a:custGeom>
                <a:avLst/>
                <a:gdLst/>
                <a:ahLst/>
                <a:cxnLst/>
                <a:rect l="l" t="t" r="r" b="b"/>
                <a:pathLst>
                  <a:path w="5989" h="13519" extrusionOk="0">
                    <a:moveTo>
                      <a:pt x="5107" y="0"/>
                    </a:moveTo>
                    <a:lnTo>
                      <a:pt x="1" y="31"/>
                    </a:lnTo>
                    <a:cubicBezTo>
                      <a:pt x="1" y="31"/>
                      <a:pt x="92" y="973"/>
                      <a:pt x="214" y="1915"/>
                    </a:cubicBezTo>
                    <a:cubicBezTo>
                      <a:pt x="305" y="2645"/>
                      <a:pt x="396" y="3374"/>
                      <a:pt x="426" y="3678"/>
                    </a:cubicBezTo>
                    <a:cubicBezTo>
                      <a:pt x="457" y="3770"/>
                      <a:pt x="457" y="3830"/>
                      <a:pt x="457" y="3830"/>
                    </a:cubicBezTo>
                    <a:lnTo>
                      <a:pt x="457" y="3861"/>
                    </a:lnTo>
                    <a:lnTo>
                      <a:pt x="548" y="4590"/>
                    </a:lnTo>
                    <a:cubicBezTo>
                      <a:pt x="548" y="4590"/>
                      <a:pt x="852" y="6748"/>
                      <a:pt x="1217" y="8876"/>
                    </a:cubicBezTo>
                    <a:cubicBezTo>
                      <a:pt x="1582" y="11034"/>
                      <a:pt x="2007" y="13162"/>
                      <a:pt x="2007" y="13162"/>
                    </a:cubicBezTo>
                    <a:cubicBezTo>
                      <a:pt x="2783" y="13402"/>
                      <a:pt x="3592" y="13519"/>
                      <a:pt x="4408" y="13519"/>
                    </a:cubicBezTo>
                    <a:cubicBezTo>
                      <a:pt x="4935" y="13519"/>
                      <a:pt x="5464" y="13470"/>
                      <a:pt x="5989" y="13375"/>
                    </a:cubicBezTo>
                    <a:cubicBezTo>
                      <a:pt x="5989" y="13375"/>
                      <a:pt x="5746" y="11064"/>
                      <a:pt x="5563" y="8815"/>
                    </a:cubicBezTo>
                    <a:cubicBezTo>
                      <a:pt x="5351" y="6536"/>
                      <a:pt x="5259" y="4317"/>
                      <a:pt x="5259" y="4317"/>
                    </a:cubicBezTo>
                    <a:lnTo>
                      <a:pt x="5199" y="3587"/>
                    </a:lnTo>
                    <a:cubicBezTo>
                      <a:pt x="5199" y="3587"/>
                      <a:pt x="5199" y="3131"/>
                      <a:pt x="5168" y="2554"/>
                    </a:cubicBezTo>
                    <a:cubicBezTo>
                      <a:pt x="5138" y="2311"/>
                      <a:pt x="5138" y="2067"/>
                      <a:pt x="5138" y="1794"/>
                    </a:cubicBezTo>
                    <a:lnTo>
                      <a:pt x="5107" y="0"/>
                    </a:ln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495;p56"/>
              <p:cNvSpPr/>
              <p:nvPr/>
            </p:nvSpPr>
            <p:spPr>
              <a:xfrm>
                <a:off x="7196064" y="3667489"/>
                <a:ext cx="121782" cy="86677"/>
              </a:xfrm>
              <a:custGeom>
                <a:avLst/>
                <a:gdLst/>
                <a:ahLst/>
                <a:cxnLst/>
                <a:rect l="l" t="t" r="r" b="b"/>
                <a:pathLst>
                  <a:path w="5169" h="3679" extrusionOk="0">
                    <a:moveTo>
                      <a:pt x="5107" y="0"/>
                    </a:moveTo>
                    <a:lnTo>
                      <a:pt x="1" y="31"/>
                    </a:lnTo>
                    <a:cubicBezTo>
                      <a:pt x="1" y="31"/>
                      <a:pt x="92" y="973"/>
                      <a:pt x="214" y="1915"/>
                    </a:cubicBezTo>
                    <a:cubicBezTo>
                      <a:pt x="305" y="2645"/>
                      <a:pt x="396" y="3374"/>
                      <a:pt x="426" y="3678"/>
                    </a:cubicBezTo>
                    <a:cubicBezTo>
                      <a:pt x="1369" y="3618"/>
                      <a:pt x="2250" y="3435"/>
                      <a:pt x="3132" y="3131"/>
                    </a:cubicBezTo>
                    <a:cubicBezTo>
                      <a:pt x="3800" y="2858"/>
                      <a:pt x="4469" y="2523"/>
                      <a:pt x="5168" y="2523"/>
                    </a:cubicBezTo>
                    <a:cubicBezTo>
                      <a:pt x="5168" y="2311"/>
                      <a:pt x="5168" y="2037"/>
                      <a:pt x="5138" y="1794"/>
                    </a:cubicBezTo>
                    <a:lnTo>
                      <a:pt x="5107" y="0"/>
                    </a:ln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96;p56"/>
              <p:cNvSpPr/>
              <p:nvPr/>
            </p:nvSpPr>
            <p:spPr>
              <a:xfrm>
                <a:off x="7698104" y="3138472"/>
                <a:ext cx="158276" cy="161433"/>
              </a:xfrm>
              <a:custGeom>
                <a:avLst/>
                <a:gdLst/>
                <a:ahLst/>
                <a:cxnLst/>
                <a:rect l="l" t="t" r="r" b="b"/>
                <a:pathLst>
                  <a:path w="6718" h="6852" extrusionOk="0">
                    <a:moveTo>
                      <a:pt x="4354" y="1"/>
                    </a:moveTo>
                    <a:cubicBezTo>
                      <a:pt x="3967" y="1"/>
                      <a:pt x="3396" y="416"/>
                      <a:pt x="2888" y="873"/>
                    </a:cubicBezTo>
                    <a:cubicBezTo>
                      <a:pt x="2462" y="1207"/>
                      <a:pt x="2067" y="1602"/>
                      <a:pt x="1702" y="1997"/>
                    </a:cubicBezTo>
                    <a:cubicBezTo>
                      <a:pt x="1702" y="1997"/>
                      <a:pt x="1824" y="325"/>
                      <a:pt x="1186" y="234"/>
                    </a:cubicBezTo>
                    <a:cubicBezTo>
                      <a:pt x="1174" y="232"/>
                      <a:pt x="1162" y="231"/>
                      <a:pt x="1150" y="231"/>
                    </a:cubicBezTo>
                    <a:cubicBezTo>
                      <a:pt x="865" y="231"/>
                      <a:pt x="663" y="932"/>
                      <a:pt x="517" y="1633"/>
                    </a:cubicBezTo>
                    <a:cubicBezTo>
                      <a:pt x="395" y="2332"/>
                      <a:pt x="335" y="3091"/>
                      <a:pt x="335" y="3091"/>
                    </a:cubicBezTo>
                    <a:cubicBezTo>
                      <a:pt x="0" y="4125"/>
                      <a:pt x="943" y="6435"/>
                      <a:pt x="2006" y="6800"/>
                    </a:cubicBezTo>
                    <a:cubicBezTo>
                      <a:pt x="2145" y="6834"/>
                      <a:pt x="2287" y="6852"/>
                      <a:pt x="2427" y="6852"/>
                    </a:cubicBezTo>
                    <a:cubicBezTo>
                      <a:pt x="2778" y="6852"/>
                      <a:pt x="3122" y="6743"/>
                      <a:pt x="3405" y="6526"/>
                    </a:cubicBezTo>
                    <a:cubicBezTo>
                      <a:pt x="3617" y="6405"/>
                      <a:pt x="3830" y="6222"/>
                      <a:pt x="3982" y="6040"/>
                    </a:cubicBezTo>
                    <a:cubicBezTo>
                      <a:pt x="4408" y="5979"/>
                      <a:pt x="4833" y="5857"/>
                      <a:pt x="5228" y="5736"/>
                    </a:cubicBezTo>
                    <a:cubicBezTo>
                      <a:pt x="5836" y="5554"/>
                      <a:pt x="6444" y="5280"/>
                      <a:pt x="6383" y="4976"/>
                    </a:cubicBezTo>
                    <a:cubicBezTo>
                      <a:pt x="6324" y="4598"/>
                      <a:pt x="5559" y="4532"/>
                      <a:pt x="5039" y="4532"/>
                    </a:cubicBezTo>
                    <a:cubicBezTo>
                      <a:pt x="4766" y="4532"/>
                      <a:pt x="4560" y="4550"/>
                      <a:pt x="4560" y="4550"/>
                    </a:cubicBezTo>
                    <a:cubicBezTo>
                      <a:pt x="4955" y="4459"/>
                      <a:pt x="5320" y="4368"/>
                      <a:pt x="5654" y="4216"/>
                    </a:cubicBezTo>
                    <a:cubicBezTo>
                      <a:pt x="6201" y="3973"/>
                      <a:pt x="6718" y="3669"/>
                      <a:pt x="6627" y="3213"/>
                    </a:cubicBezTo>
                    <a:cubicBezTo>
                      <a:pt x="6582" y="3033"/>
                      <a:pt x="6238" y="2987"/>
                      <a:pt x="5817" y="2987"/>
                    </a:cubicBezTo>
                    <a:cubicBezTo>
                      <a:pt x="5668" y="2987"/>
                      <a:pt x="5509" y="2992"/>
                      <a:pt x="5350" y="3000"/>
                    </a:cubicBezTo>
                    <a:cubicBezTo>
                      <a:pt x="4772" y="3061"/>
                      <a:pt x="4195" y="3152"/>
                      <a:pt x="4195" y="3152"/>
                    </a:cubicBezTo>
                    <a:cubicBezTo>
                      <a:pt x="4529" y="2940"/>
                      <a:pt x="4864" y="2727"/>
                      <a:pt x="5198" y="2484"/>
                    </a:cubicBezTo>
                    <a:cubicBezTo>
                      <a:pt x="5684" y="2119"/>
                      <a:pt x="6140" y="1633"/>
                      <a:pt x="5958" y="1359"/>
                    </a:cubicBezTo>
                    <a:cubicBezTo>
                      <a:pt x="5892" y="1260"/>
                      <a:pt x="5767" y="1221"/>
                      <a:pt x="5607" y="1221"/>
                    </a:cubicBezTo>
                    <a:cubicBezTo>
                      <a:pt x="5323" y="1221"/>
                      <a:pt x="4929" y="1345"/>
                      <a:pt x="4560" y="1481"/>
                    </a:cubicBezTo>
                    <a:cubicBezTo>
                      <a:pt x="4165" y="1633"/>
                      <a:pt x="3769" y="1784"/>
                      <a:pt x="3405" y="1997"/>
                    </a:cubicBezTo>
                    <a:cubicBezTo>
                      <a:pt x="3678" y="1724"/>
                      <a:pt x="3921" y="1420"/>
                      <a:pt x="4165" y="1116"/>
                    </a:cubicBezTo>
                    <a:cubicBezTo>
                      <a:pt x="4499" y="690"/>
                      <a:pt x="4803" y="204"/>
                      <a:pt x="4560" y="52"/>
                    </a:cubicBezTo>
                    <a:cubicBezTo>
                      <a:pt x="4500" y="17"/>
                      <a:pt x="4431" y="1"/>
                      <a:pt x="4354" y="1"/>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497;p56"/>
              <p:cNvSpPr/>
              <p:nvPr/>
            </p:nvSpPr>
            <p:spPr>
              <a:xfrm>
                <a:off x="7737498" y="3188822"/>
                <a:ext cx="27235" cy="43539"/>
              </a:xfrm>
              <a:custGeom>
                <a:avLst/>
                <a:gdLst/>
                <a:ahLst/>
                <a:cxnLst/>
                <a:rect l="l" t="t" r="r" b="b"/>
                <a:pathLst>
                  <a:path w="1156" h="1848" extrusionOk="0">
                    <a:moveTo>
                      <a:pt x="134" y="0"/>
                    </a:moveTo>
                    <a:cubicBezTo>
                      <a:pt x="91" y="0"/>
                      <a:pt x="53" y="29"/>
                      <a:pt x="30" y="73"/>
                    </a:cubicBezTo>
                    <a:cubicBezTo>
                      <a:pt x="0" y="134"/>
                      <a:pt x="30" y="195"/>
                      <a:pt x="91" y="225"/>
                    </a:cubicBezTo>
                    <a:cubicBezTo>
                      <a:pt x="395" y="347"/>
                      <a:pt x="638" y="529"/>
                      <a:pt x="760" y="803"/>
                    </a:cubicBezTo>
                    <a:cubicBezTo>
                      <a:pt x="790" y="894"/>
                      <a:pt x="821" y="954"/>
                      <a:pt x="851" y="1046"/>
                    </a:cubicBezTo>
                    <a:cubicBezTo>
                      <a:pt x="912" y="1258"/>
                      <a:pt x="912" y="1471"/>
                      <a:pt x="851" y="1684"/>
                    </a:cubicBezTo>
                    <a:cubicBezTo>
                      <a:pt x="821" y="1745"/>
                      <a:pt x="851" y="1836"/>
                      <a:pt x="942" y="1836"/>
                    </a:cubicBezTo>
                    <a:cubicBezTo>
                      <a:pt x="959" y="1844"/>
                      <a:pt x="975" y="1848"/>
                      <a:pt x="991" y="1848"/>
                    </a:cubicBezTo>
                    <a:cubicBezTo>
                      <a:pt x="1034" y="1848"/>
                      <a:pt x="1072" y="1820"/>
                      <a:pt x="1094" y="1775"/>
                    </a:cubicBezTo>
                    <a:cubicBezTo>
                      <a:pt x="1155" y="1502"/>
                      <a:pt x="1155" y="1228"/>
                      <a:pt x="1094" y="985"/>
                    </a:cubicBezTo>
                    <a:cubicBezTo>
                      <a:pt x="1064" y="894"/>
                      <a:pt x="1034" y="803"/>
                      <a:pt x="973" y="711"/>
                    </a:cubicBezTo>
                    <a:cubicBezTo>
                      <a:pt x="821" y="377"/>
                      <a:pt x="517" y="134"/>
                      <a:pt x="182" y="12"/>
                    </a:cubicBezTo>
                    <a:cubicBezTo>
                      <a:pt x="166" y="4"/>
                      <a:pt x="150"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498;p56"/>
              <p:cNvSpPr/>
              <p:nvPr/>
            </p:nvSpPr>
            <p:spPr>
              <a:xfrm>
                <a:off x="7412355" y="3137529"/>
                <a:ext cx="333727" cy="222548"/>
              </a:xfrm>
              <a:custGeom>
                <a:avLst/>
                <a:gdLst/>
                <a:ahLst/>
                <a:cxnLst/>
                <a:rect l="l" t="t" r="r" b="b"/>
                <a:pathLst>
                  <a:path w="14165" h="9446" extrusionOk="0">
                    <a:moveTo>
                      <a:pt x="3770" y="1"/>
                    </a:moveTo>
                    <a:lnTo>
                      <a:pt x="0" y="2493"/>
                    </a:lnTo>
                    <a:cubicBezTo>
                      <a:pt x="456" y="3162"/>
                      <a:pt x="973" y="3800"/>
                      <a:pt x="1490" y="4408"/>
                    </a:cubicBezTo>
                    <a:cubicBezTo>
                      <a:pt x="1976" y="5016"/>
                      <a:pt x="2493" y="5594"/>
                      <a:pt x="3010" y="6141"/>
                    </a:cubicBezTo>
                    <a:cubicBezTo>
                      <a:pt x="4347" y="7539"/>
                      <a:pt x="5958" y="9059"/>
                      <a:pt x="7934" y="9393"/>
                    </a:cubicBezTo>
                    <a:cubicBezTo>
                      <a:pt x="8137" y="9429"/>
                      <a:pt x="8337" y="9445"/>
                      <a:pt x="8536" y="9445"/>
                    </a:cubicBezTo>
                    <a:cubicBezTo>
                      <a:pt x="9855" y="9445"/>
                      <a:pt x="11080" y="8716"/>
                      <a:pt x="12189" y="8056"/>
                    </a:cubicBezTo>
                    <a:cubicBezTo>
                      <a:pt x="12463" y="7904"/>
                      <a:pt x="12736" y="7721"/>
                      <a:pt x="12979" y="7569"/>
                    </a:cubicBezTo>
                    <a:lnTo>
                      <a:pt x="13648" y="7144"/>
                    </a:lnTo>
                    <a:cubicBezTo>
                      <a:pt x="13709" y="7083"/>
                      <a:pt x="14134" y="6901"/>
                      <a:pt x="14165" y="6809"/>
                    </a:cubicBezTo>
                    <a:cubicBezTo>
                      <a:pt x="14165" y="6718"/>
                      <a:pt x="14043" y="6597"/>
                      <a:pt x="14013" y="6566"/>
                    </a:cubicBezTo>
                    <a:lnTo>
                      <a:pt x="13739" y="6080"/>
                    </a:lnTo>
                    <a:lnTo>
                      <a:pt x="12402" y="3679"/>
                    </a:lnTo>
                    <a:cubicBezTo>
                      <a:pt x="11490" y="4195"/>
                      <a:pt x="10578" y="4742"/>
                      <a:pt x="9605" y="5168"/>
                    </a:cubicBezTo>
                    <a:cubicBezTo>
                      <a:pt x="9295" y="5304"/>
                      <a:pt x="9009" y="5428"/>
                      <a:pt x="8708" y="5428"/>
                    </a:cubicBezTo>
                    <a:cubicBezTo>
                      <a:pt x="8538" y="5428"/>
                      <a:pt x="8363" y="5388"/>
                      <a:pt x="8177" y="5290"/>
                    </a:cubicBezTo>
                    <a:cubicBezTo>
                      <a:pt x="7751" y="5046"/>
                      <a:pt x="7356" y="4712"/>
                      <a:pt x="7052" y="4347"/>
                    </a:cubicBezTo>
                    <a:cubicBezTo>
                      <a:pt x="5806" y="3010"/>
                      <a:pt x="4712" y="1551"/>
                      <a:pt x="3770" y="1"/>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499;p56"/>
              <p:cNvSpPr/>
              <p:nvPr/>
            </p:nvSpPr>
            <p:spPr>
              <a:xfrm>
                <a:off x="7412355" y="3137529"/>
                <a:ext cx="122488" cy="112452"/>
              </a:xfrm>
              <a:custGeom>
                <a:avLst/>
                <a:gdLst/>
                <a:ahLst/>
                <a:cxnLst/>
                <a:rect l="l" t="t" r="r" b="b"/>
                <a:pathLst>
                  <a:path w="5199" h="4773" extrusionOk="0">
                    <a:moveTo>
                      <a:pt x="3770" y="1"/>
                    </a:moveTo>
                    <a:lnTo>
                      <a:pt x="0" y="2493"/>
                    </a:lnTo>
                    <a:cubicBezTo>
                      <a:pt x="31" y="2524"/>
                      <a:pt x="456" y="3071"/>
                      <a:pt x="882" y="3648"/>
                    </a:cubicBezTo>
                    <a:cubicBezTo>
                      <a:pt x="1338" y="4226"/>
                      <a:pt x="1794" y="4773"/>
                      <a:pt x="1794" y="4773"/>
                    </a:cubicBezTo>
                    <a:lnTo>
                      <a:pt x="5198" y="2068"/>
                    </a:lnTo>
                    <a:cubicBezTo>
                      <a:pt x="5198" y="2068"/>
                      <a:pt x="4803" y="1551"/>
                      <a:pt x="4469" y="1034"/>
                    </a:cubicBezTo>
                    <a:cubicBezTo>
                      <a:pt x="4286" y="791"/>
                      <a:pt x="4104" y="517"/>
                      <a:pt x="3982" y="305"/>
                    </a:cubicBezTo>
                    <a:lnTo>
                      <a:pt x="3770" y="1"/>
                    </a:ln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500;p56"/>
              <p:cNvSpPr/>
              <p:nvPr/>
            </p:nvSpPr>
            <p:spPr>
              <a:xfrm>
                <a:off x="6840150" y="2771414"/>
                <a:ext cx="178326" cy="179975"/>
              </a:xfrm>
              <a:custGeom>
                <a:avLst/>
                <a:gdLst/>
                <a:ahLst/>
                <a:cxnLst/>
                <a:rect l="l" t="t" r="r" b="b"/>
                <a:pathLst>
                  <a:path w="7569" h="7639" extrusionOk="0">
                    <a:moveTo>
                      <a:pt x="4204" y="0"/>
                    </a:moveTo>
                    <a:cubicBezTo>
                      <a:pt x="4181" y="0"/>
                      <a:pt x="4158" y="3"/>
                      <a:pt x="4134" y="8"/>
                    </a:cubicBezTo>
                    <a:cubicBezTo>
                      <a:pt x="3830" y="38"/>
                      <a:pt x="3861" y="616"/>
                      <a:pt x="4013" y="1193"/>
                    </a:cubicBezTo>
                    <a:cubicBezTo>
                      <a:pt x="4104" y="1588"/>
                      <a:pt x="4225" y="1953"/>
                      <a:pt x="4377" y="2318"/>
                    </a:cubicBezTo>
                    <a:cubicBezTo>
                      <a:pt x="4377" y="2318"/>
                      <a:pt x="3982" y="1831"/>
                      <a:pt x="3496" y="1375"/>
                    </a:cubicBezTo>
                    <a:cubicBezTo>
                      <a:pt x="3104" y="984"/>
                      <a:pt x="2668" y="615"/>
                      <a:pt x="2360" y="615"/>
                    </a:cubicBezTo>
                    <a:cubicBezTo>
                      <a:pt x="2309" y="615"/>
                      <a:pt x="2262" y="624"/>
                      <a:pt x="2219" y="646"/>
                    </a:cubicBezTo>
                    <a:cubicBezTo>
                      <a:pt x="1885" y="798"/>
                      <a:pt x="2098" y="1467"/>
                      <a:pt x="2432" y="2044"/>
                    </a:cubicBezTo>
                    <a:cubicBezTo>
                      <a:pt x="2614" y="2409"/>
                      <a:pt x="2857" y="2774"/>
                      <a:pt x="3131" y="3138"/>
                    </a:cubicBezTo>
                    <a:cubicBezTo>
                      <a:pt x="3131" y="3138"/>
                      <a:pt x="2614" y="2774"/>
                      <a:pt x="2037" y="2470"/>
                    </a:cubicBezTo>
                    <a:cubicBezTo>
                      <a:pt x="1629" y="2243"/>
                      <a:pt x="1187" y="2017"/>
                      <a:pt x="913" y="2017"/>
                    </a:cubicBezTo>
                    <a:cubicBezTo>
                      <a:pt x="820" y="2017"/>
                      <a:pt x="746" y="2043"/>
                      <a:pt x="699" y="2105"/>
                    </a:cubicBezTo>
                    <a:cubicBezTo>
                      <a:pt x="426" y="2470"/>
                      <a:pt x="791" y="3078"/>
                      <a:pt x="1216" y="3534"/>
                    </a:cubicBezTo>
                    <a:cubicBezTo>
                      <a:pt x="1520" y="3837"/>
                      <a:pt x="1854" y="4111"/>
                      <a:pt x="2189" y="4354"/>
                    </a:cubicBezTo>
                    <a:cubicBezTo>
                      <a:pt x="1915" y="4202"/>
                      <a:pt x="1611" y="4081"/>
                      <a:pt x="1307" y="3959"/>
                    </a:cubicBezTo>
                    <a:cubicBezTo>
                      <a:pt x="1049" y="3873"/>
                      <a:pt x="780" y="3796"/>
                      <a:pt x="563" y="3796"/>
                    </a:cubicBezTo>
                    <a:cubicBezTo>
                      <a:pt x="397" y="3796"/>
                      <a:pt x="262" y="3841"/>
                      <a:pt x="183" y="3959"/>
                    </a:cubicBezTo>
                    <a:cubicBezTo>
                      <a:pt x="0" y="4263"/>
                      <a:pt x="517" y="4810"/>
                      <a:pt x="1064" y="5266"/>
                    </a:cubicBezTo>
                    <a:cubicBezTo>
                      <a:pt x="1338" y="5479"/>
                      <a:pt x="1611" y="5692"/>
                      <a:pt x="1854" y="5844"/>
                    </a:cubicBezTo>
                    <a:cubicBezTo>
                      <a:pt x="2067" y="5996"/>
                      <a:pt x="2219" y="6087"/>
                      <a:pt x="2219" y="6087"/>
                    </a:cubicBezTo>
                    <a:cubicBezTo>
                      <a:pt x="2310" y="6360"/>
                      <a:pt x="2462" y="6603"/>
                      <a:pt x="2645" y="6847"/>
                    </a:cubicBezTo>
                    <a:cubicBezTo>
                      <a:pt x="2949" y="7303"/>
                      <a:pt x="3435" y="7607"/>
                      <a:pt x="3952" y="7637"/>
                    </a:cubicBezTo>
                    <a:cubicBezTo>
                      <a:pt x="3970" y="7638"/>
                      <a:pt x="3988" y="7638"/>
                      <a:pt x="4006" y="7638"/>
                    </a:cubicBezTo>
                    <a:cubicBezTo>
                      <a:pt x="5219" y="7638"/>
                      <a:pt x="6901" y="5674"/>
                      <a:pt x="6961" y="4537"/>
                    </a:cubicBezTo>
                    <a:cubicBezTo>
                      <a:pt x="6961" y="4537"/>
                      <a:pt x="7174" y="3777"/>
                      <a:pt x="7326" y="3017"/>
                    </a:cubicBezTo>
                    <a:cubicBezTo>
                      <a:pt x="7478" y="2257"/>
                      <a:pt x="7569" y="1497"/>
                      <a:pt x="7265" y="1467"/>
                    </a:cubicBezTo>
                    <a:cubicBezTo>
                      <a:pt x="7240" y="1462"/>
                      <a:pt x="7216" y="1460"/>
                      <a:pt x="7191" y="1460"/>
                    </a:cubicBezTo>
                    <a:cubicBezTo>
                      <a:pt x="6886" y="1460"/>
                      <a:pt x="6609" y="1800"/>
                      <a:pt x="6383" y="2166"/>
                    </a:cubicBezTo>
                    <a:cubicBezTo>
                      <a:pt x="6231" y="2409"/>
                      <a:pt x="6110" y="2682"/>
                      <a:pt x="6019" y="2986"/>
                    </a:cubicBezTo>
                    <a:cubicBezTo>
                      <a:pt x="6019" y="2986"/>
                      <a:pt x="5927" y="2774"/>
                      <a:pt x="5806" y="2500"/>
                    </a:cubicBezTo>
                    <a:cubicBezTo>
                      <a:pt x="5684" y="2196"/>
                      <a:pt x="5532" y="1831"/>
                      <a:pt x="5350" y="1436"/>
                    </a:cubicBezTo>
                    <a:cubicBezTo>
                      <a:pt x="5005" y="718"/>
                      <a:pt x="4606" y="0"/>
                      <a:pt x="4204" y="0"/>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501;p56"/>
              <p:cNvSpPr/>
              <p:nvPr/>
            </p:nvSpPr>
            <p:spPr>
              <a:xfrm>
                <a:off x="6940403" y="2843911"/>
                <a:ext cx="39416" cy="35835"/>
              </a:xfrm>
              <a:custGeom>
                <a:avLst/>
                <a:gdLst/>
                <a:ahLst/>
                <a:cxnLst/>
                <a:rect l="l" t="t" r="r" b="b"/>
                <a:pathLst>
                  <a:path w="1673" h="1521" extrusionOk="0">
                    <a:moveTo>
                      <a:pt x="1551" y="1"/>
                    </a:moveTo>
                    <a:cubicBezTo>
                      <a:pt x="1186" y="1"/>
                      <a:pt x="791" y="122"/>
                      <a:pt x="517" y="365"/>
                    </a:cubicBezTo>
                    <a:cubicBezTo>
                      <a:pt x="426" y="426"/>
                      <a:pt x="365" y="517"/>
                      <a:pt x="305" y="578"/>
                    </a:cubicBezTo>
                    <a:cubicBezTo>
                      <a:pt x="122" y="821"/>
                      <a:pt x="31" y="1095"/>
                      <a:pt x="1" y="1368"/>
                    </a:cubicBezTo>
                    <a:cubicBezTo>
                      <a:pt x="1" y="1460"/>
                      <a:pt x="61" y="1520"/>
                      <a:pt x="122" y="1520"/>
                    </a:cubicBezTo>
                    <a:cubicBezTo>
                      <a:pt x="183" y="1520"/>
                      <a:pt x="244" y="1460"/>
                      <a:pt x="274" y="1399"/>
                    </a:cubicBezTo>
                    <a:cubicBezTo>
                      <a:pt x="274" y="1156"/>
                      <a:pt x="365" y="943"/>
                      <a:pt x="517" y="760"/>
                    </a:cubicBezTo>
                    <a:cubicBezTo>
                      <a:pt x="548" y="669"/>
                      <a:pt x="609" y="608"/>
                      <a:pt x="669" y="548"/>
                    </a:cubicBezTo>
                    <a:cubicBezTo>
                      <a:pt x="913" y="335"/>
                      <a:pt x="1216" y="244"/>
                      <a:pt x="1551" y="244"/>
                    </a:cubicBezTo>
                    <a:cubicBezTo>
                      <a:pt x="1612" y="244"/>
                      <a:pt x="1672" y="183"/>
                      <a:pt x="1672" y="92"/>
                    </a:cubicBezTo>
                    <a:cubicBezTo>
                      <a:pt x="1672" y="31"/>
                      <a:pt x="1612" y="1"/>
                      <a:pt x="1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502;p56"/>
              <p:cNvSpPr/>
              <p:nvPr/>
            </p:nvSpPr>
            <p:spPr>
              <a:xfrm>
                <a:off x="6933240" y="2892612"/>
                <a:ext cx="323714" cy="297940"/>
              </a:xfrm>
              <a:custGeom>
                <a:avLst/>
                <a:gdLst/>
                <a:ahLst/>
                <a:cxnLst/>
                <a:rect l="l" t="t" r="r" b="b"/>
                <a:pathLst>
                  <a:path w="13740" h="12646" extrusionOk="0">
                    <a:moveTo>
                      <a:pt x="2858" y="0"/>
                    </a:moveTo>
                    <a:lnTo>
                      <a:pt x="1004" y="1642"/>
                    </a:lnTo>
                    <a:lnTo>
                      <a:pt x="153" y="2402"/>
                    </a:lnTo>
                    <a:cubicBezTo>
                      <a:pt x="122" y="2402"/>
                      <a:pt x="31" y="2463"/>
                      <a:pt x="31" y="2493"/>
                    </a:cubicBezTo>
                    <a:cubicBezTo>
                      <a:pt x="1" y="2554"/>
                      <a:pt x="213" y="2766"/>
                      <a:pt x="244" y="2797"/>
                    </a:cubicBezTo>
                    <a:lnTo>
                      <a:pt x="548" y="3192"/>
                    </a:lnTo>
                    <a:cubicBezTo>
                      <a:pt x="1703" y="4621"/>
                      <a:pt x="2919" y="5988"/>
                      <a:pt x="4256" y="7265"/>
                    </a:cubicBezTo>
                    <a:cubicBezTo>
                      <a:pt x="5533" y="8542"/>
                      <a:pt x="6961" y="9697"/>
                      <a:pt x="8481" y="10730"/>
                    </a:cubicBezTo>
                    <a:cubicBezTo>
                      <a:pt x="8967" y="11034"/>
                      <a:pt x="9484" y="11368"/>
                      <a:pt x="10001" y="11672"/>
                    </a:cubicBezTo>
                    <a:cubicBezTo>
                      <a:pt x="10153" y="11764"/>
                      <a:pt x="10335" y="11855"/>
                      <a:pt x="10518" y="11946"/>
                    </a:cubicBezTo>
                    <a:cubicBezTo>
                      <a:pt x="10974" y="12189"/>
                      <a:pt x="11429" y="12402"/>
                      <a:pt x="11885" y="12645"/>
                    </a:cubicBezTo>
                    <a:cubicBezTo>
                      <a:pt x="11977" y="12463"/>
                      <a:pt x="12037" y="12280"/>
                      <a:pt x="12129" y="12098"/>
                    </a:cubicBezTo>
                    <a:lnTo>
                      <a:pt x="13740" y="8238"/>
                    </a:lnTo>
                    <a:cubicBezTo>
                      <a:pt x="12949" y="7873"/>
                      <a:pt x="12159" y="7539"/>
                      <a:pt x="11399" y="7143"/>
                    </a:cubicBezTo>
                    <a:lnTo>
                      <a:pt x="11156" y="7022"/>
                    </a:lnTo>
                    <a:cubicBezTo>
                      <a:pt x="7995" y="5259"/>
                      <a:pt x="5229" y="2736"/>
                      <a:pt x="2858" y="0"/>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503;p56"/>
              <p:cNvSpPr/>
              <p:nvPr/>
            </p:nvSpPr>
            <p:spPr>
              <a:xfrm>
                <a:off x="7179595" y="3057327"/>
                <a:ext cx="77371" cy="133232"/>
              </a:xfrm>
              <a:custGeom>
                <a:avLst/>
                <a:gdLst/>
                <a:ahLst/>
                <a:cxnLst/>
                <a:rect l="l" t="t" r="r" b="b"/>
                <a:pathLst>
                  <a:path w="3284" h="5655" extrusionOk="0">
                    <a:moveTo>
                      <a:pt x="700" y="0"/>
                    </a:moveTo>
                    <a:cubicBezTo>
                      <a:pt x="396" y="1004"/>
                      <a:pt x="183" y="2037"/>
                      <a:pt x="62" y="3070"/>
                    </a:cubicBezTo>
                    <a:cubicBezTo>
                      <a:pt x="1" y="3678"/>
                      <a:pt x="1" y="4317"/>
                      <a:pt x="62" y="4955"/>
                    </a:cubicBezTo>
                    <a:cubicBezTo>
                      <a:pt x="518" y="5198"/>
                      <a:pt x="973" y="5411"/>
                      <a:pt x="1429" y="5654"/>
                    </a:cubicBezTo>
                    <a:cubicBezTo>
                      <a:pt x="1521" y="5472"/>
                      <a:pt x="1581" y="5289"/>
                      <a:pt x="1673" y="5107"/>
                    </a:cubicBezTo>
                    <a:lnTo>
                      <a:pt x="3284" y="1247"/>
                    </a:lnTo>
                    <a:cubicBezTo>
                      <a:pt x="2493" y="882"/>
                      <a:pt x="1703" y="548"/>
                      <a:pt x="913" y="122"/>
                    </a:cubicBezTo>
                    <a:lnTo>
                      <a:pt x="700" y="0"/>
                    </a:ln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504;p56"/>
              <p:cNvSpPr/>
              <p:nvPr/>
            </p:nvSpPr>
            <p:spPr>
              <a:xfrm>
                <a:off x="7065724" y="3053746"/>
                <a:ext cx="492734" cy="677326"/>
              </a:xfrm>
              <a:custGeom>
                <a:avLst/>
                <a:gdLst/>
                <a:ahLst/>
                <a:cxnLst/>
                <a:rect l="l" t="t" r="r" b="b"/>
                <a:pathLst>
                  <a:path w="20914" h="28749" extrusionOk="0">
                    <a:moveTo>
                      <a:pt x="5867" y="0"/>
                    </a:moveTo>
                    <a:cubicBezTo>
                      <a:pt x="5867" y="1"/>
                      <a:pt x="5290" y="4773"/>
                      <a:pt x="6110" y="6140"/>
                    </a:cubicBezTo>
                    <a:cubicBezTo>
                      <a:pt x="5594" y="8937"/>
                      <a:pt x="4986" y="12128"/>
                      <a:pt x="4651" y="13861"/>
                    </a:cubicBezTo>
                    <a:cubicBezTo>
                      <a:pt x="4560" y="14317"/>
                      <a:pt x="4499" y="14651"/>
                      <a:pt x="4469" y="14894"/>
                    </a:cubicBezTo>
                    <a:cubicBezTo>
                      <a:pt x="4439" y="15046"/>
                      <a:pt x="4408" y="15137"/>
                      <a:pt x="4408" y="15137"/>
                    </a:cubicBezTo>
                    <a:lnTo>
                      <a:pt x="1278" y="22797"/>
                    </a:lnTo>
                    <a:lnTo>
                      <a:pt x="1" y="25837"/>
                    </a:lnTo>
                    <a:lnTo>
                      <a:pt x="913" y="26536"/>
                    </a:lnTo>
                    <a:lnTo>
                      <a:pt x="2220" y="27508"/>
                    </a:lnTo>
                    <a:cubicBezTo>
                      <a:pt x="2615" y="27721"/>
                      <a:pt x="3040" y="27873"/>
                      <a:pt x="3466" y="27995"/>
                    </a:cubicBezTo>
                    <a:cubicBezTo>
                      <a:pt x="3999" y="28140"/>
                      <a:pt x="4558" y="28208"/>
                      <a:pt x="5119" y="28208"/>
                    </a:cubicBezTo>
                    <a:cubicBezTo>
                      <a:pt x="5615" y="28208"/>
                      <a:pt x="6112" y="28155"/>
                      <a:pt x="6597" y="28056"/>
                    </a:cubicBezTo>
                    <a:lnTo>
                      <a:pt x="8816" y="27539"/>
                    </a:lnTo>
                    <a:cubicBezTo>
                      <a:pt x="9288" y="27425"/>
                      <a:pt x="9769" y="27363"/>
                      <a:pt x="10253" y="27363"/>
                    </a:cubicBezTo>
                    <a:cubicBezTo>
                      <a:pt x="10674" y="27363"/>
                      <a:pt x="11097" y="27410"/>
                      <a:pt x="11521" y="27508"/>
                    </a:cubicBezTo>
                    <a:cubicBezTo>
                      <a:pt x="12068" y="27600"/>
                      <a:pt x="12615" y="27782"/>
                      <a:pt x="13132" y="28056"/>
                    </a:cubicBezTo>
                    <a:cubicBezTo>
                      <a:pt x="14046" y="28521"/>
                      <a:pt x="15037" y="28749"/>
                      <a:pt x="16028" y="28749"/>
                    </a:cubicBezTo>
                    <a:cubicBezTo>
                      <a:pt x="16914" y="28749"/>
                      <a:pt x="17801" y="28566"/>
                      <a:pt x="18633" y="28208"/>
                    </a:cubicBezTo>
                    <a:lnTo>
                      <a:pt x="20913" y="27205"/>
                    </a:lnTo>
                    <a:lnTo>
                      <a:pt x="18542" y="18785"/>
                    </a:lnTo>
                    <a:lnTo>
                      <a:pt x="17752" y="15989"/>
                    </a:lnTo>
                    <a:lnTo>
                      <a:pt x="17752" y="15867"/>
                    </a:lnTo>
                    <a:cubicBezTo>
                      <a:pt x="17722" y="15685"/>
                      <a:pt x="17691" y="15320"/>
                      <a:pt x="17630" y="14803"/>
                    </a:cubicBezTo>
                    <a:cubicBezTo>
                      <a:pt x="17448" y="13162"/>
                      <a:pt x="17114" y="10122"/>
                      <a:pt x="17023" y="7387"/>
                    </a:cubicBezTo>
                    <a:lnTo>
                      <a:pt x="19576" y="4560"/>
                    </a:lnTo>
                    <a:cubicBezTo>
                      <a:pt x="18633" y="3283"/>
                      <a:pt x="17235" y="2432"/>
                      <a:pt x="15655" y="2189"/>
                    </a:cubicBezTo>
                    <a:cubicBezTo>
                      <a:pt x="14287" y="2037"/>
                      <a:pt x="10153" y="1368"/>
                      <a:pt x="10153" y="1368"/>
                    </a:cubicBezTo>
                    <a:cubicBezTo>
                      <a:pt x="8785" y="1186"/>
                      <a:pt x="7448" y="760"/>
                      <a:pt x="6202" y="152"/>
                    </a:cubicBezTo>
                    <a:lnTo>
                      <a:pt x="58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505;p56"/>
              <p:cNvSpPr/>
              <p:nvPr/>
            </p:nvSpPr>
            <p:spPr>
              <a:xfrm>
                <a:off x="7065724" y="3496317"/>
                <a:ext cx="492734" cy="234775"/>
              </a:xfrm>
              <a:custGeom>
                <a:avLst/>
                <a:gdLst/>
                <a:ahLst/>
                <a:cxnLst/>
                <a:rect l="l" t="t" r="r" b="b"/>
                <a:pathLst>
                  <a:path w="20914" h="9965" extrusionOk="0">
                    <a:moveTo>
                      <a:pt x="18512" y="1"/>
                    </a:moveTo>
                    <a:cubicBezTo>
                      <a:pt x="17004" y="2805"/>
                      <a:pt x="14056" y="6291"/>
                      <a:pt x="9016" y="6291"/>
                    </a:cubicBezTo>
                    <a:cubicBezTo>
                      <a:pt x="6843" y="6291"/>
                      <a:pt x="4281" y="5643"/>
                      <a:pt x="1278" y="4013"/>
                    </a:cubicBezTo>
                    <a:lnTo>
                      <a:pt x="1" y="7053"/>
                    </a:lnTo>
                    <a:lnTo>
                      <a:pt x="913" y="7752"/>
                    </a:lnTo>
                    <a:lnTo>
                      <a:pt x="2220" y="8724"/>
                    </a:lnTo>
                    <a:cubicBezTo>
                      <a:pt x="2615" y="8937"/>
                      <a:pt x="3040" y="9089"/>
                      <a:pt x="3466" y="9211"/>
                    </a:cubicBezTo>
                    <a:cubicBezTo>
                      <a:pt x="3999" y="9356"/>
                      <a:pt x="4558" y="9424"/>
                      <a:pt x="5119" y="9424"/>
                    </a:cubicBezTo>
                    <a:cubicBezTo>
                      <a:pt x="5615" y="9424"/>
                      <a:pt x="6112" y="9371"/>
                      <a:pt x="6597" y="9272"/>
                    </a:cubicBezTo>
                    <a:lnTo>
                      <a:pt x="8816" y="8755"/>
                    </a:lnTo>
                    <a:cubicBezTo>
                      <a:pt x="9288" y="8641"/>
                      <a:pt x="9769" y="8579"/>
                      <a:pt x="10253" y="8579"/>
                    </a:cubicBezTo>
                    <a:cubicBezTo>
                      <a:pt x="10674" y="8579"/>
                      <a:pt x="11097" y="8626"/>
                      <a:pt x="11521" y="8724"/>
                    </a:cubicBezTo>
                    <a:cubicBezTo>
                      <a:pt x="12068" y="8816"/>
                      <a:pt x="12615" y="8998"/>
                      <a:pt x="13132" y="9272"/>
                    </a:cubicBezTo>
                    <a:cubicBezTo>
                      <a:pt x="14046" y="9737"/>
                      <a:pt x="15037" y="9965"/>
                      <a:pt x="16028" y="9965"/>
                    </a:cubicBezTo>
                    <a:cubicBezTo>
                      <a:pt x="16914" y="9965"/>
                      <a:pt x="17801" y="9782"/>
                      <a:pt x="18633" y="9424"/>
                    </a:cubicBezTo>
                    <a:lnTo>
                      <a:pt x="20913" y="8421"/>
                    </a:lnTo>
                    <a:lnTo>
                      <a:pt x="185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506;p56"/>
              <p:cNvSpPr/>
              <p:nvPr/>
            </p:nvSpPr>
            <p:spPr>
              <a:xfrm>
                <a:off x="7247616" y="3061898"/>
                <a:ext cx="215480" cy="95889"/>
              </a:xfrm>
              <a:custGeom>
                <a:avLst/>
                <a:gdLst/>
                <a:ahLst/>
                <a:cxnLst/>
                <a:rect l="l" t="t" r="r" b="b"/>
                <a:pathLst>
                  <a:path w="9146" h="4070" extrusionOk="0">
                    <a:moveTo>
                      <a:pt x="3333" y="0"/>
                    </a:moveTo>
                    <a:cubicBezTo>
                      <a:pt x="2142" y="0"/>
                      <a:pt x="1129" y="302"/>
                      <a:pt x="731" y="1205"/>
                    </a:cubicBezTo>
                    <a:cubicBezTo>
                      <a:pt x="0" y="2843"/>
                      <a:pt x="42" y="3185"/>
                      <a:pt x="251" y="3185"/>
                    </a:cubicBezTo>
                    <a:cubicBezTo>
                      <a:pt x="294" y="3185"/>
                      <a:pt x="345" y="3171"/>
                      <a:pt x="397" y="3150"/>
                    </a:cubicBezTo>
                    <a:cubicBezTo>
                      <a:pt x="689" y="3004"/>
                      <a:pt x="1829" y="2886"/>
                      <a:pt x="2671" y="2886"/>
                    </a:cubicBezTo>
                    <a:cubicBezTo>
                      <a:pt x="3054" y="2886"/>
                      <a:pt x="3375" y="2911"/>
                      <a:pt x="3527" y="2968"/>
                    </a:cubicBezTo>
                    <a:cubicBezTo>
                      <a:pt x="3831" y="3059"/>
                      <a:pt x="4166" y="3120"/>
                      <a:pt x="4500" y="3120"/>
                    </a:cubicBezTo>
                    <a:cubicBezTo>
                      <a:pt x="4500" y="3120"/>
                      <a:pt x="6385" y="3150"/>
                      <a:pt x="7600" y="4062"/>
                    </a:cubicBezTo>
                    <a:cubicBezTo>
                      <a:pt x="7607" y="4067"/>
                      <a:pt x="7616" y="4070"/>
                      <a:pt x="7625" y="4070"/>
                    </a:cubicBezTo>
                    <a:cubicBezTo>
                      <a:pt x="7921" y="4070"/>
                      <a:pt x="9145" y="1216"/>
                      <a:pt x="6962" y="597"/>
                    </a:cubicBezTo>
                    <a:cubicBezTo>
                      <a:pt x="5860" y="295"/>
                      <a:pt x="4510" y="0"/>
                      <a:pt x="3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507;p56"/>
              <p:cNvSpPr/>
              <p:nvPr/>
            </p:nvSpPr>
            <p:spPr>
              <a:xfrm>
                <a:off x="7295610" y="3025096"/>
                <a:ext cx="116057" cy="111250"/>
              </a:xfrm>
              <a:custGeom>
                <a:avLst/>
                <a:gdLst/>
                <a:ahLst/>
                <a:cxnLst/>
                <a:rect l="l" t="t" r="r" b="b"/>
                <a:pathLst>
                  <a:path w="4926" h="4722" extrusionOk="0">
                    <a:moveTo>
                      <a:pt x="487" y="1"/>
                    </a:moveTo>
                    <a:cubicBezTo>
                      <a:pt x="518" y="305"/>
                      <a:pt x="1" y="2888"/>
                      <a:pt x="1" y="2888"/>
                    </a:cubicBezTo>
                    <a:lnTo>
                      <a:pt x="1308" y="4378"/>
                    </a:lnTo>
                    <a:cubicBezTo>
                      <a:pt x="1553" y="4605"/>
                      <a:pt x="1879" y="4722"/>
                      <a:pt x="2210" y="4722"/>
                    </a:cubicBezTo>
                    <a:cubicBezTo>
                      <a:pt x="2453" y="4722"/>
                      <a:pt x="2700" y="4659"/>
                      <a:pt x="2919" y="4530"/>
                    </a:cubicBezTo>
                    <a:lnTo>
                      <a:pt x="4743" y="3375"/>
                    </a:lnTo>
                    <a:lnTo>
                      <a:pt x="4925" y="213"/>
                    </a:lnTo>
                    <a:lnTo>
                      <a:pt x="487" y="1"/>
                    </a:ln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508;p56"/>
              <p:cNvSpPr/>
              <p:nvPr/>
            </p:nvSpPr>
            <p:spPr>
              <a:xfrm rot="-242222">
                <a:off x="6864375" y="2761660"/>
                <a:ext cx="206406" cy="161266"/>
              </a:xfrm>
              <a:custGeom>
                <a:avLst/>
                <a:gdLst/>
                <a:ahLst/>
                <a:cxnLst/>
                <a:rect l="l" t="t" r="r" b="b"/>
                <a:pathLst>
                  <a:path w="5199" h="4712" extrusionOk="0">
                    <a:moveTo>
                      <a:pt x="2251" y="0"/>
                    </a:moveTo>
                    <a:cubicBezTo>
                      <a:pt x="1503" y="0"/>
                      <a:pt x="832" y="397"/>
                      <a:pt x="518" y="1125"/>
                    </a:cubicBezTo>
                    <a:cubicBezTo>
                      <a:pt x="1" y="2219"/>
                      <a:pt x="548" y="3678"/>
                      <a:pt x="1703" y="4347"/>
                    </a:cubicBezTo>
                    <a:cubicBezTo>
                      <a:pt x="2111" y="4593"/>
                      <a:pt x="2541" y="4711"/>
                      <a:pt x="2949" y="4711"/>
                    </a:cubicBezTo>
                    <a:cubicBezTo>
                      <a:pt x="3696" y="4711"/>
                      <a:pt x="4367" y="4315"/>
                      <a:pt x="4682" y="3587"/>
                    </a:cubicBezTo>
                    <a:cubicBezTo>
                      <a:pt x="5199" y="2493"/>
                      <a:pt x="4651" y="1034"/>
                      <a:pt x="3496" y="365"/>
                    </a:cubicBezTo>
                    <a:cubicBezTo>
                      <a:pt x="3089" y="118"/>
                      <a:pt x="2658" y="0"/>
                      <a:pt x="2251" y="0"/>
                    </a:cubicBez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509;p56"/>
              <p:cNvSpPr/>
              <p:nvPr/>
            </p:nvSpPr>
            <p:spPr>
              <a:xfrm rot="-242222">
                <a:off x="6920795" y="2805740"/>
                <a:ext cx="82102" cy="68689"/>
              </a:xfrm>
              <a:custGeom>
                <a:avLst/>
                <a:gdLst/>
                <a:ahLst/>
                <a:cxnLst/>
                <a:rect l="l" t="t" r="r" b="b"/>
                <a:pathLst>
                  <a:path w="2068" h="2007" fill="none" extrusionOk="0">
                    <a:moveTo>
                      <a:pt x="2067" y="2007"/>
                    </a:moveTo>
                    <a:cubicBezTo>
                      <a:pt x="2037" y="1824"/>
                      <a:pt x="1976" y="1"/>
                      <a:pt x="0" y="183"/>
                    </a:cubicBezTo>
                  </a:path>
                </a:pathLst>
              </a:custGeom>
              <a:solidFill>
                <a:schemeClr val="dk1"/>
              </a:solid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510;p56"/>
              <p:cNvSpPr/>
              <p:nvPr/>
            </p:nvSpPr>
            <p:spPr>
              <a:xfrm rot="-242222">
                <a:off x="6932128" y="2825453"/>
                <a:ext cx="61576" cy="36449"/>
              </a:xfrm>
              <a:custGeom>
                <a:avLst/>
                <a:gdLst/>
                <a:ahLst/>
                <a:cxnLst/>
                <a:rect l="l" t="t" r="r" b="b"/>
                <a:pathLst>
                  <a:path w="1551" h="1065" fill="none" extrusionOk="0">
                    <a:moveTo>
                      <a:pt x="0" y="1064"/>
                    </a:moveTo>
                    <a:cubicBezTo>
                      <a:pt x="0" y="1064"/>
                      <a:pt x="669" y="0"/>
                      <a:pt x="1550" y="487"/>
                    </a:cubicBezTo>
                  </a:path>
                </a:pathLst>
              </a:custGeom>
              <a:solidFill>
                <a:schemeClr val="dk1"/>
              </a:solid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511;p56"/>
              <p:cNvSpPr/>
              <p:nvPr/>
            </p:nvSpPr>
            <p:spPr>
              <a:xfrm rot="-242222">
                <a:off x="7695106" y="2824691"/>
                <a:ext cx="218435" cy="150451"/>
              </a:xfrm>
              <a:custGeom>
                <a:avLst/>
                <a:gdLst/>
                <a:ahLst/>
                <a:cxnLst/>
                <a:rect l="l" t="t" r="r" b="b"/>
                <a:pathLst>
                  <a:path w="5502" h="4396" extrusionOk="0">
                    <a:moveTo>
                      <a:pt x="2993" y="0"/>
                    </a:moveTo>
                    <a:cubicBezTo>
                      <a:pt x="2649" y="0"/>
                      <a:pt x="2293" y="67"/>
                      <a:pt x="1945" y="207"/>
                    </a:cubicBezTo>
                    <a:cubicBezTo>
                      <a:pt x="669" y="724"/>
                      <a:pt x="0" y="2031"/>
                      <a:pt x="426" y="3125"/>
                    </a:cubicBezTo>
                    <a:cubicBezTo>
                      <a:pt x="758" y="3922"/>
                      <a:pt x="1572" y="4396"/>
                      <a:pt x="2484" y="4396"/>
                    </a:cubicBezTo>
                    <a:cubicBezTo>
                      <a:pt x="2824" y="4396"/>
                      <a:pt x="3179" y="4330"/>
                      <a:pt x="3526" y="4189"/>
                    </a:cubicBezTo>
                    <a:cubicBezTo>
                      <a:pt x="4803" y="3672"/>
                      <a:pt x="5502" y="2365"/>
                      <a:pt x="5046" y="1271"/>
                    </a:cubicBezTo>
                    <a:cubicBezTo>
                      <a:pt x="4736" y="475"/>
                      <a:pt x="3911" y="0"/>
                      <a:pt x="2993" y="0"/>
                    </a:cubicBezTo>
                    <a:close/>
                  </a:path>
                </a:pathLst>
              </a:custGeom>
              <a:solidFill>
                <a:srgbClr val="EFB3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512;p56"/>
              <p:cNvSpPr/>
              <p:nvPr/>
            </p:nvSpPr>
            <p:spPr>
              <a:xfrm rot="-242222">
                <a:off x="7752137" y="2854519"/>
                <a:ext cx="107431" cy="57258"/>
              </a:xfrm>
              <a:custGeom>
                <a:avLst/>
                <a:gdLst/>
                <a:ahLst/>
                <a:cxnLst/>
                <a:rect l="l" t="t" r="r" b="b"/>
                <a:pathLst>
                  <a:path w="2706" h="1673" fill="none" extrusionOk="0">
                    <a:moveTo>
                      <a:pt x="1" y="1673"/>
                    </a:moveTo>
                    <a:cubicBezTo>
                      <a:pt x="122" y="1551"/>
                      <a:pt x="1095" y="1"/>
                      <a:pt x="2706" y="1125"/>
                    </a:cubicBezTo>
                  </a:path>
                </a:pathLst>
              </a:custGeom>
              <a:solidFill>
                <a:schemeClr val="dk1"/>
              </a:solid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513;p56"/>
              <p:cNvSpPr/>
              <p:nvPr/>
            </p:nvSpPr>
            <p:spPr>
              <a:xfrm rot="-242222">
                <a:off x="7782083" y="2889022"/>
                <a:ext cx="43473" cy="42712"/>
              </a:xfrm>
              <a:custGeom>
                <a:avLst/>
                <a:gdLst/>
                <a:ahLst/>
                <a:cxnLst/>
                <a:rect l="l" t="t" r="r" b="b"/>
                <a:pathLst>
                  <a:path w="1095" h="1248" fill="none" extrusionOk="0">
                    <a:moveTo>
                      <a:pt x="1094" y="1247"/>
                    </a:moveTo>
                    <a:cubicBezTo>
                      <a:pt x="1094" y="1247"/>
                      <a:pt x="1034" y="1"/>
                      <a:pt x="0" y="1"/>
                    </a:cubicBezTo>
                  </a:path>
                </a:pathLst>
              </a:custGeom>
              <a:solidFill>
                <a:schemeClr val="dk1"/>
              </a:solid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514;p56"/>
              <p:cNvSpPr/>
              <p:nvPr/>
            </p:nvSpPr>
            <p:spPr>
              <a:xfrm rot="-242222">
                <a:off x="6929800" y="2270006"/>
                <a:ext cx="942145" cy="813724"/>
              </a:xfrm>
              <a:custGeom>
                <a:avLst/>
                <a:gdLst/>
                <a:ahLst/>
                <a:cxnLst/>
                <a:rect l="l" t="t" r="r" b="b"/>
                <a:pathLst>
                  <a:path w="23731" h="23776" extrusionOk="0">
                    <a:moveTo>
                      <a:pt x="11915" y="1"/>
                    </a:moveTo>
                    <a:cubicBezTo>
                      <a:pt x="11865" y="1"/>
                      <a:pt x="11814" y="1"/>
                      <a:pt x="11763" y="2"/>
                    </a:cubicBezTo>
                    <a:cubicBezTo>
                      <a:pt x="5015" y="123"/>
                      <a:pt x="0" y="6324"/>
                      <a:pt x="1307" y="12950"/>
                    </a:cubicBezTo>
                    <a:cubicBezTo>
                      <a:pt x="1520" y="14075"/>
                      <a:pt x="1490" y="15230"/>
                      <a:pt x="1246" y="16355"/>
                    </a:cubicBezTo>
                    <a:cubicBezTo>
                      <a:pt x="851" y="18422"/>
                      <a:pt x="1642" y="22039"/>
                      <a:pt x="9879" y="23406"/>
                    </a:cubicBezTo>
                    <a:cubicBezTo>
                      <a:pt x="11425" y="23663"/>
                      <a:pt x="12750" y="23776"/>
                      <a:pt x="13886" y="23776"/>
                    </a:cubicBezTo>
                    <a:cubicBezTo>
                      <a:pt x="19203" y="23776"/>
                      <a:pt x="20351" y="21305"/>
                      <a:pt x="20426" y="19577"/>
                    </a:cubicBezTo>
                    <a:cubicBezTo>
                      <a:pt x="20487" y="18361"/>
                      <a:pt x="20821" y="17175"/>
                      <a:pt x="21429" y="16112"/>
                    </a:cubicBezTo>
                    <a:cubicBezTo>
                      <a:pt x="22037" y="15017"/>
                      <a:pt x="22432" y="13832"/>
                      <a:pt x="22645" y="12616"/>
                    </a:cubicBezTo>
                    <a:cubicBezTo>
                      <a:pt x="23731" y="5979"/>
                      <a:pt x="18619" y="1"/>
                      <a:pt x="11915" y="1"/>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515;p56"/>
              <p:cNvSpPr/>
              <p:nvPr/>
            </p:nvSpPr>
            <p:spPr>
              <a:xfrm rot="-242222">
                <a:off x="6874374" y="2311850"/>
                <a:ext cx="479112" cy="490165"/>
              </a:xfrm>
              <a:custGeom>
                <a:avLst/>
                <a:gdLst/>
                <a:ahLst/>
                <a:cxnLst/>
                <a:rect l="l" t="t" r="r" b="b"/>
                <a:pathLst>
                  <a:path w="12068" h="14322" extrusionOk="0">
                    <a:moveTo>
                      <a:pt x="7927" y="0"/>
                    </a:moveTo>
                    <a:cubicBezTo>
                      <a:pt x="5714" y="0"/>
                      <a:pt x="3103" y="1129"/>
                      <a:pt x="1885" y="4291"/>
                    </a:cubicBezTo>
                    <a:cubicBezTo>
                      <a:pt x="1885" y="4352"/>
                      <a:pt x="1824" y="4413"/>
                      <a:pt x="1824" y="4443"/>
                    </a:cubicBezTo>
                    <a:cubicBezTo>
                      <a:pt x="0" y="9489"/>
                      <a:pt x="2371" y="14321"/>
                      <a:pt x="2371" y="14321"/>
                    </a:cubicBezTo>
                    <a:cubicBezTo>
                      <a:pt x="2371" y="14321"/>
                      <a:pt x="4529" y="10279"/>
                      <a:pt x="4469" y="6662"/>
                    </a:cubicBezTo>
                    <a:cubicBezTo>
                      <a:pt x="4469" y="6662"/>
                      <a:pt x="10001" y="5568"/>
                      <a:pt x="11460" y="2741"/>
                    </a:cubicBezTo>
                    <a:cubicBezTo>
                      <a:pt x="12068" y="1525"/>
                      <a:pt x="10852" y="431"/>
                      <a:pt x="9028" y="96"/>
                    </a:cubicBezTo>
                    <a:cubicBezTo>
                      <a:pt x="8679" y="34"/>
                      <a:pt x="8309" y="0"/>
                      <a:pt x="7927" y="0"/>
                    </a:cubicBezTo>
                    <a:close/>
                  </a:path>
                </a:pathLst>
              </a:custGeom>
              <a:solidFill>
                <a:srgbClr val="F89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516;p56"/>
              <p:cNvSpPr/>
              <p:nvPr/>
            </p:nvSpPr>
            <p:spPr>
              <a:xfrm rot="-242222">
                <a:off x="7200315" y="2223104"/>
                <a:ext cx="670113" cy="651157"/>
              </a:xfrm>
              <a:custGeom>
                <a:avLst/>
                <a:gdLst/>
                <a:ahLst/>
                <a:cxnLst/>
                <a:rect l="l" t="t" r="r" b="b"/>
                <a:pathLst>
                  <a:path w="16879" h="19026" extrusionOk="0">
                    <a:moveTo>
                      <a:pt x="5288" y="1"/>
                    </a:moveTo>
                    <a:cubicBezTo>
                      <a:pt x="2371" y="1"/>
                      <a:pt x="1" y="1083"/>
                      <a:pt x="100" y="2916"/>
                    </a:cubicBezTo>
                    <a:cubicBezTo>
                      <a:pt x="100" y="3098"/>
                      <a:pt x="131" y="3280"/>
                      <a:pt x="191" y="3463"/>
                    </a:cubicBezTo>
                    <a:cubicBezTo>
                      <a:pt x="1468" y="7900"/>
                      <a:pt x="13474" y="9815"/>
                      <a:pt x="13474" y="9815"/>
                    </a:cubicBezTo>
                    <a:cubicBezTo>
                      <a:pt x="12775" y="12825"/>
                      <a:pt x="12714" y="15955"/>
                      <a:pt x="13261" y="19025"/>
                    </a:cubicBezTo>
                    <a:cubicBezTo>
                      <a:pt x="14812" y="17566"/>
                      <a:pt x="15875" y="15712"/>
                      <a:pt x="16362" y="13645"/>
                    </a:cubicBezTo>
                    <a:cubicBezTo>
                      <a:pt x="16879" y="11122"/>
                      <a:pt x="16514" y="8144"/>
                      <a:pt x="14538" y="4709"/>
                    </a:cubicBezTo>
                    <a:cubicBezTo>
                      <a:pt x="12644" y="1406"/>
                      <a:pt x="8611" y="1"/>
                      <a:pt x="5288" y="1"/>
                    </a:cubicBezTo>
                    <a:close/>
                  </a:path>
                </a:pathLst>
              </a:custGeom>
              <a:solidFill>
                <a:srgbClr val="F893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517;p56"/>
              <p:cNvSpPr/>
              <p:nvPr/>
            </p:nvSpPr>
            <p:spPr>
              <a:xfrm rot="-242222">
                <a:off x="7188201" y="2223845"/>
                <a:ext cx="670749" cy="467029"/>
              </a:xfrm>
              <a:custGeom>
                <a:avLst/>
                <a:gdLst/>
                <a:ahLst/>
                <a:cxnLst/>
                <a:rect l="l" t="t" r="r" b="b"/>
                <a:pathLst>
                  <a:path w="16895" h="13646" extrusionOk="0">
                    <a:moveTo>
                      <a:pt x="5299" y="1"/>
                    </a:moveTo>
                    <a:cubicBezTo>
                      <a:pt x="2379" y="1"/>
                      <a:pt x="0" y="1083"/>
                      <a:pt x="86" y="2916"/>
                    </a:cubicBezTo>
                    <a:cubicBezTo>
                      <a:pt x="992" y="2209"/>
                      <a:pt x="2580" y="1307"/>
                      <a:pt x="4700" y="1307"/>
                    </a:cubicBezTo>
                    <a:cubicBezTo>
                      <a:pt x="6135" y="1307"/>
                      <a:pt x="7814" y="1720"/>
                      <a:pt x="9691" y="2885"/>
                    </a:cubicBezTo>
                    <a:cubicBezTo>
                      <a:pt x="14311" y="5742"/>
                      <a:pt x="15861" y="10545"/>
                      <a:pt x="16378" y="13645"/>
                    </a:cubicBezTo>
                    <a:cubicBezTo>
                      <a:pt x="16895" y="11122"/>
                      <a:pt x="16530" y="8144"/>
                      <a:pt x="14554" y="4709"/>
                    </a:cubicBezTo>
                    <a:cubicBezTo>
                      <a:pt x="12660" y="1406"/>
                      <a:pt x="8627" y="1"/>
                      <a:pt x="5299" y="1"/>
                    </a:cubicBezTo>
                    <a:close/>
                  </a:path>
                </a:pathLst>
              </a:custGeom>
              <a:solidFill>
                <a:srgbClr val="FFB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518;p56"/>
              <p:cNvSpPr/>
              <p:nvPr/>
            </p:nvSpPr>
            <p:spPr>
              <a:xfrm rot="-242222">
                <a:off x="6927929" y="2315761"/>
                <a:ext cx="283624" cy="145899"/>
              </a:xfrm>
              <a:custGeom>
                <a:avLst/>
                <a:gdLst/>
                <a:ahLst/>
                <a:cxnLst/>
                <a:rect l="l" t="t" r="r" b="b"/>
                <a:pathLst>
                  <a:path w="7144" h="4263" extrusionOk="0">
                    <a:moveTo>
                      <a:pt x="6024" y="1"/>
                    </a:moveTo>
                    <a:cubicBezTo>
                      <a:pt x="3821" y="1"/>
                      <a:pt x="1241" y="1110"/>
                      <a:pt x="0" y="4263"/>
                    </a:cubicBezTo>
                    <a:cubicBezTo>
                      <a:pt x="1402" y="2346"/>
                      <a:pt x="3612" y="1210"/>
                      <a:pt x="5945" y="1210"/>
                    </a:cubicBezTo>
                    <a:cubicBezTo>
                      <a:pt x="6091" y="1210"/>
                      <a:pt x="6237" y="1214"/>
                      <a:pt x="6383" y="1223"/>
                    </a:cubicBezTo>
                    <a:lnTo>
                      <a:pt x="7143" y="99"/>
                    </a:lnTo>
                    <a:cubicBezTo>
                      <a:pt x="6788" y="35"/>
                      <a:pt x="6412" y="1"/>
                      <a:pt x="6024" y="1"/>
                    </a:cubicBezTo>
                    <a:close/>
                  </a:path>
                </a:pathLst>
              </a:custGeom>
              <a:solidFill>
                <a:srgbClr val="FFB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519;p56"/>
              <p:cNvSpPr/>
              <p:nvPr/>
            </p:nvSpPr>
            <p:spPr>
              <a:xfrm rot="-242222">
                <a:off x="7192827" y="2801629"/>
                <a:ext cx="37438" cy="59619"/>
              </a:xfrm>
              <a:custGeom>
                <a:avLst/>
                <a:gdLst/>
                <a:ahLst/>
                <a:cxnLst/>
                <a:rect l="l" t="t" r="r" b="b"/>
                <a:pathLst>
                  <a:path w="943" h="1742" extrusionOk="0">
                    <a:moveTo>
                      <a:pt x="550" y="0"/>
                    </a:moveTo>
                    <a:cubicBezTo>
                      <a:pt x="316" y="0"/>
                      <a:pt x="89" y="354"/>
                      <a:pt x="31" y="792"/>
                    </a:cubicBezTo>
                    <a:cubicBezTo>
                      <a:pt x="0" y="1278"/>
                      <a:pt x="122" y="1674"/>
                      <a:pt x="365" y="1734"/>
                    </a:cubicBezTo>
                    <a:cubicBezTo>
                      <a:pt x="383" y="1739"/>
                      <a:pt x="401" y="1741"/>
                      <a:pt x="419" y="1741"/>
                    </a:cubicBezTo>
                    <a:cubicBezTo>
                      <a:pt x="643" y="1741"/>
                      <a:pt x="856" y="1397"/>
                      <a:pt x="912" y="975"/>
                    </a:cubicBezTo>
                    <a:cubicBezTo>
                      <a:pt x="943" y="488"/>
                      <a:pt x="821" y="63"/>
                      <a:pt x="578" y="2"/>
                    </a:cubicBezTo>
                    <a:cubicBezTo>
                      <a:pt x="569" y="1"/>
                      <a:pt x="559" y="0"/>
                      <a:pt x="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520;p56"/>
              <p:cNvSpPr/>
              <p:nvPr/>
            </p:nvSpPr>
            <p:spPr>
              <a:xfrm rot="-242222">
                <a:off x="7533329" y="2815433"/>
                <a:ext cx="43512" cy="58353"/>
              </a:xfrm>
              <a:custGeom>
                <a:avLst/>
                <a:gdLst/>
                <a:ahLst/>
                <a:cxnLst/>
                <a:rect l="l" t="t" r="r" b="b"/>
                <a:pathLst>
                  <a:path w="1096" h="1705" extrusionOk="0">
                    <a:moveTo>
                      <a:pt x="681" y="0"/>
                    </a:moveTo>
                    <a:cubicBezTo>
                      <a:pt x="478" y="0"/>
                      <a:pt x="229" y="284"/>
                      <a:pt x="122" y="685"/>
                    </a:cubicBezTo>
                    <a:cubicBezTo>
                      <a:pt x="1" y="1141"/>
                      <a:pt x="92" y="1567"/>
                      <a:pt x="335" y="1688"/>
                    </a:cubicBezTo>
                    <a:cubicBezTo>
                      <a:pt x="361" y="1699"/>
                      <a:pt x="388" y="1704"/>
                      <a:pt x="415" y="1704"/>
                    </a:cubicBezTo>
                    <a:cubicBezTo>
                      <a:pt x="618" y="1704"/>
                      <a:pt x="867" y="1421"/>
                      <a:pt x="974" y="1020"/>
                    </a:cubicBezTo>
                    <a:cubicBezTo>
                      <a:pt x="1095" y="564"/>
                      <a:pt x="1004" y="138"/>
                      <a:pt x="761" y="16"/>
                    </a:cubicBezTo>
                    <a:cubicBezTo>
                      <a:pt x="735" y="6"/>
                      <a:pt x="708"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521;p56"/>
              <p:cNvSpPr/>
              <p:nvPr/>
            </p:nvSpPr>
            <p:spPr>
              <a:xfrm rot="-242222">
                <a:off x="7137264" y="2670677"/>
                <a:ext cx="112274" cy="32274"/>
              </a:xfrm>
              <a:custGeom>
                <a:avLst/>
                <a:gdLst/>
                <a:ahLst/>
                <a:cxnLst/>
                <a:rect l="l" t="t" r="r" b="b"/>
                <a:pathLst>
                  <a:path w="2828" h="943" fill="none" extrusionOk="0">
                    <a:moveTo>
                      <a:pt x="2827" y="761"/>
                    </a:moveTo>
                    <a:cubicBezTo>
                      <a:pt x="2006" y="1"/>
                      <a:pt x="730" y="92"/>
                      <a:pt x="0" y="943"/>
                    </a:cubicBezTo>
                  </a:path>
                </a:pathLst>
              </a:custGeom>
              <a:solidFill>
                <a:schemeClr val="dk1"/>
              </a:solid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522;p56"/>
              <p:cNvSpPr/>
              <p:nvPr/>
            </p:nvSpPr>
            <p:spPr>
              <a:xfrm rot="-242222">
                <a:off x="7554566" y="2669514"/>
                <a:ext cx="108662" cy="46853"/>
              </a:xfrm>
              <a:custGeom>
                <a:avLst/>
                <a:gdLst/>
                <a:ahLst/>
                <a:cxnLst/>
                <a:rect l="l" t="t" r="r" b="b"/>
                <a:pathLst>
                  <a:path w="2737" h="1369" fill="none" extrusionOk="0">
                    <a:moveTo>
                      <a:pt x="1" y="547"/>
                    </a:moveTo>
                    <a:cubicBezTo>
                      <a:pt x="1004" y="0"/>
                      <a:pt x="2220" y="365"/>
                      <a:pt x="2737" y="1368"/>
                    </a:cubicBezTo>
                  </a:path>
                </a:pathLst>
              </a:custGeom>
              <a:solidFill>
                <a:schemeClr val="dk1"/>
              </a:solid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523;p56"/>
              <p:cNvSpPr/>
              <p:nvPr/>
            </p:nvSpPr>
            <p:spPr>
              <a:xfrm rot="-242222">
                <a:off x="7397466" y="2828943"/>
                <a:ext cx="36247" cy="72864"/>
              </a:xfrm>
              <a:custGeom>
                <a:avLst/>
                <a:gdLst/>
                <a:ahLst/>
                <a:cxnLst/>
                <a:rect l="l" t="t" r="r" b="b"/>
                <a:pathLst>
                  <a:path w="913" h="2129" fill="none" extrusionOk="0">
                    <a:moveTo>
                      <a:pt x="153" y="1"/>
                    </a:moveTo>
                    <a:lnTo>
                      <a:pt x="1" y="1216"/>
                    </a:lnTo>
                    <a:cubicBezTo>
                      <a:pt x="1" y="1216"/>
                      <a:pt x="821" y="1247"/>
                      <a:pt x="882" y="1642"/>
                    </a:cubicBezTo>
                    <a:cubicBezTo>
                      <a:pt x="913" y="2037"/>
                      <a:pt x="122" y="2128"/>
                      <a:pt x="122" y="2128"/>
                    </a:cubicBezTo>
                  </a:path>
                </a:pathLst>
              </a:custGeom>
              <a:solidFill>
                <a:schemeClr val="dk1"/>
              </a:solid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524;p56"/>
              <p:cNvSpPr/>
              <p:nvPr/>
            </p:nvSpPr>
            <p:spPr>
              <a:xfrm rot="-242222">
                <a:off x="7303408" y="2924625"/>
                <a:ext cx="168967" cy="59311"/>
              </a:xfrm>
              <a:custGeom>
                <a:avLst/>
                <a:gdLst/>
                <a:ahLst/>
                <a:cxnLst/>
                <a:rect l="l" t="t" r="r" b="b"/>
                <a:pathLst>
                  <a:path w="4256" h="1733" fill="none" extrusionOk="0">
                    <a:moveTo>
                      <a:pt x="4256" y="882"/>
                    </a:moveTo>
                    <a:cubicBezTo>
                      <a:pt x="4256" y="882"/>
                      <a:pt x="1824" y="1733"/>
                      <a:pt x="0" y="0"/>
                    </a:cubicBezTo>
                  </a:path>
                </a:pathLst>
              </a:custGeom>
              <a:solidFill>
                <a:schemeClr val="dk1"/>
              </a:solidFill>
              <a:ln w="98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525;p56"/>
              <p:cNvSpPr/>
              <p:nvPr/>
            </p:nvSpPr>
            <p:spPr>
              <a:xfrm rot="-242222">
                <a:off x="7533304" y="2871869"/>
                <a:ext cx="182267" cy="131457"/>
              </a:xfrm>
              <a:custGeom>
                <a:avLst/>
                <a:gdLst/>
                <a:ahLst/>
                <a:cxnLst/>
                <a:rect l="l" t="t" r="r" b="b"/>
                <a:pathLst>
                  <a:path w="4591" h="3841" extrusionOk="0">
                    <a:moveTo>
                      <a:pt x="2212" y="1"/>
                    </a:moveTo>
                    <a:cubicBezTo>
                      <a:pt x="1157" y="1"/>
                      <a:pt x="264" y="693"/>
                      <a:pt x="153" y="1662"/>
                    </a:cubicBezTo>
                    <a:cubicBezTo>
                      <a:pt x="1" y="2696"/>
                      <a:pt x="882" y="3668"/>
                      <a:pt x="2068" y="3820"/>
                    </a:cubicBezTo>
                    <a:cubicBezTo>
                      <a:pt x="2173" y="3834"/>
                      <a:pt x="2277" y="3840"/>
                      <a:pt x="2380" y="3840"/>
                    </a:cubicBezTo>
                    <a:cubicBezTo>
                      <a:pt x="3434" y="3840"/>
                      <a:pt x="4328" y="3148"/>
                      <a:pt x="4439" y="2179"/>
                    </a:cubicBezTo>
                    <a:cubicBezTo>
                      <a:pt x="4591" y="1145"/>
                      <a:pt x="3709" y="173"/>
                      <a:pt x="2524" y="21"/>
                    </a:cubicBezTo>
                    <a:cubicBezTo>
                      <a:pt x="2419" y="7"/>
                      <a:pt x="2315" y="1"/>
                      <a:pt x="2212" y="1"/>
                    </a:cubicBezTo>
                    <a:close/>
                  </a:path>
                </a:pathLst>
              </a:custGeom>
              <a:solidFill>
                <a:srgbClr val="F7B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526;p56"/>
              <p:cNvSpPr/>
              <p:nvPr/>
            </p:nvSpPr>
            <p:spPr>
              <a:xfrm rot="-242222">
                <a:off x="7041585" y="2852874"/>
                <a:ext cx="189493" cy="132518"/>
              </a:xfrm>
              <a:custGeom>
                <a:avLst/>
                <a:gdLst/>
                <a:ahLst/>
                <a:cxnLst/>
                <a:rect l="l" t="t" r="r" b="b"/>
                <a:pathLst>
                  <a:path w="4773" h="3872" extrusionOk="0">
                    <a:moveTo>
                      <a:pt x="2224" y="0"/>
                    </a:moveTo>
                    <a:cubicBezTo>
                      <a:pt x="1366" y="0"/>
                      <a:pt x="594" y="467"/>
                      <a:pt x="335" y="1245"/>
                    </a:cubicBezTo>
                    <a:cubicBezTo>
                      <a:pt x="0" y="2249"/>
                      <a:pt x="669" y="3373"/>
                      <a:pt x="1794" y="3738"/>
                    </a:cubicBezTo>
                    <a:cubicBezTo>
                      <a:pt x="2058" y="3828"/>
                      <a:pt x="2324" y="3871"/>
                      <a:pt x="2581" y="3871"/>
                    </a:cubicBezTo>
                    <a:cubicBezTo>
                      <a:pt x="3447" y="3871"/>
                      <a:pt x="4211" y="3387"/>
                      <a:pt x="4469" y="2613"/>
                    </a:cubicBezTo>
                    <a:cubicBezTo>
                      <a:pt x="4773" y="1610"/>
                      <a:pt x="4134" y="486"/>
                      <a:pt x="2979" y="121"/>
                    </a:cubicBezTo>
                    <a:cubicBezTo>
                      <a:pt x="2727" y="39"/>
                      <a:pt x="2472" y="0"/>
                      <a:pt x="2224" y="0"/>
                    </a:cubicBezTo>
                    <a:close/>
                  </a:path>
                </a:pathLst>
              </a:custGeom>
              <a:solidFill>
                <a:srgbClr val="F7B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527;p56"/>
              <p:cNvSpPr/>
              <p:nvPr/>
            </p:nvSpPr>
            <p:spPr>
              <a:xfrm>
                <a:off x="7171019" y="3379596"/>
                <a:ext cx="312947" cy="48840"/>
              </a:xfrm>
              <a:custGeom>
                <a:avLst/>
                <a:gdLst/>
                <a:ahLst/>
                <a:cxnLst/>
                <a:rect l="l" t="t" r="r" b="b"/>
                <a:pathLst>
                  <a:path w="13283" h="2073" extrusionOk="0">
                    <a:moveTo>
                      <a:pt x="213" y="0"/>
                    </a:moveTo>
                    <a:cubicBezTo>
                      <a:pt x="122" y="456"/>
                      <a:pt x="61" y="821"/>
                      <a:pt x="0" y="1064"/>
                    </a:cubicBezTo>
                    <a:cubicBezTo>
                      <a:pt x="3690" y="1730"/>
                      <a:pt x="7423" y="2073"/>
                      <a:pt x="11181" y="2073"/>
                    </a:cubicBezTo>
                    <a:cubicBezTo>
                      <a:pt x="11881" y="2073"/>
                      <a:pt x="12581" y="2061"/>
                      <a:pt x="13283" y="2037"/>
                    </a:cubicBezTo>
                    <a:cubicBezTo>
                      <a:pt x="13253" y="1855"/>
                      <a:pt x="13222" y="1490"/>
                      <a:pt x="13161" y="973"/>
                    </a:cubicBezTo>
                    <a:cubicBezTo>
                      <a:pt x="12479" y="997"/>
                      <a:pt x="11796" y="1009"/>
                      <a:pt x="11114" y="1009"/>
                    </a:cubicBezTo>
                    <a:cubicBezTo>
                      <a:pt x="7452" y="1009"/>
                      <a:pt x="3800" y="667"/>
                      <a:pt x="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528;p56"/>
              <p:cNvSpPr/>
              <p:nvPr/>
            </p:nvSpPr>
            <p:spPr>
              <a:xfrm>
                <a:off x="7325697" y="3160454"/>
                <a:ext cx="27942" cy="24125"/>
              </a:xfrm>
              <a:custGeom>
                <a:avLst/>
                <a:gdLst/>
                <a:ahLst/>
                <a:cxnLst/>
                <a:rect l="l" t="t" r="r" b="b"/>
                <a:pathLst>
                  <a:path w="1186" h="1024" extrusionOk="0">
                    <a:moveTo>
                      <a:pt x="669" y="0"/>
                    </a:moveTo>
                    <a:cubicBezTo>
                      <a:pt x="213" y="0"/>
                      <a:pt x="1" y="548"/>
                      <a:pt x="305" y="882"/>
                    </a:cubicBezTo>
                    <a:cubicBezTo>
                      <a:pt x="412" y="980"/>
                      <a:pt x="541" y="1024"/>
                      <a:pt x="668" y="1024"/>
                    </a:cubicBezTo>
                    <a:cubicBezTo>
                      <a:pt x="934" y="1024"/>
                      <a:pt x="1186" y="826"/>
                      <a:pt x="1186" y="517"/>
                    </a:cubicBezTo>
                    <a:cubicBezTo>
                      <a:pt x="1186" y="213"/>
                      <a:pt x="973" y="0"/>
                      <a:pt x="669" y="0"/>
                    </a:cubicBezTo>
                    <a:close/>
                  </a:path>
                </a:pathLst>
              </a:custGeom>
              <a:solidFill>
                <a:srgbClr val="FF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529;p56"/>
              <p:cNvSpPr/>
              <p:nvPr/>
            </p:nvSpPr>
            <p:spPr>
              <a:xfrm>
                <a:off x="7322116" y="3209862"/>
                <a:ext cx="28673" cy="23772"/>
              </a:xfrm>
              <a:custGeom>
                <a:avLst/>
                <a:gdLst/>
                <a:ahLst/>
                <a:cxnLst/>
                <a:rect l="l" t="t" r="r" b="b"/>
                <a:pathLst>
                  <a:path w="1217" h="1009" extrusionOk="0">
                    <a:moveTo>
                      <a:pt x="700" y="1"/>
                    </a:moveTo>
                    <a:cubicBezTo>
                      <a:pt x="244" y="1"/>
                      <a:pt x="1" y="548"/>
                      <a:pt x="335" y="852"/>
                    </a:cubicBezTo>
                    <a:cubicBezTo>
                      <a:pt x="444" y="961"/>
                      <a:pt x="575" y="1008"/>
                      <a:pt x="703" y="1008"/>
                    </a:cubicBezTo>
                    <a:cubicBezTo>
                      <a:pt x="968" y="1008"/>
                      <a:pt x="1216" y="804"/>
                      <a:pt x="1216" y="517"/>
                    </a:cubicBezTo>
                    <a:cubicBezTo>
                      <a:pt x="1216" y="213"/>
                      <a:pt x="973" y="1"/>
                      <a:pt x="700" y="1"/>
                    </a:cubicBezTo>
                    <a:close/>
                  </a:path>
                </a:pathLst>
              </a:custGeom>
              <a:solidFill>
                <a:srgbClr val="FF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530;p56"/>
              <p:cNvSpPr/>
              <p:nvPr/>
            </p:nvSpPr>
            <p:spPr>
              <a:xfrm>
                <a:off x="7555583" y="3810010"/>
                <a:ext cx="65191" cy="136083"/>
              </a:xfrm>
              <a:custGeom>
                <a:avLst/>
                <a:gdLst/>
                <a:ahLst/>
                <a:cxnLst/>
                <a:rect l="l" t="t" r="r" b="b"/>
                <a:pathLst>
                  <a:path w="2767" h="5776" extrusionOk="0">
                    <a:moveTo>
                      <a:pt x="1916" y="0"/>
                    </a:moveTo>
                    <a:lnTo>
                      <a:pt x="1855" y="31"/>
                    </a:lnTo>
                    <a:cubicBezTo>
                      <a:pt x="1855" y="31"/>
                      <a:pt x="1429" y="882"/>
                      <a:pt x="1004" y="1702"/>
                    </a:cubicBezTo>
                    <a:cubicBezTo>
                      <a:pt x="578" y="2553"/>
                      <a:pt x="92" y="3405"/>
                      <a:pt x="92" y="3405"/>
                    </a:cubicBezTo>
                    <a:cubicBezTo>
                      <a:pt x="31" y="4195"/>
                      <a:pt x="1" y="4985"/>
                      <a:pt x="1" y="5775"/>
                    </a:cubicBezTo>
                    <a:cubicBezTo>
                      <a:pt x="1672" y="4833"/>
                      <a:pt x="2767" y="973"/>
                      <a:pt x="1916" y="0"/>
                    </a:cubicBezTo>
                    <a:close/>
                  </a:path>
                </a:pathLst>
              </a:custGeom>
              <a:solidFill>
                <a:srgbClr val="FAD2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2531;p56"/>
            <p:cNvGrpSpPr/>
            <p:nvPr/>
          </p:nvGrpSpPr>
          <p:grpSpPr>
            <a:xfrm>
              <a:off x="2803388" y="3738663"/>
              <a:ext cx="3704575" cy="932700"/>
              <a:chOff x="2036713" y="3807313"/>
              <a:chExt cx="3704575" cy="932700"/>
            </a:xfrm>
          </p:grpSpPr>
          <p:grpSp>
            <p:nvGrpSpPr>
              <p:cNvPr id="66" name="Google Shape;2532;p56"/>
              <p:cNvGrpSpPr/>
              <p:nvPr/>
            </p:nvGrpSpPr>
            <p:grpSpPr>
              <a:xfrm>
                <a:off x="2036713" y="3882188"/>
                <a:ext cx="3704575" cy="857825"/>
                <a:chOff x="-1512950" y="2927013"/>
                <a:chExt cx="3704575" cy="857825"/>
              </a:xfrm>
            </p:grpSpPr>
            <p:sp>
              <p:nvSpPr>
                <p:cNvPr id="78" name="Google Shape;2533;p56"/>
                <p:cNvSpPr/>
                <p:nvPr/>
              </p:nvSpPr>
              <p:spPr>
                <a:xfrm>
                  <a:off x="-1512950" y="2927013"/>
                  <a:ext cx="3704575" cy="857825"/>
                </a:xfrm>
                <a:custGeom>
                  <a:avLst/>
                  <a:gdLst/>
                  <a:ahLst/>
                  <a:cxnLst/>
                  <a:rect l="l" t="t" r="r" b="b"/>
                  <a:pathLst>
                    <a:path w="148183" h="34313" extrusionOk="0">
                      <a:moveTo>
                        <a:pt x="0" y="13067"/>
                      </a:moveTo>
                      <a:lnTo>
                        <a:pt x="58313" y="19167"/>
                      </a:lnTo>
                      <a:lnTo>
                        <a:pt x="49815" y="26764"/>
                      </a:lnTo>
                      <a:lnTo>
                        <a:pt x="71178" y="29361"/>
                      </a:lnTo>
                      <a:lnTo>
                        <a:pt x="78576" y="21530"/>
                      </a:lnTo>
                      <a:lnTo>
                        <a:pt x="98583" y="23556"/>
                      </a:lnTo>
                      <a:lnTo>
                        <a:pt x="90762" y="31837"/>
                      </a:lnTo>
                      <a:lnTo>
                        <a:pt x="111471" y="34313"/>
                      </a:lnTo>
                      <a:lnTo>
                        <a:pt x="118665" y="25842"/>
                      </a:lnTo>
                      <a:lnTo>
                        <a:pt x="138707" y="27383"/>
                      </a:lnTo>
                      <a:lnTo>
                        <a:pt x="148183" y="13916"/>
                      </a:lnTo>
                      <a:lnTo>
                        <a:pt x="129369" y="12628"/>
                      </a:lnTo>
                      <a:lnTo>
                        <a:pt x="136684" y="3736"/>
                      </a:lnTo>
                      <a:lnTo>
                        <a:pt x="118114" y="2273"/>
                      </a:lnTo>
                      <a:lnTo>
                        <a:pt x="111079" y="9814"/>
                      </a:lnTo>
                      <a:lnTo>
                        <a:pt x="91327" y="7732"/>
                      </a:lnTo>
                      <a:lnTo>
                        <a:pt x="97295" y="1519"/>
                      </a:lnTo>
                      <a:lnTo>
                        <a:pt x="78274" y="0"/>
                      </a:lnTo>
                      <a:lnTo>
                        <a:pt x="72421" y="5909"/>
                      </a:lnTo>
                      <a:lnTo>
                        <a:pt x="18852" y="67"/>
                      </a:lnTo>
                      <a:close/>
                    </a:path>
                  </a:pathLst>
                </a:custGeom>
                <a:noFill/>
                <a:ln w="19050" cap="flat" cmpd="sng">
                  <a:solidFill>
                    <a:schemeClr val="lt2"/>
                  </a:solidFill>
                  <a:prstDash val="solid"/>
                  <a:round/>
                  <a:headEnd type="none" w="med" len="med"/>
                  <a:tailEnd type="none" w="med" len="med"/>
                </a:ln>
              </p:spPr>
            </p:sp>
            <p:cxnSp>
              <p:nvCxnSpPr>
                <p:cNvPr id="79" name="Google Shape;2534;p56"/>
                <p:cNvCxnSpPr/>
                <p:nvPr/>
              </p:nvCxnSpPr>
              <p:spPr>
                <a:xfrm rot="10800000" flipH="1">
                  <a:off x="1452100" y="3239563"/>
                  <a:ext cx="273900" cy="334800"/>
                </a:xfrm>
                <a:prstGeom prst="straightConnector1">
                  <a:avLst/>
                </a:prstGeom>
                <a:noFill/>
                <a:ln w="19050" cap="flat" cmpd="sng">
                  <a:solidFill>
                    <a:schemeClr val="lt2"/>
                  </a:solidFill>
                  <a:prstDash val="solid"/>
                  <a:round/>
                  <a:headEnd type="none" w="med" len="med"/>
                  <a:tailEnd type="none" w="med" len="med"/>
                </a:ln>
              </p:spPr>
            </p:cxnSp>
            <p:cxnSp>
              <p:nvCxnSpPr>
                <p:cNvPr id="80" name="Google Shape;2535;p56"/>
                <p:cNvCxnSpPr/>
                <p:nvPr/>
              </p:nvCxnSpPr>
              <p:spPr>
                <a:xfrm rot="10800000" flipH="1">
                  <a:off x="948600" y="3171375"/>
                  <a:ext cx="314400" cy="347400"/>
                </a:xfrm>
                <a:prstGeom prst="straightConnector1">
                  <a:avLst/>
                </a:prstGeom>
                <a:noFill/>
                <a:ln w="19050" cap="flat" cmpd="sng">
                  <a:solidFill>
                    <a:schemeClr val="lt2"/>
                  </a:solidFill>
                  <a:prstDash val="solid"/>
                  <a:round/>
                  <a:headEnd type="none" w="med" len="med"/>
                  <a:tailEnd type="none" w="med" len="med"/>
                </a:ln>
              </p:spPr>
            </p:cxnSp>
            <p:cxnSp>
              <p:nvCxnSpPr>
                <p:cNvPr id="81" name="Google Shape;2536;p56"/>
                <p:cNvCxnSpPr/>
                <p:nvPr/>
              </p:nvCxnSpPr>
              <p:spPr>
                <a:xfrm rot="10800000" flipH="1">
                  <a:off x="453125" y="3120525"/>
                  <a:ext cx="316500" cy="345000"/>
                </a:xfrm>
                <a:prstGeom prst="straightConnector1">
                  <a:avLst/>
                </a:prstGeom>
                <a:noFill/>
                <a:ln w="19050" cap="flat" cmpd="sng">
                  <a:solidFill>
                    <a:schemeClr val="lt2"/>
                  </a:solidFill>
                  <a:prstDash val="solid"/>
                  <a:round/>
                  <a:headEnd type="none" w="med" len="med"/>
                  <a:tailEnd type="none" w="med" len="med"/>
                </a:ln>
              </p:spPr>
            </p:cxnSp>
            <p:cxnSp>
              <p:nvCxnSpPr>
                <p:cNvPr id="82" name="Google Shape;2537;p56"/>
                <p:cNvCxnSpPr/>
                <p:nvPr/>
              </p:nvCxnSpPr>
              <p:spPr>
                <a:xfrm rot="10800000" flipH="1">
                  <a:off x="-57450" y="3076613"/>
                  <a:ext cx="352500" cy="329100"/>
                </a:xfrm>
                <a:prstGeom prst="straightConnector1">
                  <a:avLst/>
                </a:prstGeom>
                <a:noFill/>
                <a:ln w="19050" cap="flat" cmpd="sng">
                  <a:solidFill>
                    <a:schemeClr val="lt2"/>
                  </a:solidFill>
                  <a:prstDash val="solid"/>
                  <a:round/>
                  <a:headEnd type="none" w="med" len="med"/>
                  <a:tailEnd type="none" w="med" len="med"/>
                </a:ln>
              </p:spPr>
            </p:cxnSp>
            <p:cxnSp>
              <p:nvCxnSpPr>
                <p:cNvPr id="83" name="Google Shape;2538;p56"/>
                <p:cNvCxnSpPr/>
                <p:nvPr/>
              </p:nvCxnSpPr>
              <p:spPr>
                <a:xfrm rot="10800000" flipH="1">
                  <a:off x="-524575" y="3026288"/>
                  <a:ext cx="351000" cy="332100"/>
                </a:xfrm>
                <a:prstGeom prst="straightConnector1">
                  <a:avLst/>
                </a:prstGeom>
                <a:noFill/>
                <a:ln w="19050" cap="flat" cmpd="sng">
                  <a:solidFill>
                    <a:schemeClr val="lt2"/>
                  </a:solidFill>
                  <a:prstDash val="solid"/>
                  <a:round/>
                  <a:headEnd type="none" w="med" len="med"/>
                  <a:tailEnd type="none" w="med" len="med"/>
                </a:ln>
              </p:spPr>
            </p:cxnSp>
            <p:cxnSp>
              <p:nvCxnSpPr>
                <p:cNvPr id="84" name="Google Shape;2539;p56"/>
                <p:cNvCxnSpPr/>
                <p:nvPr/>
              </p:nvCxnSpPr>
              <p:spPr>
                <a:xfrm rot="10800000" flipH="1">
                  <a:off x="-1010162" y="2978388"/>
                  <a:ext cx="406500" cy="327900"/>
                </a:xfrm>
                <a:prstGeom prst="straightConnector1">
                  <a:avLst/>
                </a:prstGeom>
                <a:noFill/>
                <a:ln w="19050" cap="flat" cmpd="sng">
                  <a:solidFill>
                    <a:schemeClr val="lt2"/>
                  </a:solidFill>
                  <a:prstDash val="solid"/>
                  <a:round/>
                  <a:headEnd type="none" w="med" len="med"/>
                  <a:tailEnd type="none" w="med" len="med"/>
                </a:ln>
              </p:spPr>
            </p:cxnSp>
          </p:grpSp>
          <p:sp>
            <p:nvSpPr>
              <p:cNvPr id="70" name="Google Shape;2543;p56"/>
              <p:cNvSpPr txBox="1"/>
              <p:nvPr/>
            </p:nvSpPr>
            <p:spPr>
              <a:xfrm rot="5820008">
                <a:off x="3763045" y="3784485"/>
                <a:ext cx="529245" cy="5749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2"/>
                    </a:solidFill>
                    <a:latin typeface="Chewy"/>
                    <a:ea typeface="Chewy"/>
                    <a:cs typeface="Chewy"/>
                    <a:sym typeface="Chewy"/>
                  </a:rPr>
                  <a:t>4</a:t>
                </a:r>
                <a:endParaRPr sz="2400">
                  <a:solidFill>
                    <a:schemeClr val="lt2"/>
                  </a:solidFill>
                  <a:latin typeface="Chewy"/>
                  <a:ea typeface="Chewy"/>
                  <a:cs typeface="Chewy"/>
                  <a:sym typeface="Chewy"/>
                </a:endParaRPr>
              </a:p>
            </p:txBody>
          </p:sp>
          <p:sp>
            <p:nvSpPr>
              <p:cNvPr id="72" name="Google Shape;2545;p56"/>
              <p:cNvSpPr txBox="1"/>
              <p:nvPr/>
            </p:nvSpPr>
            <p:spPr>
              <a:xfrm rot="5820008">
                <a:off x="4106033" y="4011435"/>
                <a:ext cx="529245" cy="57490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solidFill>
                      <a:schemeClr val="lt2"/>
                    </a:solidFill>
                    <a:latin typeface="Chewy"/>
                    <a:ea typeface="Chewy"/>
                    <a:cs typeface="Chewy"/>
                    <a:sym typeface="Chewy"/>
                  </a:rPr>
                  <a:t>6</a:t>
                </a:r>
                <a:endParaRPr sz="2400" dirty="0">
                  <a:solidFill>
                    <a:schemeClr val="lt2"/>
                  </a:solidFill>
                  <a:latin typeface="Chewy"/>
                  <a:ea typeface="Chewy"/>
                  <a:cs typeface="Chewy"/>
                  <a:sym typeface="Chewy"/>
                </a:endParaRPr>
              </a:p>
            </p:txBody>
          </p:sp>
          <p:sp>
            <p:nvSpPr>
              <p:cNvPr id="73" name="Google Shape;2546;p56"/>
              <p:cNvSpPr txBox="1"/>
              <p:nvPr/>
            </p:nvSpPr>
            <p:spPr>
              <a:xfrm rot="6290863">
                <a:off x="4792809" y="3823884"/>
                <a:ext cx="529169" cy="57508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2"/>
                    </a:solidFill>
                    <a:latin typeface="Chewy"/>
                    <a:ea typeface="Chewy"/>
                    <a:cs typeface="Chewy"/>
                    <a:sym typeface="Chewy"/>
                  </a:rPr>
                  <a:t>7</a:t>
                </a:r>
                <a:endParaRPr sz="2400">
                  <a:solidFill>
                    <a:schemeClr val="lt2"/>
                  </a:solidFill>
                  <a:latin typeface="Chewy"/>
                  <a:ea typeface="Chewy"/>
                  <a:cs typeface="Chewy"/>
                  <a:sym typeface="Chewy"/>
                </a:endParaRPr>
              </a:p>
            </p:txBody>
          </p:sp>
          <p:sp>
            <p:nvSpPr>
              <p:cNvPr id="75" name="Google Shape;2548;p56"/>
              <p:cNvSpPr txBox="1"/>
              <p:nvPr/>
            </p:nvSpPr>
            <p:spPr>
              <a:xfrm rot="6290863">
                <a:off x="5111684" y="4102334"/>
                <a:ext cx="529169" cy="57508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chemeClr val="lt2"/>
                    </a:solidFill>
                    <a:latin typeface="Chewy"/>
                    <a:ea typeface="Chewy"/>
                    <a:cs typeface="Chewy"/>
                    <a:sym typeface="Chewy"/>
                  </a:rPr>
                  <a:t>9</a:t>
                </a:r>
                <a:endParaRPr sz="2400">
                  <a:solidFill>
                    <a:schemeClr val="lt2"/>
                  </a:solidFill>
                  <a:latin typeface="Chewy"/>
                  <a:ea typeface="Chewy"/>
                  <a:cs typeface="Chewy"/>
                  <a:sym typeface="Chewy"/>
                </a:endParaRPr>
              </a:p>
            </p:txBody>
          </p:sp>
          <p:cxnSp>
            <p:nvCxnSpPr>
              <p:cNvPr id="77" name="Google Shape;2550;p56"/>
              <p:cNvCxnSpPr/>
              <p:nvPr/>
            </p:nvCxnSpPr>
            <p:spPr>
              <a:xfrm>
                <a:off x="4685393" y="4272424"/>
                <a:ext cx="471900" cy="77400"/>
              </a:xfrm>
              <a:prstGeom prst="straightConnector1">
                <a:avLst/>
              </a:prstGeom>
              <a:noFill/>
              <a:ln w="19050" cap="flat" cmpd="sng">
                <a:solidFill>
                  <a:schemeClr val="lt2"/>
                </a:solidFill>
                <a:prstDash val="solid"/>
                <a:round/>
                <a:headEnd type="none" w="med" len="med"/>
                <a:tailEnd type="none" w="med" len="med"/>
              </a:ln>
            </p:spPr>
          </p:cxnSp>
        </p:grpSp>
        <p:grpSp>
          <p:nvGrpSpPr>
            <p:cNvPr id="17" name="Google Shape;2551;p56"/>
            <p:cNvGrpSpPr/>
            <p:nvPr/>
          </p:nvGrpSpPr>
          <p:grpSpPr>
            <a:xfrm>
              <a:off x="5091782" y="2173382"/>
              <a:ext cx="1524091" cy="2228244"/>
              <a:chOff x="517555" y="1521779"/>
              <a:chExt cx="1652669" cy="2416227"/>
            </a:xfrm>
          </p:grpSpPr>
          <p:sp>
            <p:nvSpPr>
              <p:cNvPr id="18" name="Google Shape;2552;p56"/>
              <p:cNvSpPr/>
              <p:nvPr/>
            </p:nvSpPr>
            <p:spPr>
              <a:xfrm rot="-1585656" flipH="1">
                <a:off x="1872756" y="3704843"/>
                <a:ext cx="255074" cy="186125"/>
              </a:xfrm>
              <a:custGeom>
                <a:avLst/>
                <a:gdLst/>
                <a:ahLst/>
                <a:cxnLst/>
                <a:rect l="l" t="t" r="r" b="b"/>
                <a:pathLst>
                  <a:path w="4887" h="3566" extrusionOk="0">
                    <a:moveTo>
                      <a:pt x="3747" y="1"/>
                    </a:moveTo>
                    <a:lnTo>
                      <a:pt x="1620" y="966"/>
                    </a:lnTo>
                    <a:cubicBezTo>
                      <a:pt x="1620" y="966"/>
                      <a:pt x="1" y="2651"/>
                      <a:pt x="182" y="3318"/>
                    </a:cubicBezTo>
                    <a:cubicBezTo>
                      <a:pt x="204" y="3391"/>
                      <a:pt x="241" y="3456"/>
                      <a:pt x="306" y="3500"/>
                    </a:cubicBezTo>
                    <a:cubicBezTo>
                      <a:pt x="371" y="3545"/>
                      <a:pt x="460" y="3566"/>
                      <a:pt x="569" y="3566"/>
                    </a:cubicBezTo>
                    <a:cubicBezTo>
                      <a:pt x="1593" y="3566"/>
                      <a:pt x="4351" y="1724"/>
                      <a:pt x="4771" y="1206"/>
                    </a:cubicBezTo>
                    <a:cubicBezTo>
                      <a:pt x="4887" y="1061"/>
                      <a:pt x="4879" y="915"/>
                      <a:pt x="4807" y="778"/>
                    </a:cubicBezTo>
                    <a:cubicBezTo>
                      <a:pt x="4582" y="357"/>
                      <a:pt x="3747" y="1"/>
                      <a:pt x="3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53;p56"/>
              <p:cNvSpPr/>
              <p:nvPr/>
            </p:nvSpPr>
            <p:spPr>
              <a:xfrm rot="-1585656" flipH="1">
                <a:off x="1882275" y="3745393"/>
                <a:ext cx="245575" cy="145570"/>
              </a:xfrm>
              <a:custGeom>
                <a:avLst/>
                <a:gdLst/>
                <a:ahLst/>
                <a:cxnLst/>
                <a:rect l="l" t="t" r="r" b="b"/>
                <a:pathLst>
                  <a:path w="4705" h="2789" extrusionOk="0">
                    <a:moveTo>
                      <a:pt x="4625" y="1"/>
                    </a:moveTo>
                    <a:lnTo>
                      <a:pt x="4625" y="1"/>
                    </a:lnTo>
                    <a:cubicBezTo>
                      <a:pt x="2665" y="1765"/>
                      <a:pt x="777" y="2360"/>
                      <a:pt x="0" y="2541"/>
                    </a:cubicBezTo>
                    <a:cubicBezTo>
                      <a:pt x="22" y="2614"/>
                      <a:pt x="59" y="2679"/>
                      <a:pt x="124" y="2723"/>
                    </a:cubicBezTo>
                    <a:cubicBezTo>
                      <a:pt x="189" y="2768"/>
                      <a:pt x="278" y="2789"/>
                      <a:pt x="387" y="2789"/>
                    </a:cubicBezTo>
                    <a:cubicBezTo>
                      <a:pt x="1411" y="2789"/>
                      <a:pt x="4169" y="947"/>
                      <a:pt x="4589" y="429"/>
                    </a:cubicBezTo>
                    <a:cubicBezTo>
                      <a:pt x="4705" y="284"/>
                      <a:pt x="4697" y="138"/>
                      <a:pt x="4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54;p56"/>
              <p:cNvSpPr/>
              <p:nvPr/>
            </p:nvSpPr>
            <p:spPr>
              <a:xfrm rot="-1585656" flipH="1">
                <a:off x="1992672" y="3746987"/>
                <a:ext cx="54543" cy="24009"/>
              </a:xfrm>
              <a:custGeom>
                <a:avLst/>
                <a:gdLst/>
                <a:ahLst/>
                <a:cxnLst/>
                <a:rect l="l" t="t" r="r" b="b"/>
                <a:pathLst>
                  <a:path w="1045" h="460" extrusionOk="0">
                    <a:moveTo>
                      <a:pt x="186" y="0"/>
                    </a:moveTo>
                    <a:cubicBezTo>
                      <a:pt x="40" y="0"/>
                      <a:pt x="0" y="211"/>
                      <a:pt x="157" y="240"/>
                    </a:cubicBezTo>
                    <a:cubicBezTo>
                      <a:pt x="368" y="269"/>
                      <a:pt x="578" y="298"/>
                      <a:pt x="753" y="429"/>
                    </a:cubicBezTo>
                    <a:cubicBezTo>
                      <a:pt x="782" y="451"/>
                      <a:pt x="812" y="460"/>
                      <a:pt x="841" y="460"/>
                    </a:cubicBezTo>
                    <a:cubicBezTo>
                      <a:pt x="955" y="460"/>
                      <a:pt x="1044" y="313"/>
                      <a:pt x="934" y="225"/>
                    </a:cubicBezTo>
                    <a:cubicBezTo>
                      <a:pt x="724" y="59"/>
                      <a:pt x="462" y="8"/>
                      <a:pt x="194" y="0"/>
                    </a:cubicBezTo>
                    <a:cubicBezTo>
                      <a:pt x="191" y="0"/>
                      <a:pt x="189"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55;p56"/>
              <p:cNvSpPr/>
              <p:nvPr/>
            </p:nvSpPr>
            <p:spPr>
              <a:xfrm rot="-1585656" flipH="1">
                <a:off x="2012170" y="3757485"/>
                <a:ext cx="54804" cy="23488"/>
              </a:xfrm>
              <a:custGeom>
                <a:avLst/>
                <a:gdLst/>
                <a:ahLst/>
                <a:cxnLst/>
                <a:rect l="l" t="t" r="r" b="b"/>
                <a:pathLst>
                  <a:path w="1050" h="450" extrusionOk="0">
                    <a:moveTo>
                      <a:pt x="185" y="0"/>
                    </a:moveTo>
                    <a:cubicBezTo>
                      <a:pt x="37" y="0"/>
                      <a:pt x="0" y="234"/>
                      <a:pt x="155" y="255"/>
                    </a:cubicBezTo>
                    <a:cubicBezTo>
                      <a:pt x="380" y="284"/>
                      <a:pt x="584" y="342"/>
                      <a:pt x="787" y="436"/>
                    </a:cubicBezTo>
                    <a:cubicBezTo>
                      <a:pt x="806" y="445"/>
                      <a:pt x="826" y="449"/>
                      <a:pt x="844" y="449"/>
                    </a:cubicBezTo>
                    <a:cubicBezTo>
                      <a:pt x="972" y="449"/>
                      <a:pt x="1049" y="246"/>
                      <a:pt x="903" y="182"/>
                    </a:cubicBezTo>
                    <a:cubicBezTo>
                      <a:pt x="678" y="81"/>
                      <a:pt x="446" y="23"/>
                      <a:pt x="199" y="1"/>
                    </a:cubicBezTo>
                    <a:cubicBezTo>
                      <a:pt x="194" y="0"/>
                      <a:pt x="190" y="0"/>
                      <a:pt x="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56;p56"/>
              <p:cNvSpPr/>
              <p:nvPr/>
            </p:nvSpPr>
            <p:spPr>
              <a:xfrm rot="-1585656" flipH="1">
                <a:off x="2034422" y="3768432"/>
                <a:ext cx="52821" cy="23592"/>
              </a:xfrm>
              <a:custGeom>
                <a:avLst/>
                <a:gdLst/>
                <a:ahLst/>
                <a:cxnLst/>
                <a:rect l="l" t="t" r="r" b="b"/>
                <a:pathLst>
                  <a:path w="1012" h="452" extrusionOk="0">
                    <a:moveTo>
                      <a:pt x="163" y="1"/>
                    </a:moveTo>
                    <a:cubicBezTo>
                      <a:pt x="148" y="1"/>
                      <a:pt x="132" y="1"/>
                      <a:pt x="117" y="2"/>
                    </a:cubicBezTo>
                    <a:cubicBezTo>
                      <a:pt x="22" y="9"/>
                      <a:pt x="1" y="147"/>
                      <a:pt x="88" y="191"/>
                    </a:cubicBezTo>
                    <a:cubicBezTo>
                      <a:pt x="306" y="285"/>
                      <a:pt x="545" y="336"/>
                      <a:pt x="770" y="438"/>
                    </a:cubicBezTo>
                    <a:cubicBezTo>
                      <a:pt x="790" y="447"/>
                      <a:pt x="810" y="452"/>
                      <a:pt x="828" y="452"/>
                    </a:cubicBezTo>
                    <a:cubicBezTo>
                      <a:pt x="947" y="452"/>
                      <a:pt x="1011" y="268"/>
                      <a:pt x="879" y="205"/>
                    </a:cubicBezTo>
                    <a:cubicBezTo>
                      <a:pt x="668" y="103"/>
                      <a:pt x="405"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57;p56"/>
              <p:cNvSpPr/>
              <p:nvPr/>
            </p:nvSpPr>
            <p:spPr>
              <a:xfrm rot="-1362807" flipH="1">
                <a:off x="1832516" y="3370802"/>
                <a:ext cx="273310" cy="388424"/>
              </a:xfrm>
              <a:custGeom>
                <a:avLst/>
                <a:gdLst/>
                <a:ahLst/>
                <a:cxnLst/>
                <a:rect l="l" t="t" r="r" b="b"/>
                <a:pathLst>
                  <a:path w="6157" h="7442" extrusionOk="0">
                    <a:moveTo>
                      <a:pt x="2404" y="0"/>
                    </a:moveTo>
                    <a:cubicBezTo>
                      <a:pt x="2317" y="73"/>
                      <a:pt x="1975" y="196"/>
                      <a:pt x="1591" y="414"/>
                    </a:cubicBezTo>
                    <a:cubicBezTo>
                      <a:pt x="865" y="828"/>
                      <a:pt x="1" y="1561"/>
                      <a:pt x="473" y="2824"/>
                    </a:cubicBezTo>
                    <a:cubicBezTo>
                      <a:pt x="1199" y="4748"/>
                      <a:pt x="4030" y="7441"/>
                      <a:pt x="4030" y="7441"/>
                    </a:cubicBezTo>
                    <a:cubicBezTo>
                      <a:pt x="4879" y="7390"/>
                      <a:pt x="5591" y="7064"/>
                      <a:pt x="6157" y="6476"/>
                    </a:cubicBezTo>
                    <a:lnTo>
                      <a:pt x="5242" y="4900"/>
                    </a:lnTo>
                    <a:lnTo>
                      <a:pt x="2404" y="0"/>
                    </a:lnTo>
                    <a:close/>
                  </a:path>
                </a:pathLst>
              </a:custGeom>
              <a:solidFill>
                <a:srgbClr val="FCCE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58;p56"/>
              <p:cNvSpPr/>
              <p:nvPr/>
            </p:nvSpPr>
            <p:spPr>
              <a:xfrm rot="-4744996" flipH="1">
                <a:off x="1665697" y="3125863"/>
                <a:ext cx="360709" cy="421684"/>
              </a:xfrm>
              <a:custGeom>
                <a:avLst/>
                <a:gdLst/>
                <a:ahLst/>
                <a:cxnLst/>
                <a:rect l="l" t="t" r="r" b="b"/>
                <a:pathLst>
                  <a:path w="6157" h="7442" extrusionOk="0">
                    <a:moveTo>
                      <a:pt x="2404" y="0"/>
                    </a:moveTo>
                    <a:cubicBezTo>
                      <a:pt x="2317" y="73"/>
                      <a:pt x="1975" y="196"/>
                      <a:pt x="1591" y="414"/>
                    </a:cubicBezTo>
                    <a:cubicBezTo>
                      <a:pt x="865" y="828"/>
                      <a:pt x="1" y="1561"/>
                      <a:pt x="473" y="2824"/>
                    </a:cubicBezTo>
                    <a:cubicBezTo>
                      <a:pt x="1199" y="4748"/>
                      <a:pt x="4030" y="7441"/>
                      <a:pt x="4030" y="7441"/>
                    </a:cubicBezTo>
                    <a:cubicBezTo>
                      <a:pt x="4879" y="7390"/>
                      <a:pt x="5591" y="7064"/>
                      <a:pt x="6157" y="6476"/>
                    </a:cubicBezTo>
                    <a:lnTo>
                      <a:pt x="5242" y="4900"/>
                    </a:lnTo>
                    <a:lnTo>
                      <a:pt x="2404" y="0"/>
                    </a:lnTo>
                    <a:close/>
                  </a:path>
                </a:pathLst>
              </a:custGeom>
              <a:solidFill>
                <a:srgbClr val="FCCE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59;p56"/>
              <p:cNvSpPr/>
              <p:nvPr/>
            </p:nvSpPr>
            <p:spPr>
              <a:xfrm rot="1095162" flipH="1">
                <a:off x="967754" y="3537008"/>
                <a:ext cx="117488" cy="274486"/>
              </a:xfrm>
              <a:custGeom>
                <a:avLst/>
                <a:gdLst/>
                <a:ahLst/>
                <a:cxnLst/>
                <a:rect l="l" t="t" r="r" b="b"/>
                <a:pathLst>
                  <a:path w="2251" h="5259" extrusionOk="0">
                    <a:moveTo>
                      <a:pt x="1643" y="1"/>
                    </a:moveTo>
                    <a:cubicBezTo>
                      <a:pt x="1173" y="1"/>
                      <a:pt x="494" y="393"/>
                      <a:pt x="494" y="393"/>
                    </a:cubicBezTo>
                    <a:lnTo>
                      <a:pt x="0" y="2673"/>
                    </a:lnTo>
                    <a:cubicBezTo>
                      <a:pt x="0" y="2673"/>
                      <a:pt x="378" y="4974"/>
                      <a:pt x="1024" y="5235"/>
                    </a:cubicBezTo>
                    <a:cubicBezTo>
                      <a:pt x="1063" y="5251"/>
                      <a:pt x="1102" y="5258"/>
                      <a:pt x="1141" y="5258"/>
                    </a:cubicBezTo>
                    <a:cubicBezTo>
                      <a:pt x="1174" y="5258"/>
                      <a:pt x="1208" y="5253"/>
                      <a:pt x="1242" y="5243"/>
                    </a:cubicBezTo>
                    <a:cubicBezTo>
                      <a:pt x="2019" y="4989"/>
                      <a:pt x="2251" y="1010"/>
                      <a:pt x="2077" y="292"/>
                    </a:cubicBezTo>
                    <a:cubicBezTo>
                      <a:pt x="2026" y="117"/>
                      <a:pt x="1910" y="30"/>
                      <a:pt x="1750" y="8"/>
                    </a:cubicBezTo>
                    <a:cubicBezTo>
                      <a:pt x="1716" y="3"/>
                      <a:pt x="1680" y="1"/>
                      <a:pt x="1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60;p56"/>
              <p:cNvSpPr/>
              <p:nvPr/>
            </p:nvSpPr>
            <p:spPr>
              <a:xfrm rot="1095162" flipH="1">
                <a:off x="969032" y="3529052"/>
                <a:ext cx="64094" cy="274069"/>
              </a:xfrm>
              <a:custGeom>
                <a:avLst/>
                <a:gdLst/>
                <a:ahLst/>
                <a:cxnLst/>
                <a:rect l="l" t="t" r="r" b="b"/>
                <a:pathLst>
                  <a:path w="1228" h="5251" extrusionOk="0">
                    <a:moveTo>
                      <a:pt x="727" y="0"/>
                    </a:moveTo>
                    <a:cubicBezTo>
                      <a:pt x="966" y="2628"/>
                      <a:pt x="320" y="4494"/>
                      <a:pt x="1" y="5227"/>
                    </a:cubicBezTo>
                    <a:cubicBezTo>
                      <a:pt x="40" y="5243"/>
                      <a:pt x="79" y="5250"/>
                      <a:pt x="118" y="5250"/>
                    </a:cubicBezTo>
                    <a:cubicBezTo>
                      <a:pt x="151" y="5250"/>
                      <a:pt x="185" y="5245"/>
                      <a:pt x="219" y="5235"/>
                    </a:cubicBezTo>
                    <a:cubicBezTo>
                      <a:pt x="996" y="4981"/>
                      <a:pt x="1228" y="1002"/>
                      <a:pt x="1054" y="284"/>
                    </a:cubicBezTo>
                    <a:cubicBezTo>
                      <a:pt x="1003" y="109"/>
                      <a:pt x="887" y="22"/>
                      <a:pt x="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61;p56"/>
              <p:cNvSpPr/>
              <p:nvPr/>
            </p:nvSpPr>
            <p:spPr>
              <a:xfrm rot="1095162" flipH="1">
                <a:off x="1039655" y="3674944"/>
                <a:ext cx="47392" cy="35231"/>
              </a:xfrm>
              <a:custGeom>
                <a:avLst/>
                <a:gdLst/>
                <a:ahLst/>
                <a:cxnLst/>
                <a:rect l="l" t="t" r="r" b="b"/>
                <a:pathLst>
                  <a:path w="908" h="675" extrusionOk="0">
                    <a:moveTo>
                      <a:pt x="733" y="1"/>
                    </a:moveTo>
                    <a:cubicBezTo>
                      <a:pt x="720" y="1"/>
                      <a:pt x="705" y="3"/>
                      <a:pt x="690" y="7"/>
                    </a:cubicBezTo>
                    <a:cubicBezTo>
                      <a:pt x="429" y="73"/>
                      <a:pt x="240" y="254"/>
                      <a:pt x="73" y="465"/>
                    </a:cubicBezTo>
                    <a:cubicBezTo>
                      <a:pt x="0" y="554"/>
                      <a:pt x="70" y="674"/>
                      <a:pt x="159" y="674"/>
                    </a:cubicBezTo>
                    <a:cubicBezTo>
                      <a:pt x="185" y="674"/>
                      <a:pt x="214" y="664"/>
                      <a:pt x="240" y="639"/>
                    </a:cubicBezTo>
                    <a:cubicBezTo>
                      <a:pt x="392" y="486"/>
                      <a:pt x="545" y="334"/>
                      <a:pt x="755" y="269"/>
                    </a:cubicBezTo>
                    <a:cubicBezTo>
                      <a:pt x="908" y="222"/>
                      <a:pt x="873" y="1"/>
                      <a:pt x="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62;p56"/>
              <p:cNvSpPr/>
              <p:nvPr/>
            </p:nvSpPr>
            <p:spPr>
              <a:xfrm rot="1095162" flipH="1">
                <a:off x="1026594" y="3692464"/>
                <a:ext cx="47914" cy="36483"/>
              </a:xfrm>
              <a:custGeom>
                <a:avLst/>
                <a:gdLst/>
                <a:ahLst/>
                <a:cxnLst/>
                <a:rect l="l" t="t" r="r" b="b"/>
                <a:pathLst>
                  <a:path w="918" h="699" extrusionOk="0">
                    <a:moveTo>
                      <a:pt x="718" y="1"/>
                    </a:moveTo>
                    <a:cubicBezTo>
                      <a:pt x="697" y="1"/>
                      <a:pt x="674" y="6"/>
                      <a:pt x="651" y="19"/>
                    </a:cubicBezTo>
                    <a:cubicBezTo>
                      <a:pt x="440" y="142"/>
                      <a:pt x="252" y="288"/>
                      <a:pt x="85" y="476"/>
                    </a:cubicBezTo>
                    <a:cubicBezTo>
                      <a:pt x="1" y="566"/>
                      <a:pt x="81" y="698"/>
                      <a:pt x="175" y="698"/>
                    </a:cubicBezTo>
                    <a:cubicBezTo>
                      <a:pt x="203" y="698"/>
                      <a:pt x="232" y="686"/>
                      <a:pt x="259" y="658"/>
                    </a:cubicBezTo>
                    <a:cubicBezTo>
                      <a:pt x="419" y="505"/>
                      <a:pt x="586" y="367"/>
                      <a:pt x="782" y="266"/>
                    </a:cubicBezTo>
                    <a:cubicBezTo>
                      <a:pt x="918" y="191"/>
                      <a:pt x="843" y="1"/>
                      <a:pt x="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63;p56"/>
              <p:cNvSpPr/>
              <p:nvPr/>
            </p:nvSpPr>
            <p:spPr>
              <a:xfrm rot="1095162" flipH="1">
                <a:off x="1012913" y="3713074"/>
                <a:ext cx="47653" cy="34187"/>
              </a:xfrm>
              <a:custGeom>
                <a:avLst/>
                <a:gdLst/>
                <a:ahLst/>
                <a:cxnLst/>
                <a:rect l="l" t="t" r="r" b="b"/>
                <a:pathLst>
                  <a:path w="913" h="655" extrusionOk="0">
                    <a:moveTo>
                      <a:pt x="724" y="0"/>
                    </a:moveTo>
                    <a:cubicBezTo>
                      <a:pt x="703" y="0"/>
                      <a:pt x="682" y="6"/>
                      <a:pt x="659" y="17"/>
                    </a:cubicBezTo>
                    <a:cubicBezTo>
                      <a:pt x="441" y="133"/>
                      <a:pt x="187" y="293"/>
                      <a:pt x="42" y="504"/>
                    </a:cubicBezTo>
                    <a:cubicBezTo>
                      <a:pt x="0" y="569"/>
                      <a:pt x="62" y="655"/>
                      <a:pt x="129" y="655"/>
                    </a:cubicBezTo>
                    <a:cubicBezTo>
                      <a:pt x="144" y="655"/>
                      <a:pt x="159" y="651"/>
                      <a:pt x="173" y="642"/>
                    </a:cubicBezTo>
                    <a:cubicBezTo>
                      <a:pt x="383" y="525"/>
                      <a:pt x="565" y="358"/>
                      <a:pt x="783" y="242"/>
                    </a:cubicBezTo>
                    <a:cubicBezTo>
                      <a:pt x="913" y="174"/>
                      <a:pt x="842"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4;p56"/>
              <p:cNvSpPr/>
              <p:nvPr/>
            </p:nvSpPr>
            <p:spPr>
              <a:xfrm rot="1095162" flipH="1">
                <a:off x="1094347" y="3401750"/>
                <a:ext cx="336127" cy="332735"/>
              </a:xfrm>
              <a:custGeom>
                <a:avLst/>
                <a:gdLst/>
                <a:ahLst/>
                <a:cxnLst/>
                <a:rect l="l" t="t" r="r" b="b"/>
                <a:pathLst>
                  <a:path w="6440" h="6375" extrusionOk="0">
                    <a:moveTo>
                      <a:pt x="3151" y="0"/>
                    </a:moveTo>
                    <a:lnTo>
                      <a:pt x="1" y="784"/>
                    </a:lnTo>
                    <a:cubicBezTo>
                      <a:pt x="1" y="784"/>
                      <a:pt x="117" y="1373"/>
                      <a:pt x="364" y="2026"/>
                    </a:cubicBezTo>
                    <a:cubicBezTo>
                      <a:pt x="538" y="2483"/>
                      <a:pt x="777" y="2970"/>
                      <a:pt x="1082" y="3304"/>
                    </a:cubicBezTo>
                    <a:cubicBezTo>
                      <a:pt x="1830" y="4095"/>
                      <a:pt x="5794" y="6374"/>
                      <a:pt x="5794" y="6374"/>
                    </a:cubicBezTo>
                    <a:cubicBezTo>
                      <a:pt x="6360" y="5757"/>
                      <a:pt x="6440" y="4995"/>
                      <a:pt x="6324" y="4255"/>
                    </a:cubicBezTo>
                    <a:cubicBezTo>
                      <a:pt x="6324" y="4255"/>
                      <a:pt x="3935" y="2737"/>
                      <a:pt x="3645" y="1677"/>
                    </a:cubicBezTo>
                    <a:cubicBezTo>
                      <a:pt x="3587" y="1474"/>
                      <a:pt x="3536" y="1293"/>
                      <a:pt x="3485" y="1118"/>
                    </a:cubicBezTo>
                    <a:cubicBezTo>
                      <a:pt x="3282" y="407"/>
                      <a:pt x="3151" y="0"/>
                      <a:pt x="3151" y="0"/>
                    </a:cubicBezTo>
                    <a:close/>
                  </a:path>
                </a:pathLst>
              </a:custGeom>
              <a:solidFill>
                <a:srgbClr val="FCCE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65;p56"/>
              <p:cNvSpPr/>
              <p:nvPr/>
            </p:nvSpPr>
            <p:spPr>
              <a:xfrm rot="1095162" flipH="1">
                <a:off x="1289307" y="3032630"/>
                <a:ext cx="735878" cy="550591"/>
              </a:xfrm>
              <a:custGeom>
                <a:avLst/>
                <a:gdLst/>
                <a:ahLst/>
                <a:cxnLst/>
                <a:rect l="l" t="t" r="r" b="b"/>
                <a:pathLst>
                  <a:path w="14099" h="10549" extrusionOk="0">
                    <a:moveTo>
                      <a:pt x="6092" y="1"/>
                    </a:moveTo>
                    <a:lnTo>
                      <a:pt x="1" y="2534"/>
                    </a:lnTo>
                    <a:cubicBezTo>
                      <a:pt x="763" y="4378"/>
                      <a:pt x="1670" y="5925"/>
                      <a:pt x="2832" y="6977"/>
                    </a:cubicBezTo>
                    <a:lnTo>
                      <a:pt x="6926" y="5721"/>
                    </a:lnTo>
                    <a:lnTo>
                      <a:pt x="8690" y="10527"/>
                    </a:lnTo>
                    <a:cubicBezTo>
                      <a:pt x="8916" y="10541"/>
                      <a:pt x="9144" y="10548"/>
                      <a:pt x="9376" y="10548"/>
                    </a:cubicBezTo>
                    <a:cubicBezTo>
                      <a:pt x="10829" y="10548"/>
                      <a:pt x="12402" y="10273"/>
                      <a:pt x="14099" y="9729"/>
                    </a:cubicBezTo>
                    <a:lnTo>
                      <a:pt x="13053" y="3950"/>
                    </a:lnTo>
                    <a:lnTo>
                      <a:pt x="60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66;p56"/>
              <p:cNvSpPr/>
              <p:nvPr/>
            </p:nvSpPr>
            <p:spPr>
              <a:xfrm rot="1095162" flipH="1">
                <a:off x="1572184" y="3087537"/>
                <a:ext cx="116757" cy="215299"/>
              </a:xfrm>
              <a:custGeom>
                <a:avLst/>
                <a:gdLst/>
                <a:ahLst/>
                <a:cxnLst/>
                <a:rect l="l" t="t" r="r" b="b"/>
                <a:pathLst>
                  <a:path w="2237" h="4125" extrusionOk="0">
                    <a:moveTo>
                      <a:pt x="2182" y="1"/>
                    </a:moveTo>
                    <a:cubicBezTo>
                      <a:pt x="2167" y="1"/>
                      <a:pt x="2151" y="9"/>
                      <a:pt x="2142" y="23"/>
                    </a:cubicBezTo>
                    <a:cubicBezTo>
                      <a:pt x="2127" y="45"/>
                      <a:pt x="574" y="2593"/>
                      <a:pt x="8" y="4059"/>
                    </a:cubicBezTo>
                    <a:cubicBezTo>
                      <a:pt x="0" y="4081"/>
                      <a:pt x="8" y="4110"/>
                      <a:pt x="37" y="4117"/>
                    </a:cubicBezTo>
                    <a:cubicBezTo>
                      <a:pt x="37" y="4124"/>
                      <a:pt x="44" y="4124"/>
                      <a:pt x="51" y="4124"/>
                    </a:cubicBezTo>
                    <a:cubicBezTo>
                      <a:pt x="66" y="4124"/>
                      <a:pt x="87" y="4110"/>
                      <a:pt x="95" y="4095"/>
                    </a:cubicBezTo>
                    <a:cubicBezTo>
                      <a:pt x="654" y="2629"/>
                      <a:pt x="2207" y="95"/>
                      <a:pt x="2222" y="66"/>
                    </a:cubicBezTo>
                    <a:cubicBezTo>
                      <a:pt x="2236" y="45"/>
                      <a:pt x="2229" y="16"/>
                      <a:pt x="2207" y="8"/>
                    </a:cubicBezTo>
                    <a:cubicBezTo>
                      <a:pt x="2200" y="3"/>
                      <a:pt x="2191" y="1"/>
                      <a:pt x="2182" y="1"/>
                    </a:cubicBezTo>
                    <a:close/>
                  </a:path>
                </a:pathLst>
              </a:custGeom>
              <a:solidFill>
                <a:srgbClr val="62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67;p56"/>
              <p:cNvSpPr/>
              <p:nvPr/>
            </p:nvSpPr>
            <p:spPr>
              <a:xfrm rot="1095162" flipH="1">
                <a:off x="1550461" y="3110678"/>
                <a:ext cx="119784" cy="139253"/>
              </a:xfrm>
              <a:custGeom>
                <a:avLst/>
                <a:gdLst/>
                <a:ahLst/>
                <a:cxnLst/>
                <a:rect l="l" t="t" r="r" b="b"/>
                <a:pathLst>
                  <a:path w="2295" h="2668" extrusionOk="0">
                    <a:moveTo>
                      <a:pt x="2241" y="0"/>
                    </a:moveTo>
                    <a:cubicBezTo>
                      <a:pt x="2223" y="0"/>
                      <a:pt x="2206" y="8"/>
                      <a:pt x="2200" y="25"/>
                    </a:cubicBezTo>
                    <a:cubicBezTo>
                      <a:pt x="1307" y="2108"/>
                      <a:pt x="676" y="2515"/>
                      <a:pt x="378" y="2565"/>
                    </a:cubicBezTo>
                    <a:cubicBezTo>
                      <a:pt x="348" y="2571"/>
                      <a:pt x="320" y="2574"/>
                      <a:pt x="294" y="2574"/>
                    </a:cubicBezTo>
                    <a:cubicBezTo>
                      <a:pt x="159" y="2574"/>
                      <a:pt x="87" y="2506"/>
                      <a:pt x="81" y="2500"/>
                    </a:cubicBezTo>
                    <a:cubicBezTo>
                      <a:pt x="73" y="2492"/>
                      <a:pt x="60" y="2486"/>
                      <a:pt x="47" y="2486"/>
                    </a:cubicBezTo>
                    <a:cubicBezTo>
                      <a:pt x="36" y="2486"/>
                      <a:pt x="25" y="2490"/>
                      <a:pt x="15" y="2500"/>
                    </a:cubicBezTo>
                    <a:cubicBezTo>
                      <a:pt x="1" y="2515"/>
                      <a:pt x="1" y="2544"/>
                      <a:pt x="15" y="2565"/>
                    </a:cubicBezTo>
                    <a:cubicBezTo>
                      <a:pt x="22" y="2565"/>
                      <a:pt x="117" y="2667"/>
                      <a:pt x="298" y="2667"/>
                    </a:cubicBezTo>
                    <a:cubicBezTo>
                      <a:pt x="327" y="2667"/>
                      <a:pt x="356" y="2667"/>
                      <a:pt x="393" y="2660"/>
                    </a:cubicBezTo>
                    <a:cubicBezTo>
                      <a:pt x="777" y="2587"/>
                      <a:pt x="1416" y="2086"/>
                      <a:pt x="2280" y="61"/>
                    </a:cubicBezTo>
                    <a:cubicBezTo>
                      <a:pt x="2295" y="39"/>
                      <a:pt x="2280" y="17"/>
                      <a:pt x="2258" y="3"/>
                    </a:cubicBezTo>
                    <a:cubicBezTo>
                      <a:pt x="2253" y="1"/>
                      <a:pt x="2247" y="0"/>
                      <a:pt x="2241" y="0"/>
                    </a:cubicBezTo>
                    <a:close/>
                  </a:path>
                </a:pathLst>
              </a:custGeom>
              <a:solidFill>
                <a:srgbClr val="62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68;p56"/>
              <p:cNvSpPr/>
              <p:nvPr/>
            </p:nvSpPr>
            <p:spPr>
              <a:xfrm rot="1095162" flipH="1">
                <a:off x="1395174" y="3114944"/>
                <a:ext cx="59918" cy="89930"/>
              </a:xfrm>
              <a:custGeom>
                <a:avLst/>
                <a:gdLst/>
                <a:ahLst/>
                <a:cxnLst/>
                <a:rect l="l" t="t" r="r" b="b"/>
                <a:pathLst>
                  <a:path w="1148" h="1723" extrusionOk="0">
                    <a:moveTo>
                      <a:pt x="239" y="0"/>
                    </a:moveTo>
                    <a:cubicBezTo>
                      <a:pt x="218" y="0"/>
                      <a:pt x="202" y="13"/>
                      <a:pt x="196" y="31"/>
                    </a:cubicBezTo>
                    <a:cubicBezTo>
                      <a:pt x="189" y="38"/>
                      <a:pt x="0" y="793"/>
                      <a:pt x="341" y="1302"/>
                    </a:cubicBezTo>
                    <a:cubicBezTo>
                      <a:pt x="508" y="1541"/>
                      <a:pt x="755" y="1679"/>
                      <a:pt x="1089" y="1723"/>
                    </a:cubicBezTo>
                    <a:lnTo>
                      <a:pt x="1096" y="1723"/>
                    </a:lnTo>
                    <a:cubicBezTo>
                      <a:pt x="1118" y="1723"/>
                      <a:pt x="1140" y="1701"/>
                      <a:pt x="1140" y="1679"/>
                    </a:cubicBezTo>
                    <a:cubicBezTo>
                      <a:pt x="1147" y="1657"/>
                      <a:pt x="1125" y="1636"/>
                      <a:pt x="1104" y="1628"/>
                    </a:cubicBezTo>
                    <a:cubicBezTo>
                      <a:pt x="799" y="1599"/>
                      <a:pt x="566" y="1469"/>
                      <a:pt x="421" y="1251"/>
                    </a:cubicBezTo>
                    <a:cubicBezTo>
                      <a:pt x="109" y="786"/>
                      <a:pt x="283" y="60"/>
                      <a:pt x="283" y="53"/>
                    </a:cubicBezTo>
                    <a:cubicBezTo>
                      <a:pt x="290" y="31"/>
                      <a:pt x="276" y="2"/>
                      <a:pt x="254" y="2"/>
                    </a:cubicBezTo>
                    <a:cubicBezTo>
                      <a:pt x="249" y="1"/>
                      <a:pt x="244" y="0"/>
                      <a:pt x="239" y="0"/>
                    </a:cubicBezTo>
                    <a:close/>
                  </a:path>
                </a:pathLst>
              </a:custGeom>
              <a:solidFill>
                <a:srgbClr val="62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69;p56"/>
              <p:cNvSpPr/>
              <p:nvPr/>
            </p:nvSpPr>
            <p:spPr>
              <a:xfrm rot="1095162" flipH="1">
                <a:off x="1305989" y="3103833"/>
                <a:ext cx="61797" cy="329342"/>
              </a:xfrm>
              <a:custGeom>
                <a:avLst/>
                <a:gdLst/>
                <a:ahLst/>
                <a:cxnLst/>
                <a:rect l="l" t="t" r="r" b="b"/>
                <a:pathLst>
                  <a:path w="1184" h="6310" extrusionOk="0">
                    <a:moveTo>
                      <a:pt x="44" y="1"/>
                    </a:moveTo>
                    <a:cubicBezTo>
                      <a:pt x="15" y="1"/>
                      <a:pt x="1" y="22"/>
                      <a:pt x="1" y="44"/>
                    </a:cubicBezTo>
                    <a:cubicBezTo>
                      <a:pt x="1" y="81"/>
                      <a:pt x="160" y="3471"/>
                      <a:pt x="1089" y="6280"/>
                    </a:cubicBezTo>
                    <a:cubicBezTo>
                      <a:pt x="1097" y="6295"/>
                      <a:pt x="1111" y="6309"/>
                      <a:pt x="1133" y="6309"/>
                    </a:cubicBezTo>
                    <a:lnTo>
                      <a:pt x="1148" y="6309"/>
                    </a:lnTo>
                    <a:cubicBezTo>
                      <a:pt x="1169" y="6295"/>
                      <a:pt x="1184" y="6273"/>
                      <a:pt x="1177" y="6251"/>
                    </a:cubicBezTo>
                    <a:cubicBezTo>
                      <a:pt x="247" y="3456"/>
                      <a:pt x="95" y="81"/>
                      <a:pt x="88" y="44"/>
                    </a:cubicBezTo>
                    <a:cubicBezTo>
                      <a:pt x="88" y="15"/>
                      <a:pt x="66" y="1"/>
                      <a:pt x="44" y="1"/>
                    </a:cubicBezTo>
                    <a:close/>
                  </a:path>
                </a:pathLst>
              </a:custGeom>
              <a:solidFill>
                <a:srgbClr val="62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70;p56"/>
              <p:cNvSpPr/>
              <p:nvPr/>
            </p:nvSpPr>
            <p:spPr>
              <a:xfrm rot="1095162" flipH="1">
                <a:off x="1747881" y="3061210"/>
                <a:ext cx="87581" cy="35022"/>
              </a:xfrm>
              <a:custGeom>
                <a:avLst/>
                <a:gdLst/>
                <a:ahLst/>
                <a:cxnLst/>
                <a:rect l="l" t="t" r="r" b="b"/>
                <a:pathLst>
                  <a:path w="1678" h="671" extrusionOk="0">
                    <a:moveTo>
                      <a:pt x="1627" y="1"/>
                    </a:moveTo>
                    <a:cubicBezTo>
                      <a:pt x="1622" y="1"/>
                      <a:pt x="1617" y="1"/>
                      <a:pt x="1612" y="2"/>
                    </a:cubicBezTo>
                    <a:cubicBezTo>
                      <a:pt x="1583" y="10"/>
                      <a:pt x="1540" y="39"/>
                      <a:pt x="1431" y="104"/>
                    </a:cubicBezTo>
                    <a:cubicBezTo>
                      <a:pt x="1180" y="260"/>
                      <a:pt x="675" y="577"/>
                      <a:pt x="338" y="577"/>
                    </a:cubicBezTo>
                    <a:cubicBezTo>
                      <a:pt x="235" y="577"/>
                      <a:pt x="147" y="547"/>
                      <a:pt x="88" y="474"/>
                    </a:cubicBezTo>
                    <a:cubicBezTo>
                      <a:pt x="80" y="467"/>
                      <a:pt x="69" y="463"/>
                      <a:pt x="58" y="463"/>
                    </a:cubicBezTo>
                    <a:cubicBezTo>
                      <a:pt x="46" y="463"/>
                      <a:pt x="33" y="467"/>
                      <a:pt x="22" y="474"/>
                    </a:cubicBezTo>
                    <a:cubicBezTo>
                      <a:pt x="8" y="489"/>
                      <a:pt x="0" y="518"/>
                      <a:pt x="15" y="540"/>
                    </a:cubicBezTo>
                    <a:cubicBezTo>
                      <a:pt x="95" y="634"/>
                      <a:pt x="211" y="670"/>
                      <a:pt x="334" y="670"/>
                    </a:cubicBezTo>
                    <a:cubicBezTo>
                      <a:pt x="697" y="670"/>
                      <a:pt x="1198" y="358"/>
                      <a:pt x="1481" y="184"/>
                    </a:cubicBezTo>
                    <a:cubicBezTo>
                      <a:pt x="1547" y="140"/>
                      <a:pt x="1619" y="97"/>
                      <a:pt x="1641" y="90"/>
                    </a:cubicBezTo>
                    <a:cubicBezTo>
                      <a:pt x="1663" y="82"/>
                      <a:pt x="1677" y="61"/>
                      <a:pt x="1670" y="31"/>
                    </a:cubicBezTo>
                    <a:cubicBezTo>
                      <a:pt x="1664" y="14"/>
                      <a:pt x="1648" y="1"/>
                      <a:pt x="1627" y="1"/>
                    </a:cubicBezTo>
                    <a:close/>
                  </a:path>
                </a:pathLst>
              </a:custGeom>
              <a:solidFill>
                <a:srgbClr val="62D0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71;p56"/>
              <p:cNvSpPr/>
              <p:nvPr/>
            </p:nvSpPr>
            <p:spPr>
              <a:xfrm rot="1095162" flipH="1">
                <a:off x="758041" y="2434513"/>
                <a:ext cx="218691" cy="227878"/>
              </a:xfrm>
              <a:custGeom>
                <a:avLst/>
                <a:gdLst/>
                <a:ahLst/>
                <a:cxnLst/>
                <a:rect l="l" t="t" r="r" b="b"/>
                <a:pathLst>
                  <a:path w="4190" h="4366" extrusionOk="0">
                    <a:moveTo>
                      <a:pt x="2396" y="1"/>
                    </a:moveTo>
                    <a:cubicBezTo>
                      <a:pt x="1882" y="1"/>
                      <a:pt x="872" y="1458"/>
                      <a:pt x="872" y="1458"/>
                    </a:cubicBezTo>
                    <a:cubicBezTo>
                      <a:pt x="872" y="1458"/>
                      <a:pt x="807" y="412"/>
                      <a:pt x="407" y="405"/>
                    </a:cubicBezTo>
                    <a:cubicBezTo>
                      <a:pt x="1" y="405"/>
                      <a:pt x="110" y="2256"/>
                      <a:pt x="110" y="2256"/>
                    </a:cubicBezTo>
                    <a:cubicBezTo>
                      <a:pt x="1" y="2931"/>
                      <a:pt x="821" y="4253"/>
                      <a:pt x="1496" y="4354"/>
                    </a:cubicBezTo>
                    <a:cubicBezTo>
                      <a:pt x="1544" y="4362"/>
                      <a:pt x="1590" y="4365"/>
                      <a:pt x="1634" y="4365"/>
                    </a:cubicBezTo>
                    <a:cubicBezTo>
                      <a:pt x="2238" y="4365"/>
                      <a:pt x="2622" y="3730"/>
                      <a:pt x="2622" y="3730"/>
                    </a:cubicBezTo>
                    <a:cubicBezTo>
                      <a:pt x="2622" y="3730"/>
                      <a:pt x="4110" y="3280"/>
                      <a:pt x="4001" y="2917"/>
                    </a:cubicBezTo>
                    <a:cubicBezTo>
                      <a:pt x="3956" y="2755"/>
                      <a:pt x="3722" y="2710"/>
                      <a:pt x="3478" y="2710"/>
                    </a:cubicBezTo>
                    <a:cubicBezTo>
                      <a:pt x="3174" y="2710"/>
                      <a:pt x="2854" y="2779"/>
                      <a:pt x="2854" y="2779"/>
                    </a:cubicBezTo>
                    <a:cubicBezTo>
                      <a:pt x="2854" y="2779"/>
                      <a:pt x="4190" y="2343"/>
                      <a:pt x="3994" y="1813"/>
                    </a:cubicBezTo>
                    <a:cubicBezTo>
                      <a:pt x="3968" y="1741"/>
                      <a:pt x="3863" y="1714"/>
                      <a:pt x="3718" y="1714"/>
                    </a:cubicBezTo>
                    <a:cubicBezTo>
                      <a:pt x="3285" y="1714"/>
                      <a:pt x="2505" y="1959"/>
                      <a:pt x="2505" y="1959"/>
                    </a:cubicBezTo>
                    <a:cubicBezTo>
                      <a:pt x="2505" y="1959"/>
                      <a:pt x="3703" y="1051"/>
                      <a:pt x="3435" y="739"/>
                    </a:cubicBezTo>
                    <a:cubicBezTo>
                      <a:pt x="3394" y="692"/>
                      <a:pt x="3332" y="672"/>
                      <a:pt x="3255" y="672"/>
                    </a:cubicBezTo>
                    <a:cubicBezTo>
                      <a:pt x="2820" y="672"/>
                      <a:pt x="1917" y="1313"/>
                      <a:pt x="1917" y="1313"/>
                    </a:cubicBezTo>
                    <a:cubicBezTo>
                      <a:pt x="1917" y="1313"/>
                      <a:pt x="2803" y="165"/>
                      <a:pt x="2491" y="20"/>
                    </a:cubicBezTo>
                    <a:cubicBezTo>
                      <a:pt x="2462" y="7"/>
                      <a:pt x="2430" y="1"/>
                      <a:pt x="2396" y="1"/>
                    </a:cubicBezTo>
                    <a:close/>
                  </a:path>
                </a:pathLst>
              </a:custGeom>
              <a:solidFill>
                <a:srgbClr val="FCCE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72;p56"/>
              <p:cNvSpPr/>
              <p:nvPr/>
            </p:nvSpPr>
            <p:spPr>
              <a:xfrm rot="1095162" flipH="1">
                <a:off x="889014" y="2529145"/>
                <a:ext cx="39824" cy="52820"/>
              </a:xfrm>
              <a:custGeom>
                <a:avLst/>
                <a:gdLst/>
                <a:ahLst/>
                <a:cxnLst/>
                <a:rect l="l" t="t" r="r" b="b"/>
                <a:pathLst>
                  <a:path w="763" h="1012" extrusionOk="0">
                    <a:moveTo>
                      <a:pt x="47" y="0"/>
                    </a:moveTo>
                    <a:cubicBezTo>
                      <a:pt x="28" y="0"/>
                      <a:pt x="8" y="13"/>
                      <a:pt x="8" y="31"/>
                    </a:cubicBezTo>
                    <a:cubicBezTo>
                      <a:pt x="1" y="60"/>
                      <a:pt x="15" y="82"/>
                      <a:pt x="37" y="89"/>
                    </a:cubicBezTo>
                    <a:cubicBezTo>
                      <a:pt x="233" y="133"/>
                      <a:pt x="400" y="249"/>
                      <a:pt x="509" y="409"/>
                    </a:cubicBezTo>
                    <a:cubicBezTo>
                      <a:pt x="625" y="569"/>
                      <a:pt x="668" y="772"/>
                      <a:pt x="639" y="961"/>
                    </a:cubicBezTo>
                    <a:cubicBezTo>
                      <a:pt x="639" y="990"/>
                      <a:pt x="654" y="1011"/>
                      <a:pt x="683" y="1011"/>
                    </a:cubicBezTo>
                    <a:cubicBezTo>
                      <a:pt x="705" y="1011"/>
                      <a:pt x="727" y="997"/>
                      <a:pt x="734" y="975"/>
                    </a:cubicBezTo>
                    <a:cubicBezTo>
                      <a:pt x="763" y="757"/>
                      <a:pt x="712" y="532"/>
                      <a:pt x="589" y="358"/>
                    </a:cubicBezTo>
                    <a:cubicBezTo>
                      <a:pt x="465" y="177"/>
                      <a:pt x="269" y="46"/>
                      <a:pt x="59" y="2"/>
                    </a:cubicBezTo>
                    <a:cubicBezTo>
                      <a:pt x="55" y="1"/>
                      <a:pt x="51" y="0"/>
                      <a:pt x="47" y="0"/>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73;p56"/>
              <p:cNvSpPr/>
              <p:nvPr/>
            </p:nvSpPr>
            <p:spPr>
              <a:xfrm rot="1095162" flipH="1">
                <a:off x="1739465" y="2014632"/>
                <a:ext cx="238368" cy="205278"/>
              </a:xfrm>
              <a:custGeom>
                <a:avLst/>
                <a:gdLst/>
                <a:ahLst/>
                <a:cxnLst/>
                <a:rect l="l" t="t" r="r" b="b"/>
                <a:pathLst>
                  <a:path w="4567" h="3933" extrusionOk="0">
                    <a:moveTo>
                      <a:pt x="1877" y="1"/>
                    </a:moveTo>
                    <a:cubicBezTo>
                      <a:pt x="1315" y="1"/>
                      <a:pt x="1358" y="1402"/>
                      <a:pt x="1358" y="1402"/>
                    </a:cubicBezTo>
                    <a:cubicBezTo>
                      <a:pt x="1358" y="1402"/>
                      <a:pt x="1216" y="364"/>
                      <a:pt x="847" y="364"/>
                    </a:cubicBezTo>
                    <a:cubicBezTo>
                      <a:pt x="843" y="364"/>
                      <a:pt x="839" y="364"/>
                      <a:pt x="835" y="364"/>
                    </a:cubicBezTo>
                    <a:cubicBezTo>
                      <a:pt x="458" y="386"/>
                      <a:pt x="538" y="1939"/>
                      <a:pt x="538" y="1939"/>
                    </a:cubicBezTo>
                    <a:cubicBezTo>
                      <a:pt x="538" y="1939"/>
                      <a:pt x="1" y="2607"/>
                      <a:pt x="335" y="3210"/>
                    </a:cubicBezTo>
                    <a:cubicBezTo>
                      <a:pt x="576" y="3645"/>
                      <a:pt x="1439" y="3933"/>
                      <a:pt x="2124" y="3933"/>
                    </a:cubicBezTo>
                    <a:cubicBezTo>
                      <a:pt x="2387" y="3933"/>
                      <a:pt x="2623" y="3890"/>
                      <a:pt x="2788" y="3798"/>
                    </a:cubicBezTo>
                    <a:cubicBezTo>
                      <a:pt x="2788" y="3798"/>
                      <a:pt x="4567" y="3268"/>
                      <a:pt x="4422" y="2890"/>
                    </a:cubicBezTo>
                    <a:cubicBezTo>
                      <a:pt x="4368" y="2744"/>
                      <a:pt x="4185" y="2699"/>
                      <a:pt x="3980" y="2699"/>
                    </a:cubicBezTo>
                    <a:cubicBezTo>
                      <a:pt x="3657" y="2699"/>
                      <a:pt x="3282" y="2810"/>
                      <a:pt x="3282" y="2810"/>
                    </a:cubicBezTo>
                    <a:cubicBezTo>
                      <a:pt x="3282" y="2810"/>
                      <a:pt x="4444" y="1170"/>
                      <a:pt x="4081" y="800"/>
                    </a:cubicBezTo>
                    <a:cubicBezTo>
                      <a:pt x="4058" y="777"/>
                      <a:pt x="4031" y="767"/>
                      <a:pt x="4000" y="767"/>
                    </a:cubicBezTo>
                    <a:cubicBezTo>
                      <a:pt x="3698" y="767"/>
                      <a:pt x="3057" y="1772"/>
                      <a:pt x="3057" y="1772"/>
                    </a:cubicBezTo>
                    <a:cubicBezTo>
                      <a:pt x="3057" y="1772"/>
                      <a:pt x="3463" y="306"/>
                      <a:pt x="3079" y="153"/>
                    </a:cubicBezTo>
                    <a:cubicBezTo>
                      <a:pt x="3060" y="146"/>
                      <a:pt x="3042" y="143"/>
                      <a:pt x="3023" y="143"/>
                    </a:cubicBezTo>
                    <a:cubicBezTo>
                      <a:pt x="2652" y="143"/>
                      <a:pt x="2251" y="1446"/>
                      <a:pt x="2251" y="1446"/>
                    </a:cubicBezTo>
                    <a:cubicBezTo>
                      <a:pt x="2251" y="1446"/>
                      <a:pt x="2193" y="1"/>
                      <a:pt x="1881" y="1"/>
                    </a:cubicBezTo>
                    <a:cubicBezTo>
                      <a:pt x="1879" y="1"/>
                      <a:pt x="1878" y="1"/>
                      <a:pt x="1877" y="1"/>
                    </a:cubicBezTo>
                    <a:close/>
                  </a:path>
                </a:pathLst>
              </a:custGeom>
              <a:solidFill>
                <a:srgbClr val="FCCE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74;p56"/>
              <p:cNvSpPr/>
              <p:nvPr/>
            </p:nvSpPr>
            <p:spPr>
              <a:xfrm rot="1095162" flipH="1">
                <a:off x="1803286" y="2130714"/>
                <a:ext cx="62163" cy="24688"/>
              </a:xfrm>
              <a:custGeom>
                <a:avLst/>
                <a:gdLst/>
                <a:ahLst/>
                <a:cxnLst/>
                <a:rect l="l" t="t" r="r" b="b"/>
                <a:pathLst>
                  <a:path w="1191" h="473" extrusionOk="0">
                    <a:moveTo>
                      <a:pt x="439" y="0"/>
                    </a:moveTo>
                    <a:cubicBezTo>
                      <a:pt x="296" y="0"/>
                      <a:pt x="153" y="36"/>
                      <a:pt x="29" y="102"/>
                    </a:cubicBezTo>
                    <a:cubicBezTo>
                      <a:pt x="7" y="117"/>
                      <a:pt x="0" y="146"/>
                      <a:pt x="7" y="168"/>
                    </a:cubicBezTo>
                    <a:cubicBezTo>
                      <a:pt x="17" y="182"/>
                      <a:pt x="32" y="190"/>
                      <a:pt x="48" y="190"/>
                    </a:cubicBezTo>
                    <a:cubicBezTo>
                      <a:pt x="56" y="190"/>
                      <a:pt x="65" y="187"/>
                      <a:pt x="73" y="182"/>
                    </a:cubicBezTo>
                    <a:cubicBezTo>
                      <a:pt x="184" y="124"/>
                      <a:pt x="315" y="92"/>
                      <a:pt x="445" y="92"/>
                    </a:cubicBezTo>
                    <a:cubicBezTo>
                      <a:pt x="511" y="92"/>
                      <a:pt x="576" y="100"/>
                      <a:pt x="639" y="117"/>
                    </a:cubicBezTo>
                    <a:cubicBezTo>
                      <a:pt x="821" y="168"/>
                      <a:pt x="995" y="291"/>
                      <a:pt x="1096" y="451"/>
                    </a:cubicBezTo>
                    <a:cubicBezTo>
                      <a:pt x="1104" y="465"/>
                      <a:pt x="1118" y="473"/>
                      <a:pt x="1133" y="473"/>
                    </a:cubicBezTo>
                    <a:cubicBezTo>
                      <a:pt x="1140" y="473"/>
                      <a:pt x="1155" y="473"/>
                      <a:pt x="1162" y="465"/>
                    </a:cubicBezTo>
                    <a:cubicBezTo>
                      <a:pt x="1184" y="451"/>
                      <a:pt x="1191" y="422"/>
                      <a:pt x="1176" y="400"/>
                    </a:cubicBezTo>
                    <a:cubicBezTo>
                      <a:pt x="1060" y="219"/>
                      <a:pt x="871" y="81"/>
                      <a:pt x="661" y="30"/>
                    </a:cubicBezTo>
                    <a:cubicBezTo>
                      <a:pt x="589" y="10"/>
                      <a:pt x="514" y="0"/>
                      <a:pt x="439" y="0"/>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75;p56"/>
              <p:cNvSpPr/>
              <p:nvPr/>
            </p:nvSpPr>
            <p:spPr>
              <a:xfrm rot="1095162" flipH="1">
                <a:off x="909437" y="2076723"/>
                <a:ext cx="1006816" cy="1049614"/>
              </a:xfrm>
              <a:custGeom>
                <a:avLst/>
                <a:gdLst/>
                <a:ahLst/>
                <a:cxnLst/>
                <a:rect l="l" t="t" r="r" b="b"/>
                <a:pathLst>
                  <a:path w="19290" h="20110" extrusionOk="0">
                    <a:moveTo>
                      <a:pt x="2643" y="0"/>
                    </a:moveTo>
                    <a:cubicBezTo>
                      <a:pt x="2643" y="1"/>
                      <a:pt x="719" y="6694"/>
                      <a:pt x="3558" y="11398"/>
                    </a:cubicBezTo>
                    <a:cubicBezTo>
                      <a:pt x="2723" y="12182"/>
                      <a:pt x="1409" y="13634"/>
                      <a:pt x="429" y="15355"/>
                    </a:cubicBezTo>
                    <a:cubicBezTo>
                      <a:pt x="276" y="15616"/>
                      <a:pt x="131" y="15892"/>
                      <a:pt x="1" y="16168"/>
                    </a:cubicBezTo>
                    <a:cubicBezTo>
                      <a:pt x="1547" y="17678"/>
                      <a:pt x="4008" y="18963"/>
                      <a:pt x="6962" y="20110"/>
                    </a:cubicBezTo>
                    <a:cubicBezTo>
                      <a:pt x="6962" y="20110"/>
                      <a:pt x="7434" y="18752"/>
                      <a:pt x="8015" y="17293"/>
                    </a:cubicBezTo>
                    <a:cubicBezTo>
                      <a:pt x="8284" y="16618"/>
                      <a:pt x="8574" y="15921"/>
                      <a:pt x="8850" y="15333"/>
                    </a:cubicBezTo>
                    <a:cubicBezTo>
                      <a:pt x="10180" y="15831"/>
                      <a:pt x="11526" y="16015"/>
                      <a:pt x="12790" y="16015"/>
                    </a:cubicBezTo>
                    <a:cubicBezTo>
                      <a:pt x="16373" y="16015"/>
                      <a:pt x="19289" y="14534"/>
                      <a:pt x="19289" y="14534"/>
                    </a:cubicBezTo>
                    <a:cubicBezTo>
                      <a:pt x="18513" y="13990"/>
                      <a:pt x="18099" y="13271"/>
                      <a:pt x="17903" y="12436"/>
                    </a:cubicBezTo>
                    <a:cubicBezTo>
                      <a:pt x="17163" y="12849"/>
                      <a:pt x="16204" y="13059"/>
                      <a:pt x="15131" y="13059"/>
                    </a:cubicBezTo>
                    <a:cubicBezTo>
                      <a:pt x="14582" y="13059"/>
                      <a:pt x="14004" y="13004"/>
                      <a:pt x="13409" y="12894"/>
                    </a:cubicBezTo>
                    <a:cubicBezTo>
                      <a:pt x="11413" y="12523"/>
                      <a:pt x="9249" y="11529"/>
                      <a:pt x="7427" y="9881"/>
                    </a:cubicBezTo>
                    <a:cubicBezTo>
                      <a:pt x="7391" y="9852"/>
                      <a:pt x="7362" y="9823"/>
                      <a:pt x="7325" y="9786"/>
                    </a:cubicBezTo>
                    <a:cubicBezTo>
                      <a:pt x="6454" y="8959"/>
                      <a:pt x="5866" y="7899"/>
                      <a:pt x="5489" y="6796"/>
                    </a:cubicBezTo>
                    <a:cubicBezTo>
                      <a:pt x="5213" y="6004"/>
                      <a:pt x="5039" y="5184"/>
                      <a:pt x="4937" y="4407"/>
                    </a:cubicBezTo>
                    <a:cubicBezTo>
                      <a:pt x="4639" y="2193"/>
                      <a:pt x="4944" y="400"/>
                      <a:pt x="4944" y="400"/>
                    </a:cubicBezTo>
                    <a:lnTo>
                      <a:pt x="4944" y="400"/>
                    </a:lnTo>
                    <a:cubicBezTo>
                      <a:pt x="4719" y="425"/>
                      <a:pt x="4501" y="439"/>
                      <a:pt x="4290" y="439"/>
                    </a:cubicBezTo>
                    <a:cubicBezTo>
                      <a:pt x="3664" y="439"/>
                      <a:pt x="3105" y="315"/>
                      <a:pt x="26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76;p56"/>
              <p:cNvSpPr/>
              <p:nvPr/>
            </p:nvSpPr>
            <p:spPr>
              <a:xfrm rot="1095162" flipH="1">
                <a:off x="1339525" y="2563457"/>
                <a:ext cx="298548" cy="242022"/>
              </a:xfrm>
              <a:custGeom>
                <a:avLst/>
                <a:gdLst/>
                <a:ahLst/>
                <a:cxnLst/>
                <a:rect l="l" t="t" r="r" b="b"/>
                <a:pathLst>
                  <a:path w="5720" h="4637" extrusionOk="0">
                    <a:moveTo>
                      <a:pt x="2262" y="0"/>
                    </a:moveTo>
                    <a:cubicBezTo>
                      <a:pt x="2196" y="0"/>
                      <a:pt x="2135" y="8"/>
                      <a:pt x="2079" y="24"/>
                    </a:cubicBezTo>
                    <a:cubicBezTo>
                      <a:pt x="794" y="394"/>
                      <a:pt x="10" y="1374"/>
                      <a:pt x="3" y="1628"/>
                    </a:cubicBezTo>
                    <a:cubicBezTo>
                      <a:pt x="0" y="1674"/>
                      <a:pt x="29" y="1687"/>
                      <a:pt x="85" y="1687"/>
                    </a:cubicBezTo>
                    <a:cubicBezTo>
                      <a:pt x="150" y="1687"/>
                      <a:pt x="252" y="1670"/>
                      <a:pt x="382" y="1670"/>
                    </a:cubicBezTo>
                    <a:cubicBezTo>
                      <a:pt x="765" y="1670"/>
                      <a:pt x="1394" y="1820"/>
                      <a:pt x="2057" y="3000"/>
                    </a:cubicBezTo>
                    <a:cubicBezTo>
                      <a:pt x="2057" y="3000"/>
                      <a:pt x="4112" y="3356"/>
                      <a:pt x="3960" y="4481"/>
                    </a:cubicBezTo>
                    <a:cubicBezTo>
                      <a:pt x="3945" y="4589"/>
                      <a:pt x="3979" y="4636"/>
                      <a:pt x="4044" y="4636"/>
                    </a:cubicBezTo>
                    <a:cubicBezTo>
                      <a:pt x="4403" y="4636"/>
                      <a:pt x="5719" y="3206"/>
                      <a:pt x="5339" y="2347"/>
                    </a:cubicBezTo>
                    <a:cubicBezTo>
                      <a:pt x="4920" y="1400"/>
                      <a:pt x="3159" y="0"/>
                      <a:pt x="2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77;p56"/>
              <p:cNvSpPr/>
              <p:nvPr/>
            </p:nvSpPr>
            <p:spPr>
              <a:xfrm rot="1095162" flipH="1">
                <a:off x="1389386" y="2589042"/>
                <a:ext cx="186070" cy="140036"/>
              </a:xfrm>
              <a:custGeom>
                <a:avLst/>
                <a:gdLst/>
                <a:ahLst/>
                <a:cxnLst/>
                <a:rect l="l" t="t" r="r" b="b"/>
                <a:pathLst>
                  <a:path w="3565" h="2683" extrusionOk="0">
                    <a:moveTo>
                      <a:pt x="697" y="1"/>
                    </a:moveTo>
                    <a:cubicBezTo>
                      <a:pt x="697" y="1"/>
                      <a:pt x="0" y="1431"/>
                      <a:pt x="581" y="2360"/>
                    </a:cubicBezTo>
                    <a:cubicBezTo>
                      <a:pt x="727" y="2595"/>
                      <a:pt x="984" y="2683"/>
                      <a:pt x="1289" y="2683"/>
                    </a:cubicBezTo>
                    <a:cubicBezTo>
                      <a:pt x="2181" y="2683"/>
                      <a:pt x="3478" y="1928"/>
                      <a:pt x="3565" y="1895"/>
                    </a:cubicBezTo>
                    <a:lnTo>
                      <a:pt x="697" y="1"/>
                    </a:lnTo>
                    <a:close/>
                  </a:path>
                </a:pathLst>
              </a:custGeom>
              <a:solidFill>
                <a:srgbClr val="EF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78;p56"/>
              <p:cNvSpPr/>
              <p:nvPr/>
            </p:nvSpPr>
            <p:spPr>
              <a:xfrm rot="1202938" flipH="1">
                <a:off x="1737386" y="2228840"/>
                <a:ext cx="257039" cy="223709"/>
              </a:xfrm>
              <a:custGeom>
                <a:avLst/>
                <a:gdLst/>
                <a:ahLst/>
                <a:cxnLst/>
                <a:rect l="l" t="t" r="r" b="b"/>
                <a:pathLst>
                  <a:path w="3202" h="3080" extrusionOk="0">
                    <a:moveTo>
                      <a:pt x="1346" y="1"/>
                    </a:moveTo>
                    <a:cubicBezTo>
                      <a:pt x="1119" y="1"/>
                      <a:pt x="898" y="61"/>
                      <a:pt x="705" y="188"/>
                    </a:cubicBezTo>
                    <a:cubicBezTo>
                      <a:pt x="95" y="595"/>
                      <a:pt x="0" y="1524"/>
                      <a:pt x="494" y="2272"/>
                    </a:cubicBezTo>
                    <a:cubicBezTo>
                      <a:pt x="835" y="2788"/>
                      <a:pt x="1365" y="3079"/>
                      <a:pt x="1864" y="3079"/>
                    </a:cubicBezTo>
                    <a:cubicBezTo>
                      <a:pt x="2088" y="3079"/>
                      <a:pt x="2306" y="3020"/>
                      <a:pt x="2498" y="2896"/>
                    </a:cubicBezTo>
                    <a:cubicBezTo>
                      <a:pt x="3108" y="2490"/>
                      <a:pt x="3202" y="1553"/>
                      <a:pt x="2708" y="806"/>
                    </a:cubicBezTo>
                    <a:cubicBezTo>
                      <a:pt x="2374" y="292"/>
                      <a:pt x="1845" y="1"/>
                      <a:pt x="1346" y="1"/>
                    </a:cubicBezTo>
                    <a:close/>
                  </a:path>
                </a:pathLst>
              </a:custGeom>
              <a:solidFill>
                <a:srgbClr val="EF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79;p56"/>
              <p:cNvSpPr/>
              <p:nvPr/>
            </p:nvSpPr>
            <p:spPr>
              <a:xfrm rot="1202938" flipH="1">
                <a:off x="1841369" y="2285322"/>
                <a:ext cx="83405" cy="108731"/>
              </a:xfrm>
              <a:custGeom>
                <a:avLst/>
                <a:gdLst/>
                <a:ahLst/>
                <a:cxnLst/>
                <a:rect l="l" t="t" r="r" b="b"/>
                <a:pathLst>
                  <a:path w="1039" h="1497" extrusionOk="0">
                    <a:moveTo>
                      <a:pt x="59" y="1"/>
                    </a:moveTo>
                    <a:cubicBezTo>
                      <a:pt x="30" y="1"/>
                      <a:pt x="8" y="15"/>
                      <a:pt x="8" y="44"/>
                    </a:cubicBezTo>
                    <a:cubicBezTo>
                      <a:pt x="1" y="66"/>
                      <a:pt x="22" y="88"/>
                      <a:pt x="44" y="95"/>
                    </a:cubicBezTo>
                    <a:cubicBezTo>
                      <a:pt x="80" y="95"/>
                      <a:pt x="944" y="233"/>
                      <a:pt x="872" y="1453"/>
                    </a:cubicBezTo>
                    <a:cubicBezTo>
                      <a:pt x="872" y="1474"/>
                      <a:pt x="886" y="1496"/>
                      <a:pt x="915" y="1496"/>
                    </a:cubicBezTo>
                    <a:cubicBezTo>
                      <a:pt x="944" y="1496"/>
                      <a:pt x="959" y="1482"/>
                      <a:pt x="966" y="1453"/>
                    </a:cubicBezTo>
                    <a:cubicBezTo>
                      <a:pt x="1039" y="153"/>
                      <a:pt x="66" y="1"/>
                      <a:pt x="59" y="1"/>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80;p56"/>
              <p:cNvSpPr/>
              <p:nvPr/>
            </p:nvSpPr>
            <p:spPr>
              <a:xfrm rot="1202938" flipH="1">
                <a:off x="1848541" y="2330953"/>
                <a:ext cx="76421" cy="32031"/>
              </a:xfrm>
              <a:custGeom>
                <a:avLst/>
                <a:gdLst/>
                <a:ahLst/>
                <a:cxnLst/>
                <a:rect l="l" t="t" r="r" b="b"/>
                <a:pathLst>
                  <a:path w="952" h="441" extrusionOk="0">
                    <a:moveTo>
                      <a:pt x="481" y="0"/>
                    </a:moveTo>
                    <a:cubicBezTo>
                      <a:pt x="436" y="0"/>
                      <a:pt x="392" y="6"/>
                      <a:pt x="349" y="19"/>
                    </a:cubicBezTo>
                    <a:cubicBezTo>
                      <a:pt x="102" y="99"/>
                      <a:pt x="7" y="367"/>
                      <a:pt x="7" y="382"/>
                    </a:cubicBezTo>
                    <a:cubicBezTo>
                      <a:pt x="0" y="404"/>
                      <a:pt x="7" y="426"/>
                      <a:pt x="36" y="440"/>
                    </a:cubicBezTo>
                    <a:lnTo>
                      <a:pt x="51" y="440"/>
                    </a:lnTo>
                    <a:cubicBezTo>
                      <a:pt x="65" y="440"/>
                      <a:pt x="87" y="426"/>
                      <a:pt x="87" y="411"/>
                    </a:cubicBezTo>
                    <a:cubicBezTo>
                      <a:pt x="94" y="404"/>
                      <a:pt x="174" y="171"/>
                      <a:pt x="378" y="106"/>
                    </a:cubicBezTo>
                    <a:cubicBezTo>
                      <a:pt x="410" y="96"/>
                      <a:pt x="443" y="91"/>
                      <a:pt x="479" y="91"/>
                    </a:cubicBezTo>
                    <a:cubicBezTo>
                      <a:pt x="594" y="91"/>
                      <a:pt x="726" y="145"/>
                      <a:pt x="871" y="251"/>
                    </a:cubicBezTo>
                    <a:cubicBezTo>
                      <a:pt x="879" y="256"/>
                      <a:pt x="888" y="259"/>
                      <a:pt x="896" y="259"/>
                    </a:cubicBezTo>
                    <a:cubicBezTo>
                      <a:pt x="912" y="259"/>
                      <a:pt x="927" y="251"/>
                      <a:pt x="937" y="237"/>
                    </a:cubicBezTo>
                    <a:cubicBezTo>
                      <a:pt x="951" y="222"/>
                      <a:pt x="951" y="193"/>
                      <a:pt x="929" y="179"/>
                    </a:cubicBezTo>
                    <a:cubicBezTo>
                      <a:pt x="765" y="59"/>
                      <a:pt x="618" y="0"/>
                      <a:pt x="481" y="0"/>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81;p56"/>
              <p:cNvSpPr/>
              <p:nvPr/>
            </p:nvSpPr>
            <p:spPr>
              <a:xfrm rot="1202938" flipH="1">
                <a:off x="1541625" y="1927801"/>
                <a:ext cx="376568" cy="298521"/>
              </a:xfrm>
              <a:custGeom>
                <a:avLst/>
                <a:gdLst/>
                <a:ahLst/>
                <a:cxnLst/>
                <a:rect l="l" t="t" r="r" b="b"/>
                <a:pathLst>
                  <a:path w="4691" h="4110" extrusionOk="0">
                    <a:moveTo>
                      <a:pt x="3035" y="1"/>
                    </a:moveTo>
                    <a:cubicBezTo>
                      <a:pt x="2985" y="81"/>
                      <a:pt x="1358" y="589"/>
                      <a:pt x="1" y="4110"/>
                    </a:cubicBezTo>
                    <a:lnTo>
                      <a:pt x="4691" y="1242"/>
                    </a:lnTo>
                    <a:lnTo>
                      <a:pt x="3035" y="1"/>
                    </a:lnTo>
                    <a:close/>
                  </a:path>
                </a:pathLst>
              </a:custGeom>
              <a:solidFill>
                <a:srgbClr val="F76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82;p56"/>
              <p:cNvSpPr/>
              <p:nvPr/>
            </p:nvSpPr>
            <p:spPr>
              <a:xfrm rot="1202938" flipH="1">
                <a:off x="789645" y="1847496"/>
                <a:ext cx="1163260" cy="833679"/>
              </a:xfrm>
              <a:custGeom>
                <a:avLst/>
                <a:gdLst/>
                <a:ahLst/>
                <a:cxnLst/>
                <a:rect l="l" t="t" r="r" b="b"/>
                <a:pathLst>
                  <a:path w="14491" h="11478" extrusionOk="0">
                    <a:moveTo>
                      <a:pt x="7335" y="0"/>
                    </a:moveTo>
                    <a:cubicBezTo>
                      <a:pt x="7189" y="0"/>
                      <a:pt x="7043" y="7"/>
                      <a:pt x="6897" y="21"/>
                    </a:cubicBezTo>
                    <a:cubicBezTo>
                      <a:pt x="5707" y="137"/>
                      <a:pt x="4480" y="733"/>
                      <a:pt x="3347" y="2090"/>
                    </a:cubicBezTo>
                    <a:cubicBezTo>
                      <a:pt x="3340" y="2097"/>
                      <a:pt x="3340" y="2097"/>
                      <a:pt x="3340" y="2097"/>
                    </a:cubicBezTo>
                    <a:cubicBezTo>
                      <a:pt x="3108" y="2381"/>
                      <a:pt x="2875" y="2693"/>
                      <a:pt x="2650" y="3034"/>
                    </a:cubicBezTo>
                    <a:cubicBezTo>
                      <a:pt x="2353" y="3491"/>
                      <a:pt x="1939" y="3854"/>
                      <a:pt x="1460" y="4137"/>
                    </a:cubicBezTo>
                    <a:cubicBezTo>
                      <a:pt x="1256" y="4261"/>
                      <a:pt x="1082" y="4421"/>
                      <a:pt x="944" y="4609"/>
                    </a:cubicBezTo>
                    <a:cubicBezTo>
                      <a:pt x="1" y="5909"/>
                      <a:pt x="1111" y="8326"/>
                      <a:pt x="3427" y="9996"/>
                    </a:cubicBezTo>
                    <a:cubicBezTo>
                      <a:pt x="4767" y="10970"/>
                      <a:pt x="6220" y="11478"/>
                      <a:pt x="7387" y="11478"/>
                    </a:cubicBezTo>
                    <a:cubicBezTo>
                      <a:pt x="7472" y="11478"/>
                      <a:pt x="7556" y="11475"/>
                      <a:pt x="7638" y="11470"/>
                    </a:cubicBezTo>
                    <a:cubicBezTo>
                      <a:pt x="7763" y="11461"/>
                      <a:pt x="7892" y="11455"/>
                      <a:pt x="8019" y="11455"/>
                    </a:cubicBezTo>
                    <a:cubicBezTo>
                      <a:pt x="8098" y="11455"/>
                      <a:pt x="8177" y="11457"/>
                      <a:pt x="8255" y="11462"/>
                    </a:cubicBezTo>
                    <a:cubicBezTo>
                      <a:pt x="8337" y="11467"/>
                      <a:pt x="8418" y="11469"/>
                      <a:pt x="8499" y="11469"/>
                    </a:cubicBezTo>
                    <a:cubicBezTo>
                      <a:pt x="10212" y="11469"/>
                      <a:pt x="11635" y="10525"/>
                      <a:pt x="12647" y="9125"/>
                    </a:cubicBezTo>
                    <a:cubicBezTo>
                      <a:pt x="14491" y="6584"/>
                      <a:pt x="13779" y="3041"/>
                      <a:pt x="10738" y="1117"/>
                    </a:cubicBezTo>
                    <a:cubicBezTo>
                      <a:pt x="9720" y="469"/>
                      <a:pt x="8546" y="0"/>
                      <a:pt x="7335" y="0"/>
                    </a:cubicBezTo>
                    <a:close/>
                  </a:path>
                </a:pathLst>
              </a:custGeom>
              <a:solidFill>
                <a:srgbClr val="FCCE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83;p56"/>
              <p:cNvSpPr/>
              <p:nvPr/>
            </p:nvSpPr>
            <p:spPr>
              <a:xfrm rot="1202938" flipH="1">
                <a:off x="1626046" y="2092292"/>
                <a:ext cx="88061" cy="119844"/>
              </a:xfrm>
              <a:custGeom>
                <a:avLst/>
                <a:gdLst/>
                <a:ahLst/>
                <a:cxnLst/>
                <a:rect l="l" t="t" r="r" b="b"/>
                <a:pathLst>
                  <a:path w="1097" h="1650" extrusionOk="0">
                    <a:moveTo>
                      <a:pt x="99" y="0"/>
                    </a:moveTo>
                    <a:cubicBezTo>
                      <a:pt x="64" y="0"/>
                      <a:pt x="33" y="22"/>
                      <a:pt x="22" y="59"/>
                    </a:cubicBezTo>
                    <a:cubicBezTo>
                      <a:pt x="1" y="103"/>
                      <a:pt x="22" y="154"/>
                      <a:pt x="73" y="176"/>
                    </a:cubicBezTo>
                    <a:cubicBezTo>
                      <a:pt x="893" y="502"/>
                      <a:pt x="763" y="1504"/>
                      <a:pt x="756" y="1548"/>
                    </a:cubicBezTo>
                    <a:cubicBezTo>
                      <a:pt x="748" y="1598"/>
                      <a:pt x="785" y="1642"/>
                      <a:pt x="835" y="1649"/>
                    </a:cubicBezTo>
                    <a:lnTo>
                      <a:pt x="850" y="1649"/>
                    </a:lnTo>
                    <a:cubicBezTo>
                      <a:pt x="893" y="1649"/>
                      <a:pt x="930" y="1620"/>
                      <a:pt x="937" y="1577"/>
                    </a:cubicBezTo>
                    <a:cubicBezTo>
                      <a:pt x="937" y="1562"/>
                      <a:pt x="1097" y="386"/>
                      <a:pt x="138" y="9"/>
                    </a:cubicBezTo>
                    <a:cubicBezTo>
                      <a:pt x="125" y="3"/>
                      <a:pt x="112" y="0"/>
                      <a:pt x="99" y="0"/>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84;p56"/>
              <p:cNvSpPr/>
              <p:nvPr/>
            </p:nvSpPr>
            <p:spPr>
              <a:xfrm rot="1202938" flipH="1">
                <a:off x="1276411" y="2195904"/>
                <a:ext cx="154529" cy="68347"/>
              </a:xfrm>
              <a:custGeom>
                <a:avLst/>
                <a:gdLst/>
                <a:ahLst/>
                <a:cxnLst/>
                <a:rect l="l" t="t" r="r" b="b"/>
                <a:pathLst>
                  <a:path w="1925" h="941" extrusionOk="0">
                    <a:moveTo>
                      <a:pt x="337" y="1"/>
                    </a:moveTo>
                    <a:cubicBezTo>
                      <a:pt x="257" y="1"/>
                      <a:pt x="174" y="7"/>
                      <a:pt x="88" y="18"/>
                    </a:cubicBezTo>
                    <a:cubicBezTo>
                      <a:pt x="37" y="26"/>
                      <a:pt x="1" y="69"/>
                      <a:pt x="8" y="120"/>
                    </a:cubicBezTo>
                    <a:cubicBezTo>
                      <a:pt x="15" y="166"/>
                      <a:pt x="56" y="194"/>
                      <a:pt x="96" y="194"/>
                    </a:cubicBezTo>
                    <a:cubicBezTo>
                      <a:pt x="101" y="194"/>
                      <a:pt x="105" y="193"/>
                      <a:pt x="110" y="193"/>
                    </a:cubicBezTo>
                    <a:cubicBezTo>
                      <a:pt x="181" y="183"/>
                      <a:pt x="251" y="179"/>
                      <a:pt x="319" y="179"/>
                    </a:cubicBezTo>
                    <a:cubicBezTo>
                      <a:pt x="1187" y="179"/>
                      <a:pt x="1744" y="897"/>
                      <a:pt x="1750" y="904"/>
                    </a:cubicBezTo>
                    <a:cubicBezTo>
                      <a:pt x="1772" y="933"/>
                      <a:pt x="1794" y="940"/>
                      <a:pt x="1823" y="940"/>
                    </a:cubicBezTo>
                    <a:cubicBezTo>
                      <a:pt x="1845" y="940"/>
                      <a:pt x="1859" y="933"/>
                      <a:pt x="1881" y="926"/>
                    </a:cubicBezTo>
                    <a:cubicBezTo>
                      <a:pt x="1917" y="890"/>
                      <a:pt x="1925" y="839"/>
                      <a:pt x="1896" y="795"/>
                    </a:cubicBezTo>
                    <a:cubicBezTo>
                      <a:pt x="1869" y="762"/>
                      <a:pt x="1281" y="1"/>
                      <a:pt x="337" y="1"/>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85;p56"/>
              <p:cNvSpPr/>
              <p:nvPr/>
            </p:nvSpPr>
            <p:spPr>
              <a:xfrm rot="1202938" flipH="1">
                <a:off x="1224387" y="2362263"/>
                <a:ext cx="182545" cy="154998"/>
              </a:xfrm>
              <a:custGeom>
                <a:avLst/>
                <a:gdLst/>
                <a:ahLst/>
                <a:cxnLst/>
                <a:rect l="l" t="t" r="r" b="b"/>
                <a:pathLst>
                  <a:path w="2274" h="2134" extrusionOk="0">
                    <a:moveTo>
                      <a:pt x="964" y="0"/>
                    </a:moveTo>
                    <a:cubicBezTo>
                      <a:pt x="763" y="0"/>
                      <a:pt x="571" y="62"/>
                      <a:pt x="415" y="190"/>
                    </a:cubicBezTo>
                    <a:cubicBezTo>
                      <a:pt x="8" y="532"/>
                      <a:pt x="1" y="1192"/>
                      <a:pt x="400" y="1679"/>
                    </a:cubicBezTo>
                    <a:cubicBezTo>
                      <a:pt x="646" y="1973"/>
                      <a:pt x="991" y="2134"/>
                      <a:pt x="1314" y="2134"/>
                    </a:cubicBezTo>
                    <a:cubicBezTo>
                      <a:pt x="1516" y="2134"/>
                      <a:pt x="1710" y="2071"/>
                      <a:pt x="1867" y="1940"/>
                    </a:cubicBezTo>
                    <a:cubicBezTo>
                      <a:pt x="2273" y="1606"/>
                      <a:pt x="2273" y="938"/>
                      <a:pt x="1874" y="459"/>
                    </a:cubicBezTo>
                    <a:cubicBezTo>
                      <a:pt x="1628" y="159"/>
                      <a:pt x="1286" y="0"/>
                      <a:pt x="964" y="0"/>
                    </a:cubicBezTo>
                    <a:close/>
                  </a:path>
                </a:pathLst>
              </a:custGeom>
              <a:solidFill>
                <a:srgbClr val="FF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86;p56"/>
              <p:cNvSpPr/>
              <p:nvPr/>
            </p:nvSpPr>
            <p:spPr>
              <a:xfrm rot="1202938" flipH="1">
                <a:off x="1707446" y="2272586"/>
                <a:ext cx="160308" cy="122531"/>
              </a:xfrm>
              <a:custGeom>
                <a:avLst/>
                <a:gdLst/>
                <a:ahLst/>
                <a:cxnLst/>
                <a:rect l="l" t="t" r="r" b="b"/>
                <a:pathLst>
                  <a:path w="1997" h="1687" extrusionOk="0">
                    <a:moveTo>
                      <a:pt x="1202" y="0"/>
                    </a:moveTo>
                    <a:cubicBezTo>
                      <a:pt x="975" y="0"/>
                      <a:pt x="727" y="89"/>
                      <a:pt x="516" y="266"/>
                    </a:cubicBezTo>
                    <a:cubicBezTo>
                      <a:pt x="109" y="600"/>
                      <a:pt x="0" y="1130"/>
                      <a:pt x="262" y="1457"/>
                    </a:cubicBezTo>
                    <a:cubicBezTo>
                      <a:pt x="391" y="1611"/>
                      <a:pt x="584" y="1687"/>
                      <a:pt x="794" y="1687"/>
                    </a:cubicBezTo>
                    <a:cubicBezTo>
                      <a:pt x="1022" y="1687"/>
                      <a:pt x="1270" y="1598"/>
                      <a:pt x="1481" y="1421"/>
                    </a:cubicBezTo>
                    <a:cubicBezTo>
                      <a:pt x="1888" y="1087"/>
                      <a:pt x="1997" y="557"/>
                      <a:pt x="1735" y="230"/>
                    </a:cubicBezTo>
                    <a:cubicBezTo>
                      <a:pt x="1606" y="76"/>
                      <a:pt x="1413" y="0"/>
                      <a:pt x="1202" y="0"/>
                    </a:cubicBezTo>
                    <a:close/>
                  </a:path>
                </a:pathLst>
              </a:custGeom>
              <a:solidFill>
                <a:srgbClr val="FF9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87;p56"/>
              <p:cNvSpPr/>
              <p:nvPr/>
            </p:nvSpPr>
            <p:spPr>
              <a:xfrm rot="1202938" flipH="1">
                <a:off x="1303264" y="2277981"/>
                <a:ext cx="139919" cy="91735"/>
              </a:xfrm>
              <a:custGeom>
                <a:avLst/>
                <a:gdLst/>
                <a:ahLst/>
                <a:cxnLst/>
                <a:rect l="l" t="t" r="r" b="b"/>
                <a:pathLst>
                  <a:path w="1743" h="1263" extrusionOk="0">
                    <a:moveTo>
                      <a:pt x="828" y="1"/>
                    </a:moveTo>
                    <a:cubicBezTo>
                      <a:pt x="568" y="1"/>
                      <a:pt x="304" y="55"/>
                      <a:pt x="58" y="167"/>
                    </a:cubicBezTo>
                    <a:cubicBezTo>
                      <a:pt x="22" y="189"/>
                      <a:pt x="0" y="225"/>
                      <a:pt x="0" y="261"/>
                    </a:cubicBezTo>
                    <a:cubicBezTo>
                      <a:pt x="7" y="297"/>
                      <a:pt x="36" y="334"/>
                      <a:pt x="73" y="341"/>
                    </a:cubicBezTo>
                    <a:cubicBezTo>
                      <a:pt x="617" y="457"/>
                      <a:pt x="1089" y="769"/>
                      <a:pt x="1416" y="1219"/>
                    </a:cubicBezTo>
                    <a:cubicBezTo>
                      <a:pt x="1438" y="1248"/>
                      <a:pt x="1459" y="1263"/>
                      <a:pt x="1488" y="1263"/>
                    </a:cubicBezTo>
                    <a:cubicBezTo>
                      <a:pt x="1510" y="1263"/>
                      <a:pt x="1525" y="1256"/>
                      <a:pt x="1546" y="1241"/>
                    </a:cubicBezTo>
                    <a:cubicBezTo>
                      <a:pt x="1583" y="1212"/>
                      <a:pt x="1590" y="1154"/>
                      <a:pt x="1561" y="1118"/>
                    </a:cubicBezTo>
                    <a:cubicBezTo>
                      <a:pt x="1271" y="704"/>
                      <a:pt x="864" y="399"/>
                      <a:pt x="392" y="239"/>
                    </a:cubicBezTo>
                    <a:cubicBezTo>
                      <a:pt x="536" y="202"/>
                      <a:pt x="681" y="183"/>
                      <a:pt x="824" y="183"/>
                    </a:cubicBezTo>
                    <a:cubicBezTo>
                      <a:pt x="1094" y="183"/>
                      <a:pt x="1358" y="249"/>
                      <a:pt x="1590" y="377"/>
                    </a:cubicBezTo>
                    <a:cubicBezTo>
                      <a:pt x="1604" y="386"/>
                      <a:pt x="1619" y="390"/>
                      <a:pt x="1634" y="390"/>
                    </a:cubicBezTo>
                    <a:cubicBezTo>
                      <a:pt x="1666" y="390"/>
                      <a:pt x="1699" y="371"/>
                      <a:pt x="1713" y="341"/>
                    </a:cubicBezTo>
                    <a:cubicBezTo>
                      <a:pt x="1742" y="297"/>
                      <a:pt x="1728" y="247"/>
                      <a:pt x="1684" y="218"/>
                    </a:cubicBezTo>
                    <a:cubicBezTo>
                      <a:pt x="1424" y="74"/>
                      <a:pt x="1128" y="1"/>
                      <a:pt x="828" y="1"/>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88;p56"/>
              <p:cNvSpPr/>
              <p:nvPr/>
            </p:nvSpPr>
            <p:spPr>
              <a:xfrm rot="1202938" flipH="1">
                <a:off x="1675638" y="2196566"/>
                <a:ext cx="93359" cy="114324"/>
              </a:xfrm>
              <a:custGeom>
                <a:avLst/>
                <a:gdLst/>
                <a:ahLst/>
                <a:cxnLst/>
                <a:rect l="l" t="t" r="r" b="b"/>
                <a:pathLst>
                  <a:path w="1163" h="1574" extrusionOk="0">
                    <a:moveTo>
                      <a:pt x="661" y="1"/>
                    </a:moveTo>
                    <a:cubicBezTo>
                      <a:pt x="644" y="1"/>
                      <a:pt x="626" y="5"/>
                      <a:pt x="611" y="13"/>
                    </a:cubicBezTo>
                    <a:cubicBezTo>
                      <a:pt x="567" y="42"/>
                      <a:pt x="553" y="100"/>
                      <a:pt x="582" y="136"/>
                    </a:cubicBezTo>
                    <a:cubicBezTo>
                      <a:pt x="770" y="448"/>
                      <a:pt x="894" y="797"/>
                      <a:pt x="945" y="1153"/>
                    </a:cubicBezTo>
                    <a:cubicBezTo>
                      <a:pt x="727" y="870"/>
                      <a:pt x="451" y="637"/>
                      <a:pt x="146" y="463"/>
                    </a:cubicBezTo>
                    <a:cubicBezTo>
                      <a:pt x="131" y="453"/>
                      <a:pt x="113" y="448"/>
                      <a:pt x="97" y="448"/>
                    </a:cubicBezTo>
                    <a:cubicBezTo>
                      <a:pt x="66" y="448"/>
                      <a:pt x="37" y="464"/>
                      <a:pt x="23" y="492"/>
                    </a:cubicBezTo>
                    <a:cubicBezTo>
                      <a:pt x="1" y="536"/>
                      <a:pt x="15" y="594"/>
                      <a:pt x="59" y="615"/>
                    </a:cubicBezTo>
                    <a:cubicBezTo>
                      <a:pt x="342" y="782"/>
                      <a:pt x="603" y="1007"/>
                      <a:pt x="807" y="1269"/>
                    </a:cubicBezTo>
                    <a:cubicBezTo>
                      <a:pt x="857" y="1334"/>
                      <a:pt x="908" y="1414"/>
                      <a:pt x="916" y="1487"/>
                    </a:cubicBezTo>
                    <a:cubicBezTo>
                      <a:pt x="916" y="1523"/>
                      <a:pt x="937" y="1552"/>
                      <a:pt x="974" y="1566"/>
                    </a:cubicBezTo>
                    <a:cubicBezTo>
                      <a:pt x="981" y="1566"/>
                      <a:pt x="995" y="1574"/>
                      <a:pt x="1003" y="1574"/>
                    </a:cubicBezTo>
                    <a:cubicBezTo>
                      <a:pt x="1032" y="1574"/>
                      <a:pt x="1053" y="1559"/>
                      <a:pt x="1068" y="1537"/>
                    </a:cubicBezTo>
                    <a:cubicBezTo>
                      <a:pt x="1162" y="1436"/>
                      <a:pt x="1148" y="1305"/>
                      <a:pt x="1133" y="1203"/>
                    </a:cubicBezTo>
                    <a:lnTo>
                      <a:pt x="1126" y="1167"/>
                    </a:lnTo>
                    <a:cubicBezTo>
                      <a:pt x="1083" y="775"/>
                      <a:pt x="945" y="383"/>
                      <a:pt x="734" y="42"/>
                    </a:cubicBezTo>
                    <a:cubicBezTo>
                      <a:pt x="720" y="14"/>
                      <a:pt x="691" y="1"/>
                      <a:pt x="661" y="1"/>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89;p56"/>
              <p:cNvSpPr/>
              <p:nvPr/>
            </p:nvSpPr>
            <p:spPr>
              <a:xfrm rot="1202938" flipH="1">
                <a:off x="1589784" y="2295452"/>
                <a:ext cx="83967" cy="57307"/>
              </a:xfrm>
              <a:custGeom>
                <a:avLst/>
                <a:gdLst/>
                <a:ahLst/>
                <a:cxnLst/>
                <a:rect l="l" t="t" r="r" b="b"/>
                <a:pathLst>
                  <a:path w="1046" h="789" extrusionOk="0">
                    <a:moveTo>
                      <a:pt x="939" y="1"/>
                    </a:moveTo>
                    <a:cubicBezTo>
                      <a:pt x="920" y="1"/>
                      <a:pt x="901" y="7"/>
                      <a:pt x="886" y="19"/>
                    </a:cubicBezTo>
                    <a:cubicBezTo>
                      <a:pt x="846" y="51"/>
                      <a:pt x="797" y="61"/>
                      <a:pt x="740" y="61"/>
                    </a:cubicBezTo>
                    <a:cubicBezTo>
                      <a:pt x="694" y="61"/>
                      <a:pt x="644" y="54"/>
                      <a:pt x="588" y="48"/>
                    </a:cubicBezTo>
                    <a:cubicBezTo>
                      <a:pt x="532" y="42"/>
                      <a:pt x="473" y="35"/>
                      <a:pt x="413" y="35"/>
                    </a:cubicBezTo>
                    <a:cubicBezTo>
                      <a:pt x="327" y="35"/>
                      <a:pt x="241" y="50"/>
                      <a:pt x="167" y="106"/>
                    </a:cubicBezTo>
                    <a:cubicBezTo>
                      <a:pt x="66" y="171"/>
                      <a:pt x="8" y="287"/>
                      <a:pt x="0" y="418"/>
                    </a:cubicBezTo>
                    <a:cubicBezTo>
                      <a:pt x="0" y="520"/>
                      <a:pt x="29" y="621"/>
                      <a:pt x="80" y="737"/>
                    </a:cubicBezTo>
                    <a:cubicBezTo>
                      <a:pt x="95" y="766"/>
                      <a:pt x="131" y="788"/>
                      <a:pt x="160" y="788"/>
                    </a:cubicBezTo>
                    <a:cubicBezTo>
                      <a:pt x="175" y="788"/>
                      <a:pt x="189" y="788"/>
                      <a:pt x="204" y="781"/>
                    </a:cubicBezTo>
                    <a:cubicBezTo>
                      <a:pt x="247" y="759"/>
                      <a:pt x="269" y="701"/>
                      <a:pt x="247" y="658"/>
                    </a:cubicBezTo>
                    <a:cubicBezTo>
                      <a:pt x="204" y="570"/>
                      <a:pt x="182" y="491"/>
                      <a:pt x="182" y="425"/>
                    </a:cubicBezTo>
                    <a:cubicBezTo>
                      <a:pt x="189" y="353"/>
                      <a:pt x="218" y="287"/>
                      <a:pt x="269" y="251"/>
                    </a:cubicBezTo>
                    <a:cubicBezTo>
                      <a:pt x="307" y="224"/>
                      <a:pt x="356" y="216"/>
                      <a:pt x="410" y="216"/>
                    </a:cubicBezTo>
                    <a:cubicBezTo>
                      <a:pt x="459" y="216"/>
                      <a:pt x="512" y="222"/>
                      <a:pt x="567" y="229"/>
                    </a:cubicBezTo>
                    <a:cubicBezTo>
                      <a:pt x="621" y="235"/>
                      <a:pt x="679" y="242"/>
                      <a:pt x="736" y="242"/>
                    </a:cubicBezTo>
                    <a:cubicBezTo>
                      <a:pt x="826" y="242"/>
                      <a:pt x="916" y="226"/>
                      <a:pt x="995" y="164"/>
                    </a:cubicBezTo>
                    <a:cubicBezTo>
                      <a:pt x="1039" y="135"/>
                      <a:pt x="1046" y="77"/>
                      <a:pt x="1009" y="33"/>
                    </a:cubicBezTo>
                    <a:cubicBezTo>
                      <a:pt x="993" y="12"/>
                      <a:pt x="966" y="1"/>
                      <a:pt x="939" y="1"/>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90;p56"/>
              <p:cNvSpPr/>
              <p:nvPr/>
            </p:nvSpPr>
            <p:spPr>
              <a:xfrm rot="1202938" flipH="1">
                <a:off x="1433975" y="2360006"/>
                <a:ext cx="249494" cy="161898"/>
              </a:xfrm>
              <a:custGeom>
                <a:avLst/>
                <a:gdLst/>
                <a:ahLst/>
                <a:cxnLst/>
                <a:rect l="l" t="t" r="r" b="b"/>
                <a:pathLst>
                  <a:path w="3108" h="2229" extrusionOk="0">
                    <a:moveTo>
                      <a:pt x="610" y="1"/>
                    </a:moveTo>
                    <a:cubicBezTo>
                      <a:pt x="610" y="1"/>
                      <a:pt x="1" y="756"/>
                      <a:pt x="393" y="1438"/>
                    </a:cubicBezTo>
                    <a:cubicBezTo>
                      <a:pt x="509" y="1641"/>
                      <a:pt x="712" y="1845"/>
                      <a:pt x="1061" y="2012"/>
                    </a:cubicBezTo>
                    <a:cubicBezTo>
                      <a:pt x="1184" y="2070"/>
                      <a:pt x="1300" y="2121"/>
                      <a:pt x="1416" y="2157"/>
                    </a:cubicBezTo>
                    <a:lnTo>
                      <a:pt x="1438" y="2164"/>
                    </a:lnTo>
                    <a:lnTo>
                      <a:pt x="1525" y="2186"/>
                    </a:lnTo>
                    <a:cubicBezTo>
                      <a:pt x="1647" y="2215"/>
                      <a:pt x="1760" y="2228"/>
                      <a:pt x="1864" y="2228"/>
                    </a:cubicBezTo>
                    <a:cubicBezTo>
                      <a:pt x="2226" y="2228"/>
                      <a:pt x="2486" y="2069"/>
                      <a:pt x="2672" y="1866"/>
                    </a:cubicBezTo>
                    <a:cubicBezTo>
                      <a:pt x="2970" y="1533"/>
                      <a:pt x="3079" y="1068"/>
                      <a:pt x="3100" y="959"/>
                    </a:cubicBezTo>
                    <a:cubicBezTo>
                      <a:pt x="3100" y="937"/>
                      <a:pt x="3108" y="930"/>
                      <a:pt x="3108" y="930"/>
                    </a:cubicBezTo>
                    <a:cubicBezTo>
                      <a:pt x="2687" y="843"/>
                      <a:pt x="1227" y="255"/>
                      <a:pt x="756" y="59"/>
                    </a:cubicBezTo>
                    <a:cubicBezTo>
                      <a:pt x="661" y="23"/>
                      <a:pt x="610" y="1"/>
                      <a:pt x="610" y="1"/>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91;p56"/>
              <p:cNvSpPr/>
              <p:nvPr/>
            </p:nvSpPr>
            <p:spPr>
              <a:xfrm rot="1202938" flipH="1">
                <a:off x="731611" y="1628071"/>
                <a:ext cx="1003594" cy="974877"/>
              </a:xfrm>
              <a:custGeom>
                <a:avLst/>
                <a:gdLst/>
                <a:ahLst/>
                <a:cxnLst/>
                <a:rect l="l" t="t" r="r" b="b"/>
                <a:pathLst>
                  <a:path w="12502" h="13422" extrusionOk="0">
                    <a:moveTo>
                      <a:pt x="6026" y="0"/>
                    </a:moveTo>
                    <a:cubicBezTo>
                      <a:pt x="5743" y="610"/>
                      <a:pt x="5983" y="1365"/>
                      <a:pt x="5983" y="1365"/>
                    </a:cubicBezTo>
                    <a:cubicBezTo>
                      <a:pt x="4886" y="593"/>
                      <a:pt x="3918" y="320"/>
                      <a:pt x="3097" y="320"/>
                    </a:cubicBezTo>
                    <a:cubicBezTo>
                      <a:pt x="1123" y="320"/>
                      <a:pt x="1" y="1895"/>
                      <a:pt x="1" y="1895"/>
                    </a:cubicBezTo>
                    <a:cubicBezTo>
                      <a:pt x="114" y="1826"/>
                      <a:pt x="248" y="1798"/>
                      <a:pt x="389" y="1798"/>
                    </a:cubicBezTo>
                    <a:cubicBezTo>
                      <a:pt x="910" y="1798"/>
                      <a:pt x="1525" y="2171"/>
                      <a:pt x="1525" y="2171"/>
                    </a:cubicBezTo>
                    <a:cubicBezTo>
                      <a:pt x="647" y="2367"/>
                      <a:pt x="357" y="3863"/>
                      <a:pt x="357" y="3863"/>
                    </a:cubicBezTo>
                    <a:cubicBezTo>
                      <a:pt x="357" y="3863"/>
                      <a:pt x="808" y="3192"/>
                      <a:pt x="1707" y="3192"/>
                    </a:cubicBezTo>
                    <a:cubicBezTo>
                      <a:pt x="2107" y="3192"/>
                      <a:pt x="2596" y="3325"/>
                      <a:pt x="3173" y="3710"/>
                    </a:cubicBezTo>
                    <a:cubicBezTo>
                      <a:pt x="5039" y="4966"/>
                      <a:pt x="7130" y="5155"/>
                      <a:pt x="7130" y="5155"/>
                    </a:cubicBezTo>
                    <a:cubicBezTo>
                      <a:pt x="6806" y="5381"/>
                      <a:pt x="6154" y="5422"/>
                      <a:pt x="5722" y="5422"/>
                    </a:cubicBezTo>
                    <a:cubicBezTo>
                      <a:pt x="5475" y="5422"/>
                      <a:pt x="5300" y="5409"/>
                      <a:pt x="5300" y="5409"/>
                    </a:cubicBezTo>
                    <a:lnTo>
                      <a:pt x="5300" y="5409"/>
                    </a:lnTo>
                    <a:cubicBezTo>
                      <a:pt x="6868" y="6389"/>
                      <a:pt x="8545" y="6795"/>
                      <a:pt x="8545" y="6795"/>
                    </a:cubicBezTo>
                    <a:cubicBezTo>
                      <a:pt x="7028" y="7492"/>
                      <a:pt x="7144" y="9249"/>
                      <a:pt x="7144" y="9249"/>
                    </a:cubicBezTo>
                    <a:cubicBezTo>
                      <a:pt x="7464" y="8741"/>
                      <a:pt x="8299" y="8059"/>
                      <a:pt x="8400" y="7979"/>
                    </a:cubicBezTo>
                    <a:lnTo>
                      <a:pt x="8400" y="7979"/>
                    </a:lnTo>
                    <a:cubicBezTo>
                      <a:pt x="6462" y="9765"/>
                      <a:pt x="5489" y="13402"/>
                      <a:pt x="5489" y="13402"/>
                    </a:cubicBezTo>
                    <a:cubicBezTo>
                      <a:pt x="5629" y="13415"/>
                      <a:pt x="5769" y="13422"/>
                      <a:pt x="5909" y="13422"/>
                    </a:cubicBezTo>
                    <a:cubicBezTo>
                      <a:pt x="8137" y="13422"/>
                      <a:pt x="10336" y="11768"/>
                      <a:pt x="11457" y="9460"/>
                    </a:cubicBezTo>
                    <a:cubicBezTo>
                      <a:pt x="12502" y="7304"/>
                      <a:pt x="10426" y="6236"/>
                      <a:pt x="10426" y="6236"/>
                    </a:cubicBezTo>
                    <a:cubicBezTo>
                      <a:pt x="10476" y="6186"/>
                      <a:pt x="10520" y="6135"/>
                      <a:pt x="10564" y="6077"/>
                    </a:cubicBezTo>
                    <a:cubicBezTo>
                      <a:pt x="11435" y="4922"/>
                      <a:pt x="10201" y="3449"/>
                      <a:pt x="8654" y="2527"/>
                    </a:cubicBezTo>
                    <a:cubicBezTo>
                      <a:pt x="7043" y="1569"/>
                      <a:pt x="6026" y="0"/>
                      <a:pt x="6026" y="0"/>
                    </a:cubicBezTo>
                    <a:close/>
                  </a:path>
                </a:pathLst>
              </a:custGeom>
              <a:solidFill>
                <a:srgbClr val="F76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92;p56"/>
              <p:cNvSpPr/>
              <p:nvPr/>
            </p:nvSpPr>
            <p:spPr>
              <a:xfrm rot="1202938" flipH="1">
                <a:off x="884265" y="2459119"/>
                <a:ext cx="271649" cy="199595"/>
              </a:xfrm>
              <a:custGeom>
                <a:avLst/>
                <a:gdLst/>
                <a:ahLst/>
                <a:cxnLst/>
                <a:rect l="l" t="t" r="r" b="b"/>
                <a:pathLst>
                  <a:path w="3384" h="2748" extrusionOk="0">
                    <a:moveTo>
                      <a:pt x="1447" y="0"/>
                    </a:moveTo>
                    <a:cubicBezTo>
                      <a:pt x="1011" y="0"/>
                      <a:pt x="614" y="182"/>
                      <a:pt x="386" y="528"/>
                    </a:cubicBezTo>
                    <a:cubicBezTo>
                      <a:pt x="1" y="1131"/>
                      <a:pt x="269" y="1995"/>
                      <a:pt x="988" y="2459"/>
                    </a:cubicBezTo>
                    <a:cubicBezTo>
                      <a:pt x="1289" y="2654"/>
                      <a:pt x="1621" y="2748"/>
                      <a:pt x="1934" y="2748"/>
                    </a:cubicBezTo>
                    <a:cubicBezTo>
                      <a:pt x="2370" y="2748"/>
                      <a:pt x="2768" y="2566"/>
                      <a:pt x="2992" y="2220"/>
                    </a:cubicBezTo>
                    <a:cubicBezTo>
                      <a:pt x="3384" y="1617"/>
                      <a:pt x="3115" y="753"/>
                      <a:pt x="2396" y="289"/>
                    </a:cubicBezTo>
                    <a:cubicBezTo>
                      <a:pt x="2093" y="94"/>
                      <a:pt x="1760" y="0"/>
                      <a:pt x="1447" y="0"/>
                    </a:cubicBezTo>
                    <a:close/>
                  </a:path>
                </a:pathLst>
              </a:custGeom>
              <a:solidFill>
                <a:srgbClr val="FCCE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93;p56"/>
              <p:cNvSpPr/>
              <p:nvPr/>
            </p:nvSpPr>
            <p:spPr>
              <a:xfrm rot="1202938" flipH="1">
                <a:off x="959657" y="2524312"/>
                <a:ext cx="113669" cy="78153"/>
              </a:xfrm>
              <a:custGeom>
                <a:avLst/>
                <a:gdLst/>
                <a:ahLst/>
                <a:cxnLst/>
                <a:rect l="l" t="t" r="r" b="b"/>
                <a:pathLst>
                  <a:path w="1416" h="1076" extrusionOk="0">
                    <a:moveTo>
                      <a:pt x="44" y="1"/>
                    </a:moveTo>
                    <a:cubicBezTo>
                      <a:pt x="22" y="1"/>
                      <a:pt x="0" y="23"/>
                      <a:pt x="0" y="44"/>
                    </a:cubicBezTo>
                    <a:cubicBezTo>
                      <a:pt x="0" y="66"/>
                      <a:pt x="22" y="88"/>
                      <a:pt x="44" y="88"/>
                    </a:cubicBezTo>
                    <a:cubicBezTo>
                      <a:pt x="1263" y="124"/>
                      <a:pt x="1322" y="995"/>
                      <a:pt x="1322" y="1032"/>
                    </a:cubicBezTo>
                    <a:cubicBezTo>
                      <a:pt x="1322" y="1061"/>
                      <a:pt x="1343" y="1075"/>
                      <a:pt x="1365" y="1075"/>
                    </a:cubicBezTo>
                    <a:lnTo>
                      <a:pt x="1372" y="1075"/>
                    </a:lnTo>
                    <a:cubicBezTo>
                      <a:pt x="1394" y="1075"/>
                      <a:pt x="1416" y="1053"/>
                      <a:pt x="1416" y="1032"/>
                    </a:cubicBezTo>
                    <a:cubicBezTo>
                      <a:pt x="1416" y="1017"/>
                      <a:pt x="1351" y="30"/>
                      <a:pt x="44" y="1"/>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94;p56"/>
              <p:cNvSpPr/>
              <p:nvPr/>
            </p:nvSpPr>
            <p:spPr>
              <a:xfrm rot="1202938" flipH="1">
                <a:off x="1000395" y="2534513"/>
                <a:ext cx="41984" cy="67185"/>
              </a:xfrm>
              <a:custGeom>
                <a:avLst/>
                <a:gdLst/>
                <a:ahLst/>
                <a:cxnLst/>
                <a:rect l="l" t="t" r="r" b="b"/>
                <a:pathLst>
                  <a:path w="523" h="925" extrusionOk="0">
                    <a:moveTo>
                      <a:pt x="301" y="0"/>
                    </a:moveTo>
                    <a:cubicBezTo>
                      <a:pt x="295" y="0"/>
                      <a:pt x="289" y="1"/>
                      <a:pt x="283" y="3"/>
                    </a:cubicBezTo>
                    <a:cubicBezTo>
                      <a:pt x="262" y="18"/>
                      <a:pt x="254" y="47"/>
                      <a:pt x="269" y="68"/>
                    </a:cubicBezTo>
                    <a:cubicBezTo>
                      <a:pt x="392" y="272"/>
                      <a:pt x="421" y="439"/>
                      <a:pt x="371" y="577"/>
                    </a:cubicBezTo>
                    <a:cubicBezTo>
                      <a:pt x="291" y="773"/>
                      <a:pt x="44" y="838"/>
                      <a:pt x="44" y="838"/>
                    </a:cubicBezTo>
                    <a:cubicBezTo>
                      <a:pt x="22" y="845"/>
                      <a:pt x="0" y="867"/>
                      <a:pt x="8" y="889"/>
                    </a:cubicBezTo>
                    <a:cubicBezTo>
                      <a:pt x="15" y="910"/>
                      <a:pt x="37" y="925"/>
                      <a:pt x="51" y="925"/>
                    </a:cubicBezTo>
                    <a:lnTo>
                      <a:pt x="66" y="925"/>
                    </a:lnTo>
                    <a:cubicBezTo>
                      <a:pt x="73" y="918"/>
                      <a:pt x="356" y="852"/>
                      <a:pt x="450" y="613"/>
                    </a:cubicBezTo>
                    <a:cubicBezTo>
                      <a:pt x="523" y="446"/>
                      <a:pt x="487" y="250"/>
                      <a:pt x="349" y="25"/>
                    </a:cubicBezTo>
                    <a:cubicBezTo>
                      <a:pt x="338" y="8"/>
                      <a:pt x="319" y="0"/>
                      <a:pt x="301" y="0"/>
                    </a:cubicBezTo>
                    <a:close/>
                  </a:path>
                </a:pathLst>
              </a:custGeom>
              <a:solidFill>
                <a:srgbClr val="2817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95;p56"/>
              <p:cNvSpPr/>
              <p:nvPr/>
            </p:nvSpPr>
            <p:spPr>
              <a:xfrm rot="1202938" flipH="1">
                <a:off x="948449" y="1678726"/>
                <a:ext cx="917941" cy="441389"/>
              </a:xfrm>
              <a:custGeom>
                <a:avLst/>
                <a:gdLst/>
                <a:ahLst/>
                <a:cxnLst/>
                <a:rect l="l" t="t" r="r" b="b"/>
                <a:pathLst>
                  <a:path w="11435" h="6077" extrusionOk="0">
                    <a:moveTo>
                      <a:pt x="6026" y="0"/>
                    </a:moveTo>
                    <a:cubicBezTo>
                      <a:pt x="5743" y="610"/>
                      <a:pt x="5983" y="1365"/>
                      <a:pt x="5983" y="1365"/>
                    </a:cubicBezTo>
                    <a:cubicBezTo>
                      <a:pt x="4886" y="593"/>
                      <a:pt x="3918" y="320"/>
                      <a:pt x="3097" y="320"/>
                    </a:cubicBezTo>
                    <a:cubicBezTo>
                      <a:pt x="1123" y="320"/>
                      <a:pt x="1" y="1895"/>
                      <a:pt x="1" y="1895"/>
                    </a:cubicBezTo>
                    <a:cubicBezTo>
                      <a:pt x="623" y="1417"/>
                      <a:pt x="1798" y="990"/>
                      <a:pt x="3157" y="990"/>
                    </a:cubicBezTo>
                    <a:cubicBezTo>
                      <a:pt x="3241" y="990"/>
                      <a:pt x="3327" y="992"/>
                      <a:pt x="3413" y="995"/>
                    </a:cubicBezTo>
                    <a:cubicBezTo>
                      <a:pt x="4879" y="1060"/>
                      <a:pt x="6861" y="3020"/>
                      <a:pt x="6861" y="3020"/>
                    </a:cubicBezTo>
                    <a:cubicBezTo>
                      <a:pt x="6622" y="2745"/>
                      <a:pt x="6905" y="2178"/>
                      <a:pt x="6854" y="1939"/>
                    </a:cubicBezTo>
                    <a:lnTo>
                      <a:pt x="6854" y="1939"/>
                    </a:lnTo>
                    <a:cubicBezTo>
                      <a:pt x="7231" y="2570"/>
                      <a:pt x="7602" y="2527"/>
                      <a:pt x="9257" y="3783"/>
                    </a:cubicBezTo>
                    <a:cubicBezTo>
                      <a:pt x="10919" y="5039"/>
                      <a:pt x="10556" y="6077"/>
                      <a:pt x="10556" y="6077"/>
                    </a:cubicBezTo>
                    <a:lnTo>
                      <a:pt x="10564" y="6077"/>
                    </a:lnTo>
                    <a:cubicBezTo>
                      <a:pt x="11435" y="4922"/>
                      <a:pt x="10193" y="3449"/>
                      <a:pt x="8654" y="2527"/>
                    </a:cubicBezTo>
                    <a:cubicBezTo>
                      <a:pt x="7043" y="1569"/>
                      <a:pt x="6026" y="0"/>
                      <a:pt x="6026" y="0"/>
                    </a:cubicBezTo>
                    <a:close/>
                  </a:path>
                </a:pathLst>
              </a:custGeom>
              <a:solidFill>
                <a:srgbClr val="FF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96;p56"/>
              <p:cNvSpPr/>
              <p:nvPr/>
            </p:nvSpPr>
            <p:spPr>
              <a:xfrm rot="1202938" flipH="1">
                <a:off x="1455776" y="2359198"/>
                <a:ext cx="188886" cy="73867"/>
              </a:xfrm>
              <a:custGeom>
                <a:avLst/>
                <a:gdLst/>
                <a:ahLst/>
                <a:cxnLst/>
                <a:rect l="l" t="t" r="r" b="b"/>
                <a:pathLst>
                  <a:path w="2353" h="1017" extrusionOk="0">
                    <a:moveTo>
                      <a:pt x="1" y="1"/>
                    </a:moveTo>
                    <a:lnTo>
                      <a:pt x="1" y="1"/>
                    </a:lnTo>
                    <a:cubicBezTo>
                      <a:pt x="30" y="153"/>
                      <a:pt x="80" y="298"/>
                      <a:pt x="182" y="415"/>
                    </a:cubicBezTo>
                    <a:cubicBezTo>
                      <a:pt x="291" y="545"/>
                      <a:pt x="458" y="625"/>
                      <a:pt x="610" y="690"/>
                    </a:cubicBezTo>
                    <a:cubicBezTo>
                      <a:pt x="944" y="843"/>
                      <a:pt x="1286" y="981"/>
                      <a:pt x="1649" y="1010"/>
                    </a:cubicBezTo>
                    <a:cubicBezTo>
                      <a:pt x="1693" y="1014"/>
                      <a:pt x="1739" y="1016"/>
                      <a:pt x="1784" y="1016"/>
                    </a:cubicBezTo>
                    <a:cubicBezTo>
                      <a:pt x="1979" y="1016"/>
                      <a:pt x="2174" y="978"/>
                      <a:pt x="2345" y="901"/>
                    </a:cubicBezTo>
                    <a:cubicBezTo>
                      <a:pt x="2345" y="879"/>
                      <a:pt x="2353" y="872"/>
                      <a:pt x="2353" y="872"/>
                    </a:cubicBezTo>
                    <a:cubicBezTo>
                      <a:pt x="1932" y="785"/>
                      <a:pt x="472" y="19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97;p56"/>
              <p:cNvSpPr/>
              <p:nvPr/>
            </p:nvSpPr>
            <p:spPr>
              <a:xfrm rot="1202938" flipH="1">
                <a:off x="1444873" y="2449531"/>
                <a:ext cx="183106" cy="66532"/>
              </a:xfrm>
              <a:custGeom>
                <a:avLst/>
                <a:gdLst/>
                <a:ahLst/>
                <a:cxnLst/>
                <a:rect l="l" t="t" r="r" b="b"/>
                <a:pathLst>
                  <a:path w="2281" h="916" extrusionOk="0">
                    <a:moveTo>
                      <a:pt x="887" y="1"/>
                    </a:moveTo>
                    <a:cubicBezTo>
                      <a:pt x="768" y="1"/>
                      <a:pt x="648" y="7"/>
                      <a:pt x="531" y="16"/>
                    </a:cubicBezTo>
                    <a:cubicBezTo>
                      <a:pt x="349" y="38"/>
                      <a:pt x="168" y="60"/>
                      <a:pt x="1" y="125"/>
                    </a:cubicBezTo>
                    <a:cubicBezTo>
                      <a:pt x="117" y="328"/>
                      <a:pt x="320" y="532"/>
                      <a:pt x="669" y="699"/>
                    </a:cubicBezTo>
                    <a:cubicBezTo>
                      <a:pt x="792" y="757"/>
                      <a:pt x="908" y="808"/>
                      <a:pt x="1024" y="844"/>
                    </a:cubicBezTo>
                    <a:lnTo>
                      <a:pt x="1046" y="851"/>
                    </a:lnTo>
                    <a:lnTo>
                      <a:pt x="1133" y="873"/>
                    </a:lnTo>
                    <a:cubicBezTo>
                      <a:pt x="1255" y="902"/>
                      <a:pt x="1368" y="915"/>
                      <a:pt x="1472" y="915"/>
                    </a:cubicBezTo>
                    <a:cubicBezTo>
                      <a:pt x="1834" y="915"/>
                      <a:pt x="2094" y="756"/>
                      <a:pt x="2280" y="553"/>
                    </a:cubicBezTo>
                    <a:cubicBezTo>
                      <a:pt x="2157" y="401"/>
                      <a:pt x="2004" y="278"/>
                      <a:pt x="1830" y="190"/>
                    </a:cubicBezTo>
                    <a:cubicBezTo>
                      <a:pt x="1542" y="47"/>
                      <a:pt x="1216" y="1"/>
                      <a:pt x="887" y="1"/>
                    </a:cubicBezTo>
                    <a:close/>
                  </a:path>
                </a:pathLst>
              </a:custGeom>
              <a:solidFill>
                <a:srgbClr val="EB6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98;p56"/>
              <p:cNvSpPr/>
              <p:nvPr/>
            </p:nvSpPr>
            <p:spPr>
              <a:xfrm rot="1095162" flipH="1">
                <a:off x="2061978" y="3300585"/>
                <a:ext cx="783" cy="3862"/>
              </a:xfrm>
              <a:custGeom>
                <a:avLst/>
                <a:gdLst/>
                <a:ahLst/>
                <a:cxnLst/>
                <a:rect l="l" t="t" r="r" b="b"/>
                <a:pathLst>
                  <a:path w="15" h="74" extrusionOk="0">
                    <a:moveTo>
                      <a:pt x="0" y="1"/>
                    </a:moveTo>
                    <a:lnTo>
                      <a:pt x="10" y="52"/>
                    </a:lnTo>
                    <a:lnTo>
                      <a:pt x="10" y="52"/>
                    </a:lnTo>
                    <a:cubicBezTo>
                      <a:pt x="7" y="31"/>
                      <a:pt x="5" y="11"/>
                      <a:pt x="0" y="1"/>
                    </a:cubicBezTo>
                    <a:close/>
                    <a:moveTo>
                      <a:pt x="10" y="52"/>
                    </a:moveTo>
                    <a:cubicBezTo>
                      <a:pt x="11" y="59"/>
                      <a:pt x="13" y="66"/>
                      <a:pt x="15" y="73"/>
                    </a:cubicBezTo>
                    <a:lnTo>
                      <a:pt x="10" y="52"/>
                    </a:lnTo>
                    <a:close/>
                  </a:path>
                </a:pathLst>
              </a:custGeom>
              <a:solidFill>
                <a:srgbClr val="EFA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99;p56"/>
              <p:cNvSpPr/>
              <p:nvPr/>
            </p:nvSpPr>
            <p:spPr>
              <a:xfrm rot="1095162" flipH="1">
                <a:off x="1399403" y="2850110"/>
                <a:ext cx="108824" cy="67278"/>
              </a:xfrm>
              <a:custGeom>
                <a:avLst/>
                <a:gdLst/>
                <a:ahLst/>
                <a:cxnLst/>
                <a:rect l="l" t="t" r="r" b="b"/>
                <a:pathLst>
                  <a:path w="2085" h="1289" extrusionOk="0">
                    <a:moveTo>
                      <a:pt x="189" y="1"/>
                    </a:moveTo>
                    <a:cubicBezTo>
                      <a:pt x="136" y="1"/>
                      <a:pt x="85" y="30"/>
                      <a:pt x="59" y="82"/>
                    </a:cubicBezTo>
                    <a:lnTo>
                      <a:pt x="30" y="147"/>
                    </a:lnTo>
                    <a:cubicBezTo>
                      <a:pt x="1" y="213"/>
                      <a:pt x="23" y="292"/>
                      <a:pt x="88" y="329"/>
                    </a:cubicBezTo>
                    <a:lnTo>
                      <a:pt x="1867" y="1272"/>
                    </a:lnTo>
                    <a:cubicBezTo>
                      <a:pt x="1886" y="1283"/>
                      <a:pt x="1907" y="1288"/>
                      <a:pt x="1928" y="1288"/>
                    </a:cubicBezTo>
                    <a:cubicBezTo>
                      <a:pt x="1979" y="1288"/>
                      <a:pt x="2030" y="1259"/>
                      <a:pt x="2055" y="1207"/>
                    </a:cubicBezTo>
                    <a:cubicBezTo>
                      <a:pt x="2084" y="1142"/>
                      <a:pt x="2063" y="1062"/>
                      <a:pt x="1997" y="1026"/>
                    </a:cubicBezTo>
                    <a:lnTo>
                      <a:pt x="255" y="17"/>
                    </a:lnTo>
                    <a:cubicBezTo>
                      <a:pt x="234" y="6"/>
                      <a:pt x="211" y="1"/>
                      <a:pt x="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26" name="Picture 2" descr="Zoo PNG and Vector | Cartoon zoo animals, Cartoon zoo, Baby room ar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3027" l="0" r="98462">
                        <a14:foregroundMark x1="69077" y1="58637" x2="94308" y2="76704"/>
                        <a14:foregroundMark x1="96000" y1="60222" x2="72615" y2="77179"/>
                        <a14:foregroundMark x1="83538" y1="58003" x2="81846" y2="68146"/>
                        <a14:foregroundMark x1="93692" y1="67512" x2="86923" y2="74485"/>
                        <a14:foregroundMark x1="93385" y1="77496" x2="78308" y2="82409"/>
                        <a14:foregroundMark x1="94923" y1="69572" x2="94308" y2="75436"/>
                        <a14:foregroundMark x1="72000" y1="66244" x2="75538" y2="78764"/>
                        <a14:foregroundMark x1="68769" y1="72425" x2="72000" y2="78447"/>
                        <a14:foregroundMark x1="93385" y1="81458" x2="80615" y2="83677"/>
                        <a14:foregroundMark x1="77077" y1="82726" x2="71385" y2="82726"/>
                        <a14:foregroundMark x1="78000" y1="82409" x2="81538" y2="84311"/>
                        <a14:foregroundMark x1="94923" y1="74485" x2="94923" y2="79081"/>
                        <a14:foregroundMark x1="95692" y1="70523" x2="95692" y2="74802"/>
                        <a14:foregroundMark x1="95385" y1="66878" x2="97231" y2="71791"/>
                      </a14:backgroundRemoval>
                    </a14:imgEffect>
                  </a14:imgLayer>
                </a14:imgProps>
              </a:ext>
              <a:ext uri="{28A0092B-C50C-407E-A947-70E740481C1C}">
                <a14:useLocalDpi xmlns:a14="http://schemas.microsoft.com/office/drawing/2010/main" val="0"/>
              </a:ext>
            </a:extLst>
          </a:blip>
          <a:srcRect/>
          <a:stretch>
            <a:fillRect/>
          </a:stretch>
        </p:blipFill>
        <p:spPr bwMode="auto">
          <a:xfrm>
            <a:off x="3180040" y="694994"/>
            <a:ext cx="1321017" cy="1282403"/>
          </a:xfrm>
          <a:prstGeom prst="rect">
            <a:avLst/>
          </a:prstGeom>
          <a:noFill/>
          <a:extLst>
            <a:ext uri="{909E8E84-426E-40DD-AFC4-6F175D3DCCD1}">
              <a14:hiddenFill xmlns:a14="http://schemas.microsoft.com/office/drawing/2010/main">
                <a:solidFill>
                  <a:srgbClr val="FFFFFF"/>
                </a:solidFill>
              </a14:hiddenFill>
            </a:ext>
          </a:extLst>
        </p:spPr>
      </p:pic>
      <p:sp>
        <p:nvSpPr>
          <p:cNvPr id="194" name="Title 4"/>
          <p:cNvSpPr txBox="1">
            <a:spLocks/>
          </p:cNvSpPr>
          <p:nvPr/>
        </p:nvSpPr>
        <p:spPr>
          <a:xfrm>
            <a:off x="1172604" y="3825122"/>
            <a:ext cx="4861289" cy="76556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9pPr>
          </a:lstStyle>
          <a:p>
            <a:pPr algn="just">
              <a:lnSpc>
                <a:spcPct val="150000"/>
              </a:lnSpc>
            </a:pPr>
            <a:r>
              <a:rPr lang="en-US" sz="2000" b="1" i="1" dirty="0" err="1">
                <a:latin typeface="Cambria" panose="02040503050406030204" pitchFamily="18" charset="0"/>
                <a:ea typeface="Cambria" panose="02040503050406030204" pitchFamily="18" charset="0"/>
              </a:rPr>
              <a:t>Chỗ</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giống</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nhau</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nhất</a:t>
            </a:r>
            <a:r>
              <a:rPr lang="en-US" sz="2000" b="1" i="1" dirty="0">
                <a:latin typeface="Cambria" panose="02040503050406030204" pitchFamily="18" charset="0"/>
                <a:ea typeface="Cambria" panose="02040503050406030204" pitchFamily="18" charset="0"/>
              </a:rPr>
              <a:t> của </a:t>
            </a:r>
            <a:r>
              <a:rPr lang="en-US" sz="2000" b="1" i="1" dirty="0" err="1">
                <a:latin typeface="Cambria" panose="02040503050406030204" pitchFamily="18" charset="0"/>
                <a:ea typeface="Cambria" panose="02040503050406030204" pitchFamily="18" charset="0"/>
              </a:rPr>
              <a:t>mọi</a:t>
            </a:r>
            <a:r>
              <a:rPr lang="en-US" sz="2000" b="1" i="1" dirty="0">
                <a:latin typeface="Cambria" panose="02040503050406030204" pitchFamily="18" charset="0"/>
                <a:ea typeface="Cambria" panose="02040503050406030204" pitchFamily="18" charset="0"/>
              </a:rPr>
              <a:t> người </a:t>
            </a:r>
            <a:r>
              <a:rPr lang="en-US" sz="2000" b="1" i="1" dirty="0" err="1">
                <a:latin typeface="Cambria" panose="02040503050406030204" pitchFamily="18" charset="0"/>
                <a:ea typeface="Cambria" panose="02040503050406030204" pitchFamily="18" charset="0"/>
              </a:rPr>
              <a:t>trên</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thế</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gian</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này</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là</a:t>
            </a:r>
            <a:r>
              <a:rPr lang="en-US" sz="2000" b="1" i="1" dirty="0">
                <a:latin typeface="Cambria" panose="02040503050406030204" pitchFamily="18" charset="0"/>
                <a:ea typeface="Cambria" panose="02040503050406030204" pitchFamily="18" charset="0"/>
              </a:rPr>
              <a:t>…</a:t>
            </a:r>
            <a:r>
              <a:rPr lang="en-US" sz="2000" b="1" i="1" dirty="0" err="1">
                <a:latin typeface="Cambria" panose="02040503050406030204" pitchFamily="18" charset="0"/>
                <a:ea typeface="Cambria" panose="02040503050406030204" pitchFamily="18" charset="0"/>
              </a:rPr>
              <a:t>không</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ai</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giống</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ai</a:t>
            </a:r>
            <a:r>
              <a:rPr lang="en-US" sz="2000" b="1" i="1" dirty="0">
                <a:latin typeface="Cambria" panose="02040503050406030204" pitchFamily="18" charset="0"/>
                <a:ea typeface="Cambria" panose="02040503050406030204" pitchFamily="18" charset="0"/>
              </a:rPr>
              <a:t> </a:t>
            </a:r>
            <a:r>
              <a:rPr lang="en-US" sz="2000" b="1" i="1" dirty="0" err="1">
                <a:latin typeface="Cambria" panose="02040503050406030204" pitchFamily="18" charset="0"/>
                <a:ea typeface="Cambria" panose="02040503050406030204" pitchFamily="18" charset="0"/>
              </a:rPr>
              <a:t>cả</a:t>
            </a:r>
            <a:r>
              <a:rPr lang="en-US" sz="2000" b="1" i="1" dirty="0">
                <a:latin typeface="Cambria" panose="02040503050406030204" pitchFamily="18" charset="0"/>
                <a:ea typeface="Cambria" panose="02040503050406030204" pitchFamily="18" charset="0"/>
              </a:rPr>
              <a:t>.</a:t>
            </a:r>
          </a:p>
        </p:txBody>
      </p:sp>
      <p:cxnSp>
        <p:nvCxnSpPr>
          <p:cNvPr id="3" name="Straight Connector 2"/>
          <p:cNvCxnSpPr/>
          <p:nvPr/>
        </p:nvCxnSpPr>
        <p:spPr>
          <a:xfrm>
            <a:off x="6151508" y="2824015"/>
            <a:ext cx="0" cy="796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627641" y="2808563"/>
            <a:ext cx="0" cy="796513"/>
          </a:xfrm>
          <a:prstGeom prst="line">
            <a:avLst/>
          </a:prstGeom>
        </p:spPr>
        <p:style>
          <a:lnRef idx="1">
            <a:schemeClr val="accent1"/>
          </a:lnRef>
          <a:fillRef idx="0">
            <a:schemeClr val="accent1"/>
          </a:fillRef>
          <a:effectRef idx="0">
            <a:schemeClr val="accent1"/>
          </a:effectRef>
          <a:fontRef idx="minor">
            <a:schemeClr val="tx1"/>
          </a:fontRef>
        </p:style>
      </p:cxnSp>
      <p:sp>
        <p:nvSpPr>
          <p:cNvPr id="196" name="Title 4"/>
          <p:cNvSpPr txBox="1">
            <a:spLocks/>
          </p:cNvSpPr>
          <p:nvPr/>
        </p:nvSpPr>
        <p:spPr>
          <a:xfrm>
            <a:off x="7765963" y="2819610"/>
            <a:ext cx="1275945" cy="8095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000"/>
              <a:buFont typeface="Chewy"/>
              <a:buNone/>
              <a:defRPr sz="3000" b="0" i="0" u="none" strike="noStrike" cap="none">
                <a:solidFill>
                  <a:schemeClr val="dk1"/>
                </a:solidFill>
                <a:latin typeface="Chewy"/>
                <a:ea typeface="Chewy"/>
                <a:cs typeface="Chewy"/>
                <a:sym typeface="Chewy"/>
              </a:defRPr>
            </a:lvl9pPr>
          </a:lstStyle>
          <a:p>
            <a:pPr algn="just"/>
            <a:r>
              <a:rPr lang="en-US" sz="2000" dirty="0" err="1">
                <a:latin typeface="Cambria" panose="02040503050406030204" pitchFamily="18" charset="0"/>
                <a:ea typeface="Cambria" panose="02040503050406030204" pitchFamily="18" charset="0"/>
              </a:rPr>
              <a:t>Tính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cách</a:t>
            </a:r>
            <a:endParaRPr lang="en-US" sz="2000" dirty="0">
              <a:latin typeface="Cambria" panose="02040503050406030204" pitchFamily="18" charset="0"/>
              <a:ea typeface="Cambria" panose="02040503050406030204" pitchFamily="18" charset="0"/>
            </a:endParaRPr>
          </a:p>
        </p:txBody>
      </p:sp>
      <p:pic>
        <p:nvPicPr>
          <p:cNvPr id="5122" name="Picture 2" descr="Mũi Tên Màu Đỏ Lên Biểu - Miễn Phí vector hình ảnh trê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55303" flipH="1">
            <a:off x="424409" y="3306930"/>
            <a:ext cx="844732" cy="96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21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95"/>
                                        </p:tgtEl>
                                        <p:attrNameLst>
                                          <p:attrName>style.visibility</p:attrName>
                                        </p:attrNameLst>
                                      </p:cBhvr>
                                      <p:to>
                                        <p:strVal val="visible"/>
                                      </p:to>
                                    </p:set>
                                    <p:animEffect transition="in" filter="circle(in)">
                                      <p:cBhvr>
                                        <p:cTn id="51" dur="2000"/>
                                        <p:tgtEl>
                                          <p:spTgt spid="19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96"/>
                                        </p:tgtEl>
                                        <p:attrNameLst>
                                          <p:attrName>style.visibility</p:attrName>
                                        </p:attrNameLst>
                                      </p:cBhvr>
                                      <p:to>
                                        <p:strVal val="visible"/>
                                      </p:to>
                                    </p:set>
                                    <p:animEffect transition="in" filter="barn(inVertical)">
                                      <p:cBhvr>
                                        <p:cTn id="56" dur="500"/>
                                        <p:tgtEl>
                                          <p:spTgt spid="196"/>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5122"/>
                                        </p:tgtEl>
                                        <p:attrNameLst>
                                          <p:attrName>style.visibility</p:attrName>
                                        </p:attrNameLst>
                                      </p:cBhvr>
                                      <p:to>
                                        <p:strVal val="visible"/>
                                      </p:to>
                                    </p:set>
                                    <p:animEffect transition="in" filter="barn(inVertical)">
                                      <p:cBhvr>
                                        <p:cTn id="61" dur="500"/>
                                        <p:tgtEl>
                                          <p:spTgt spid="5122"/>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94"/>
                                        </p:tgtEl>
                                        <p:attrNameLst>
                                          <p:attrName>style.visibility</p:attrName>
                                        </p:attrNameLst>
                                      </p:cBhvr>
                                      <p:to>
                                        <p:strVal val="visible"/>
                                      </p:to>
                                    </p:set>
                                    <p:animEffect transition="in" filter="fade">
                                      <p:cBhvr>
                                        <p:cTn id="66" dur="1000"/>
                                        <p:tgtEl>
                                          <p:spTgt spid="194"/>
                                        </p:tgtEl>
                                      </p:cBhvr>
                                    </p:animEffect>
                                    <p:anim calcmode="lin" valueType="num">
                                      <p:cBhvr>
                                        <p:cTn id="67" dur="1000" fill="hold"/>
                                        <p:tgtEl>
                                          <p:spTgt spid="194"/>
                                        </p:tgtEl>
                                        <p:attrNameLst>
                                          <p:attrName>ppt_x</p:attrName>
                                        </p:attrNameLst>
                                      </p:cBhvr>
                                      <p:tavLst>
                                        <p:tav tm="0">
                                          <p:val>
                                            <p:strVal val="#ppt_x"/>
                                          </p:val>
                                        </p:tav>
                                        <p:tav tm="100000">
                                          <p:val>
                                            <p:strVal val="#ppt_x"/>
                                          </p:val>
                                        </p:tav>
                                      </p:tavLst>
                                    </p:anim>
                                    <p:anim calcmode="lin" valueType="num">
                                      <p:cBhvr>
                                        <p:cTn id="68" dur="1000" fill="hold"/>
                                        <p:tgtEl>
                                          <p:spTgt spid="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1" grpId="0"/>
      <p:bldP spid="12" grpId="0"/>
      <p:bldP spid="13" grpId="0"/>
      <p:bldP spid="194" grpId="0"/>
      <p:bldP spid="1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1"/>
        <p:cNvGrpSpPr/>
        <p:nvPr/>
      </p:nvGrpSpPr>
      <p:grpSpPr>
        <a:xfrm>
          <a:off x="0" y="0"/>
          <a:ext cx="0" cy="0"/>
          <a:chOff x="0" y="0"/>
          <a:chExt cx="0" cy="0"/>
        </a:xfrm>
      </p:grpSpPr>
      <p:sp>
        <p:nvSpPr>
          <p:cNvPr id="2002" name="Google Shape;2002;p55"/>
          <p:cNvSpPr txBox="1">
            <a:spLocks noGrp="1"/>
          </p:cNvSpPr>
          <p:nvPr>
            <p:ph type="title"/>
          </p:nvPr>
        </p:nvSpPr>
        <p:spPr>
          <a:xfrm>
            <a:off x="836233" y="240374"/>
            <a:ext cx="7198200" cy="6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200" b="1" dirty="0">
                <a:latin typeface="Cambria" panose="02040503050406030204" pitchFamily="18" charset="0"/>
                <a:ea typeface="Cambria" panose="02040503050406030204" pitchFamily="18" charset="0"/>
              </a:rPr>
              <a:t>T</a:t>
            </a:r>
            <a:r>
              <a:rPr lang="en" sz="2200" b="1" dirty="0">
                <a:latin typeface="Cambria" panose="02040503050406030204" pitchFamily="18" charset="0"/>
                <a:ea typeface="Cambria" panose="02040503050406030204" pitchFamily="18" charset="0"/>
              </a:rPr>
              <a:t>heo em, tại sao tác giả lại cho rằng:</a:t>
            </a:r>
            <a:endParaRPr sz="2200" b="1" dirty="0">
              <a:latin typeface="Cambria" panose="02040503050406030204" pitchFamily="18" charset="0"/>
              <a:ea typeface="Cambria" panose="02040503050406030204" pitchFamily="18" charset="0"/>
            </a:endParaRPr>
          </a:p>
        </p:txBody>
      </p:sp>
      <p:sp>
        <p:nvSpPr>
          <p:cNvPr id="2003" name="Google Shape;2003;p55"/>
          <p:cNvSpPr txBox="1">
            <a:spLocks noGrp="1"/>
          </p:cNvSpPr>
          <p:nvPr>
            <p:ph type="body" idx="1"/>
          </p:nvPr>
        </p:nvSpPr>
        <p:spPr>
          <a:xfrm>
            <a:off x="1255149" y="788658"/>
            <a:ext cx="6729254" cy="83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i="1" dirty="0">
                <a:latin typeface="Cambria" panose="02040503050406030204" pitchFamily="18" charset="0"/>
                <a:ea typeface="Cambria" panose="02040503050406030204" pitchFamily="18" charset="0"/>
              </a:rPr>
              <a:t>Chính chỗ “không giống ai</a:t>
            </a:r>
            <a:r>
              <a:rPr lang="vi-VN" sz="2000" b="1" i="1" dirty="0">
                <a:latin typeface="Cambria" panose="02040503050406030204" pitchFamily="18" charset="0"/>
                <a:ea typeface="Cambria" panose="02040503050406030204" pitchFamily="18" charset="0"/>
              </a:rPr>
              <a:t>”</a:t>
            </a:r>
            <a:r>
              <a:rPr lang="en" sz="2000" b="1" i="1" dirty="0">
                <a:latin typeface="Cambria" panose="02040503050406030204" pitchFamily="18" charset="0"/>
                <a:ea typeface="Cambria" panose="02040503050406030204" pitchFamily="18" charset="0"/>
              </a:rPr>
              <a:t> nhiều khi lại là một phần rất đáng quý trong mỗi con người”</a:t>
            </a:r>
            <a:endParaRPr sz="2000" b="1" i="1" dirty="0">
              <a:latin typeface="Cambria" panose="02040503050406030204" pitchFamily="18" charset="0"/>
              <a:ea typeface="Cambria" panose="02040503050406030204" pitchFamily="18" charset="0"/>
            </a:endParaRPr>
          </a:p>
        </p:txBody>
      </p:sp>
      <p:sp>
        <p:nvSpPr>
          <p:cNvPr id="414" name="Google Shape;2003;p55"/>
          <p:cNvSpPr txBox="1">
            <a:spLocks/>
          </p:cNvSpPr>
          <p:nvPr/>
        </p:nvSpPr>
        <p:spPr>
          <a:xfrm>
            <a:off x="454629" y="1879073"/>
            <a:ext cx="4955427" cy="833100"/>
          </a:xfrm>
          <a:prstGeom prst="rect">
            <a:avLst/>
          </a:prstGeom>
          <a:solidFill>
            <a:schemeClr val="accent4">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just">
              <a:buFont typeface="Roboto"/>
              <a:buNone/>
            </a:pPr>
            <a:r>
              <a:rPr lang="vi-VN" sz="2000" b="1" i="1" dirty="0">
                <a:latin typeface="Cambria" panose="02040503050406030204" pitchFamily="18" charset="0"/>
                <a:ea typeface="Cambria" panose="02040503050406030204" pitchFamily="18" charset="0"/>
              </a:rPr>
              <a:t>Không giống ai: </a:t>
            </a:r>
            <a:r>
              <a:rPr lang="vi-VN" sz="2000" dirty="0">
                <a:latin typeface="Cambria" panose="02040503050406030204" pitchFamily="18" charset="0"/>
                <a:ea typeface="Cambria" panose="02040503050406030204" pitchFamily="18" charset="0"/>
              </a:rPr>
              <a:t>Điểm riêng, khác biệt của mình so với mọi người.</a:t>
            </a:r>
          </a:p>
        </p:txBody>
      </p:sp>
      <p:sp>
        <p:nvSpPr>
          <p:cNvPr id="415" name="Google Shape;2003;p55"/>
          <p:cNvSpPr txBox="1">
            <a:spLocks/>
          </p:cNvSpPr>
          <p:nvPr/>
        </p:nvSpPr>
        <p:spPr>
          <a:xfrm>
            <a:off x="465572" y="2880225"/>
            <a:ext cx="4952280" cy="833100"/>
          </a:xfrm>
          <a:prstGeom prst="rect">
            <a:avLst/>
          </a:prstGeom>
          <a:solidFill>
            <a:schemeClr val="accent4">
              <a:lumMod val="40000"/>
              <a:lumOff val="6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just">
              <a:buFont typeface="Roboto"/>
              <a:buNone/>
            </a:pPr>
            <a:r>
              <a:rPr lang="vi-VN" sz="2000" b="1" i="1" dirty="0">
                <a:latin typeface="Cambria" panose="02040503050406030204" pitchFamily="18" charset="0"/>
                <a:ea typeface="Cambria" panose="02040503050406030204" pitchFamily="18" charset="0"/>
              </a:rPr>
              <a:t>Không giống ai</a:t>
            </a:r>
            <a:r>
              <a:rPr lang="vi-VN" sz="2000" dirty="0">
                <a:latin typeface="Cambria" panose="02040503050406030204" pitchFamily="18" charset="0"/>
                <a:ea typeface="Cambria" panose="02040503050406030204" pitchFamily="18" charset="0"/>
              </a:rPr>
              <a:t>: Khiến bản thân không bị nhầm lẫn, hòa trộn vào người khác.</a:t>
            </a:r>
          </a:p>
        </p:txBody>
      </p:sp>
      <p:sp>
        <p:nvSpPr>
          <p:cNvPr id="416" name="Google Shape;2003;p55"/>
          <p:cNvSpPr txBox="1">
            <a:spLocks/>
          </p:cNvSpPr>
          <p:nvPr/>
        </p:nvSpPr>
        <p:spPr>
          <a:xfrm>
            <a:off x="497754" y="3854412"/>
            <a:ext cx="5017613" cy="833100"/>
          </a:xfrm>
          <a:prstGeom prst="rect">
            <a:avLst/>
          </a:prstGeom>
          <a:solidFill>
            <a:schemeClr val="accent4">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1pPr>
            <a:lvl2pPr marL="914400" marR="0" lvl="1"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00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pPr marL="0" indent="0" algn="just">
              <a:buFont typeface="Roboto"/>
              <a:buNone/>
            </a:pPr>
            <a:r>
              <a:rPr lang="vi-VN" sz="2000" b="1" i="1" dirty="0">
                <a:latin typeface="Cambria" panose="02040503050406030204" pitchFamily="18" charset="0"/>
                <a:ea typeface="Cambria" panose="02040503050406030204" pitchFamily="18" charset="0"/>
              </a:rPr>
              <a:t>Không giống ai: </a:t>
            </a:r>
            <a:r>
              <a:rPr lang="vi-VN" sz="2000" dirty="0">
                <a:latin typeface="Cambria" panose="02040503050406030204" pitchFamily="18" charset="0"/>
                <a:ea typeface="Cambria" panose="02040503050406030204" pitchFamily="18" charset="0"/>
              </a:rPr>
              <a:t>Giúp bản thân mỗi người riêng biệt, tự tin và có giá trị của mình.</a:t>
            </a:r>
          </a:p>
        </p:txBody>
      </p:sp>
      <p:sp>
        <p:nvSpPr>
          <p:cNvPr id="2" name="Down Arrow 1"/>
          <p:cNvSpPr/>
          <p:nvPr/>
        </p:nvSpPr>
        <p:spPr>
          <a:xfrm>
            <a:off x="4685008" y="2574646"/>
            <a:ext cx="566572" cy="373105"/>
          </a:xfrm>
          <a:prstGeom prst="downArrow">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8" name="Down Arrow 417"/>
          <p:cNvSpPr/>
          <p:nvPr/>
        </p:nvSpPr>
        <p:spPr>
          <a:xfrm>
            <a:off x="4697804" y="3560812"/>
            <a:ext cx="566572" cy="373105"/>
          </a:xfrm>
          <a:prstGeom prst="downArrow">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9" name="Google Shape;2004;p55"/>
          <p:cNvGrpSpPr/>
          <p:nvPr/>
        </p:nvGrpSpPr>
        <p:grpSpPr>
          <a:xfrm>
            <a:off x="5526414" y="2220384"/>
            <a:ext cx="3617586" cy="2923116"/>
            <a:chOff x="2511752" y="2100788"/>
            <a:chExt cx="4322454" cy="2847361"/>
          </a:xfrm>
        </p:grpSpPr>
        <p:sp>
          <p:nvSpPr>
            <p:cNvPr id="420" name="Google Shape;2005;p55"/>
            <p:cNvSpPr/>
            <p:nvPr/>
          </p:nvSpPr>
          <p:spPr>
            <a:xfrm rot="210212">
              <a:off x="2557506" y="3192255"/>
              <a:ext cx="4230947" cy="1628137"/>
            </a:xfrm>
            <a:custGeom>
              <a:avLst/>
              <a:gdLst/>
              <a:ahLst/>
              <a:cxnLst/>
              <a:rect l="l" t="t" r="r" b="b"/>
              <a:pathLst>
                <a:path w="193673" h="79691" extrusionOk="0">
                  <a:moveTo>
                    <a:pt x="76789" y="0"/>
                  </a:moveTo>
                  <a:lnTo>
                    <a:pt x="1" y="38461"/>
                  </a:lnTo>
                  <a:lnTo>
                    <a:pt x="124823" y="79691"/>
                  </a:lnTo>
                  <a:lnTo>
                    <a:pt x="193672" y="26719"/>
                  </a:lnTo>
                  <a:lnTo>
                    <a:pt x="7678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 name="Google Shape;2006;p55"/>
            <p:cNvSpPr/>
            <p:nvPr/>
          </p:nvSpPr>
          <p:spPr>
            <a:xfrm>
              <a:off x="4797725" y="3326301"/>
              <a:ext cx="976418" cy="276988"/>
            </a:xfrm>
            <a:custGeom>
              <a:avLst/>
              <a:gdLst/>
              <a:ahLst/>
              <a:cxnLst/>
              <a:rect l="l" t="t" r="r" b="b"/>
              <a:pathLst>
                <a:path w="50137" h="17567" extrusionOk="0">
                  <a:moveTo>
                    <a:pt x="10113" y="1"/>
                  </a:moveTo>
                  <a:cubicBezTo>
                    <a:pt x="9545" y="1"/>
                    <a:pt x="8976" y="58"/>
                    <a:pt x="8407" y="192"/>
                  </a:cubicBezTo>
                  <a:lnTo>
                    <a:pt x="3970" y="993"/>
                  </a:lnTo>
                  <a:cubicBezTo>
                    <a:pt x="2369" y="1427"/>
                    <a:pt x="1068" y="2627"/>
                    <a:pt x="501" y="4229"/>
                  </a:cubicBezTo>
                  <a:cubicBezTo>
                    <a:pt x="1" y="5796"/>
                    <a:pt x="468" y="7564"/>
                    <a:pt x="1769" y="8632"/>
                  </a:cubicBezTo>
                  <a:cubicBezTo>
                    <a:pt x="2775" y="9422"/>
                    <a:pt x="4014" y="9594"/>
                    <a:pt x="5313" y="9594"/>
                  </a:cubicBezTo>
                  <a:cubicBezTo>
                    <a:pt x="6304" y="9594"/>
                    <a:pt x="7329" y="9494"/>
                    <a:pt x="8313" y="9494"/>
                  </a:cubicBezTo>
                  <a:cubicBezTo>
                    <a:pt x="8434" y="9494"/>
                    <a:pt x="8554" y="9496"/>
                    <a:pt x="8674" y="9499"/>
                  </a:cubicBezTo>
                  <a:cubicBezTo>
                    <a:pt x="14044" y="9632"/>
                    <a:pt x="18381" y="13735"/>
                    <a:pt x="23284" y="15870"/>
                  </a:cubicBezTo>
                  <a:cubicBezTo>
                    <a:pt x="25890" y="17016"/>
                    <a:pt x="28720" y="17567"/>
                    <a:pt x="31558" y="17567"/>
                  </a:cubicBezTo>
                  <a:cubicBezTo>
                    <a:pt x="37477" y="17567"/>
                    <a:pt x="43432" y="15174"/>
                    <a:pt x="47468" y="10800"/>
                  </a:cubicBezTo>
                  <a:cubicBezTo>
                    <a:pt x="48869" y="9265"/>
                    <a:pt x="50137" y="7197"/>
                    <a:pt x="49603" y="5163"/>
                  </a:cubicBezTo>
                  <a:cubicBezTo>
                    <a:pt x="48902" y="2394"/>
                    <a:pt x="45500" y="1460"/>
                    <a:pt x="42665" y="993"/>
                  </a:cubicBezTo>
                  <a:cubicBezTo>
                    <a:pt x="40195" y="611"/>
                    <a:pt x="37673" y="202"/>
                    <a:pt x="35168" y="202"/>
                  </a:cubicBezTo>
                  <a:cubicBezTo>
                    <a:pt x="34831" y="202"/>
                    <a:pt x="34495" y="210"/>
                    <a:pt x="34158" y="226"/>
                  </a:cubicBezTo>
                  <a:cubicBezTo>
                    <a:pt x="29754" y="450"/>
                    <a:pt x="25421" y="2090"/>
                    <a:pt x="21098" y="2090"/>
                  </a:cubicBezTo>
                  <a:cubicBezTo>
                    <a:pt x="20281" y="2090"/>
                    <a:pt x="19464" y="2031"/>
                    <a:pt x="18647" y="1894"/>
                  </a:cubicBezTo>
                  <a:cubicBezTo>
                    <a:pt x="15759" y="1421"/>
                    <a:pt x="12940" y="1"/>
                    <a:pt x="10113" y="1"/>
                  </a:cubicBezTo>
                  <a:close/>
                </a:path>
              </a:pathLst>
            </a:custGeom>
            <a:solidFill>
              <a:srgbClr val="171918">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 name="Google Shape;2007;p55"/>
            <p:cNvSpPr/>
            <p:nvPr/>
          </p:nvSpPr>
          <p:spPr>
            <a:xfrm>
              <a:off x="5459067" y="3277273"/>
              <a:ext cx="142284" cy="108495"/>
            </a:xfrm>
            <a:custGeom>
              <a:avLst/>
              <a:gdLst/>
              <a:ahLst/>
              <a:cxnLst/>
              <a:rect l="l" t="t" r="r" b="b"/>
              <a:pathLst>
                <a:path w="7306" h="5571" extrusionOk="0">
                  <a:moveTo>
                    <a:pt x="1468" y="0"/>
                  </a:moveTo>
                  <a:lnTo>
                    <a:pt x="0" y="33"/>
                  </a:lnTo>
                  <a:cubicBezTo>
                    <a:pt x="1301" y="1601"/>
                    <a:pt x="2135" y="3536"/>
                    <a:pt x="2469" y="5571"/>
                  </a:cubicBezTo>
                  <a:cubicBezTo>
                    <a:pt x="5337" y="4904"/>
                    <a:pt x="7306" y="4370"/>
                    <a:pt x="7306" y="4370"/>
                  </a:cubicBezTo>
                  <a:cubicBezTo>
                    <a:pt x="7306" y="4370"/>
                    <a:pt x="6805" y="334"/>
                    <a:pt x="1468" y="0"/>
                  </a:cubicBezTo>
                  <a:close/>
                </a:path>
              </a:pathLst>
            </a:custGeom>
            <a:solidFill>
              <a:srgbClr val="7B5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 name="Google Shape;2008;p55"/>
            <p:cNvSpPr/>
            <p:nvPr/>
          </p:nvSpPr>
          <p:spPr>
            <a:xfrm>
              <a:off x="5403193" y="3276611"/>
              <a:ext cx="98115" cy="15619"/>
            </a:xfrm>
            <a:custGeom>
              <a:avLst/>
              <a:gdLst/>
              <a:ahLst/>
              <a:cxnLst/>
              <a:rect l="l" t="t" r="r" b="b"/>
              <a:pathLst>
                <a:path w="5038" h="802" extrusionOk="0">
                  <a:moveTo>
                    <a:pt x="4404" y="1"/>
                  </a:moveTo>
                  <a:lnTo>
                    <a:pt x="1" y="67"/>
                  </a:lnTo>
                  <a:cubicBezTo>
                    <a:pt x="1668" y="368"/>
                    <a:pt x="3370" y="601"/>
                    <a:pt x="5038" y="801"/>
                  </a:cubicBezTo>
                  <a:cubicBezTo>
                    <a:pt x="4804" y="534"/>
                    <a:pt x="4604" y="268"/>
                    <a:pt x="4404" y="1"/>
                  </a:cubicBezTo>
                  <a:close/>
                </a:path>
              </a:pathLst>
            </a:custGeom>
            <a:solidFill>
              <a:srgbClr val="C6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 name="Google Shape;2009;p55"/>
            <p:cNvSpPr/>
            <p:nvPr/>
          </p:nvSpPr>
          <p:spPr>
            <a:xfrm>
              <a:off x="4900387" y="3116156"/>
              <a:ext cx="640552" cy="319117"/>
            </a:xfrm>
            <a:custGeom>
              <a:avLst/>
              <a:gdLst/>
              <a:ahLst/>
              <a:cxnLst/>
              <a:rect l="l" t="t" r="r" b="b"/>
              <a:pathLst>
                <a:path w="32891" h="16386" extrusionOk="0">
                  <a:moveTo>
                    <a:pt x="7339" y="1"/>
                  </a:moveTo>
                  <a:cubicBezTo>
                    <a:pt x="4403" y="2502"/>
                    <a:pt x="1168" y="5838"/>
                    <a:pt x="701" y="8740"/>
                  </a:cubicBezTo>
                  <a:cubicBezTo>
                    <a:pt x="0" y="13110"/>
                    <a:pt x="4470" y="16179"/>
                    <a:pt x="13043" y="16379"/>
                  </a:cubicBezTo>
                  <a:cubicBezTo>
                    <a:pt x="13219" y="16383"/>
                    <a:pt x="13400" y="16385"/>
                    <a:pt x="13585" y="16385"/>
                  </a:cubicBezTo>
                  <a:cubicBezTo>
                    <a:pt x="19091" y="16385"/>
                    <a:pt x="28114" y="14506"/>
                    <a:pt x="32890" y="13377"/>
                  </a:cubicBezTo>
                  <a:cubicBezTo>
                    <a:pt x="32657" y="11742"/>
                    <a:pt x="31890" y="10408"/>
                    <a:pt x="30822" y="9040"/>
                  </a:cubicBezTo>
                  <a:cubicBezTo>
                    <a:pt x="29188" y="8840"/>
                    <a:pt x="27486" y="8607"/>
                    <a:pt x="25819" y="8306"/>
                  </a:cubicBezTo>
                  <a:lnTo>
                    <a:pt x="19014" y="8407"/>
                  </a:lnTo>
                  <a:cubicBezTo>
                    <a:pt x="20014" y="8306"/>
                    <a:pt x="20982" y="7973"/>
                    <a:pt x="21849" y="7473"/>
                  </a:cubicBezTo>
                  <a:cubicBezTo>
                    <a:pt x="16412" y="6072"/>
                    <a:pt x="11242" y="3837"/>
                    <a:pt x="73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5" name="Google Shape;2010;p55"/>
            <p:cNvSpPr/>
            <p:nvPr/>
          </p:nvSpPr>
          <p:spPr>
            <a:xfrm>
              <a:off x="5043295" y="2971944"/>
              <a:ext cx="439823" cy="289749"/>
            </a:xfrm>
            <a:custGeom>
              <a:avLst/>
              <a:gdLst/>
              <a:ahLst/>
              <a:cxnLst/>
              <a:rect l="l" t="t" r="r" b="b"/>
              <a:pathLst>
                <a:path w="22584" h="14878" extrusionOk="0">
                  <a:moveTo>
                    <a:pt x="19014" y="0"/>
                  </a:moveTo>
                  <a:lnTo>
                    <a:pt x="5071" y="3636"/>
                  </a:lnTo>
                  <a:cubicBezTo>
                    <a:pt x="3303" y="4804"/>
                    <a:pt x="1635" y="6038"/>
                    <a:pt x="1" y="7406"/>
                  </a:cubicBezTo>
                  <a:cubicBezTo>
                    <a:pt x="3904" y="11242"/>
                    <a:pt x="9074" y="13477"/>
                    <a:pt x="14511" y="14878"/>
                  </a:cubicBezTo>
                  <a:cubicBezTo>
                    <a:pt x="16312" y="13843"/>
                    <a:pt x="17847" y="12409"/>
                    <a:pt x="19014" y="10708"/>
                  </a:cubicBezTo>
                  <a:cubicBezTo>
                    <a:pt x="22584" y="5738"/>
                    <a:pt x="19014" y="0"/>
                    <a:pt x="19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6" name="Google Shape;2011;p55"/>
            <p:cNvSpPr/>
            <p:nvPr/>
          </p:nvSpPr>
          <p:spPr>
            <a:xfrm>
              <a:off x="5105673" y="3046650"/>
              <a:ext cx="78621" cy="89663"/>
            </a:xfrm>
            <a:custGeom>
              <a:avLst/>
              <a:gdLst/>
              <a:ahLst/>
              <a:cxnLst/>
              <a:rect l="l" t="t" r="r" b="b"/>
              <a:pathLst>
                <a:path w="4037" h="4604" fill="none" extrusionOk="0">
                  <a:moveTo>
                    <a:pt x="0" y="4604"/>
                  </a:moveTo>
                  <a:cubicBezTo>
                    <a:pt x="701" y="3870"/>
                    <a:pt x="1368" y="3069"/>
                    <a:pt x="1935" y="2235"/>
                  </a:cubicBezTo>
                  <a:cubicBezTo>
                    <a:pt x="2602" y="1435"/>
                    <a:pt x="3302" y="701"/>
                    <a:pt x="4036" y="0"/>
                  </a:cubicBezTo>
                </a:path>
              </a:pathLst>
            </a:custGeom>
            <a:noFill/>
            <a:ln w="500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7" name="Google Shape;2012;p55"/>
            <p:cNvSpPr/>
            <p:nvPr/>
          </p:nvSpPr>
          <p:spPr>
            <a:xfrm>
              <a:off x="5656543" y="3344832"/>
              <a:ext cx="79283" cy="63118"/>
            </a:xfrm>
            <a:custGeom>
              <a:avLst/>
              <a:gdLst/>
              <a:ahLst/>
              <a:cxnLst/>
              <a:rect l="l" t="t" r="r" b="b"/>
              <a:pathLst>
                <a:path w="4071" h="3241" extrusionOk="0">
                  <a:moveTo>
                    <a:pt x="1635" y="0"/>
                  </a:moveTo>
                  <a:cubicBezTo>
                    <a:pt x="801" y="767"/>
                    <a:pt x="234" y="1768"/>
                    <a:pt x="1" y="2869"/>
                  </a:cubicBezTo>
                  <a:cubicBezTo>
                    <a:pt x="1147" y="3159"/>
                    <a:pt x="2040" y="3241"/>
                    <a:pt x="2684" y="3241"/>
                  </a:cubicBezTo>
                  <a:cubicBezTo>
                    <a:pt x="3521" y="3241"/>
                    <a:pt x="3937" y="3102"/>
                    <a:pt x="3937" y="3102"/>
                  </a:cubicBezTo>
                  <a:cubicBezTo>
                    <a:pt x="3937" y="3102"/>
                    <a:pt x="4070" y="2702"/>
                    <a:pt x="16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8" name="Google Shape;2013;p55"/>
            <p:cNvSpPr/>
            <p:nvPr/>
          </p:nvSpPr>
          <p:spPr>
            <a:xfrm>
              <a:off x="5518173" y="3206462"/>
              <a:ext cx="225443" cy="199443"/>
            </a:xfrm>
            <a:custGeom>
              <a:avLst/>
              <a:gdLst/>
              <a:ahLst/>
              <a:cxnLst/>
              <a:rect l="l" t="t" r="r" b="b"/>
              <a:pathLst>
                <a:path w="11576" h="10241" extrusionOk="0">
                  <a:moveTo>
                    <a:pt x="768" y="0"/>
                  </a:moveTo>
                  <a:cubicBezTo>
                    <a:pt x="501" y="267"/>
                    <a:pt x="234" y="567"/>
                    <a:pt x="1" y="834"/>
                  </a:cubicBezTo>
                  <a:cubicBezTo>
                    <a:pt x="2503" y="2068"/>
                    <a:pt x="6939" y="4804"/>
                    <a:pt x="11042" y="10241"/>
                  </a:cubicBezTo>
                  <a:cubicBezTo>
                    <a:pt x="11276" y="10074"/>
                    <a:pt x="11442" y="9874"/>
                    <a:pt x="11576" y="9640"/>
                  </a:cubicBezTo>
                  <a:cubicBezTo>
                    <a:pt x="11576" y="9640"/>
                    <a:pt x="11476" y="8440"/>
                    <a:pt x="6872" y="4370"/>
                  </a:cubicBezTo>
                  <a:cubicBezTo>
                    <a:pt x="2736" y="734"/>
                    <a:pt x="768" y="0"/>
                    <a:pt x="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9" name="Google Shape;2014;p55"/>
            <p:cNvSpPr/>
            <p:nvPr/>
          </p:nvSpPr>
          <p:spPr>
            <a:xfrm>
              <a:off x="5621469" y="3341735"/>
              <a:ext cx="20157" cy="51842"/>
            </a:xfrm>
            <a:custGeom>
              <a:avLst/>
              <a:gdLst/>
              <a:ahLst/>
              <a:cxnLst/>
              <a:rect l="l" t="t" r="r" b="b"/>
              <a:pathLst>
                <a:path w="1035" h="2662" extrusionOk="0">
                  <a:moveTo>
                    <a:pt x="935" y="1"/>
                  </a:moveTo>
                  <a:cubicBezTo>
                    <a:pt x="910" y="1"/>
                    <a:pt x="885" y="9"/>
                    <a:pt x="868" y="26"/>
                  </a:cubicBezTo>
                  <a:cubicBezTo>
                    <a:pt x="234" y="726"/>
                    <a:pt x="1" y="1694"/>
                    <a:pt x="234" y="2594"/>
                  </a:cubicBezTo>
                  <a:cubicBezTo>
                    <a:pt x="234" y="2628"/>
                    <a:pt x="301" y="2661"/>
                    <a:pt x="334" y="2661"/>
                  </a:cubicBezTo>
                  <a:cubicBezTo>
                    <a:pt x="368" y="2628"/>
                    <a:pt x="401" y="2561"/>
                    <a:pt x="401" y="2528"/>
                  </a:cubicBezTo>
                  <a:cubicBezTo>
                    <a:pt x="167" y="1694"/>
                    <a:pt x="401" y="793"/>
                    <a:pt x="1001" y="159"/>
                  </a:cubicBezTo>
                  <a:cubicBezTo>
                    <a:pt x="1035" y="126"/>
                    <a:pt x="1035" y="59"/>
                    <a:pt x="1001" y="26"/>
                  </a:cubicBezTo>
                  <a:cubicBezTo>
                    <a:pt x="985" y="9"/>
                    <a:pt x="960" y="1"/>
                    <a:pt x="935" y="1"/>
                  </a:cubicBezTo>
                  <a:close/>
                </a:path>
              </a:pathLst>
            </a:custGeom>
            <a:solidFill>
              <a:srgbClr val="2D3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0" name="Google Shape;2015;p55"/>
            <p:cNvSpPr/>
            <p:nvPr/>
          </p:nvSpPr>
          <p:spPr>
            <a:xfrm>
              <a:off x="5595489" y="3333303"/>
              <a:ext cx="22747" cy="51180"/>
            </a:xfrm>
            <a:custGeom>
              <a:avLst/>
              <a:gdLst/>
              <a:ahLst/>
              <a:cxnLst/>
              <a:rect l="l" t="t" r="r" b="b"/>
              <a:pathLst>
                <a:path w="1168" h="2628" extrusionOk="0">
                  <a:moveTo>
                    <a:pt x="1068" y="0"/>
                  </a:moveTo>
                  <a:cubicBezTo>
                    <a:pt x="1043" y="0"/>
                    <a:pt x="1018" y="9"/>
                    <a:pt x="1001" y="25"/>
                  </a:cubicBezTo>
                  <a:cubicBezTo>
                    <a:pt x="0" y="1393"/>
                    <a:pt x="367" y="2527"/>
                    <a:pt x="367" y="2560"/>
                  </a:cubicBezTo>
                  <a:cubicBezTo>
                    <a:pt x="367" y="2627"/>
                    <a:pt x="434" y="2627"/>
                    <a:pt x="467" y="2627"/>
                  </a:cubicBezTo>
                  <a:cubicBezTo>
                    <a:pt x="501" y="2594"/>
                    <a:pt x="534" y="2560"/>
                    <a:pt x="534" y="2494"/>
                  </a:cubicBezTo>
                  <a:cubicBezTo>
                    <a:pt x="367" y="1660"/>
                    <a:pt x="601" y="792"/>
                    <a:pt x="1134" y="159"/>
                  </a:cubicBezTo>
                  <a:cubicBezTo>
                    <a:pt x="1168" y="92"/>
                    <a:pt x="1168" y="59"/>
                    <a:pt x="1134" y="25"/>
                  </a:cubicBezTo>
                  <a:cubicBezTo>
                    <a:pt x="1118" y="9"/>
                    <a:pt x="1093" y="0"/>
                    <a:pt x="1068" y="0"/>
                  </a:cubicBezTo>
                  <a:close/>
                </a:path>
              </a:pathLst>
            </a:custGeom>
            <a:solidFill>
              <a:srgbClr val="2D3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1" name="Google Shape;2016;p55"/>
            <p:cNvSpPr/>
            <p:nvPr/>
          </p:nvSpPr>
          <p:spPr>
            <a:xfrm>
              <a:off x="5577300" y="3366430"/>
              <a:ext cx="27947" cy="35620"/>
            </a:xfrm>
            <a:custGeom>
              <a:avLst/>
              <a:gdLst/>
              <a:ahLst/>
              <a:cxnLst/>
              <a:rect l="l" t="t" r="r" b="b"/>
              <a:pathLst>
                <a:path w="1435" h="1829" extrusionOk="0">
                  <a:moveTo>
                    <a:pt x="1201" y="292"/>
                  </a:moveTo>
                  <a:lnTo>
                    <a:pt x="1201" y="292"/>
                  </a:lnTo>
                  <a:cubicBezTo>
                    <a:pt x="1034" y="759"/>
                    <a:pt x="734" y="1526"/>
                    <a:pt x="467" y="1627"/>
                  </a:cubicBezTo>
                  <a:cubicBezTo>
                    <a:pt x="426" y="1640"/>
                    <a:pt x="390" y="1648"/>
                    <a:pt x="358" y="1648"/>
                  </a:cubicBezTo>
                  <a:cubicBezTo>
                    <a:pt x="312" y="1648"/>
                    <a:pt x="273" y="1632"/>
                    <a:pt x="234" y="1593"/>
                  </a:cubicBezTo>
                  <a:cubicBezTo>
                    <a:pt x="167" y="1560"/>
                    <a:pt x="134" y="1460"/>
                    <a:pt x="134" y="1393"/>
                  </a:cubicBezTo>
                  <a:cubicBezTo>
                    <a:pt x="167" y="1059"/>
                    <a:pt x="801" y="559"/>
                    <a:pt x="1201" y="292"/>
                  </a:cubicBezTo>
                  <a:close/>
                  <a:moveTo>
                    <a:pt x="1351" y="0"/>
                  </a:moveTo>
                  <a:cubicBezTo>
                    <a:pt x="1335" y="0"/>
                    <a:pt x="1318" y="9"/>
                    <a:pt x="1301" y="25"/>
                  </a:cubicBezTo>
                  <a:cubicBezTo>
                    <a:pt x="1168" y="92"/>
                    <a:pt x="34" y="826"/>
                    <a:pt x="0" y="1393"/>
                  </a:cubicBezTo>
                  <a:cubicBezTo>
                    <a:pt x="0" y="1526"/>
                    <a:pt x="34" y="1660"/>
                    <a:pt x="134" y="1727"/>
                  </a:cubicBezTo>
                  <a:cubicBezTo>
                    <a:pt x="198" y="1791"/>
                    <a:pt x="291" y="1828"/>
                    <a:pt x="375" y="1828"/>
                  </a:cubicBezTo>
                  <a:cubicBezTo>
                    <a:pt x="421" y="1828"/>
                    <a:pt x="465" y="1817"/>
                    <a:pt x="501" y="1793"/>
                  </a:cubicBezTo>
                  <a:cubicBezTo>
                    <a:pt x="1001" y="1627"/>
                    <a:pt x="1368" y="292"/>
                    <a:pt x="1401" y="125"/>
                  </a:cubicBezTo>
                  <a:cubicBezTo>
                    <a:pt x="1435" y="92"/>
                    <a:pt x="1401" y="59"/>
                    <a:pt x="1401" y="59"/>
                  </a:cubicBezTo>
                  <a:lnTo>
                    <a:pt x="1401" y="25"/>
                  </a:lnTo>
                  <a:cubicBezTo>
                    <a:pt x="1385" y="9"/>
                    <a:pt x="1368" y="0"/>
                    <a:pt x="1351" y="0"/>
                  </a:cubicBezTo>
                  <a:close/>
                </a:path>
              </a:pathLst>
            </a:custGeom>
            <a:solidFill>
              <a:srgbClr val="2D3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2" name="Google Shape;2017;p55"/>
            <p:cNvSpPr/>
            <p:nvPr/>
          </p:nvSpPr>
          <p:spPr>
            <a:xfrm>
              <a:off x="5567543" y="3353713"/>
              <a:ext cx="37704" cy="18540"/>
            </a:xfrm>
            <a:custGeom>
              <a:avLst/>
              <a:gdLst/>
              <a:ahLst/>
              <a:cxnLst/>
              <a:rect l="l" t="t" r="r" b="b"/>
              <a:pathLst>
                <a:path w="1936" h="952" extrusionOk="0">
                  <a:moveTo>
                    <a:pt x="476" y="183"/>
                  </a:moveTo>
                  <a:cubicBezTo>
                    <a:pt x="791" y="183"/>
                    <a:pt x="1323" y="479"/>
                    <a:pt x="1635" y="678"/>
                  </a:cubicBezTo>
                  <a:cubicBezTo>
                    <a:pt x="1407" y="731"/>
                    <a:pt x="1113" y="775"/>
                    <a:pt x="853" y="775"/>
                  </a:cubicBezTo>
                  <a:cubicBezTo>
                    <a:pt x="619" y="775"/>
                    <a:pt x="412" y="740"/>
                    <a:pt x="301" y="645"/>
                  </a:cubicBezTo>
                  <a:lnTo>
                    <a:pt x="268" y="612"/>
                  </a:lnTo>
                  <a:cubicBezTo>
                    <a:pt x="201" y="545"/>
                    <a:pt x="201" y="478"/>
                    <a:pt x="201" y="378"/>
                  </a:cubicBezTo>
                  <a:cubicBezTo>
                    <a:pt x="201" y="311"/>
                    <a:pt x="268" y="245"/>
                    <a:pt x="335" y="211"/>
                  </a:cubicBezTo>
                  <a:cubicBezTo>
                    <a:pt x="374" y="192"/>
                    <a:pt x="422" y="183"/>
                    <a:pt x="476" y="183"/>
                  </a:cubicBezTo>
                  <a:close/>
                  <a:moveTo>
                    <a:pt x="478" y="1"/>
                  </a:moveTo>
                  <a:cubicBezTo>
                    <a:pt x="400" y="1"/>
                    <a:pt x="329" y="14"/>
                    <a:pt x="268" y="45"/>
                  </a:cubicBezTo>
                  <a:cubicBezTo>
                    <a:pt x="134" y="78"/>
                    <a:pt x="68" y="211"/>
                    <a:pt x="34" y="345"/>
                  </a:cubicBezTo>
                  <a:cubicBezTo>
                    <a:pt x="1" y="478"/>
                    <a:pt x="34" y="645"/>
                    <a:pt x="134" y="745"/>
                  </a:cubicBezTo>
                  <a:cubicBezTo>
                    <a:pt x="278" y="902"/>
                    <a:pt x="555" y="951"/>
                    <a:pt x="846" y="951"/>
                  </a:cubicBezTo>
                  <a:cubicBezTo>
                    <a:pt x="1299" y="951"/>
                    <a:pt x="1788" y="832"/>
                    <a:pt x="1869" y="812"/>
                  </a:cubicBezTo>
                  <a:cubicBezTo>
                    <a:pt x="1902" y="812"/>
                    <a:pt x="1936" y="778"/>
                    <a:pt x="1936" y="745"/>
                  </a:cubicBezTo>
                  <a:cubicBezTo>
                    <a:pt x="1936" y="712"/>
                    <a:pt x="1936" y="678"/>
                    <a:pt x="1902" y="678"/>
                  </a:cubicBezTo>
                  <a:lnTo>
                    <a:pt x="1902" y="645"/>
                  </a:lnTo>
                  <a:cubicBezTo>
                    <a:pt x="1786" y="587"/>
                    <a:pt x="991" y="1"/>
                    <a:pt x="478" y="1"/>
                  </a:cubicBezTo>
                  <a:close/>
                </a:path>
              </a:pathLst>
            </a:custGeom>
            <a:solidFill>
              <a:srgbClr val="2D3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3" name="Google Shape;2018;p55"/>
            <p:cNvSpPr/>
            <p:nvPr/>
          </p:nvSpPr>
          <p:spPr>
            <a:xfrm>
              <a:off x="5527268" y="3305843"/>
              <a:ext cx="140337" cy="108515"/>
            </a:xfrm>
            <a:custGeom>
              <a:avLst/>
              <a:gdLst/>
              <a:ahLst/>
              <a:cxnLst/>
              <a:rect l="l" t="t" r="r" b="b"/>
              <a:pathLst>
                <a:path w="7206" h="5572" extrusionOk="0">
                  <a:moveTo>
                    <a:pt x="1" y="1"/>
                  </a:moveTo>
                  <a:cubicBezTo>
                    <a:pt x="1268" y="1602"/>
                    <a:pt x="2102" y="3503"/>
                    <a:pt x="2369" y="5571"/>
                  </a:cubicBezTo>
                  <a:cubicBezTo>
                    <a:pt x="5271" y="4904"/>
                    <a:pt x="7206" y="4404"/>
                    <a:pt x="7206" y="4404"/>
                  </a:cubicBezTo>
                  <a:cubicBezTo>
                    <a:pt x="7206" y="4404"/>
                    <a:pt x="6772" y="368"/>
                    <a:pt x="1435" y="1"/>
                  </a:cubicBezTo>
                  <a:close/>
                </a:path>
              </a:pathLst>
            </a:custGeom>
            <a:solidFill>
              <a:srgbClr val="7B5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4" name="Google Shape;2019;p55"/>
            <p:cNvSpPr/>
            <p:nvPr/>
          </p:nvSpPr>
          <p:spPr>
            <a:xfrm>
              <a:off x="4967284" y="2962187"/>
              <a:ext cx="639910" cy="498579"/>
            </a:xfrm>
            <a:custGeom>
              <a:avLst/>
              <a:gdLst/>
              <a:ahLst/>
              <a:cxnLst/>
              <a:rect l="l" t="t" r="r" b="b"/>
              <a:pathLst>
                <a:path w="32858" h="25601" extrusionOk="0">
                  <a:moveTo>
                    <a:pt x="23751" y="1"/>
                  </a:moveTo>
                  <a:lnTo>
                    <a:pt x="12577" y="5438"/>
                  </a:lnTo>
                  <a:cubicBezTo>
                    <a:pt x="12577" y="5438"/>
                    <a:pt x="1669" y="12343"/>
                    <a:pt x="735" y="17847"/>
                  </a:cubicBezTo>
                  <a:cubicBezTo>
                    <a:pt x="1" y="22217"/>
                    <a:pt x="4437" y="25319"/>
                    <a:pt x="13010" y="25586"/>
                  </a:cubicBezTo>
                  <a:cubicBezTo>
                    <a:pt x="13277" y="25596"/>
                    <a:pt x="13553" y="25600"/>
                    <a:pt x="13838" y="25600"/>
                  </a:cubicBezTo>
                  <a:cubicBezTo>
                    <a:pt x="19340" y="25600"/>
                    <a:pt x="28164" y="23830"/>
                    <a:pt x="32858" y="22784"/>
                  </a:cubicBezTo>
                  <a:cubicBezTo>
                    <a:pt x="32591" y="20816"/>
                    <a:pt x="31590" y="19315"/>
                    <a:pt x="30223" y="17613"/>
                  </a:cubicBezTo>
                  <a:lnTo>
                    <a:pt x="19015" y="17680"/>
                  </a:lnTo>
                  <a:cubicBezTo>
                    <a:pt x="19015" y="17680"/>
                    <a:pt x="22484" y="17580"/>
                    <a:pt x="26386" y="12877"/>
                  </a:cubicBezTo>
                  <a:cubicBezTo>
                    <a:pt x="31157" y="7073"/>
                    <a:pt x="23751" y="1"/>
                    <a:pt x="23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5" name="Google Shape;2020;p55"/>
            <p:cNvSpPr/>
            <p:nvPr/>
          </p:nvSpPr>
          <p:spPr>
            <a:xfrm>
              <a:off x="5722817" y="3375369"/>
              <a:ext cx="79925" cy="63002"/>
            </a:xfrm>
            <a:custGeom>
              <a:avLst/>
              <a:gdLst/>
              <a:ahLst/>
              <a:cxnLst/>
              <a:rect l="l" t="t" r="r" b="b"/>
              <a:pathLst>
                <a:path w="4104" h="3235" extrusionOk="0">
                  <a:moveTo>
                    <a:pt x="1702" y="0"/>
                  </a:moveTo>
                  <a:cubicBezTo>
                    <a:pt x="834" y="734"/>
                    <a:pt x="267" y="1735"/>
                    <a:pt x="0" y="2835"/>
                  </a:cubicBezTo>
                  <a:cubicBezTo>
                    <a:pt x="1193" y="3148"/>
                    <a:pt x="2112" y="3235"/>
                    <a:pt x="2764" y="3235"/>
                  </a:cubicBezTo>
                  <a:cubicBezTo>
                    <a:pt x="3572" y="3235"/>
                    <a:pt x="3970" y="3102"/>
                    <a:pt x="3970" y="3102"/>
                  </a:cubicBezTo>
                  <a:cubicBezTo>
                    <a:pt x="3970" y="3102"/>
                    <a:pt x="4103" y="2735"/>
                    <a:pt x="1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6" name="Google Shape;2021;p55"/>
            <p:cNvSpPr/>
            <p:nvPr/>
          </p:nvSpPr>
          <p:spPr>
            <a:xfrm>
              <a:off x="5555215" y="3248216"/>
              <a:ext cx="200106" cy="182383"/>
            </a:xfrm>
            <a:custGeom>
              <a:avLst/>
              <a:gdLst/>
              <a:ahLst/>
              <a:cxnLst/>
              <a:rect l="l" t="t" r="r" b="b"/>
              <a:pathLst>
                <a:path w="10275" h="9365" extrusionOk="0">
                  <a:moveTo>
                    <a:pt x="2141" y="1"/>
                  </a:moveTo>
                  <a:cubicBezTo>
                    <a:pt x="1729" y="1"/>
                    <a:pt x="1568" y="158"/>
                    <a:pt x="1568" y="158"/>
                  </a:cubicBezTo>
                  <a:cubicBezTo>
                    <a:pt x="934" y="1025"/>
                    <a:pt x="400" y="1959"/>
                    <a:pt x="0" y="2960"/>
                  </a:cubicBezTo>
                  <a:cubicBezTo>
                    <a:pt x="3636" y="3627"/>
                    <a:pt x="5137" y="8397"/>
                    <a:pt x="5137" y="8397"/>
                  </a:cubicBezTo>
                  <a:cubicBezTo>
                    <a:pt x="6438" y="8997"/>
                    <a:pt x="7672" y="9131"/>
                    <a:pt x="8606" y="9364"/>
                  </a:cubicBezTo>
                  <a:cubicBezTo>
                    <a:pt x="8873" y="8264"/>
                    <a:pt x="9440" y="7263"/>
                    <a:pt x="10274" y="6529"/>
                  </a:cubicBezTo>
                  <a:cubicBezTo>
                    <a:pt x="9640" y="5829"/>
                    <a:pt x="8873" y="4961"/>
                    <a:pt x="7872" y="3927"/>
                  </a:cubicBezTo>
                  <a:cubicBezTo>
                    <a:pt x="4631" y="576"/>
                    <a:pt x="2928" y="1"/>
                    <a:pt x="2141" y="1"/>
                  </a:cubicBezTo>
                  <a:close/>
                </a:path>
              </a:pathLst>
            </a:custGeom>
            <a:solidFill>
              <a:srgbClr val="517B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7" name="Google Shape;2022;p55"/>
            <p:cNvSpPr/>
            <p:nvPr/>
          </p:nvSpPr>
          <p:spPr>
            <a:xfrm>
              <a:off x="5586394" y="3235694"/>
              <a:ext cx="224138" cy="200748"/>
            </a:xfrm>
            <a:custGeom>
              <a:avLst/>
              <a:gdLst/>
              <a:ahLst/>
              <a:cxnLst/>
              <a:rect l="l" t="t" r="r" b="b"/>
              <a:pathLst>
                <a:path w="11509" h="10308" extrusionOk="0">
                  <a:moveTo>
                    <a:pt x="801" y="0"/>
                  </a:moveTo>
                  <a:cubicBezTo>
                    <a:pt x="501" y="267"/>
                    <a:pt x="234" y="534"/>
                    <a:pt x="0" y="834"/>
                  </a:cubicBezTo>
                  <a:cubicBezTo>
                    <a:pt x="2502" y="2068"/>
                    <a:pt x="6905" y="4870"/>
                    <a:pt x="10975" y="10308"/>
                  </a:cubicBezTo>
                  <a:cubicBezTo>
                    <a:pt x="11175" y="10141"/>
                    <a:pt x="11375" y="9941"/>
                    <a:pt x="11509" y="9741"/>
                  </a:cubicBezTo>
                  <a:cubicBezTo>
                    <a:pt x="11509" y="9741"/>
                    <a:pt x="11408" y="8540"/>
                    <a:pt x="6839" y="4403"/>
                  </a:cubicBezTo>
                  <a:cubicBezTo>
                    <a:pt x="2736" y="734"/>
                    <a:pt x="801" y="0"/>
                    <a:pt x="8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8" name="Google Shape;2023;p55"/>
            <p:cNvSpPr/>
            <p:nvPr/>
          </p:nvSpPr>
          <p:spPr>
            <a:xfrm>
              <a:off x="5688385" y="3371630"/>
              <a:ext cx="20157" cy="51823"/>
            </a:xfrm>
            <a:custGeom>
              <a:avLst/>
              <a:gdLst/>
              <a:ahLst/>
              <a:cxnLst/>
              <a:rect l="l" t="t" r="r" b="b"/>
              <a:pathLst>
                <a:path w="1035" h="2661" extrusionOk="0">
                  <a:moveTo>
                    <a:pt x="934" y="0"/>
                  </a:moveTo>
                  <a:cubicBezTo>
                    <a:pt x="909" y="0"/>
                    <a:pt x="884" y="9"/>
                    <a:pt x="868" y="25"/>
                  </a:cubicBezTo>
                  <a:cubicBezTo>
                    <a:pt x="234" y="726"/>
                    <a:pt x="0" y="1693"/>
                    <a:pt x="201" y="2594"/>
                  </a:cubicBezTo>
                  <a:cubicBezTo>
                    <a:pt x="234" y="2627"/>
                    <a:pt x="267" y="2660"/>
                    <a:pt x="334" y="2660"/>
                  </a:cubicBezTo>
                  <a:cubicBezTo>
                    <a:pt x="367" y="2627"/>
                    <a:pt x="401" y="2560"/>
                    <a:pt x="367" y="2527"/>
                  </a:cubicBezTo>
                  <a:cubicBezTo>
                    <a:pt x="167" y="1693"/>
                    <a:pt x="401" y="792"/>
                    <a:pt x="1001" y="159"/>
                  </a:cubicBezTo>
                  <a:cubicBezTo>
                    <a:pt x="1034" y="125"/>
                    <a:pt x="1034" y="59"/>
                    <a:pt x="1001" y="25"/>
                  </a:cubicBezTo>
                  <a:cubicBezTo>
                    <a:pt x="984" y="9"/>
                    <a:pt x="959" y="0"/>
                    <a:pt x="934" y="0"/>
                  </a:cubicBezTo>
                  <a:close/>
                </a:path>
              </a:pathLst>
            </a:custGeom>
            <a:solidFill>
              <a:srgbClr val="2D3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9" name="Google Shape;2024;p55"/>
            <p:cNvSpPr/>
            <p:nvPr/>
          </p:nvSpPr>
          <p:spPr>
            <a:xfrm>
              <a:off x="5663048" y="3362924"/>
              <a:ext cx="22747" cy="51044"/>
            </a:xfrm>
            <a:custGeom>
              <a:avLst/>
              <a:gdLst/>
              <a:ahLst/>
              <a:cxnLst/>
              <a:rect l="l" t="t" r="r" b="b"/>
              <a:pathLst>
                <a:path w="1168" h="2621" extrusionOk="0">
                  <a:moveTo>
                    <a:pt x="1079" y="0"/>
                  </a:moveTo>
                  <a:cubicBezTo>
                    <a:pt x="1051" y="0"/>
                    <a:pt x="1020" y="19"/>
                    <a:pt x="1001" y="39"/>
                  </a:cubicBezTo>
                  <a:cubicBezTo>
                    <a:pt x="0" y="1406"/>
                    <a:pt x="334" y="2507"/>
                    <a:pt x="334" y="2574"/>
                  </a:cubicBezTo>
                  <a:cubicBezTo>
                    <a:pt x="334" y="2597"/>
                    <a:pt x="367" y="2621"/>
                    <a:pt x="399" y="2621"/>
                  </a:cubicBezTo>
                  <a:cubicBezTo>
                    <a:pt x="412" y="2621"/>
                    <a:pt x="424" y="2617"/>
                    <a:pt x="434" y="2607"/>
                  </a:cubicBezTo>
                  <a:cubicBezTo>
                    <a:pt x="467" y="2607"/>
                    <a:pt x="501" y="2540"/>
                    <a:pt x="501" y="2507"/>
                  </a:cubicBezTo>
                  <a:cubicBezTo>
                    <a:pt x="467" y="2474"/>
                    <a:pt x="167" y="1406"/>
                    <a:pt x="1135" y="139"/>
                  </a:cubicBezTo>
                  <a:cubicBezTo>
                    <a:pt x="1168" y="105"/>
                    <a:pt x="1168" y="72"/>
                    <a:pt x="1135" y="39"/>
                  </a:cubicBezTo>
                  <a:cubicBezTo>
                    <a:pt x="1121" y="10"/>
                    <a:pt x="1100" y="0"/>
                    <a:pt x="1079" y="0"/>
                  </a:cubicBezTo>
                  <a:close/>
                </a:path>
              </a:pathLst>
            </a:custGeom>
            <a:solidFill>
              <a:srgbClr val="2D3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0" name="Google Shape;2025;p55"/>
            <p:cNvSpPr/>
            <p:nvPr/>
          </p:nvSpPr>
          <p:spPr>
            <a:xfrm>
              <a:off x="5643553" y="3396304"/>
              <a:ext cx="28609" cy="35328"/>
            </a:xfrm>
            <a:custGeom>
              <a:avLst/>
              <a:gdLst/>
              <a:ahLst/>
              <a:cxnLst/>
              <a:rect l="l" t="t" r="r" b="b"/>
              <a:pathLst>
                <a:path w="1469" h="1814" extrusionOk="0">
                  <a:moveTo>
                    <a:pt x="1235" y="293"/>
                  </a:moveTo>
                  <a:cubicBezTo>
                    <a:pt x="1068" y="760"/>
                    <a:pt x="768" y="1494"/>
                    <a:pt x="468" y="1627"/>
                  </a:cubicBezTo>
                  <a:cubicBezTo>
                    <a:pt x="401" y="1627"/>
                    <a:pt x="334" y="1627"/>
                    <a:pt x="268" y="1560"/>
                  </a:cubicBezTo>
                  <a:cubicBezTo>
                    <a:pt x="201" y="1527"/>
                    <a:pt x="168" y="1460"/>
                    <a:pt x="168" y="1360"/>
                  </a:cubicBezTo>
                  <a:cubicBezTo>
                    <a:pt x="201" y="1027"/>
                    <a:pt x="835" y="560"/>
                    <a:pt x="1235" y="293"/>
                  </a:cubicBezTo>
                  <a:close/>
                  <a:moveTo>
                    <a:pt x="1385" y="1"/>
                  </a:moveTo>
                  <a:cubicBezTo>
                    <a:pt x="1368" y="1"/>
                    <a:pt x="1352" y="9"/>
                    <a:pt x="1335" y="26"/>
                  </a:cubicBezTo>
                  <a:cubicBezTo>
                    <a:pt x="1202" y="126"/>
                    <a:pt x="67" y="793"/>
                    <a:pt x="34" y="1360"/>
                  </a:cubicBezTo>
                  <a:cubicBezTo>
                    <a:pt x="1" y="1494"/>
                    <a:pt x="67" y="1627"/>
                    <a:pt x="168" y="1727"/>
                  </a:cubicBezTo>
                  <a:cubicBezTo>
                    <a:pt x="231" y="1790"/>
                    <a:pt x="308" y="1814"/>
                    <a:pt x="390" y="1814"/>
                  </a:cubicBezTo>
                  <a:cubicBezTo>
                    <a:pt x="437" y="1814"/>
                    <a:pt x="486" y="1806"/>
                    <a:pt x="534" y="1794"/>
                  </a:cubicBezTo>
                  <a:cubicBezTo>
                    <a:pt x="1035" y="1594"/>
                    <a:pt x="1402" y="293"/>
                    <a:pt x="1435" y="126"/>
                  </a:cubicBezTo>
                  <a:cubicBezTo>
                    <a:pt x="1468" y="93"/>
                    <a:pt x="1435" y="59"/>
                    <a:pt x="1435" y="26"/>
                  </a:cubicBezTo>
                  <a:cubicBezTo>
                    <a:pt x="1418" y="9"/>
                    <a:pt x="1402" y="1"/>
                    <a:pt x="1385" y="1"/>
                  </a:cubicBezTo>
                  <a:close/>
                </a:path>
              </a:pathLst>
            </a:custGeom>
            <a:solidFill>
              <a:srgbClr val="2D3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1" name="Google Shape;2026;p55"/>
            <p:cNvSpPr/>
            <p:nvPr/>
          </p:nvSpPr>
          <p:spPr>
            <a:xfrm>
              <a:off x="5634459" y="3382983"/>
              <a:ext cx="37704" cy="19183"/>
            </a:xfrm>
            <a:custGeom>
              <a:avLst/>
              <a:gdLst/>
              <a:ahLst/>
              <a:cxnLst/>
              <a:rect l="l" t="t" r="r" b="b"/>
              <a:pathLst>
                <a:path w="1936" h="985" extrusionOk="0">
                  <a:moveTo>
                    <a:pt x="475" y="183"/>
                  </a:moveTo>
                  <a:cubicBezTo>
                    <a:pt x="804" y="183"/>
                    <a:pt x="1319" y="508"/>
                    <a:pt x="1635" y="710"/>
                  </a:cubicBezTo>
                  <a:cubicBezTo>
                    <a:pt x="1418" y="760"/>
                    <a:pt x="1143" y="802"/>
                    <a:pt x="893" y="802"/>
                  </a:cubicBezTo>
                  <a:cubicBezTo>
                    <a:pt x="643" y="802"/>
                    <a:pt x="418" y="760"/>
                    <a:pt x="301" y="643"/>
                  </a:cubicBezTo>
                  <a:lnTo>
                    <a:pt x="268" y="643"/>
                  </a:lnTo>
                  <a:cubicBezTo>
                    <a:pt x="201" y="576"/>
                    <a:pt x="201" y="476"/>
                    <a:pt x="201" y="410"/>
                  </a:cubicBezTo>
                  <a:cubicBezTo>
                    <a:pt x="234" y="310"/>
                    <a:pt x="268" y="243"/>
                    <a:pt x="334" y="209"/>
                  </a:cubicBezTo>
                  <a:cubicBezTo>
                    <a:pt x="376" y="191"/>
                    <a:pt x="423" y="183"/>
                    <a:pt x="475" y="183"/>
                  </a:cubicBezTo>
                  <a:close/>
                  <a:moveTo>
                    <a:pt x="478" y="0"/>
                  </a:moveTo>
                  <a:cubicBezTo>
                    <a:pt x="402" y="0"/>
                    <a:pt x="331" y="13"/>
                    <a:pt x="268" y="43"/>
                  </a:cubicBezTo>
                  <a:cubicBezTo>
                    <a:pt x="168" y="109"/>
                    <a:pt x="67" y="243"/>
                    <a:pt x="34" y="376"/>
                  </a:cubicBezTo>
                  <a:cubicBezTo>
                    <a:pt x="1" y="510"/>
                    <a:pt x="67" y="643"/>
                    <a:pt x="134" y="777"/>
                  </a:cubicBezTo>
                  <a:cubicBezTo>
                    <a:pt x="281" y="937"/>
                    <a:pt x="567" y="985"/>
                    <a:pt x="865" y="985"/>
                  </a:cubicBezTo>
                  <a:cubicBezTo>
                    <a:pt x="1312" y="985"/>
                    <a:pt x="1789" y="877"/>
                    <a:pt x="1869" y="877"/>
                  </a:cubicBezTo>
                  <a:cubicBezTo>
                    <a:pt x="1902" y="843"/>
                    <a:pt x="1935" y="810"/>
                    <a:pt x="1935" y="777"/>
                  </a:cubicBezTo>
                  <a:cubicBezTo>
                    <a:pt x="1935" y="743"/>
                    <a:pt x="1935" y="710"/>
                    <a:pt x="1902" y="710"/>
                  </a:cubicBezTo>
                  <a:cubicBezTo>
                    <a:pt x="1786" y="622"/>
                    <a:pt x="1007" y="0"/>
                    <a:pt x="478" y="0"/>
                  </a:cubicBezTo>
                  <a:close/>
                </a:path>
              </a:pathLst>
            </a:custGeom>
            <a:solidFill>
              <a:srgbClr val="2D3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2" name="Google Shape;2027;p55"/>
            <p:cNvSpPr/>
            <p:nvPr/>
          </p:nvSpPr>
          <p:spPr>
            <a:xfrm>
              <a:off x="4748366" y="2323602"/>
              <a:ext cx="92915" cy="624310"/>
            </a:xfrm>
            <a:custGeom>
              <a:avLst/>
              <a:gdLst/>
              <a:ahLst/>
              <a:cxnLst/>
              <a:rect l="l" t="t" r="r" b="b"/>
              <a:pathLst>
                <a:path w="4771" h="32057" extrusionOk="0">
                  <a:moveTo>
                    <a:pt x="4370" y="1"/>
                  </a:moveTo>
                  <a:cubicBezTo>
                    <a:pt x="4604" y="1769"/>
                    <a:pt x="3603" y="3336"/>
                    <a:pt x="2669" y="4904"/>
                  </a:cubicBezTo>
                  <a:cubicBezTo>
                    <a:pt x="2336" y="5438"/>
                    <a:pt x="2002" y="5972"/>
                    <a:pt x="1735" y="6505"/>
                  </a:cubicBezTo>
                  <a:cubicBezTo>
                    <a:pt x="267" y="9241"/>
                    <a:pt x="1" y="12476"/>
                    <a:pt x="935" y="15445"/>
                  </a:cubicBezTo>
                  <a:cubicBezTo>
                    <a:pt x="1135" y="16012"/>
                    <a:pt x="1368" y="16546"/>
                    <a:pt x="1568" y="17113"/>
                  </a:cubicBezTo>
                  <a:cubicBezTo>
                    <a:pt x="2102" y="18214"/>
                    <a:pt x="2436" y="19381"/>
                    <a:pt x="2569" y="20582"/>
                  </a:cubicBezTo>
                  <a:cubicBezTo>
                    <a:pt x="2636" y="21950"/>
                    <a:pt x="2202" y="23317"/>
                    <a:pt x="1769" y="24618"/>
                  </a:cubicBezTo>
                  <a:cubicBezTo>
                    <a:pt x="1335" y="25919"/>
                    <a:pt x="868" y="27287"/>
                    <a:pt x="1001" y="28721"/>
                  </a:cubicBezTo>
                  <a:cubicBezTo>
                    <a:pt x="1068" y="30056"/>
                    <a:pt x="1802" y="31590"/>
                    <a:pt x="3236" y="32057"/>
                  </a:cubicBezTo>
                  <a:lnTo>
                    <a:pt x="3270" y="31924"/>
                  </a:lnTo>
                  <a:cubicBezTo>
                    <a:pt x="1935" y="31457"/>
                    <a:pt x="1235" y="29989"/>
                    <a:pt x="1135" y="28721"/>
                  </a:cubicBezTo>
                  <a:cubicBezTo>
                    <a:pt x="1035" y="27320"/>
                    <a:pt x="1502" y="25919"/>
                    <a:pt x="1902" y="24685"/>
                  </a:cubicBezTo>
                  <a:cubicBezTo>
                    <a:pt x="2336" y="23351"/>
                    <a:pt x="2803" y="21983"/>
                    <a:pt x="2736" y="20582"/>
                  </a:cubicBezTo>
                  <a:cubicBezTo>
                    <a:pt x="2602" y="19381"/>
                    <a:pt x="2269" y="18180"/>
                    <a:pt x="1735" y="17046"/>
                  </a:cubicBezTo>
                  <a:cubicBezTo>
                    <a:pt x="1502" y="16513"/>
                    <a:pt x="1268" y="15945"/>
                    <a:pt x="1101" y="15378"/>
                  </a:cubicBezTo>
                  <a:cubicBezTo>
                    <a:pt x="167" y="12476"/>
                    <a:pt x="434" y="9274"/>
                    <a:pt x="1869" y="6572"/>
                  </a:cubicBezTo>
                  <a:cubicBezTo>
                    <a:pt x="2135" y="6038"/>
                    <a:pt x="2469" y="5505"/>
                    <a:pt x="2803" y="5004"/>
                  </a:cubicBezTo>
                  <a:cubicBezTo>
                    <a:pt x="3770" y="3437"/>
                    <a:pt x="4771" y="1802"/>
                    <a:pt x="4537" y="1"/>
                  </a:cubicBezTo>
                  <a:close/>
                </a:path>
              </a:pathLst>
            </a:custGeom>
            <a:solidFill>
              <a:srgbClr val="423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3" name="Google Shape;2028;p55"/>
            <p:cNvSpPr/>
            <p:nvPr/>
          </p:nvSpPr>
          <p:spPr>
            <a:xfrm>
              <a:off x="5190760" y="2249538"/>
              <a:ext cx="367065" cy="680846"/>
            </a:xfrm>
            <a:custGeom>
              <a:avLst/>
              <a:gdLst/>
              <a:ahLst/>
              <a:cxnLst/>
              <a:rect l="l" t="t" r="r" b="b"/>
              <a:pathLst>
                <a:path w="18848" h="34960" extrusionOk="0">
                  <a:moveTo>
                    <a:pt x="5205" y="1"/>
                  </a:moveTo>
                  <a:lnTo>
                    <a:pt x="1368" y="735"/>
                  </a:lnTo>
                  <a:cubicBezTo>
                    <a:pt x="2536" y="2903"/>
                    <a:pt x="3236" y="5271"/>
                    <a:pt x="3403" y="7740"/>
                  </a:cubicBezTo>
                  <a:cubicBezTo>
                    <a:pt x="3370" y="13377"/>
                    <a:pt x="1" y="19148"/>
                    <a:pt x="3270" y="24152"/>
                  </a:cubicBezTo>
                  <a:cubicBezTo>
                    <a:pt x="5004" y="27587"/>
                    <a:pt x="6305" y="31223"/>
                    <a:pt x="7139" y="34959"/>
                  </a:cubicBezTo>
                  <a:cubicBezTo>
                    <a:pt x="8807" y="34559"/>
                    <a:pt x="9374" y="34125"/>
                    <a:pt x="9374" y="34125"/>
                  </a:cubicBezTo>
                  <a:lnTo>
                    <a:pt x="9774" y="29555"/>
                  </a:lnTo>
                  <a:lnTo>
                    <a:pt x="11142" y="33825"/>
                  </a:lnTo>
                  <a:cubicBezTo>
                    <a:pt x="11976" y="33758"/>
                    <a:pt x="12810" y="33558"/>
                    <a:pt x="13577" y="33258"/>
                  </a:cubicBezTo>
                  <a:cubicBezTo>
                    <a:pt x="14011" y="33125"/>
                    <a:pt x="14444" y="32925"/>
                    <a:pt x="14845" y="32724"/>
                  </a:cubicBezTo>
                  <a:cubicBezTo>
                    <a:pt x="15212" y="32524"/>
                    <a:pt x="15078" y="30156"/>
                    <a:pt x="15412" y="29956"/>
                  </a:cubicBezTo>
                  <a:lnTo>
                    <a:pt x="16112" y="31890"/>
                  </a:lnTo>
                  <a:cubicBezTo>
                    <a:pt x="16913" y="31257"/>
                    <a:pt x="17914" y="30389"/>
                    <a:pt x="17914" y="30389"/>
                  </a:cubicBezTo>
                  <a:cubicBezTo>
                    <a:pt x="18614" y="25352"/>
                    <a:pt x="18848" y="23218"/>
                    <a:pt x="17146" y="21483"/>
                  </a:cubicBezTo>
                  <a:cubicBezTo>
                    <a:pt x="15479" y="19748"/>
                    <a:pt x="12410" y="16746"/>
                    <a:pt x="12810" y="12944"/>
                  </a:cubicBezTo>
                  <a:cubicBezTo>
                    <a:pt x="13344" y="8307"/>
                    <a:pt x="10542" y="7273"/>
                    <a:pt x="8607" y="5538"/>
                  </a:cubicBezTo>
                  <a:cubicBezTo>
                    <a:pt x="6706" y="3770"/>
                    <a:pt x="5205" y="1"/>
                    <a:pt x="5205" y="1"/>
                  </a:cubicBezTo>
                  <a:close/>
                </a:path>
              </a:pathLst>
            </a:custGeom>
            <a:solidFill>
              <a:srgbClr val="423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4" name="Google Shape;2029;p55"/>
            <p:cNvSpPr/>
            <p:nvPr/>
          </p:nvSpPr>
          <p:spPr>
            <a:xfrm>
              <a:off x="4807492" y="2263833"/>
              <a:ext cx="521657" cy="697672"/>
            </a:xfrm>
            <a:custGeom>
              <a:avLst/>
              <a:gdLst/>
              <a:ahLst/>
              <a:cxnLst/>
              <a:rect l="l" t="t" r="r" b="b"/>
              <a:pathLst>
                <a:path w="26786" h="35824" extrusionOk="0">
                  <a:moveTo>
                    <a:pt x="21048" y="1"/>
                  </a:moveTo>
                  <a:lnTo>
                    <a:pt x="4136" y="3237"/>
                  </a:lnTo>
                  <a:cubicBezTo>
                    <a:pt x="1034" y="8974"/>
                    <a:pt x="4637" y="15545"/>
                    <a:pt x="3970" y="22083"/>
                  </a:cubicBezTo>
                  <a:cubicBezTo>
                    <a:pt x="3636" y="26120"/>
                    <a:pt x="267" y="29055"/>
                    <a:pt x="0" y="33625"/>
                  </a:cubicBezTo>
                  <a:cubicBezTo>
                    <a:pt x="33" y="34292"/>
                    <a:pt x="100" y="34959"/>
                    <a:pt x="200" y="35593"/>
                  </a:cubicBezTo>
                  <a:cubicBezTo>
                    <a:pt x="665" y="35748"/>
                    <a:pt x="1144" y="35824"/>
                    <a:pt x="1621" y="35824"/>
                  </a:cubicBezTo>
                  <a:cubicBezTo>
                    <a:pt x="2171" y="35824"/>
                    <a:pt x="2718" y="35723"/>
                    <a:pt x="3236" y="35526"/>
                  </a:cubicBezTo>
                  <a:lnTo>
                    <a:pt x="3302" y="35359"/>
                  </a:lnTo>
                  <a:lnTo>
                    <a:pt x="5671" y="27521"/>
                  </a:lnTo>
                  <a:lnTo>
                    <a:pt x="5671" y="27521"/>
                  </a:lnTo>
                  <a:cubicBezTo>
                    <a:pt x="5671" y="27521"/>
                    <a:pt x="4970" y="33358"/>
                    <a:pt x="5904" y="34759"/>
                  </a:cubicBezTo>
                  <a:cubicBezTo>
                    <a:pt x="6193" y="35177"/>
                    <a:pt x="6511" y="35316"/>
                    <a:pt x="7061" y="35316"/>
                  </a:cubicBezTo>
                  <a:cubicBezTo>
                    <a:pt x="8159" y="35316"/>
                    <a:pt x="10179" y="34764"/>
                    <a:pt x="14730" y="34764"/>
                  </a:cubicBezTo>
                  <a:cubicBezTo>
                    <a:pt x="15559" y="34764"/>
                    <a:pt x="16472" y="34782"/>
                    <a:pt x="17479" y="34826"/>
                  </a:cubicBezTo>
                  <a:cubicBezTo>
                    <a:pt x="18393" y="34865"/>
                    <a:pt x="19238" y="34882"/>
                    <a:pt x="20020" y="34882"/>
                  </a:cubicBezTo>
                  <a:cubicBezTo>
                    <a:pt x="23265" y="34882"/>
                    <a:pt x="25415" y="34581"/>
                    <a:pt x="26786" y="34259"/>
                  </a:cubicBezTo>
                  <a:cubicBezTo>
                    <a:pt x="25985" y="30489"/>
                    <a:pt x="24684" y="26853"/>
                    <a:pt x="22916" y="23451"/>
                  </a:cubicBezTo>
                  <a:cubicBezTo>
                    <a:pt x="19681" y="18414"/>
                    <a:pt x="23083" y="12643"/>
                    <a:pt x="23083" y="7006"/>
                  </a:cubicBezTo>
                  <a:cubicBezTo>
                    <a:pt x="22916" y="4537"/>
                    <a:pt x="22216" y="2136"/>
                    <a:pt x="21048" y="1"/>
                  </a:cubicBezTo>
                  <a:close/>
                </a:path>
              </a:pathLst>
            </a:custGeom>
            <a:solidFill>
              <a:srgbClr val="2E2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5" name="Google Shape;2030;p55"/>
            <p:cNvSpPr/>
            <p:nvPr/>
          </p:nvSpPr>
          <p:spPr>
            <a:xfrm>
              <a:off x="4719134" y="2646906"/>
              <a:ext cx="439161" cy="750216"/>
            </a:xfrm>
            <a:custGeom>
              <a:avLst/>
              <a:gdLst/>
              <a:ahLst/>
              <a:cxnLst/>
              <a:rect l="l" t="t" r="r" b="b"/>
              <a:pathLst>
                <a:path w="22550" h="38522" extrusionOk="0">
                  <a:moveTo>
                    <a:pt x="17943" y="0"/>
                  </a:moveTo>
                  <a:cubicBezTo>
                    <a:pt x="15824" y="0"/>
                    <a:pt x="13585" y="2356"/>
                    <a:pt x="12409" y="8718"/>
                  </a:cubicBezTo>
                  <a:cubicBezTo>
                    <a:pt x="11342" y="14655"/>
                    <a:pt x="9941" y="18825"/>
                    <a:pt x="9574" y="19692"/>
                  </a:cubicBezTo>
                  <a:lnTo>
                    <a:pt x="9607" y="19726"/>
                  </a:lnTo>
                  <a:cubicBezTo>
                    <a:pt x="8040" y="23895"/>
                    <a:pt x="6105" y="28966"/>
                    <a:pt x="5238" y="32201"/>
                  </a:cubicBezTo>
                  <a:cubicBezTo>
                    <a:pt x="3003" y="33069"/>
                    <a:pt x="1" y="35237"/>
                    <a:pt x="501" y="35637"/>
                  </a:cubicBezTo>
                  <a:cubicBezTo>
                    <a:pt x="560" y="35688"/>
                    <a:pt x="642" y="35710"/>
                    <a:pt x="742" y="35710"/>
                  </a:cubicBezTo>
                  <a:cubicBezTo>
                    <a:pt x="1494" y="35710"/>
                    <a:pt x="3236" y="34436"/>
                    <a:pt x="3236" y="34436"/>
                  </a:cubicBezTo>
                  <a:lnTo>
                    <a:pt x="3236" y="34436"/>
                  </a:lnTo>
                  <a:cubicBezTo>
                    <a:pt x="3236" y="34437"/>
                    <a:pt x="968" y="36938"/>
                    <a:pt x="1468" y="37305"/>
                  </a:cubicBezTo>
                  <a:cubicBezTo>
                    <a:pt x="1500" y="37328"/>
                    <a:pt x="1539" y="37339"/>
                    <a:pt x="1584" y="37339"/>
                  </a:cubicBezTo>
                  <a:cubicBezTo>
                    <a:pt x="2244" y="37339"/>
                    <a:pt x="4203" y="34971"/>
                    <a:pt x="4204" y="34970"/>
                  </a:cubicBezTo>
                  <a:lnTo>
                    <a:pt x="4204" y="34970"/>
                  </a:lnTo>
                  <a:cubicBezTo>
                    <a:pt x="4203" y="34971"/>
                    <a:pt x="2302" y="37739"/>
                    <a:pt x="2769" y="38106"/>
                  </a:cubicBezTo>
                  <a:cubicBezTo>
                    <a:pt x="2830" y="38153"/>
                    <a:pt x="2898" y="38175"/>
                    <a:pt x="2970" y="38175"/>
                  </a:cubicBezTo>
                  <a:cubicBezTo>
                    <a:pt x="3807" y="38175"/>
                    <a:pt x="5304" y="35238"/>
                    <a:pt x="5304" y="35237"/>
                  </a:cubicBezTo>
                  <a:lnTo>
                    <a:pt x="5304" y="35237"/>
                  </a:lnTo>
                  <a:cubicBezTo>
                    <a:pt x="5304" y="35238"/>
                    <a:pt x="3970" y="38239"/>
                    <a:pt x="4671" y="38506"/>
                  </a:cubicBezTo>
                  <a:cubicBezTo>
                    <a:pt x="4698" y="38517"/>
                    <a:pt x="4728" y="38522"/>
                    <a:pt x="4760" y="38522"/>
                  </a:cubicBezTo>
                  <a:cubicBezTo>
                    <a:pt x="5524" y="38522"/>
                    <a:pt x="7673" y="35637"/>
                    <a:pt x="7673" y="35637"/>
                  </a:cubicBezTo>
                  <a:cubicBezTo>
                    <a:pt x="7673" y="35637"/>
                    <a:pt x="8412" y="37513"/>
                    <a:pt x="8998" y="37513"/>
                  </a:cubicBezTo>
                  <a:cubicBezTo>
                    <a:pt x="9046" y="37513"/>
                    <a:pt x="9094" y="37500"/>
                    <a:pt x="9140" y="37472"/>
                  </a:cubicBezTo>
                  <a:cubicBezTo>
                    <a:pt x="9874" y="37005"/>
                    <a:pt x="9040" y="34103"/>
                    <a:pt x="9040" y="34103"/>
                  </a:cubicBezTo>
                  <a:cubicBezTo>
                    <a:pt x="9040" y="34103"/>
                    <a:pt x="13777" y="27798"/>
                    <a:pt x="16746" y="22294"/>
                  </a:cubicBezTo>
                  <a:lnTo>
                    <a:pt x="16846" y="22328"/>
                  </a:lnTo>
                  <a:cubicBezTo>
                    <a:pt x="16979" y="22027"/>
                    <a:pt x="21549" y="11186"/>
                    <a:pt x="22050" y="6850"/>
                  </a:cubicBezTo>
                  <a:cubicBezTo>
                    <a:pt x="22550" y="2513"/>
                    <a:pt x="20882" y="579"/>
                    <a:pt x="18614" y="78"/>
                  </a:cubicBezTo>
                  <a:cubicBezTo>
                    <a:pt x="18393" y="27"/>
                    <a:pt x="18169" y="0"/>
                    <a:pt x="17943" y="0"/>
                  </a:cubicBezTo>
                  <a:close/>
                </a:path>
              </a:pathLst>
            </a:custGeom>
            <a:solidFill>
              <a:srgbClr val="6B4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6" name="Google Shape;2031;p55"/>
            <p:cNvSpPr/>
            <p:nvPr/>
          </p:nvSpPr>
          <p:spPr>
            <a:xfrm>
              <a:off x="4729533" y="2326854"/>
              <a:ext cx="168264" cy="630815"/>
            </a:xfrm>
            <a:custGeom>
              <a:avLst/>
              <a:gdLst/>
              <a:ahLst/>
              <a:cxnLst/>
              <a:rect l="l" t="t" r="r" b="b"/>
              <a:pathLst>
                <a:path w="8640" h="32391" extrusionOk="0">
                  <a:moveTo>
                    <a:pt x="8106" y="1"/>
                  </a:moveTo>
                  <a:lnTo>
                    <a:pt x="4904" y="634"/>
                  </a:lnTo>
                  <a:cubicBezTo>
                    <a:pt x="4904" y="634"/>
                    <a:pt x="5738" y="1768"/>
                    <a:pt x="2836" y="7439"/>
                  </a:cubicBezTo>
                  <a:cubicBezTo>
                    <a:pt x="0" y="12943"/>
                    <a:pt x="3403" y="15812"/>
                    <a:pt x="3803" y="18480"/>
                  </a:cubicBezTo>
                  <a:cubicBezTo>
                    <a:pt x="4036" y="19915"/>
                    <a:pt x="3603" y="22450"/>
                    <a:pt x="2769" y="24651"/>
                  </a:cubicBezTo>
                  <a:cubicBezTo>
                    <a:pt x="1301" y="28488"/>
                    <a:pt x="2369" y="31356"/>
                    <a:pt x="2869" y="31723"/>
                  </a:cubicBezTo>
                  <a:cubicBezTo>
                    <a:pt x="3269" y="32023"/>
                    <a:pt x="3703" y="32224"/>
                    <a:pt x="4203" y="32390"/>
                  </a:cubicBezTo>
                  <a:cubicBezTo>
                    <a:pt x="4070" y="31723"/>
                    <a:pt x="4003" y="31056"/>
                    <a:pt x="4003" y="30389"/>
                  </a:cubicBezTo>
                  <a:cubicBezTo>
                    <a:pt x="4237" y="25819"/>
                    <a:pt x="7606" y="22884"/>
                    <a:pt x="7973" y="18847"/>
                  </a:cubicBezTo>
                  <a:cubicBezTo>
                    <a:pt x="8640" y="12309"/>
                    <a:pt x="5037" y="5738"/>
                    <a:pt x="8106" y="1"/>
                  </a:cubicBezTo>
                  <a:close/>
                </a:path>
              </a:pathLst>
            </a:custGeom>
            <a:solidFill>
              <a:srgbClr val="423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7" name="Google Shape;2032;p55"/>
            <p:cNvSpPr/>
            <p:nvPr/>
          </p:nvSpPr>
          <p:spPr>
            <a:xfrm>
              <a:off x="5307045" y="2289170"/>
              <a:ext cx="255979" cy="545066"/>
            </a:xfrm>
            <a:custGeom>
              <a:avLst/>
              <a:gdLst/>
              <a:ahLst/>
              <a:cxnLst/>
              <a:rect l="l" t="t" r="r" b="b"/>
              <a:pathLst>
                <a:path w="13144" h="27988" extrusionOk="0">
                  <a:moveTo>
                    <a:pt x="134" y="1"/>
                  </a:moveTo>
                  <a:lnTo>
                    <a:pt x="101" y="34"/>
                  </a:lnTo>
                  <a:lnTo>
                    <a:pt x="1" y="67"/>
                  </a:lnTo>
                  <a:cubicBezTo>
                    <a:pt x="468" y="968"/>
                    <a:pt x="1102" y="1735"/>
                    <a:pt x="1869" y="2403"/>
                  </a:cubicBezTo>
                  <a:cubicBezTo>
                    <a:pt x="2436" y="2836"/>
                    <a:pt x="3036" y="3236"/>
                    <a:pt x="3637" y="3603"/>
                  </a:cubicBezTo>
                  <a:cubicBezTo>
                    <a:pt x="4737" y="4271"/>
                    <a:pt x="5772" y="4904"/>
                    <a:pt x="6439" y="5938"/>
                  </a:cubicBezTo>
                  <a:cubicBezTo>
                    <a:pt x="7273" y="7206"/>
                    <a:pt x="7273" y="8707"/>
                    <a:pt x="7273" y="10308"/>
                  </a:cubicBezTo>
                  <a:cubicBezTo>
                    <a:pt x="7239" y="11442"/>
                    <a:pt x="7373" y="12576"/>
                    <a:pt x="7673" y="13711"/>
                  </a:cubicBezTo>
                  <a:cubicBezTo>
                    <a:pt x="8073" y="15012"/>
                    <a:pt x="8940" y="16112"/>
                    <a:pt x="9774" y="17180"/>
                  </a:cubicBezTo>
                  <a:cubicBezTo>
                    <a:pt x="10308" y="17814"/>
                    <a:pt x="10775" y="18481"/>
                    <a:pt x="11209" y="19181"/>
                  </a:cubicBezTo>
                  <a:cubicBezTo>
                    <a:pt x="12810" y="21816"/>
                    <a:pt x="12977" y="25085"/>
                    <a:pt x="11676" y="27921"/>
                  </a:cubicBezTo>
                  <a:lnTo>
                    <a:pt x="11843" y="27987"/>
                  </a:lnTo>
                  <a:cubicBezTo>
                    <a:pt x="13143" y="25119"/>
                    <a:pt x="12977" y="21783"/>
                    <a:pt x="11376" y="19081"/>
                  </a:cubicBezTo>
                  <a:cubicBezTo>
                    <a:pt x="10909" y="18381"/>
                    <a:pt x="10442" y="17713"/>
                    <a:pt x="9908" y="17080"/>
                  </a:cubicBezTo>
                  <a:cubicBezTo>
                    <a:pt x="9074" y="16046"/>
                    <a:pt x="8240" y="14945"/>
                    <a:pt x="7840" y="13644"/>
                  </a:cubicBezTo>
                  <a:cubicBezTo>
                    <a:pt x="7539" y="12543"/>
                    <a:pt x="7406" y="11409"/>
                    <a:pt x="7473" y="10275"/>
                  </a:cubicBezTo>
                  <a:cubicBezTo>
                    <a:pt x="7473" y="8774"/>
                    <a:pt x="7406" y="7173"/>
                    <a:pt x="6572" y="5872"/>
                  </a:cubicBezTo>
                  <a:cubicBezTo>
                    <a:pt x="5905" y="4804"/>
                    <a:pt x="4804" y="4137"/>
                    <a:pt x="3737" y="3470"/>
                  </a:cubicBezTo>
                  <a:cubicBezTo>
                    <a:pt x="3103" y="3103"/>
                    <a:pt x="2536" y="2703"/>
                    <a:pt x="1969" y="2269"/>
                  </a:cubicBezTo>
                  <a:cubicBezTo>
                    <a:pt x="1202" y="1635"/>
                    <a:pt x="568" y="868"/>
                    <a:pt x="134" y="1"/>
                  </a:cubicBezTo>
                  <a:close/>
                </a:path>
              </a:pathLst>
            </a:custGeom>
            <a:solidFill>
              <a:srgbClr val="423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8" name="Google Shape;2033;p55"/>
            <p:cNvSpPr/>
            <p:nvPr/>
          </p:nvSpPr>
          <p:spPr>
            <a:xfrm>
              <a:off x="5032253" y="2517203"/>
              <a:ext cx="139051" cy="99400"/>
            </a:xfrm>
            <a:custGeom>
              <a:avLst/>
              <a:gdLst/>
              <a:ahLst/>
              <a:cxnLst/>
              <a:rect l="l" t="t" r="r" b="b"/>
              <a:pathLst>
                <a:path w="7140" h="5104" extrusionOk="0">
                  <a:moveTo>
                    <a:pt x="5571" y="0"/>
                  </a:moveTo>
                  <a:lnTo>
                    <a:pt x="1" y="3202"/>
                  </a:lnTo>
                  <a:lnTo>
                    <a:pt x="1268" y="5104"/>
                  </a:lnTo>
                  <a:cubicBezTo>
                    <a:pt x="3403" y="4637"/>
                    <a:pt x="5438" y="3703"/>
                    <a:pt x="7139" y="2369"/>
                  </a:cubicBezTo>
                  <a:lnTo>
                    <a:pt x="5571" y="0"/>
                  </a:lnTo>
                  <a:close/>
                </a:path>
              </a:pathLst>
            </a:custGeom>
            <a:solidFill>
              <a:srgbClr val="6B4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9" name="Google Shape;2034;p55"/>
            <p:cNvSpPr/>
            <p:nvPr/>
          </p:nvSpPr>
          <p:spPr>
            <a:xfrm>
              <a:off x="4915325" y="2628269"/>
              <a:ext cx="278064" cy="259952"/>
            </a:xfrm>
            <a:custGeom>
              <a:avLst/>
              <a:gdLst/>
              <a:ahLst/>
              <a:cxnLst/>
              <a:rect l="l" t="t" r="r" b="b"/>
              <a:pathLst>
                <a:path w="14278" h="13348" extrusionOk="0">
                  <a:moveTo>
                    <a:pt x="7504" y="1"/>
                  </a:moveTo>
                  <a:cubicBezTo>
                    <a:pt x="1753" y="1"/>
                    <a:pt x="0" y="10676"/>
                    <a:pt x="0" y="10676"/>
                  </a:cubicBezTo>
                  <a:cubicBezTo>
                    <a:pt x="0" y="10676"/>
                    <a:pt x="4625" y="13348"/>
                    <a:pt x="9049" y="13348"/>
                  </a:cubicBezTo>
                  <a:cubicBezTo>
                    <a:pt x="9666" y="13348"/>
                    <a:pt x="10279" y="13296"/>
                    <a:pt x="10875" y="13177"/>
                  </a:cubicBezTo>
                  <a:cubicBezTo>
                    <a:pt x="10875" y="13177"/>
                    <a:pt x="14277" y="768"/>
                    <a:pt x="8073" y="35"/>
                  </a:cubicBezTo>
                  <a:cubicBezTo>
                    <a:pt x="7879" y="12"/>
                    <a:pt x="7689" y="1"/>
                    <a:pt x="7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0" name="Google Shape;2035;p55"/>
            <p:cNvSpPr/>
            <p:nvPr/>
          </p:nvSpPr>
          <p:spPr>
            <a:xfrm>
              <a:off x="5001716" y="2579951"/>
              <a:ext cx="430729" cy="483214"/>
            </a:xfrm>
            <a:custGeom>
              <a:avLst/>
              <a:gdLst/>
              <a:ahLst/>
              <a:cxnLst/>
              <a:rect l="l" t="t" r="r" b="b"/>
              <a:pathLst>
                <a:path w="22117" h="24812" extrusionOk="0">
                  <a:moveTo>
                    <a:pt x="12055" y="1"/>
                  </a:moveTo>
                  <a:cubicBezTo>
                    <a:pt x="11404" y="1"/>
                    <a:pt x="10751" y="25"/>
                    <a:pt x="10108" y="81"/>
                  </a:cubicBezTo>
                  <a:lnTo>
                    <a:pt x="6672" y="981"/>
                  </a:lnTo>
                  <a:lnTo>
                    <a:pt x="2469" y="3350"/>
                  </a:lnTo>
                  <a:cubicBezTo>
                    <a:pt x="1969" y="4417"/>
                    <a:pt x="1502" y="5518"/>
                    <a:pt x="1135" y="6652"/>
                  </a:cubicBezTo>
                  <a:cubicBezTo>
                    <a:pt x="635" y="8120"/>
                    <a:pt x="301" y="9654"/>
                    <a:pt x="134" y="11222"/>
                  </a:cubicBezTo>
                  <a:cubicBezTo>
                    <a:pt x="1" y="12189"/>
                    <a:pt x="34" y="13157"/>
                    <a:pt x="234" y="14124"/>
                  </a:cubicBezTo>
                  <a:cubicBezTo>
                    <a:pt x="334" y="14691"/>
                    <a:pt x="501" y="15258"/>
                    <a:pt x="735" y="15792"/>
                  </a:cubicBezTo>
                  <a:cubicBezTo>
                    <a:pt x="1369" y="17360"/>
                    <a:pt x="2469" y="18660"/>
                    <a:pt x="3904" y="19561"/>
                  </a:cubicBezTo>
                  <a:cubicBezTo>
                    <a:pt x="4404" y="19861"/>
                    <a:pt x="4771" y="20028"/>
                    <a:pt x="4838" y="20095"/>
                  </a:cubicBezTo>
                  <a:cubicBezTo>
                    <a:pt x="5405" y="20996"/>
                    <a:pt x="5905" y="21930"/>
                    <a:pt x="6339" y="22864"/>
                  </a:cubicBezTo>
                  <a:cubicBezTo>
                    <a:pt x="6839" y="23898"/>
                    <a:pt x="7273" y="24798"/>
                    <a:pt x="7273" y="24798"/>
                  </a:cubicBezTo>
                  <a:cubicBezTo>
                    <a:pt x="7646" y="24807"/>
                    <a:pt x="8011" y="24811"/>
                    <a:pt x="8366" y="24811"/>
                  </a:cubicBezTo>
                  <a:cubicBezTo>
                    <a:pt x="20137" y="24811"/>
                    <a:pt x="22117" y="20128"/>
                    <a:pt x="22117" y="20128"/>
                  </a:cubicBezTo>
                  <a:cubicBezTo>
                    <a:pt x="22117" y="20128"/>
                    <a:pt x="21816" y="19127"/>
                    <a:pt x="21383" y="17560"/>
                  </a:cubicBezTo>
                  <a:cubicBezTo>
                    <a:pt x="21183" y="16792"/>
                    <a:pt x="20916" y="15858"/>
                    <a:pt x="20649" y="14824"/>
                  </a:cubicBezTo>
                  <a:cubicBezTo>
                    <a:pt x="20282" y="13523"/>
                    <a:pt x="19915" y="12089"/>
                    <a:pt x="19582" y="10621"/>
                  </a:cubicBezTo>
                  <a:cubicBezTo>
                    <a:pt x="19315" y="9587"/>
                    <a:pt x="19081" y="8520"/>
                    <a:pt x="18881" y="7486"/>
                  </a:cubicBezTo>
                  <a:cubicBezTo>
                    <a:pt x="18814" y="7186"/>
                    <a:pt x="18748" y="6885"/>
                    <a:pt x="18648" y="6585"/>
                  </a:cubicBezTo>
                  <a:cubicBezTo>
                    <a:pt x="18314" y="5184"/>
                    <a:pt x="17780" y="3883"/>
                    <a:pt x="17013" y="2682"/>
                  </a:cubicBezTo>
                  <a:cubicBezTo>
                    <a:pt x="15812" y="881"/>
                    <a:pt x="14445" y="147"/>
                    <a:pt x="13644" y="47"/>
                  </a:cubicBezTo>
                  <a:cubicBezTo>
                    <a:pt x="13119" y="17"/>
                    <a:pt x="12588" y="1"/>
                    <a:pt x="12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1" name="Google Shape;2036;p55"/>
            <p:cNvSpPr/>
            <p:nvPr/>
          </p:nvSpPr>
          <p:spPr>
            <a:xfrm>
              <a:off x="5047190" y="2580419"/>
              <a:ext cx="174262" cy="193406"/>
            </a:xfrm>
            <a:custGeom>
              <a:avLst/>
              <a:gdLst/>
              <a:ahLst/>
              <a:cxnLst/>
              <a:rect l="l" t="t" r="r" b="b"/>
              <a:pathLst>
                <a:path w="8948" h="9931" extrusionOk="0">
                  <a:moveTo>
                    <a:pt x="7502" y="1"/>
                  </a:moveTo>
                  <a:cubicBezTo>
                    <a:pt x="6133" y="1"/>
                    <a:pt x="4037" y="924"/>
                    <a:pt x="4037" y="924"/>
                  </a:cubicBezTo>
                  <a:cubicBezTo>
                    <a:pt x="4037" y="924"/>
                    <a:pt x="1469" y="1491"/>
                    <a:pt x="234" y="3225"/>
                  </a:cubicBezTo>
                  <a:cubicBezTo>
                    <a:pt x="234" y="3225"/>
                    <a:pt x="1" y="7929"/>
                    <a:pt x="2636" y="9930"/>
                  </a:cubicBezTo>
                  <a:cubicBezTo>
                    <a:pt x="2636" y="9930"/>
                    <a:pt x="7339" y="4727"/>
                    <a:pt x="8507" y="1591"/>
                  </a:cubicBezTo>
                  <a:cubicBezTo>
                    <a:pt x="8948" y="373"/>
                    <a:pt x="8371" y="1"/>
                    <a:pt x="7502" y="1"/>
                  </a:cubicBezTo>
                  <a:close/>
                </a:path>
              </a:pathLst>
            </a:custGeom>
            <a:solidFill>
              <a:srgbClr val="7B5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2" name="Google Shape;2037;p55"/>
            <p:cNvSpPr/>
            <p:nvPr/>
          </p:nvSpPr>
          <p:spPr>
            <a:xfrm>
              <a:off x="4971841" y="2573369"/>
              <a:ext cx="475541" cy="506895"/>
            </a:xfrm>
            <a:custGeom>
              <a:avLst/>
              <a:gdLst/>
              <a:ahLst/>
              <a:cxnLst/>
              <a:rect l="l" t="t" r="r" b="b"/>
              <a:pathLst>
                <a:path w="24418" h="26028" extrusionOk="0">
                  <a:moveTo>
                    <a:pt x="14112" y="0"/>
                  </a:moveTo>
                  <a:cubicBezTo>
                    <a:pt x="13676" y="0"/>
                    <a:pt x="13200" y="114"/>
                    <a:pt x="12710" y="419"/>
                  </a:cubicBezTo>
                  <a:cubicBezTo>
                    <a:pt x="6238" y="4388"/>
                    <a:pt x="9407" y="11560"/>
                    <a:pt x="9407" y="11560"/>
                  </a:cubicBezTo>
                  <a:lnTo>
                    <a:pt x="2769" y="11993"/>
                  </a:lnTo>
                  <a:cubicBezTo>
                    <a:pt x="2769" y="11993"/>
                    <a:pt x="2102" y="4822"/>
                    <a:pt x="4737" y="2754"/>
                  </a:cubicBezTo>
                  <a:lnTo>
                    <a:pt x="4637" y="2720"/>
                  </a:lnTo>
                  <a:cubicBezTo>
                    <a:pt x="4637" y="2720"/>
                    <a:pt x="4631" y="2720"/>
                    <a:pt x="4618" y="2720"/>
                  </a:cubicBezTo>
                  <a:cubicBezTo>
                    <a:pt x="4423" y="2720"/>
                    <a:pt x="2799" y="2749"/>
                    <a:pt x="2235" y="3721"/>
                  </a:cubicBezTo>
                  <a:cubicBezTo>
                    <a:pt x="1502" y="5055"/>
                    <a:pt x="0" y="10926"/>
                    <a:pt x="1868" y="15463"/>
                  </a:cubicBezTo>
                  <a:cubicBezTo>
                    <a:pt x="4037" y="20666"/>
                    <a:pt x="6505" y="21233"/>
                    <a:pt x="6505" y="21233"/>
                  </a:cubicBezTo>
                  <a:lnTo>
                    <a:pt x="6839" y="25537"/>
                  </a:lnTo>
                  <a:cubicBezTo>
                    <a:pt x="6839" y="25537"/>
                    <a:pt x="9251" y="26028"/>
                    <a:pt x="12359" y="26028"/>
                  </a:cubicBezTo>
                  <a:cubicBezTo>
                    <a:pt x="16496" y="26028"/>
                    <a:pt x="21865" y="25157"/>
                    <a:pt x="24418" y="21100"/>
                  </a:cubicBezTo>
                  <a:lnTo>
                    <a:pt x="22116" y="15129"/>
                  </a:lnTo>
                  <a:cubicBezTo>
                    <a:pt x="22116" y="15129"/>
                    <a:pt x="15578" y="14295"/>
                    <a:pt x="12443" y="11160"/>
                  </a:cubicBezTo>
                  <a:cubicBezTo>
                    <a:pt x="9307" y="8024"/>
                    <a:pt x="10508" y="1453"/>
                    <a:pt x="14711" y="819"/>
                  </a:cubicBezTo>
                  <a:cubicBezTo>
                    <a:pt x="15245" y="819"/>
                    <a:pt x="15778" y="886"/>
                    <a:pt x="16345" y="986"/>
                  </a:cubicBezTo>
                  <a:cubicBezTo>
                    <a:pt x="16345" y="986"/>
                    <a:pt x="15398" y="0"/>
                    <a:pt x="14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3" name="Google Shape;2038;p55"/>
            <p:cNvSpPr/>
            <p:nvPr/>
          </p:nvSpPr>
          <p:spPr>
            <a:xfrm>
              <a:off x="5027715" y="2819280"/>
              <a:ext cx="129295" cy="96168"/>
            </a:xfrm>
            <a:custGeom>
              <a:avLst/>
              <a:gdLst/>
              <a:ahLst/>
              <a:cxnLst/>
              <a:rect l="l" t="t" r="r" b="b"/>
              <a:pathLst>
                <a:path w="6639" h="4938" fill="none" extrusionOk="0">
                  <a:moveTo>
                    <a:pt x="6471" y="0"/>
                  </a:moveTo>
                  <a:lnTo>
                    <a:pt x="0" y="501"/>
                  </a:lnTo>
                  <a:cubicBezTo>
                    <a:pt x="0" y="501"/>
                    <a:pt x="1368" y="4937"/>
                    <a:pt x="4003" y="4403"/>
                  </a:cubicBezTo>
                  <a:cubicBezTo>
                    <a:pt x="6638" y="3870"/>
                    <a:pt x="6471" y="0"/>
                    <a:pt x="6471" y="0"/>
                  </a:cubicBezTo>
                  <a:close/>
                </a:path>
              </a:pathLst>
            </a:custGeom>
            <a:noFill/>
            <a:ln w="500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4" name="Google Shape;2039;p55"/>
            <p:cNvSpPr/>
            <p:nvPr/>
          </p:nvSpPr>
          <p:spPr>
            <a:xfrm>
              <a:off x="5137496" y="2969334"/>
              <a:ext cx="297559" cy="89682"/>
            </a:xfrm>
            <a:custGeom>
              <a:avLst/>
              <a:gdLst/>
              <a:ahLst/>
              <a:cxnLst/>
              <a:rect l="l" t="t" r="r" b="b"/>
              <a:pathLst>
                <a:path w="15279" h="4605" fill="none" extrusionOk="0">
                  <a:moveTo>
                    <a:pt x="1" y="3136"/>
                  </a:moveTo>
                  <a:cubicBezTo>
                    <a:pt x="1" y="3136"/>
                    <a:pt x="10074" y="4604"/>
                    <a:pt x="15278" y="1"/>
                  </a:cubicBezTo>
                </a:path>
              </a:pathLst>
            </a:custGeom>
            <a:noFill/>
            <a:ln w="500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5" name="Google Shape;2040;p55"/>
            <p:cNvSpPr/>
            <p:nvPr/>
          </p:nvSpPr>
          <p:spPr>
            <a:xfrm>
              <a:off x="5056947" y="2563320"/>
              <a:ext cx="128632" cy="79283"/>
            </a:xfrm>
            <a:custGeom>
              <a:avLst/>
              <a:gdLst/>
              <a:ahLst/>
              <a:cxnLst/>
              <a:rect l="l" t="t" r="r" b="b"/>
              <a:pathLst>
                <a:path w="6605" h="4071" extrusionOk="0">
                  <a:moveTo>
                    <a:pt x="5904" y="1"/>
                  </a:moveTo>
                  <a:cubicBezTo>
                    <a:pt x="4170" y="1335"/>
                    <a:pt x="2135" y="2269"/>
                    <a:pt x="0" y="2736"/>
                  </a:cubicBezTo>
                  <a:lnTo>
                    <a:pt x="868" y="4070"/>
                  </a:lnTo>
                  <a:cubicBezTo>
                    <a:pt x="3203" y="3403"/>
                    <a:pt x="5237" y="1969"/>
                    <a:pt x="6605" y="1035"/>
                  </a:cubicBezTo>
                  <a:lnTo>
                    <a:pt x="5904" y="1"/>
                  </a:lnTo>
                  <a:close/>
                </a:path>
              </a:pathLst>
            </a:custGeom>
            <a:solidFill>
              <a:srgbClr val="7B5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6" name="Google Shape;2041;p55"/>
            <p:cNvSpPr/>
            <p:nvPr/>
          </p:nvSpPr>
          <p:spPr>
            <a:xfrm>
              <a:off x="5197907" y="2361656"/>
              <a:ext cx="99245" cy="109333"/>
            </a:xfrm>
            <a:custGeom>
              <a:avLst/>
              <a:gdLst/>
              <a:ahLst/>
              <a:cxnLst/>
              <a:rect l="l" t="t" r="r" b="b"/>
              <a:pathLst>
                <a:path w="5096" h="5614" extrusionOk="0">
                  <a:moveTo>
                    <a:pt x="2038" y="1"/>
                  </a:moveTo>
                  <a:cubicBezTo>
                    <a:pt x="971" y="1"/>
                    <a:pt x="1" y="715"/>
                    <a:pt x="1" y="715"/>
                  </a:cubicBezTo>
                  <a:lnTo>
                    <a:pt x="67" y="4752"/>
                  </a:lnTo>
                  <a:cubicBezTo>
                    <a:pt x="631" y="5336"/>
                    <a:pt x="1371" y="5614"/>
                    <a:pt x="2086" y="5614"/>
                  </a:cubicBezTo>
                  <a:cubicBezTo>
                    <a:pt x="3653" y="5614"/>
                    <a:pt x="5095" y="4277"/>
                    <a:pt x="4270" y="1916"/>
                  </a:cubicBezTo>
                  <a:cubicBezTo>
                    <a:pt x="3734" y="423"/>
                    <a:pt x="2857" y="1"/>
                    <a:pt x="2038" y="1"/>
                  </a:cubicBezTo>
                  <a:close/>
                </a:path>
              </a:pathLst>
            </a:custGeom>
            <a:solidFill>
              <a:srgbClr val="7B5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7" name="Google Shape;2042;p55"/>
            <p:cNvSpPr/>
            <p:nvPr/>
          </p:nvSpPr>
          <p:spPr>
            <a:xfrm>
              <a:off x="5190760" y="2456129"/>
              <a:ext cx="98777" cy="100705"/>
            </a:xfrm>
            <a:custGeom>
              <a:avLst/>
              <a:gdLst/>
              <a:ahLst/>
              <a:cxnLst/>
              <a:rect l="l" t="t" r="r" b="b"/>
              <a:pathLst>
                <a:path w="5072" h="5171" fill="none" extrusionOk="0">
                  <a:moveTo>
                    <a:pt x="1" y="3470"/>
                  </a:moveTo>
                  <a:cubicBezTo>
                    <a:pt x="835" y="5038"/>
                    <a:pt x="3003" y="5171"/>
                    <a:pt x="4037" y="3737"/>
                  </a:cubicBezTo>
                  <a:cubicBezTo>
                    <a:pt x="5071" y="2302"/>
                    <a:pt x="4237" y="301"/>
                    <a:pt x="2503" y="1"/>
                  </a:cubicBezTo>
                </a:path>
              </a:pathLst>
            </a:custGeom>
            <a:noFill/>
            <a:ln w="6675" cap="rnd" cmpd="sng">
              <a:solidFill>
                <a:srgbClr val="E4BB5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8" name="Google Shape;2043;p55"/>
            <p:cNvSpPr/>
            <p:nvPr/>
          </p:nvSpPr>
          <p:spPr>
            <a:xfrm>
              <a:off x="4858146" y="2509393"/>
              <a:ext cx="113072" cy="70188"/>
            </a:xfrm>
            <a:custGeom>
              <a:avLst/>
              <a:gdLst/>
              <a:ahLst/>
              <a:cxnLst/>
              <a:rect l="l" t="t" r="r" b="b"/>
              <a:pathLst>
                <a:path w="5806" h="3604" fill="none" extrusionOk="0">
                  <a:moveTo>
                    <a:pt x="835" y="1"/>
                  </a:moveTo>
                  <a:cubicBezTo>
                    <a:pt x="1" y="1535"/>
                    <a:pt x="1035" y="3437"/>
                    <a:pt x="2803" y="3537"/>
                  </a:cubicBezTo>
                  <a:cubicBezTo>
                    <a:pt x="4571" y="3603"/>
                    <a:pt x="5805" y="1802"/>
                    <a:pt x="5105" y="201"/>
                  </a:cubicBezTo>
                </a:path>
              </a:pathLst>
            </a:custGeom>
            <a:noFill/>
            <a:ln w="6675" cap="rnd" cmpd="sng">
              <a:solidFill>
                <a:srgbClr val="E4BB5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9" name="Google Shape;2044;p55"/>
            <p:cNvSpPr/>
            <p:nvPr/>
          </p:nvSpPr>
          <p:spPr>
            <a:xfrm>
              <a:off x="4841261" y="2163303"/>
              <a:ext cx="391097" cy="432735"/>
            </a:xfrm>
            <a:custGeom>
              <a:avLst/>
              <a:gdLst/>
              <a:ahLst/>
              <a:cxnLst/>
              <a:rect l="l" t="t" r="r" b="b"/>
              <a:pathLst>
                <a:path w="20082" h="22220" extrusionOk="0">
                  <a:moveTo>
                    <a:pt x="9776" y="0"/>
                  </a:moveTo>
                  <a:cubicBezTo>
                    <a:pt x="4183" y="0"/>
                    <a:pt x="777" y="2336"/>
                    <a:pt x="368" y="6364"/>
                  </a:cubicBezTo>
                  <a:cubicBezTo>
                    <a:pt x="1" y="9366"/>
                    <a:pt x="101" y="12401"/>
                    <a:pt x="735" y="15370"/>
                  </a:cubicBezTo>
                  <a:cubicBezTo>
                    <a:pt x="1438" y="19104"/>
                    <a:pt x="4865" y="22219"/>
                    <a:pt x="9290" y="22219"/>
                  </a:cubicBezTo>
                  <a:cubicBezTo>
                    <a:pt x="9688" y="22219"/>
                    <a:pt x="10095" y="22194"/>
                    <a:pt x="10508" y="22142"/>
                  </a:cubicBezTo>
                  <a:cubicBezTo>
                    <a:pt x="15212" y="21541"/>
                    <a:pt x="19681" y="18739"/>
                    <a:pt x="19882" y="11901"/>
                  </a:cubicBezTo>
                  <a:cubicBezTo>
                    <a:pt x="20082" y="5096"/>
                    <a:pt x="17013" y="326"/>
                    <a:pt x="10808" y="26"/>
                  </a:cubicBezTo>
                  <a:cubicBezTo>
                    <a:pt x="10457" y="9"/>
                    <a:pt x="10112" y="0"/>
                    <a:pt x="9776" y="0"/>
                  </a:cubicBezTo>
                  <a:close/>
                </a:path>
              </a:pathLst>
            </a:custGeom>
            <a:solidFill>
              <a:srgbClr val="7B5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0" name="Google Shape;2045;p55"/>
            <p:cNvSpPr/>
            <p:nvPr/>
          </p:nvSpPr>
          <p:spPr>
            <a:xfrm>
              <a:off x="5071884" y="2436907"/>
              <a:ext cx="95505" cy="60548"/>
            </a:xfrm>
            <a:custGeom>
              <a:avLst/>
              <a:gdLst/>
              <a:ahLst/>
              <a:cxnLst/>
              <a:rect l="l" t="t" r="r" b="b"/>
              <a:pathLst>
                <a:path w="4904" h="3109" extrusionOk="0">
                  <a:moveTo>
                    <a:pt x="3467" y="0"/>
                  </a:moveTo>
                  <a:cubicBezTo>
                    <a:pt x="3003" y="0"/>
                    <a:pt x="2452" y="127"/>
                    <a:pt x="1902" y="387"/>
                  </a:cubicBezTo>
                  <a:cubicBezTo>
                    <a:pt x="701" y="988"/>
                    <a:pt x="0" y="1955"/>
                    <a:pt x="301" y="2589"/>
                  </a:cubicBezTo>
                  <a:cubicBezTo>
                    <a:pt x="463" y="2932"/>
                    <a:pt x="890" y="3109"/>
                    <a:pt x="1438" y="3109"/>
                  </a:cubicBezTo>
                  <a:cubicBezTo>
                    <a:pt x="1902" y="3109"/>
                    <a:pt x="2452" y="2982"/>
                    <a:pt x="3003" y="2722"/>
                  </a:cubicBezTo>
                  <a:cubicBezTo>
                    <a:pt x="4203" y="2122"/>
                    <a:pt x="4904" y="1154"/>
                    <a:pt x="4604" y="521"/>
                  </a:cubicBezTo>
                  <a:cubicBezTo>
                    <a:pt x="4441" y="177"/>
                    <a:pt x="4014" y="0"/>
                    <a:pt x="3467"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1" name="Google Shape;2046;p55"/>
            <p:cNvSpPr/>
            <p:nvPr/>
          </p:nvSpPr>
          <p:spPr>
            <a:xfrm>
              <a:off x="4878303" y="2489159"/>
              <a:ext cx="94863" cy="50168"/>
            </a:xfrm>
            <a:custGeom>
              <a:avLst/>
              <a:gdLst/>
              <a:ahLst/>
              <a:cxnLst/>
              <a:rect l="l" t="t" r="r" b="b"/>
              <a:pathLst>
                <a:path w="4871" h="2576" extrusionOk="0">
                  <a:moveTo>
                    <a:pt x="2621" y="0"/>
                  </a:moveTo>
                  <a:cubicBezTo>
                    <a:pt x="2548" y="0"/>
                    <a:pt x="2475" y="2"/>
                    <a:pt x="2402" y="6"/>
                  </a:cubicBezTo>
                  <a:cubicBezTo>
                    <a:pt x="1067" y="73"/>
                    <a:pt x="0" y="673"/>
                    <a:pt x="33" y="1373"/>
                  </a:cubicBezTo>
                  <a:cubicBezTo>
                    <a:pt x="66" y="2053"/>
                    <a:pt x="1103" y="2576"/>
                    <a:pt x="2383" y="2576"/>
                  </a:cubicBezTo>
                  <a:cubicBezTo>
                    <a:pt x="2423" y="2576"/>
                    <a:pt x="2462" y="2575"/>
                    <a:pt x="2502" y="2574"/>
                  </a:cubicBezTo>
                  <a:cubicBezTo>
                    <a:pt x="3803" y="2508"/>
                    <a:pt x="4870" y="1907"/>
                    <a:pt x="4837" y="1207"/>
                  </a:cubicBezTo>
                  <a:cubicBezTo>
                    <a:pt x="4805" y="514"/>
                    <a:pt x="3824" y="0"/>
                    <a:pt x="2621"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2" name="Google Shape;2047;p55"/>
            <p:cNvSpPr/>
            <p:nvPr/>
          </p:nvSpPr>
          <p:spPr>
            <a:xfrm>
              <a:off x="5195960" y="2383371"/>
              <a:ext cx="72135" cy="68240"/>
            </a:xfrm>
            <a:custGeom>
              <a:avLst/>
              <a:gdLst/>
              <a:ahLst/>
              <a:cxnLst/>
              <a:rect l="l" t="t" r="r" b="b"/>
              <a:pathLst>
                <a:path w="3704" h="3504" extrusionOk="0">
                  <a:moveTo>
                    <a:pt x="2236" y="1"/>
                  </a:moveTo>
                  <a:cubicBezTo>
                    <a:pt x="1735" y="34"/>
                    <a:pt x="1302" y="301"/>
                    <a:pt x="1001" y="701"/>
                  </a:cubicBezTo>
                  <a:cubicBezTo>
                    <a:pt x="1" y="1935"/>
                    <a:pt x="1335" y="3470"/>
                    <a:pt x="1335" y="3470"/>
                  </a:cubicBezTo>
                  <a:cubicBezTo>
                    <a:pt x="1368" y="3503"/>
                    <a:pt x="1368" y="3503"/>
                    <a:pt x="1402" y="3503"/>
                  </a:cubicBezTo>
                  <a:lnTo>
                    <a:pt x="1435" y="3503"/>
                  </a:lnTo>
                  <a:cubicBezTo>
                    <a:pt x="1468" y="3470"/>
                    <a:pt x="1468" y="3403"/>
                    <a:pt x="1435" y="3370"/>
                  </a:cubicBezTo>
                  <a:cubicBezTo>
                    <a:pt x="1435" y="3370"/>
                    <a:pt x="201" y="1902"/>
                    <a:pt x="1101" y="768"/>
                  </a:cubicBezTo>
                  <a:cubicBezTo>
                    <a:pt x="1368" y="434"/>
                    <a:pt x="1802" y="201"/>
                    <a:pt x="2236" y="134"/>
                  </a:cubicBezTo>
                  <a:cubicBezTo>
                    <a:pt x="2736" y="134"/>
                    <a:pt x="3203" y="301"/>
                    <a:pt x="3570" y="601"/>
                  </a:cubicBezTo>
                  <a:cubicBezTo>
                    <a:pt x="3570" y="618"/>
                    <a:pt x="3587" y="626"/>
                    <a:pt x="3607" y="626"/>
                  </a:cubicBezTo>
                  <a:cubicBezTo>
                    <a:pt x="3628" y="626"/>
                    <a:pt x="3653" y="618"/>
                    <a:pt x="3670" y="601"/>
                  </a:cubicBezTo>
                  <a:cubicBezTo>
                    <a:pt x="3703" y="568"/>
                    <a:pt x="3703" y="534"/>
                    <a:pt x="3670" y="501"/>
                  </a:cubicBezTo>
                  <a:cubicBezTo>
                    <a:pt x="3270" y="167"/>
                    <a:pt x="2769" y="1"/>
                    <a:pt x="2236" y="1"/>
                  </a:cubicBezTo>
                  <a:close/>
                </a:path>
              </a:pathLst>
            </a:custGeom>
            <a:solidFill>
              <a:srgbClr val="683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3" name="Google Shape;2048;p55"/>
            <p:cNvSpPr/>
            <p:nvPr/>
          </p:nvSpPr>
          <p:spPr>
            <a:xfrm>
              <a:off x="5208949" y="2409740"/>
              <a:ext cx="41599" cy="16359"/>
            </a:xfrm>
            <a:custGeom>
              <a:avLst/>
              <a:gdLst/>
              <a:ahLst/>
              <a:cxnLst/>
              <a:rect l="l" t="t" r="r" b="b"/>
              <a:pathLst>
                <a:path w="2136" h="840" extrusionOk="0">
                  <a:moveTo>
                    <a:pt x="1323" y="1"/>
                  </a:moveTo>
                  <a:cubicBezTo>
                    <a:pt x="868" y="1"/>
                    <a:pt x="315" y="138"/>
                    <a:pt x="1" y="715"/>
                  </a:cubicBezTo>
                  <a:cubicBezTo>
                    <a:pt x="1" y="748"/>
                    <a:pt x="1" y="815"/>
                    <a:pt x="34" y="815"/>
                  </a:cubicBezTo>
                  <a:cubicBezTo>
                    <a:pt x="51" y="831"/>
                    <a:pt x="68" y="840"/>
                    <a:pt x="84" y="840"/>
                  </a:cubicBezTo>
                  <a:cubicBezTo>
                    <a:pt x="101" y="840"/>
                    <a:pt x="118" y="831"/>
                    <a:pt x="134" y="815"/>
                  </a:cubicBezTo>
                  <a:cubicBezTo>
                    <a:pt x="432" y="271"/>
                    <a:pt x="933" y="143"/>
                    <a:pt x="1341" y="143"/>
                  </a:cubicBezTo>
                  <a:cubicBezTo>
                    <a:pt x="1709" y="143"/>
                    <a:pt x="2002" y="248"/>
                    <a:pt x="2002" y="248"/>
                  </a:cubicBezTo>
                  <a:lnTo>
                    <a:pt x="2069" y="248"/>
                  </a:lnTo>
                  <a:cubicBezTo>
                    <a:pt x="2069" y="248"/>
                    <a:pt x="2102" y="214"/>
                    <a:pt x="2102" y="214"/>
                  </a:cubicBezTo>
                  <a:cubicBezTo>
                    <a:pt x="2136" y="181"/>
                    <a:pt x="2102" y="114"/>
                    <a:pt x="2069" y="114"/>
                  </a:cubicBezTo>
                  <a:cubicBezTo>
                    <a:pt x="2069" y="114"/>
                    <a:pt x="1736" y="1"/>
                    <a:pt x="1323" y="1"/>
                  </a:cubicBezTo>
                  <a:close/>
                </a:path>
              </a:pathLst>
            </a:custGeom>
            <a:solidFill>
              <a:srgbClr val="683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4" name="Google Shape;2049;p55"/>
            <p:cNvSpPr/>
            <p:nvPr/>
          </p:nvSpPr>
          <p:spPr>
            <a:xfrm>
              <a:off x="4731714" y="2100788"/>
              <a:ext cx="598330" cy="300791"/>
            </a:xfrm>
            <a:custGeom>
              <a:avLst/>
              <a:gdLst/>
              <a:ahLst/>
              <a:cxnLst/>
              <a:rect l="l" t="t" r="r" b="b"/>
              <a:pathLst>
                <a:path w="30723" h="15445" extrusionOk="0">
                  <a:moveTo>
                    <a:pt x="18081" y="0"/>
                  </a:moveTo>
                  <a:cubicBezTo>
                    <a:pt x="15884" y="0"/>
                    <a:pt x="13982" y="780"/>
                    <a:pt x="11530" y="1701"/>
                  </a:cubicBezTo>
                  <a:cubicBezTo>
                    <a:pt x="11530" y="1701"/>
                    <a:pt x="11520" y="1701"/>
                    <a:pt x="11501" y="1701"/>
                  </a:cubicBezTo>
                  <a:cubicBezTo>
                    <a:pt x="11199" y="1701"/>
                    <a:pt x="8545" y="1760"/>
                    <a:pt x="5626" y="3770"/>
                  </a:cubicBezTo>
                  <a:cubicBezTo>
                    <a:pt x="0" y="7697"/>
                    <a:pt x="3908" y="15445"/>
                    <a:pt x="3958" y="15445"/>
                  </a:cubicBezTo>
                  <a:cubicBezTo>
                    <a:pt x="3958" y="15445"/>
                    <a:pt x="3958" y="15445"/>
                    <a:pt x="3958" y="15445"/>
                  </a:cubicBezTo>
                  <a:cubicBezTo>
                    <a:pt x="6526" y="15244"/>
                    <a:pt x="6793" y="9207"/>
                    <a:pt x="6793" y="9207"/>
                  </a:cubicBezTo>
                  <a:cubicBezTo>
                    <a:pt x="10664" y="11555"/>
                    <a:pt x="15108" y="12786"/>
                    <a:pt x="19637" y="12786"/>
                  </a:cubicBezTo>
                  <a:cubicBezTo>
                    <a:pt x="19870" y="12786"/>
                    <a:pt x="20103" y="12783"/>
                    <a:pt x="20336" y="12776"/>
                  </a:cubicBezTo>
                  <a:lnTo>
                    <a:pt x="21804" y="12776"/>
                  </a:lnTo>
                  <a:cubicBezTo>
                    <a:pt x="22938" y="12776"/>
                    <a:pt x="24072" y="12843"/>
                    <a:pt x="25173" y="12943"/>
                  </a:cubicBezTo>
                  <a:cubicBezTo>
                    <a:pt x="25482" y="13002"/>
                    <a:pt x="25774" y="13030"/>
                    <a:pt x="26047" y="13030"/>
                  </a:cubicBezTo>
                  <a:cubicBezTo>
                    <a:pt x="30723" y="13030"/>
                    <a:pt x="30112" y="4799"/>
                    <a:pt x="24439" y="1868"/>
                  </a:cubicBezTo>
                  <a:cubicBezTo>
                    <a:pt x="21828" y="511"/>
                    <a:pt x="19858" y="0"/>
                    <a:pt x="18081" y="0"/>
                  </a:cubicBezTo>
                  <a:close/>
                </a:path>
              </a:pathLst>
            </a:custGeom>
            <a:solidFill>
              <a:srgbClr val="423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5" name="Google Shape;2050;p55"/>
            <p:cNvSpPr/>
            <p:nvPr/>
          </p:nvSpPr>
          <p:spPr>
            <a:xfrm>
              <a:off x="4773703" y="2911513"/>
              <a:ext cx="280654" cy="380074"/>
            </a:xfrm>
            <a:custGeom>
              <a:avLst/>
              <a:gdLst/>
              <a:ahLst/>
              <a:cxnLst/>
              <a:rect l="l" t="t" r="r" b="b"/>
              <a:pathLst>
                <a:path w="14411" h="19516" extrusionOk="0">
                  <a:moveTo>
                    <a:pt x="4871" y="1"/>
                  </a:moveTo>
                  <a:lnTo>
                    <a:pt x="534" y="1335"/>
                  </a:lnTo>
                  <a:lnTo>
                    <a:pt x="1368" y="3170"/>
                  </a:lnTo>
                  <a:cubicBezTo>
                    <a:pt x="1368" y="3170"/>
                    <a:pt x="1" y="4771"/>
                    <a:pt x="1768" y="8674"/>
                  </a:cubicBezTo>
                  <a:lnTo>
                    <a:pt x="6639" y="19515"/>
                  </a:lnTo>
                  <a:cubicBezTo>
                    <a:pt x="6639" y="19515"/>
                    <a:pt x="6666" y="19516"/>
                    <a:pt x="6717" y="19516"/>
                  </a:cubicBezTo>
                  <a:cubicBezTo>
                    <a:pt x="7410" y="19516"/>
                    <a:pt x="12546" y="19400"/>
                    <a:pt x="14411" y="16012"/>
                  </a:cubicBezTo>
                  <a:lnTo>
                    <a:pt x="9507" y="5071"/>
                  </a:lnTo>
                  <a:cubicBezTo>
                    <a:pt x="9507" y="5071"/>
                    <a:pt x="7860" y="1428"/>
                    <a:pt x="5429" y="1428"/>
                  </a:cubicBezTo>
                  <a:cubicBezTo>
                    <a:pt x="5366" y="1428"/>
                    <a:pt x="5302" y="1430"/>
                    <a:pt x="5238" y="1435"/>
                  </a:cubicBezTo>
                  <a:lnTo>
                    <a:pt x="4871" y="1"/>
                  </a:lnTo>
                  <a:close/>
                </a:path>
              </a:pathLst>
            </a:custGeom>
            <a:solidFill>
              <a:srgbClr val="D0D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6" name="Google Shape;2051;p55"/>
            <p:cNvSpPr/>
            <p:nvPr/>
          </p:nvSpPr>
          <p:spPr>
            <a:xfrm>
              <a:off x="4773060" y="2897705"/>
              <a:ext cx="97453" cy="52174"/>
            </a:xfrm>
            <a:custGeom>
              <a:avLst/>
              <a:gdLst/>
              <a:ahLst/>
              <a:cxnLst/>
              <a:rect l="l" t="t" r="r" b="b"/>
              <a:pathLst>
                <a:path w="5004" h="2679" extrusionOk="0">
                  <a:moveTo>
                    <a:pt x="3782" y="0"/>
                  </a:moveTo>
                  <a:cubicBezTo>
                    <a:pt x="3092" y="0"/>
                    <a:pt x="2242" y="370"/>
                    <a:pt x="1435" y="877"/>
                  </a:cubicBezTo>
                  <a:cubicBezTo>
                    <a:pt x="0" y="1744"/>
                    <a:pt x="767" y="2678"/>
                    <a:pt x="767" y="2678"/>
                  </a:cubicBezTo>
                  <a:cubicBezTo>
                    <a:pt x="2435" y="2645"/>
                    <a:pt x="5004" y="777"/>
                    <a:pt x="5004" y="777"/>
                  </a:cubicBezTo>
                  <a:cubicBezTo>
                    <a:pt x="4756" y="223"/>
                    <a:pt x="4317" y="0"/>
                    <a:pt x="3782" y="0"/>
                  </a:cubicBezTo>
                  <a:close/>
                </a:path>
              </a:pathLst>
            </a:custGeom>
            <a:solidFill>
              <a:srgbClr val="A5AE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7" name="Google Shape;2052;p55"/>
            <p:cNvSpPr/>
            <p:nvPr/>
          </p:nvSpPr>
          <p:spPr>
            <a:xfrm>
              <a:off x="4811387" y="2986823"/>
              <a:ext cx="218295" cy="285270"/>
            </a:xfrm>
            <a:custGeom>
              <a:avLst/>
              <a:gdLst/>
              <a:ahLst/>
              <a:cxnLst/>
              <a:rect l="l" t="t" r="r" b="b"/>
              <a:pathLst>
                <a:path w="11209" h="14648" extrusionOk="0">
                  <a:moveTo>
                    <a:pt x="5515" y="1"/>
                  </a:moveTo>
                  <a:cubicBezTo>
                    <a:pt x="5511" y="1"/>
                    <a:pt x="5507" y="2"/>
                    <a:pt x="5504" y="3"/>
                  </a:cubicBezTo>
                  <a:cubicBezTo>
                    <a:pt x="5104" y="204"/>
                    <a:pt x="3670" y="537"/>
                    <a:pt x="2102" y="1238"/>
                  </a:cubicBezTo>
                  <a:cubicBezTo>
                    <a:pt x="534" y="1905"/>
                    <a:pt x="0" y="2605"/>
                    <a:pt x="0" y="2605"/>
                  </a:cubicBezTo>
                  <a:lnTo>
                    <a:pt x="5404" y="14647"/>
                  </a:lnTo>
                  <a:cubicBezTo>
                    <a:pt x="9941" y="14280"/>
                    <a:pt x="11208" y="11578"/>
                    <a:pt x="11208" y="11578"/>
                  </a:cubicBezTo>
                  <a:cubicBezTo>
                    <a:pt x="11208" y="11578"/>
                    <a:pt x="5961" y="1"/>
                    <a:pt x="55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8" name="Google Shape;2053;p55"/>
            <p:cNvSpPr/>
            <p:nvPr/>
          </p:nvSpPr>
          <p:spPr>
            <a:xfrm>
              <a:off x="4793197" y="2587138"/>
              <a:ext cx="542457" cy="589411"/>
            </a:xfrm>
            <a:custGeom>
              <a:avLst/>
              <a:gdLst/>
              <a:ahLst/>
              <a:cxnLst/>
              <a:rect l="l" t="t" r="r" b="b"/>
              <a:pathLst>
                <a:path w="27854" h="30265" extrusionOk="0">
                  <a:moveTo>
                    <a:pt x="23255" y="1"/>
                  </a:moveTo>
                  <a:cubicBezTo>
                    <a:pt x="21155" y="1"/>
                    <a:pt x="18892" y="2356"/>
                    <a:pt x="17746" y="8718"/>
                  </a:cubicBezTo>
                  <a:cubicBezTo>
                    <a:pt x="16479" y="15790"/>
                    <a:pt x="14844" y="19059"/>
                    <a:pt x="14844" y="19059"/>
                  </a:cubicBezTo>
                  <a:cubicBezTo>
                    <a:pt x="11675" y="20026"/>
                    <a:pt x="7672" y="21927"/>
                    <a:pt x="6505" y="22228"/>
                  </a:cubicBezTo>
                  <a:cubicBezTo>
                    <a:pt x="6405" y="22261"/>
                    <a:pt x="6305" y="22261"/>
                    <a:pt x="6205" y="22294"/>
                  </a:cubicBezTo>
                  <a:cubicBezTo>
                    <a:pt x="5804" y="22394"/>
                    <a:pt x="4970" y="22561"/>
                    <a:pt x="4070" y="22795"/>
                  </a:cubicBezTo>
                  <a:cubicBezTo>
                    <a:pt x="1835" y="23228"/>
                    <a:pt x="634" y="22795"/>
                    <a:pt x="534" y="23328"/>
                  </a:cubicBezTo>
                  <a:cubicBezTo>
                    <a:pt x="401" y="23896"/>
                    <a:pt x="634" y="24463"/>
                    <a:pt x="1101" y="24763"/>
                  </a:cubicBezTo>
                  <a:cubicBezTo>
                    <a:pt x="1101" y="24763"/>
                    <a:pt x="0" y="25230"/>
                    <a:pt x="300" y="25964"/>
                  </a:cubicBezTo>
                  <a:cubicBezTo>
                    <a:pt x="401" y="26290"/>
                    <a:pt x="709" y="26503"/>
                    <a:pt x="1041" y="26503"/>
                  </a:cubicBezTo>
                  <a:cubicBezTo>
                    <a:pt x="1149" y="26503"/>
                    <a:pt x="1261" y="26480"/>
                    <a:pt x="1368" y="26431"/>
                  </a:cubicBezTo>
                  <a:lnTo>
                    <a:pt x="1368" y="26431"/>
                  </a:lnTo>
                  <a:cubicBezTo>
                    <a:pt x="1368" y="26431"/>
                    <a:pt x="301" y="27498"/>
                    <a:pt x="1234" y="28032"/>
                  </a:cubicBezTo>
                  <a:cubicBezTo>
                    <a:pt x="1337" y="28089"/>
                    <a:pt x="1449" y="28113"/>
                    <a:pt x="1563" y="28113"/>
                  </a:cubicBezTo>
                  <a:cubicBezTo>
                    <a:pt x="2045" y="28113"/>
                    <a:pt x="2569" y="27698"/>
                    <a:pt x="2569" y="27698"/>
                  </a:cubicBezTo>
                  <a:lnTo>
                    <a:pt x="2569" y="27698"/>
                  </a:lnTo>
                  <a:cubicBezTo>
                    <a:pt x="2569" y="27698"/>
                    <a:pt x="1568" y="28866"/>
                    <a:pt x="2135" y="29233"/>
                  </a:cubicBezTo>
                  <a:cubicBezTo>
                    <a:pt x="2206" y="29274"/>
                    <a:pt x="2286" y="29293"/>
                    <a:pt x="2372" y="29293"/>
                  </a:cubicBezTo>
                  <a:cubicBezTo>
                    <a:pt x="2976" y="29293"/>
                    <a:pt x="3869" y="28399"/>
                    <a:pt x="3870" y="28399"/>
                  </a:cubicBezTo>
                  <a:lnTo>
                    <a:pt x="3870" y="28399"/>
                  </a:lnTo>
                  <a:cubicBezTo>
                    <a:pt x="3869" y="28399"/>
                    <a:pt x="2569" y="29933"/>
                    <a:pt x="3203" y="30233"/>
                  </a:cubicBezTo>
                  <a:cubicBezTo>
                    <a:pt x="3242" y="30255"/>
                    <a:pt x="3292" y="30265"/>
                    <a:pt x="3350" y="30265"/>
                  </a:cubicBezTo>
                  <a:cubicBezTo>
                    <a:pt x="4016" y="30265"/>
                    <a:pt x="5792" y="28897"/>
                    <a:pt x="6805" y="27331"/>
                  </a:cubicBezTo>
                  <a:cubicBezTo>
                    <a:pt x="14511" y="27298"/>
                    <a:pt x="21682" y="23695"/>
                    <a:pt x="22149" y="22361"/>
                  </a:cubicBezTo>
                  <a:cubicBezTo>
                    <a:pt x="22149" y="22361"/>
                    <a:pt x="26886" y="11253"/>
                    <a:pt x="27386" y="6850"/>
                  </a:cubicBezTo>
                  <a:cubicBezTo>
                    <a:pt x="27853" y="2480"/>
                    <a:pt x="26219" y="612"/>
                    <a:pt x="23917" y="78"/>
                  </a:cubicBezTo>
                  <a:cubicBezTo>
                    <a:pt x="23699" y="27"/>
                    <a:pt x="23478" y="1"/>
                    <a:pt x="23255" y="1"/>
                  </a:cubicBezTo>
                  <a:close/>
                </a:path>
              </a:pathLst>
            </a:custGeom>
            <a:solidFill>
              <a:srgbClr val="7B5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9" name="Google Shape;2054;p55"/>
            <p:cNvSpPr/>
            <p:nvPr/>
          </p:nvSpPr>
          <p:spPr>
            <a:xfrm>
              <a:off x="5143338" y="3098609"/>
              <a:ext cx="430729" cy="300149"/>
            </a:xfrm>
            <a:custGeom>
              <a:avLst/>
              <a:gdLst/>
              <a:ahLst/>
              <a:cxnLst/>
              <a:rect l="l" t="t" r="r" b="b"/>
              <a:pathLst>
                <a:path w="22117" h="15412" fill="none" extrusionOk="0">
                  <a:moveTo>
                    <a:pt x="13043" y="1"/>
                  </a:moveTo>
                  <a:cubicBezTo>
                    <a:pt x="13043" y="1"/>
                    <a:pt x="1" y="9875"/>
                    <a:pt x="1168" y="12643"/>
                  </a:cubicBezTo>
                  <a:cubicBezTo>
                    <a:pt x="2369" y="15412"/>
                    <a:pt x="22117" y="12376"/>
                    <a:pt x="22117" y="12376"/>
                  </a:cubicBezTo>
                </a:path>
              </a:pathLst>
            </a:custGeom>
            <a:noFill/>
            <a:ln w="500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0" name="Google Shape;2055;p55"/>
            <p:cNvSpPr/>
            <p:nvPr/>
          </p:nvSpPr>
          <p:spPr>
            <a:xfrm>
              <a:off x="5317445" y="3038198"/>
              <a:ext cx="60431" cy="78621"/>
            </a:xfrm>
            <a:custGeom>
              <a:avLst/>
              <a:gdLst/>
              <a:ahLst/>
              <a:cxnLst/>
              <a:rect l="l" t="t" r="r" b="b"/>
              <a:pathLst>
                <a:path w="3103" h="4037" fill="none" extrusionOk="0">
                  <a:moveTo>
                    <a:pt x="0" y="1"/>
                  </a:moveTo>
                  <a:cubicBezTo>
                    <a:pt x="301" y="1769"/>
                    <a:pt x="1468" y="3303"/>
                    <a:pt x="3103" y="4037"/>
                  </a:cubicBezTo>
                </a:path>
              </a:pathLst>
            </a:custGeom>
            <a:noFill/>
            <a:ln w="500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1" name="Google Shape;2056;p55"/>
            <p:cNvSpPr/>
            <p:nvPr/>
          </p:nvSpPr>
          <p:spPr>
            <a:xfrm>
              <a:off x="5076422" y="3149283"/>
              <a:ext cx="57841" cy="18871"/>
            </a:xfrm>
            <a:custGeom>
              <a:avLst/>
              <a:gdLst/>
              <a:ahLst/>
              <a:cxnLst/>
              <a:rect l="l" t="t" r="r" b="b"/>
              <a:pathLst>
                <a:path w="2970" h="969" fill="none" extrusionOk="0">
                  <a:moveTo>
                    <a:pt x="1" y="1"/>
                  </a:moveTo>
                  <a:cubicBezTo>
                    <a:pt x="935" y="501"/>
                    <a:pt x="1936" y="835"/>
                    <a:pt x="2970" y="968"/>
                  </a:cubicBezTo>
                </a:path>
              </a:pathLst>
            </a:custGeom>
            <a:noFill/>
            <a:ln w="5000"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2" name="Google Shape;2057;p55"/>
            <p:cNvSpPr/>
            <p:nvPr/>
          </p:nvSpPr>
          <p:spPr>
            <a:xfrm>
              <a:off x="5109568" y="2586631"/>
              <a:ext cx="278707" cy="259582"/>
            </a:xfrm>
            <a:custGeom>
              <a:avLst/>
              <a:gdLst/>
              <a:ahLst/>
              <a:cxnLst/>
              <a:rect l="l" t="t" r="r" b="b"/>
              <a:pathLst>
                <a:path w="14311" h="13329" extrusionOk="0">
                  <a:moveTo>
                    <a:pt x="7514" y="1"/>
                  </a:moveTo>
                  <a:cubicBezTo>
                    <a:pt x="1780" y="1"/>
                    <a:pt x="0" y="10679"/>
                    <a:pt x="0" y="10679"/>
                  </a:cubicBezTo>
                  <a:cubicBezTo>
                    <a:pt x="0" y="10679"/>
                    <a:pt x="4612" y="13328"/>
                    <a:pt x="9025" y="13328"/>
                  </a:cubicBezTo>
                  <a:cubicBezTo>
                    <a:pt x="9662" y="13328"/>
                    <a:pt x="10294" y="13273"/>
                    <a:pt x="10908" y="13147"/>
                  </a:cubicBezTo>
                  <a:cubicBezTo>
                    <a:pt x="10908" y="13147"/>
                    <a:pt x="14310" y="772"/>
                    <a:pt x="8106" y="38"/>
                  </a:cubicBezTo>
                  <a:cubicBezTo>
                    <a:pt x="7904" y="13"/>
                    <a:pt x="7707" y="1"/>
                    <a:pt x="75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3" name="Google Shape;2058;p55"/>
            <p:cNvSpPr/>
            <p:nvPr/>
          </p:nvSpPr>
          <p:spPr>
            <a:xfrm>
              <a:off x="3994000" y="3283350"/>
              <a:ext cx="556050" cy="193385"/>
            </a:xfrm>
            <a:custGeom>
              <a:avLst/>
              <a:gdLst/>
              <a:ahLst/>
              <a:cxnLst/>
              <a:rect l="l" t="t" r="r" b="b"/>
              <a:pathLst>
                <a:path w="50804" h="17426" extrusionOk="0">
                  <a:moveTo>
                    <a:pt x="11260" y="0"/>
                  </a:moveTo>
                  <a:cubicBezTo>
                    <a:pt x="10749" y="0"/>
                    <a:pt x="10252" y="59"/>
                    <a:pt x="9774" y="204"/>
                  </a:cubicBezTo>
                  <a:cubicBezTo>
                    <a:pt x="4470" y="1839"/>
                    <a:pt x="634" y="8910"/>
                    <a:pt x="134" y="14047"/>
                  </a:cubicBezTo>
                  <a:cubicBezTo>
                    <a:pt x="0" y="14648"/>
                    <a:pt x="100" y="15282"/>
                    <a:pt x="334" y="15882"/>
                  </a:cubicBezTo>
                  <a:cubicBezTo>
                    <a:pt x="701" y="16616"/>
                    <a:pt x="1568" y="16983"/>
                    <a:pt x="2369" y="17183"/>
                  </a:cubicBezTo>
                  <a:cubicBezTo>
                    <a:pt x="3055" y="17350"/>
                    <a:pt x="3735" y="17425"/>
                    <a:pt x="4408" y="17425"/>
                  </a:cubicBezTo>
                  <a:cubicBezTo>
                    <a:pt x="8843" y="17425"/>
                    <a:pt x="13036" y="14181"/>
                    <a:pt x="17379" y="12646"/>
                  </a:cubicBezTo>
                  <a:cubicBezTo>
                    <a:pt x="21182" y="11279"/>
                    <a:pt x="25318" y="11212"/>
                    <a:pt x="29321" y="11145"/>
                  </a:cubicBezTo>
                  <a:cubicBezTo>
                    <a:pt x="30218" y="11135"/>
                    <a:pt x="31116" y="11120"/>
                    <a:pt x="32011" y="11120"/>
                  </a:cubicBezTo>
                  <a:cubicBezTo>
                    <a:pt x="33911" y="11120"/>
                    <a:pt x="35801" y="11184"/>
                    <a:pt x="37660" y="11479"/>
                  </a:cubicBezTo>
                  <a:cubicBezTo>
                    <a:pt x="39687" y="11779"/>
                    <a:pt x="41732" y="12323"/>
                    <a:pt x="43754" y="12323"/>
                  </a:cubicBezTo>
                  <a:cubicBezTo>
                    <a:pt x="44428" y="12323"/>
                    <a:pt x="45099" y="12263"/>
                    <a:pt x="45766" y="12113"/>
                  </a:cubicBezTo>
                  <a:cubicBezTo>
                    <a:pt x="48435" y="11512"/>
                    <a:pt x="50803" y="8610"/>
                    <a:pt x="49636" y="6142"/>
                  </a:cubicBezTo>
                  <a:cubicBezTo>
                    <a:pt x="48768" y="4340"/>
                    <a:pt x="46600" y="3740"/>
                    <a:pt x="44665" y="3306"/>
                  </a:cubicBezTo>
                  <a:cubicBezTo>
                    <a:pt x="39239" y="2072"/>
                    <a:pt x="33814" y="869"/>
                    <a:pt x="28264" y="869"/>
                  </a:cubicBezTo>
                  <a:cubicBezTo>
                    <a:pt x="28116" y="869"/>
                    <a:pt x="27968" y="870"/>
                    <a:pt x="27820" y="871"/>
                  </a:cubicBezTo>
                  <a:cubicBezTo>
                    <a:pt x="25043" y="900"/>
                    <a:pt x="22240" y="1230"/>
                    <a:pt x="19434" y="1230"/>
                  </a:cubicBezTo>
                  <a:cubicBezTo>
                    <a:pt x="19005" y="1230"/>
                    <a:pt x="18576" y="1223"/>
                    <a:pt x="18147" y="1205"/>
                  </a:cubicBezTo>
                  <a:cubicBezTo>
                    <a:pt x="15900" y="1097"/>
                    <a:pt x="13456" y="0"/>
                    <a:pt x="11260" y="0"/>
                  </a:cubicBezTo>
                  <a:close/>
                </a:path>
              </a:pathLst>
            </a:custGeom>
            <a:solidFill>
              <a:srgbClr val="171918">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4" name="Google Shape;2059;p55"/>
            <p:cNvSpPr/>
            <p:nvPr/>
          </p:nvSpPr>
          <p:spPr>
            <a:xfrm rot="-608264">
              <a:off x="5002859" y="4041554"/>
              <a:ext cx="1341356" cy="427393"/>
            </a:xfrm>
            <a:custGeom>
              <a:avLst/>
              <a:gdLst/>
              <a:ahLst/>
              <a:cxnLst/>
              <a:rect l="l" t="t" r="r" b="b"/>
              <a:pathLst>
                <a:path w="91600" h="30406" extrusionOk="0">
                  <a:moveTo>
                    <a:pt x="80898" y="1"/>
                  </a:moveTo>
                  <a:cubicBezTo>
                    <a:pt x="77577" y="1"/>
                    <a:pt x="74262" y="1004"/>
                    <a:pt x="71051" y="1985"/>
                  </a:cubicBezTo>
                  <a:cubicBezTo>
                    <a:pt x="56341" y="6522"/>
                    <a:pt x="41563" y="10825"/>
                    <a:pt x="26720" y="14928"/>
                  </a:cubicBezTo>
                  <a:cubicBezTo>
                    <a:pt x="20849" y="16529"/>
                    <a:pt x="14844" y="18130"/>
                    <a:pt x="8740" y="18264"/>
                  </a:cubicBezTo>
                  <a:lnTo>
                    <a:pt x="5604" y="20399"/>
                  </a:lnTo>
                  <a:cubicBezTo>
                    <a:pt x="2969" y="20699"/>
                    <a:pt x="0" y="22900"/>
                    <a:pt x="801" y="25402"/>
                  </a:cubicBezTo>
                  <a:cubicBezTo>
                    <a:pt x="1502" y="27637"/>
                    <a:pt x="4404" y="28104"/>
                    <a:pt x="6739" y="28137"/>
                  </a:cubicBezTo>
                  <a:cubicBezTo>
                    <a:pt x="15812" y="28371"/>
                    <a:pt x="19948" y="30206"/>
                    <a:pt x="29021" y="30406"/>
                  </a:cubicBezTo>
                  <a:cubicBezTo>
                    <a:pt x="29455" y="30406"/>
                    <a:pt x="34859" y="28805"/>
                    <a:pt x="35259" y="28571"/>
                  </a:cubicBezTo>
                  <a:cubicBezTo>
                    <a:pt x="35859" y="28204"/>
                    <a:pt x="36026" y="27470"/>
                    <a:pt x="36260" y="26803"/>
                  </a:cubicBezTo>
                  <a:cubicBezTo>
                    <a:pt x="37427" y="23167"/>
                    <a:pt x="41130" y="20832"/>
                    <a:pt x="44866" y="20198"/>
                  </a:cubicBezTo>
                  <a:cubicBezTo>
                    <a:pt x="45808" y="20040"/>
                    <a:pt x="46755" y="19971"/>
                    <a:pt x="47702" y="19971"/>
                  </a:cubicBezTo>
                  <a:cubicBezTo>
                    <a:pt x="50545" y="19971"/>
                    <a:pt x="53397" y="20590"/>
                    <a:pt x="56174" y="21266"/>
                  </a:cubicBezTo>
                  <a:cubicBezTo>
                    <a:pt x="59664" y="22115"/>
                    <a:pt x="63184" y="23112"/>
                    <a:pt x="66761" y="23112"/>
                  </a:cubicBezTo>
                  <a:cubicBezTo>
                    <a:pt x="66979" y="23112"/>
                    <a:pt x="67197" y="23108"/>
                    <a:pt x="67415" y="23101"/>
                  </a:cubicBezTo>
                  <a:cubicBezTo>
                    <a:pt x="72719" y="22934"/>
                    <a:pt x="77689" y="20499"/>
                    <a:pt x="82426" y="18097"/>
                  </a:cubicBezTo>
                  <a:cubicBezTo>
                    <a:pt x="86496" y="16062"/>
                    <a:pt x="91066" y="13227"/>
                    <a:pt x="91332" y="8690"/>
                  </a:cubicBezTo>
                  <a:cubicBezTo>
                    <a:pt x="91599" y="4487"/>
                    <a:pt x="87596" y="985"/>
                    <a:pt x="83460" y="217"/>
                  </a:cubicBezTo>
                  <a:cubicBezTo>
                    <a:pt x="82607" y="67"/>
                    <a:pt x="81752" y="1"/>
                    <a:pt x="80898" y="1"/>
                  </a:cubicBezTo>
                  <a:close/>
                </a:path>
              </a:pathLst>
            </a:custGeom>
            <a:solidFill>
              <a:srgbClr val="171918">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5" name="Google Shape;2060;p55"/>
            <p:cNvSpPr/>
            <p:nvPr/>
          </p:nvSpPr>
          <p:spPr>
            <a:xfrm rot="-538862">
              <a:off x="5898048" y="3506060"/>
              <a:ext cx="244921" cy="261162"/>
            </a:xfrm>
            <a:custGeom>
              <a:avLst/>
              <a:gdLst/>
              <a:ahLst/>
              <a:cxnLst/>
              <a:rect l="l" t="t" r="r" b="b"/>
              <a:pathLst>
                <a:path w="12577" h="13411" extrusionOk="0">
                  <a:moveTo>
                    <a:pt x="4470" y="1"/>
                  </a:moveTo>
                  <a:lnTo>
                    <a:pt x="1" y="7906"/>
                  </a:lnTo>
                  <a:cubicBezTo>
                    <a:pt x="1935" y="10108"/>
                    <a:pt x="4070" y="12109"/>
                    <a:pt x="6672" y="13410"/>
                  </a:cubicBezTo>
                  <a:cubicBezTo>
                    <a:pt x="9674" y="10008"/>
                    <a:pt x="12576" y="6105"/>
                    <a:pt x="12576" y="6105"/>
                  </a:cubicBezTo>
                  <a:lnTo>
                    <a:pt x="4470" y="1"/>
                  </a:lnTo>
                  <a:close/>
                </a:path>
              </a:pathLst>
            </a:custGeom>
            <a:solidFill>
              <a:srgbClr val="D8A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6" name="Google Shape;2061;p55"/>
            <p:cNvSpPr/>
            <p:nvPr/>
          </p:nvSpPr>
          <p:spPr>
            <a:xfrm rot="-538862">
              <a:off x="5626335" y="3575388"/>
              <a:ext cx="487915" cy="510972"/>
            </a:xfrm>
            <a:custGeom>
              <a:avLst/>
              <a:gdLst/>
              <a:ahLst/>
              <a:cxnLst/>
              <a:rect l="l" t="t" r="r" b="b"/>
              <a:pathLst>
                <a:path w="25055" h="26239" extrusionOk="0">
                  <a:moveTo>
                    <a:pt x="24554" y="1"/>
                  </a:moveTo>
                  <a:lnTo>
                    <a:pt x="14914" y="3570"/>
                  </a:lnTo>
                  <a:lnTo>
                    <a:pt x="14881" y="14011"/>
                  </a:lnTo>
                  <a:lnTo>
                    <a:pt x="7676" y="20015"/>
                  </a:lnTo>
                  <a:cubicBezTo>
                    <a:pt x="7676" y="20015"/>
                    <a:pt x="4793" y="18102"/>
                    <a:pt x="3458" y="18102"/>
                  </a:cubicBezTo>
                  <a:cubicBezTo>
                    <a:pt x="3308" y="18102"/>
                    <a:pt x="3177" y="18126"/>
                    <a:pt x="3072" y="18180"/>
                  </a:cubicBezTo>
                  <a:cubicBezTo>
                    <a:pt x="2072" y="18747"/>
                    <a:pt x="4207" y="20015"/>
                    <a:pt x="4207" y="20015"/>
                  </a:cubicBezTo>
                  <a:cubicBezTo>
                    <a:pt x="4207" y="20015"/>
                    <a:pt x="2743" y="19227"/>
                    <a:pt x="1800" y="19227"/>
                  </a:cubicBezTo>
                  <a:cubicBezTo>
                    <a:pt x="1486" y="19227"/>
                    <a:pt x="1230" y="19314"/>
                    <a:pt x="1104" y="19548"/>
                  </a:cubicBezTo>
                  <a:cubicBezTo>
                    <a:pt x="637" y="20348"/>
                    <a:pt x="1772" y="21082"/>
                    <a:pt x="1772" y="21082"/>
                  </a:cubicBezTo>
                  <a:cubicBezTo>
                    <a:pt x="1772" y="21082"/>
                    <a:pt x="1666" y="21071"/>
                    <a:pt x="1509" y="21071"/>
                  </a:cubicBezTo>
                  <a:cubicBezTo>
                    <a:pt x="1012" y="21071"/>
                    <a:pt x="1" y="21186"/>
                    <a:pt x="204" y="22150"/>
                  </a:cubicBezTo>
                  <a:cubicBezTo>
                    <a:pt x="357" y="22822"/>
                    <a:pt x="1266" y="22850"/>
                    <a:pt x="1417" y="22850"/>
                  </a:cubicBezTo>
                  <a:cubicBezTo>
                    <a:pt x="1431" y="22850"/>
                    <a:pt x="1438" y="22850"/>
                    <a:pt x="1438" y="22850"/>
                  </a:cubicBezTo>
                  <a:lnTo>
                    <a:pt x="1438" y="22850"/>
                  </a:lnTo>
                  <a:cubicBezTo>
                    <a:pt x="1438" y="22850"/>
                    <a:pt x="337" y="23184"/>
                    <a:pt x="504" y="23984"/>
                  </a:cubicBezTo>
                  <a:cubicBezTo>
                    <a:pt x="588" y="24490"/>
                    <a:pt x="1218" y="24583"/>
                    <a:pt x="1671" y="24583"/>
                  </a:cubicBezTo>
                  <a:cubicBezTo>
                    <a:pt x="1935" y="24583"/>
                    <a:pt x="2138" y="24551"/>
                    <a:pt x="2138" y="24551"/>
                  </a:cubicBezTo>
                  <a:lnTo>
                    <a:pt x="2138" y="24551"/>
                  </a:lnTo>
                  <a:cubicBezTo>
                    <a:pt x="1705" y="24818"/>
                    <a:pt x="1538" y="25285"/>
                    <a:pt x="1638" y="25752"/>
                  </a:cubicBezTo>
                  <a:cubicBezTo>
                    <a:pt x="1738" y="26108"/>
                    <a:pt x="2298" y="26239"/>
                    <a:pt x="3094" y="26239"/>
                  </a:cubicBezTo>
                  <a:cubicBezTo>
                    <a:pt x="4165" y="26239"/>
                    <a:pt x="5664" y="26001"/>
                    <a:pt x="7042" y="25752"/>
                  </a:cubicBezTo>
                  <a:cubicBezTo>
                    <a:pt x="7042" y="25752"/>
                    <a:pt x="24254" y="23851"/>
                    <a:pt x="24888" y="14511"/>
                  </a:cubicBezTo>
                  <a:cubicBezTo>
                    <a:pt x="25055" y="12276"/>
                    <a:pt x="24554" y="1"/>
                    <a:pt x="24554" y="1"/>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7" name="Google Shape;2062;p55"/>
            <p:cNvSpPr/>
            <p:nvPr/>
          </p:nvSpPr>
          <p:spPr>
            <a:xfrm rot="-538862">
              <a:off x="5837774" y="3434477"/>
              <a:ext cx="402776" cy="369884"/>
            </a:xfrm>
            <a:custGeom>
              <a:avLst/>
              <a:gdLst/>
              <a:ahLst/>
              <a:cxnLst/>
              <a:rect l="l" t="t" r="r" b="b"/>
              <a:pathLst>
                <a:path w="20683" h="18994" extrusionOk="0">
                  <a:moveTo>
                    <a:pt x="10962" y="1"/>
                  </a:moveTo>
                  <a:cubicBezTo>
                    <a:pt x="10253" y="1"/>
                    <a:pt x="9774" y="113"/>
                    <a:pt x="9774" y="113"/>
                  </a:cubicBezTo>
                  <a:cubicBezTo>
                    <a:pt x="4504" y="1581"/>
                    <a:pt x="1" y="12088"/>
                    <a:pt x="1" y="12088"/>
                  </a:cubicBezTo>
                  <a:cubicBezTo>
                    <a:pt x="2669" y="15724"/>
                    <a:pt x="12610" y="18993"/>
                    <a:pt x="12610" y="18993"/>
                  </a:cubicBezTo>
                  <a:cubicBezTo>
                    <a:pt x="15879" y="16191"/>
                    <a:pt x="20682" y="8819"/>
                    <a:pt x="15278" y="1981"/>
                  </a:cubicBezTo>
                  <a:cubicBezTo>
                    <a:pt x="13965" y="313"/>
                    <a:pt x="12143" y="1"/>
                    <a:pt x="10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8" name="Google Shape;2063;p55"/>
            <p:cNvSpPr/>
            <p:nvPr/>
          </p:nvSpPr>
          <p:spPr>
            <a:xfrm rot="-538862">
              <a:off x="4918743" y="4298020"/>
              <a:ext cx="606081" cy="306010"/>
            </a:xfrm>
            <a:custGeom>
              <a:avLst/>
              <a:gdLst/>
              <a:ahLst/>
              <a:cxnLst/>
              <a:rect l="l" t="t" r="r" b="b"/>
              <a:pathLst>
                <a:path w="31123" h="15714" extrusionOk="0">
                  <a:moveTo>
                    <a:pt x="26654" y="0"/>
                  </a:moveTo>
                  <a:cubicBezTo>
                    <a:pt x="25925" y="0"/>
                    <a:pt x="25357" y="146"/>
                    <a:pt x="25219" y="169"/>
                  </a:cubicBezTo>
                  <a:cubicBezTo>
                    <a:pt x="20649" y="1103"/>
                    <a:pt x="14044" y="5773"/>
                    <a:pt x="9708" y="8175"/>
                  </a:cubicBezTo>
                  <a:cubicBezTo>
                    <a:pt x="9708" y="8175"/>
                    <a:pt x="3872" y="1361"/>
                    <a:pt x="1908" y="1361"/>
                  </a:cubicBezTo>
                  <a:cubicBezTo>
                    <a:pt x="1820" y="1361"/>
                    <a:pt x="1740" y="1374"/>
                    <a:pt x="1669" y="1403"/>
                  </a:cubicBezTo>
                  <a:cubicBezTo>
                    <a:pt x="1" y="2037"/>
                    <a:pt x="4904" y="11577"/>
                    <a:pt x="4904" y="11577"/>
                  </a:cubicBezTo>
                  <a:cubicBezTo>
                    <a:pt x="4904" y="11577"/>
                    <a:pt x="5386" y="15714"/>
                    <a:pt x="7815" y="15714"/>
                  </a:cubicBezTo>
                  <a:cubicBezTo>
                    <a:pt x="8516" y="15714"/>
                    <a:pt x="9380" y="15369"/>
                    <a:pt x="10442" y="14479"/>
                  </a:cubicBezTo>
                  <a:cubicBezTo>
                    <a:pt x="10442" y="14479"/>
                    <a:pt x="15945" y="13512"/>
                    <a:pt x="29422" y="8875"/>
                  </a:cubicBezTo>
                  <a:cubicBezTo>
                    <a:pt x="28988" y="8041"/>
                    <a:pt x="28588" y="7207"/>
                    <a:pt x="28188" y="6340"/>
                  </a:cubicBezTo>
                  <a:cubicBezTo>
                    <a:pt x="27387" y="4639"/>
                    <a:pt x="31123" y="5273"/>
                    <a:pt x="30689" y="3438"/>
                  </a:cubicBezTo>
                  <a:cubicBezTo>
                    <a:pt x="30011" y="528"/>
                    <a:pt x="28042" y="0"/>
                    <a:pt x="26654" y="0"/>
                  </a:cubicBezTo>
                  <a:close/>
                </a:path>
              </a:pathLst>
            </a:custGeom>
            <a:solidFill>
              <a:srgbClr val="E8B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9" name="Google Shape;2064;p55"/>
            <p:cNvSpPr/>
            <p:nvPr/>
          </p:nvSpPr>
          <p:spPr>
            <a:xfrm rot="-538862">
              <a:off x="5090747" y="3952335"/>
              <a:ext cx="1060813" cy="549569"/>
            </a:xfrm>
            <a:custGeom>
              <a:avLst/>
              <a:gdLst/>
              <a:ahLst/>
              <a:cxnLst/>
              <a:rect l="l" t="t" r="r" b="b"/>
              <a:pathLst>
                <a:path w="54474" h="28221" extrusionOk="0">
                  <a:moveTo>
                    <a:pt x="45967" y="1"/>
                  </a:moveTo>
                  <a:cubicBezTo>
                    <a:pt x="45967" y="1"/>
                    <a:pt x="15612" y="12877"/>
                    <a:pt x="268" y="20149"/>
                  </a:cubicBezTo>
                  <a:cubicBezTo>
                    <a:pt x="268" y="20149"/>
                    <a:pt x="1" y="23618"/>
                    <a:pt x="3670" y="28221"/>
                  </a:cubicBezTo>
                  <a:cubicBezTo>
                    <a:pt x="3670" y="28221"/>
                    <a:pt x="44933" y="17380"/>
                    <a:pt x="54473" y="13444"/>
                  </a:cubicBezTo>
                  <a:lnTo>
                    <a:pt x="459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0" name="Google Shape;2065;p55"/>
            <p:cNvSpPr/>
            <p:nvPr/>
          </p:nvSpPr>
          <p:spPr>
            <a:xfrm rot="-538862">
              <a:off x="4932376" y="4349751"/>
              <a:ext cx="81868" cy="83172"/>
            </a:xfrm>
            <a:custGeom>
              <a:avLst/>
              <a:gdLst/>
              <a:ahLst/>
              <a:cxnLst/>
              <a:rect l="l" t="t" r="r" b="b"/>
              <a:pathLst>
                <a:path w="4204" h="4271" extrusionOk="0">
                  <a:moveTo>
                    <a:pt x="334" y="1"/>
                  </a:moveTo>
                  <a:lnTo>
                    <a:pt x="334" y="1"/>
                  </a:lnTo>
                  <a:cubicBezTo>
                    <a:pt x="334" y="1"/>
                    <a:pt x="0" y="301"/>
                    <a:pt x="1101" y="4270"/>
                  </a:cubicBezTo>
                  <a:cubicBezTo>
                    <a:pt x="2302" y="4070"/>
                    <a:pt x="3369" y="3503"/>
                    <a:pt x="4203" y="2602"/>
                  </a:cubicBezTo>
                  <a:cubicBezTo>
                    <a:pt x="1868" y="368"/>
                    <a:pt x="334"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1" name="Google Shape;2066;p55"/>
            <p:cNvSpPr/>
            <p:nvPr/>
          </p:nvSpPr>
          <p:spPr>
            <a:xfrm rot="-538862">
              <a:off x="4973799" y="4388706"/>
              <a:ext cx="168273" cy="248271"/>
            </a:xfrm>
            <a:custGeom>
              <a:avLst/>
              <a:gdLst/>
              <a:ahLst/>
              <a:cxnLst/>
              <a:rect l="l" t="t" r="r" b="b"/>
              <a:pathLst>
                <a:path w="8641" h="12749" extrusionOk="0">
                  <a:moveTo>
                    <a:pt x="3103" y="0"/>
                  </a:moveTo>
                  <a:cubicBezTo>
                    <a:pt x="2269" y="901"/>
                    <a:pt x="1202" y="1468"/>
                    <a:pt x="1" y="1668"/>
                  </a:cubicBezTo>
                  <a:cubicBezTo>
                    <a:pt x="301" y="2702"/>
                    <a:pt x="668" y="3970"/>
                    <a:pt x="1168" y="5538"/>
                  </a:cubicBezTo>
                  <a:cubicBezTo>
                    <a:pt x="3339" y="12377"/>
                    <a:pt x="5218" y="12748"/>
                    <a:pt x="5601" y="12748"/>
                  </a:cubicBezTo>
                  <a:cubicBezTo>
                    <a:pt x="5647" y="12748"/>
                    <a:pt x="5672" y="12743"/>
                    <a:pt x="5672" y="12743"/>
                  </a:cubicBezTo>
                  <a:cubicBezTo>
                    <a:pt x="6739" y="12343"/>
                    <a:pt x="7740" y="11809"/>
                    <a:pt x="8640" y="11108"/>
                  </a:cubicBezTo>
                  <a:cubicBezTo>
                    <a:pt x="5305" y="8306"/>
                    <a:pt x="5838" y="3169"/>
                    <a:pt x="5838" y="3169"/>
                  </a:cubicBezTo>
                  <a:cubicBezTo>
                    <a:pt x="5004" y="2035"/>
                    <a:pt x="4104" y="968"/>
                    <a:pt x="3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2" name="Google Shape;2067;p55"/>
            <p:cNvSpPr/>
            <p:nvPr/>
          </p:nvSpPr>
          <p:spPr>
            <a:xfrm rot="-538862">
              <a:off x="4929985" y="4346009"/>
              <a:ext cx="151369" cy="304686"/>
            </a:xfrm>
            <a:custGeom>
              <a:avLst/>
              <a:gdLst/>
              <a:ahLst/>
              <a:cxnLst/>
              <a:rect l="l" t="t" r="r" b="b"/>
              <a:pathLst>
                <a:path w="7773" h="15646" extrusionOk="0">
                  <a:moveTo>
                    <a:pt x="1368" y="1"/>
                  </a:moveTo>
                  <a:cubicBezTo>
                    <a:pt x="1068" y="1"/>
                    <a:pt x="801" y="101"/>
                    <a:pt x="534" y="201"/>
                  </a:cubicBezTo>
                  <a:cubicBezTo>
                    <a:pt x="534" y="201"/>
                    <a:pt x="0" y="1402"/>
                    <a:pt x="2636" y="7940"/>
                  </a:cubicBezTo>
                  <a:cubicBezTo>
                    <a:pt x="4971" y="13810"/>
                    <a:pt x="6538" y="15645"/>
                    <a:pt x="6538" y="15645"/>
                  </a:cubicBezTo>
                  <a:cubicBezTo>
                    <a:pt x="6972" y="15578"/>
                    <a:pt x="7372" y="15478"/>
                    <a:pt x="7773" y="15345"/>
                  </a:cubicBezTo>
                  <a:cubicBezTo>
                    <a:pt x="4570" y="10742"/>
                    <a:pt x="2369" y="5505"/>
                    <a:pt x="13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3" name="Google Shape;2068;p55"/>
            <p:cNvSpPr/>
            <p:nvPr/>
          </p:nvSpPr>
          <p:spPr>
            <a:xfrm rot="-538862">
              <a:off x="5010947" y="4417711"/>
              <a:ext cx="35111" cy="38344"/>
            </a:xfrm>
            <a:custGeom>
              <a:avLst/>
              <a:gdLst/>
              <a:ahLst/>
              <a:cxnLst/>
              <a:rect l="l" t="t" r="r" b="b"/>
              <a:pathLst>
                <a:path w="1803" h="1969" fill="none" extrusionOk="0">
                  <a:moveTo>
                    <a:pt x="1802" y="0"/>
                  </a:moveTo>
                  <a:cubicBezTo>
                    <a:pt x="1602" y="934"/>
                    <a:pt x="902" y="1702"/>
                    <a:pt x="1" y="1968"/>
                  </a:cubicBezTo>
                </a:path>
              </a:pathLst>
            </a:custGeom>
            <a:noFill/>
            <a:ln w="50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4" name="Google Shape;2069;p55"/>
            <p:cNvSpPr/>
            <p:nvPr/>
          </p:nvSpPr>
          <p:spPr>
            <a:xfrm rot="-538862">
              <a:off x="5032304" y="4437284"/>
              <a:ext cx="35754" cy="36396"/>
            </a:xfrm>
            <a:custGeom>
              <a:avLst/>
              <a:gdLst/>
              <a:ahLst/>
              <a:cxnLst/>
              <a:rect l="l" t="t" r="r" b="b"/>
              <a:pathLst>
                <a:path w="1836" h="1869" fill="none" extrusionOk="0">
                  <a:moveTo>
                    <a:pt x="1836" y="1"/>
                  </a:moveTo>
                  <a:cubicBezTo>
                    <a:pt x="1836" y="1"/>
                    <a:pt x="1635" y="1235"/>
                    <a:pt x="1" y="1869"/>
                  </a:cubicBezTo>
                </a:path>
              </a:pathLst>
            </a:custGeom>
            <a:noFill/>
            <a:ln w="50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5" name="Google Shape;2070;p55"/>
            <p:cNvSpPr/>
            <p:nvPr/>
          </p:nvSpPr>
          <p:spPr>
            <a:xfrm rot="-538862">
              <a:off x="5059375" y="4415215"/>
              <a:ext cx="44205" cy="31197"/>
            </a:xfrm>
            <a:custGeom>
              <a:avLst/>
              <a:gdLst/>
              <a:ahLst/>
              <a:cxnLst/>
              <a:rect l="l" t="t" r="r" b="b"/>
              <a:pathLst>
                <a:path w="2270" h="1602" fill="none" extrusionOk="0">
                  <a:moveTo>
                    <a:pt x="1" y="1568"/>
                  </a:moveTo>
                  <a:cubicBezTo>
                    <a:pt x="1" y="1568"/>
                    <a:pt x="1535" y="1"/>
                    <a:pt x="1902" y="801"/>
                  </a:cubicBezTo>
                  <a:cubicBezTo>
                    <a:pt x="2269" y="1602"/>
                    <a:pt x="1" y="1568"/>
                    <a:pt x="1" y="1568"/>
                  </a:cubicBezTo>
                  <a:close/>
                </a:path>
              </a:pathLst>
            </a:custGeom>
            <a:noFill/>
            <a:ln w="50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6" name="Google Shape;2071;p55"/>
            <p:cNvSpPr/>
            <p:nvPr/>
          </p:nvSpPr>
          <p:spPr>
            <a:xfrm rot="-538862">
              <a:off x="5064188" y="4445731"/>
              <a:ext cx="40291" cy="39649"/>
            </a:xfrm>
            <a:custGeom>
              <a:avLst/>
              <a:gdLst/>
              <a:ahLst/>
              <a:cxnLst/>
              <a:rect l="l" t="t" r="r" b="b"/>
              <a:pathLst>
                <a:path w="2069" h="2036" fill="none" extrusionOk="0">
                  <a:moveTo>
                    <a:pt x="0" y="0"/>
                  </a:moveTo>
                  <a:cubicBezTo>
                    <a:pt x="0" y="0"/>
                    <a:pt x="2069" y="701"/>
                    <a:pt x="1535" y="1368"/>
                  </a:cubicBezTo>
                  <a:cubicBezTo>
                    <a:pt x="968" y="2035"/>
                    <a:pt x="0" y="0"/>
                    <a:pt x="0" y="0"/>
                  </a:cubicBezTo>
                  <a:close/>
                </a:path>
              </a:pathLst>
            </a:custGeom>
            <a:noFill/>
            <a:ln w="50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7" name="Google Shape;2072;p55"/>
            <p:cNvSpPr/>
            <p:nvPr/>
          </p:nvSpPr>
          <p:spPr>
            <a:xfrm rot="-538862">
              <a:off x="5077613" y="4065181"/>
              <a:ext cx="503455" cy="509414"/>
            </a:xfrm>
            <a:custGeom>
              <a:avLst/>
              <a:gdLst/>
              <a:ahLst/>
              <a:cxnLst/>
              <a:rect l="l" t="t" r="r" b="b"/>
              <a:pathLst>
                <a:path w="25853" h="26159" extrusionOk="0">
                  <a:moveTo>
                    <a:pt x="20445" y="0"/>
                  </a:moveTo>
                  <a:cubicBezTo>
                    <a:pt x="18200" y="0"/>
                    <a:pt x="16954" y="2091"/>
                    <a:pt x="16779" y="2341"/>
                  </a:cubicBezTo>
                  <a:cubicBezTo>
                    <a:pt x="14177" y="6177"/>
                    <a:pt x="12676" y="14116"/>
                    <a:pt x="11242" y="18886"/>
                  </a:cubicBezTo>
                  <a:cubicBezTo>
                    <a:pt x="11242" y="18886"/>
                    <a:pt x="8556" y="18639"/>
                    <a:pt x="5894" y="18639"/>
                  </a:cubicBezTo>
                  <a:cubicBezTo>
                    <a:pt x="3479" y="18639"/>
                    <a:pt x="1084" y="18843"/>
                    <a:pt x="734" y="19620"/>
                  </a:cubicBezTo>
                  <a:cubicBezTo>
                    <a:pt x="1" y="21255"/>
                    <a:pt x="10175" y="24657"/>
                    <a:pt x="10175" y="24657"/>
                  </a:cubicBezTo>
                  <a:cubicBezTo>
                    <a:pt x="10175" y="24657"/>
                    <a:pt x="12008" y="26158"/>
                    <a:pt x="13653" y="26158"/>
                  </a:cubicBezTo>
                  <a:cubicBezTo>
                    <a:pt x="14815" y="26158"/>
                    <a:pt x="15883" y="25410"/>
                    <a:pt x="16145" y="22856"/>
                  </a:cubicBezTo>
                  <a:cubicBezTo>
                    <a:pt x="16145" y="22856"/>
                    <a:pt x="19414" y="18353"/>
                    <a:pt x="25852" y="5644"/>
                  </a:cubicBezTo>
                  <a:cubicBezTo>
                    <a:pt x="24985" y="5343"/>
                    <a:pt x="24118" y="5010"/>
                    <a:pt x="23217" y="4676"/>
                  </a:cubicBezTo>
                  <a:cubicBezTo>
                    <a:pt x="21483" y="4009"/>
                    <a:pt x="24585" y="1874"/>
                    <a:pt x="23017" y="840"/>
                  </a:cubicBezTo>
                  <a:cubicBezTo>
                    <a:pt x="22051" y="232"/>
                    <a:pt x="21193" y="0"/>
                    <a:pt x="20445" y="0"/>
                  </a:cubicBezTo>
                  <a:close/>
                </a:path>
              </a:pathLst>
            </a:custGeom>
            <a:solidFill>
              <a:srgbClr val="E8B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8" name="Google Shape;2073;p55"/>
            <p:cNvSpPr/>
            <p:nvPr/>
          </p:nvSpPr>
          <p:spPr>
            <a:xfrm rot="-538862">
              <a:off x="5105564" y="4451179"/>
              <a:ext cx="90300" cy="65646"/>
            </a:xfrm>
            <a:custGeom>
              <a:avLst/>
              <a:gdLst/>
              <a:ahLst/>
              <a:cxnLst/>
              <a:rect l="l" t="t" r="r" b="b"/>
              <a:pathLst>
                <a:path w="4637" h="3371" extrusionOk="0">
                  <a:moveTo>
                    <a:pt x="4637" y="1"/>
                  </a:moveTo>
                  <a:lnTo>
                    <a:pt x="4637" y="1"/>
                  </a:lnTo>
                  <a:cubicBezTo>
                    <a:pt x="3069" y="34"/>
                    <a:pt x="1501" y="301"/>
                    <a:pt x="33" y="835"/>
                  </a:cubicBezTo>
                  <a:cubicBezTo>
                    <a:pt x="33" y="835"/>
                    <a:pt x="0" y="1235"/>
                    <a:pt x="3569" y="3370"/>
                  </a:cubicBezTo>
                  <a:cubicBezTo>
                    <a:pt x="4270" y="2369"/>
                    <a:pt x="4637" y="1202"/>
                    <a:pt x="4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9" name="Google Shape;2074;p55"/>
            <p:cNvSpPr/>
            <p:nvPr/>
          </p:nvSpPr>
          <p:spPr>
            <a:xfrm rot="-538862">
              <a:off x="5179903" y="4427440"/>
              <a:ext cx="248816" cy="150922"/>
            </a:xfrm>
            <a:custGeom>
              <a:avLst/>
              <a:gdLst/>
              <a:ahLst/>
              <a:cxnLst/>
              <a:rect l="l" t="t" r="r" b="b"/>
              <a:pathLst>
                <a:path w="12777" h="7750" extrusionOk="0">
                  <a:moveTo>
                    <a:pt x="1068" y="1"/>
                  </a:moveTo>
                  <a:cubicBezTo>
                    <a:pt x="1068" y="1202"/>
                    <a:pt x="701" y="2369"/>
                    <a:pt x="0" y="3337"/>
                  </a:cubicBezTo>
                  <a:cubicBezTo>
                    <a:pt x="901" y="3904"/>
                    <a:pt x="2035" y="4538"/>
                    <a:pt x="3503" y="5305"/>
                  </a:cubicBezTo>
                  <a:cubicBezTo>
                    <a:pt x="7185" y="7275"/>
                    <a:pt x="9272" y="7750"/>
                    <a:pt x="10429" y="7750"/>
                  </a:cubicBezTo>
                  <a:cubicBezTo>
                    <a:pt x="11504" y="7750"/>
                    <a:pt x="11775" y="7340"/>
                    <a:pt x="11775" y="7340"/>
                  </a:cubicBezTo>
                  <a:cubicBezTo>
                    <a:pt x="12242" y="6305"/>
                    <a:pt x="12576" y="5238"/>
                    <a:pt x="12776" y="4104"/>
                  </a:cubicBezTo>
                  <a:lnTo>
                    <a:pt x="12776" y="4104"/>
                  </a:lnTo>
                  <a:cubicBezTo>
                    <a:pt x="12604" y="4117"/>
                    <a:pt x="12434" y="4123"/>
                    <a:pt x="12266" y="4123"/>
                  </a:cubicBezTo>
                  <a:cubicBezTo>
                    <a:pt x="8162" y="4123"/>
                    <a:pt x="5237" y="368"/>
                    <a:pt x="5237" y="368"/>
                  </a:cubicBezTo>
                  <a:cubicBezTo>
                    <a:pt x="3836" y="134"/>
                    <a:pt x="2435" y="1"/>
                    <a:pt x="1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0" name="Google Shape;2075;p55"/>
            <p:cNvSpPr/>
            <p:nvPr/>
          </p:nvSpPr>
          <p:spPr>
            <a:xfrm rot="-538862">
              <a:off x="5109892" y="4449653"/>
              <a:ext cx="307276" cy="148117"/>
            </a:xfrm>
            <a:custGeom>
              <a:avLst/>
              <a:gdLst/>
              <a:ahLst/>
              <a:cxnLst/>
              <a:rect l="l" t="t" r="r" b="b"/>
              <a:pathLst>
                <a:path w="15779" h="7606" extrusionOk="0">
                  <a:moveTo>
                    <a:pt x="467" y="1"/>
                  </a:moveTo>
                  <a:cubicBezTo>
                    <a:pt x="267" y="234"/>
                    <a:pt x="100" y="468"/>
                    <a:pt x="0" y="734"/>
                  </a:cubicBezTo>
                  <a:cubicBezTo>
                    <a:pt x="0" y="734"/>
                    <a:pt x="467" y="1935"/>
                    <a:pt x="6905" y="4804"/>
                  </a:cubicBezTo>
                  <a:cubicBezTo>
                    <a:pt x="12676" y="7406"/>
                    <a:pt x="15111" y="7606"/>
                    <a:pt x="15111" y="7606"/>
                  </a:cubicBezTo>
                  <a:cubicBezTo>
                    <a:pt x="15345" y="7272"/>
                    <a:pt x="15578" y="6905"/>
                    <a:pt x="15778" y="6539"/>
                  </a:cubicBezTo>
                  <a:cubicBezTo>
                    <a:pt x="10241" y="5504"/>
                    <a:pt x="5037" y="3270"/>
                    <a:pt x="4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1" name="Google Shape;2076;p55"/>
            <p:cNvSpPr/>
            <p:nvPr/>
          </p:nvSpPr>
          <p:spPr>
            <a:xfrm rot="-538862">
              <a:off x="5229044" y="4439328"/>
              <a:ext cx="9114" cy="51995"/>
            </a:xfrm>
            <a:custGeom>
              <a:avLst/>
              <a:gdLst/>
              <a:ahLst/>
              <a:cxnLst/>
              <a:rect l="l" t="t" r="r" b="b"/>
              <a:pathLst>
                <a:path w="468" h="2670" fill="none" extrusionOk="0">
                  <a:moveTo>
                    <a:pt x="0" y="1"/>
                  </a:moveTo>
                  <a:cubicBezTo>
                    <a:pt x="467" y="801"/>
                    <a:pt x="467" y="1835"/>
                    <a:pt x="0" y="2669"/>
                  </a:cubicBezTo>
                </a:path>
              </a:pathLst>
            </a:custGeom>
            <a:noFill/>
            <a:ln w="50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2" name="Google Shape;2077;p55"/>
            <p:cNvSpPr/>
            <p:nvPr/>
          </p:nvSpPr>
          <p:spPr>
            <a:xfrm rot="-538862">
              <a:off x="5257688" y="4437681"/>
              <a:ext cx="14313" cy="51333"/>
            </a:xfrm>
            <a:custGeom>
              <a:avLst/>
              <a:gdLst/>
              <a:ahLst/>
              <a:cxnLst/>
              <a:rect l="l" t="t" r="r" b="b"/>
              <a:pathLst>
                <a:path w="735" h="2636" fill="none" extrusionOk="0">
                  <a:moveTo>
                    <a:pt x="34" y="0"/>
                  </a:moveTo>
                  <a:cubicBezTo>
                    <a:pt x="34" y="0"/>
                    <a:pt x="735" y="1001"/>
                    <a:pt x="1" y="2636"/>
                  </a:cubicBezTo>
                </a:path>
              </a:pathLst>
            </a:custGeom>
            <a:noFill/>
            <a:ln w="50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3" name="Google Shape;2078;p55"/>
            <p:cNvSpPr/>
            <p:nvPr/>
          </p:nvSpPr>
          <p:spPr>
            <a:xfrm rot="-538862">
              <a:off x="5257544" y="4406624"/>
              <a:ext cx="32502" cy="43543"/>
            </a:xfrm>
            <a:custGeom>
              <a:avLst/>
              <a:gdLst/>
              <a:ahLst/>
              <a:cxnLst/>
              <a:rect l="l" t="t" r="r" b="b"/>
              <a:pathLst>
                <a:path w="1669" h="2236" fill="none" extrusionOk="0">
                  <a:moveTo>
                    <a:pt x="1" y="2235"/>
                  </a:moveTo>
                  <a:cubicBezTo>
                    <a:pt x="1" y="2235"/>
                    <a:pt x="34" y="0"/>
                    <a:pt x="835" y="334"/>
                  </a:cubicBezTo>
                  <a:cubicBezTo>
                    <a:pt x="1668" y="668"/>
                    <a:pt x="1" y="2235"/>
                    <a:pt x="1" y="2235"/>
                  </a:cubicBezTo>
                  <a:close/>
                </a:path>
              </a:pathLst>
            </a:custGeom>
            <a:noFill/>
            <a:ln w="50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4" name="Google Shape;2079;p55"/>
            <p:cNvSpPr/>
            <p:nvPr/>
          </p:nvSpPr>
          <p:spPr>
            <a:xfrm rot="-538862">
              <a:off x="5260574" y="4430297"/>
              <a:ext cx="42239" cy="33806"/>
            </a:xfrm>
            <a:custGeom>
              <a:avLst/>
              <a:gdLst/>
              <a:ahLst/>
              <a:cxnLst/>
              <a:rect l="l" t="t" r="r" b="b"/>
              <a:pathLst>
                <a:path w="2169" h="1736" fill="none" extrusionOk="0">
                  <a:moveTo>
                    <a:pt x="1" y="968"/>
                  </a:moveTo>
                  <a:cubicBezTo>
                    <a:pt x="1" y="968"/>
                    <a:pt x="2002" y="1"/>
                    <a:pt x="2102" y="868"/>
                  </a:cubicBezTo>
                  <a:cubicBezTo>
                    <a:pt x="2169" y="1736"/>
                    <a:pt x="1" y="968"/>
                    <a:pt x="1" y="968"/>
                  </a:cubicBezTo>
                  <a:close/>
                </a:path>
              </a:pathLst>
            </a:custGeom>
            <a:noFill/>
            <a:ln w="50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5" name="Google Shape;2080;p55"/>
            <p:cNvSpPr/>
            <p:nvPr/>
          </p:nvSpPr>
          <p:spPr>
            <a:xfrm rot="-538862">
              <a:off x="5237019" y="3854778"/>
              <a:ext cx="1107569" cy="527758"/>
            </a:xfrm>
            <a:custGeom>
              <a:avLst/>
              <a:gdLst/>
              <a:ahLst/>
              <a:cxnLst/>
              <a:rect l="l" t="t" r="r" b="b"/>
              <a:pathLst>
                <a:path w="56875" h="27101" extrusionOk="0">
                  <a:moveTo>
                    <a:pt x="15784" y="1"/>
                  </a:moveTo>
                  <a:cubicBezTo>
                    <a:pt x="15329" y="1"/>
                    <a:pt x="14903" y="37"/>
                    <a:pt x="14511" y="114"/>
                  </a:cubicBezTo>
                  <a:cubicBezTo>
                    <a:pt x="8240" y="1381"/>
                    <a:pt x="0" y="23464"/>
                    <a:pt x="0" y="23464"/>
                  </a:cubicBezTo>
                  <a:cubicBezTo>
                    <a:pt x="2592" y="25812"/>
                    <a:pt x="5965" y="27100"/>
                    <a:pt x="9456" y="27100"/>
                  </a:cubicBezTo>
                  <a:cubicBezTo>
                    <a:pt x="9783" y="27100"/>
                    <a:pt x="10112" y="27089"/>
                    <a:pt x="10441" y="27066"/>
                  </a:cubicBezTo>
                  <a:lnTo>
                    <a:pt x="18113" y="14958"/>
                  </a:lnTo>
                  <a:cubicBezTo>
                    <a:pt x="18113" y="14958"/>
                    <a:pt x="26912" y="22195"/>
                    <a:pt x="38669" y="22195"/>
                  </a:cubicBezTo>
                  <a:cubicBezTo>
                    <a:pt x="39303" y="22195"/>
                    <a:pt x="39946" y="22174"/>
                    <a:pt x="40596" y="22129"/>
                  </a:cubicBezTo>
                  <a:cubicBezTo>
                    <a:pt x="53338" y="21262"/>
                    <a:pt x="56874" y="9587"/>
                    <a:pt x="56874" y="9587"/>
                  </a:cubicBezTo>
                  <a:lnTo>
                    <a:pt x="35993" y="8186"/>
                  </a:lnTo>
                  <a:cubicBezTo>
                    <a:pt x="35993" y="8186"/>
                    <a:pt x="22644" y="1"/>
                    <a:pt x="15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6" name="Google Shape;2081;p55"/>
            <p:cNvSpPr/>
            <p:nvPr/>
          </p:nvSpPr>
          <p:spPr>
            <a:xfrm rot="-538862">
              <a:off x="5360146" y="4004279"/>
              <a:ext cx="853573" cy="358882"/>
            </a:xfrm>
            <a:custGeom>
              <a:avLst/>
              <a:gdLst/>
              <a:ahLst/>
              <a:cxnLst/>
              <a:rect l="l" t="t" r="r" b="b"/>
              <a:pathLst>
                <a:path w="43832" h="18429" extrusionOk="0">
                  <a:moveTo>
                    <a:pt x="10775" y="0"/>
                  </a:moveTo>
                  <a:cubicBezTo>
                    <a:pt x="10453" y="0"/>
                    <a:pt x="10195" y="109"/>
                    <a:pt x="10008" y="349"/>
                  </a:cubicBezTo>
                  <a:cubicBezTo>
                    <a:pt x="8473" y="2283"/>
                    <a:pt x="367" y="17628"/>
                    <a:pt x="1" y="18295"/>
                  </a:cubicBezTo>
                  <a:lnTo>
                    <a:pt x="234" y="18428"/>
                  </a:lnTo>
                  <a:cubicBezTo>
                    <a:pt x="334" y="18261"/>
                    <a:pt x="8707" y="2417"/>
                    <a:pt x="10208" y="482"/>
                  </a:cubicBezTo>
                  <a:cubicBezTo>
                    <a:pt x="10335" y="323"/>
                    <a:pt x="10520" y="250"/>
                    <a:pt x="10755" y="250"/>
                  </a:cubicBezTo>
                  <a:cubicBezTo>
                    <a:pt x="11752" y="250"/>
                    <a:pt x="13658" y="1558"/>
                    <a:pt x="15979" y="3151"/>
                  </a:cubicBezTo>
                  <a:cubicBezTo>
                    <a:pt x="19181" y="5352"/>
                    <a:pt x="23150" y="8087"/>
                    <a:pt x="27253" y="9188"/>
                  </a:cubicBezTo>
                  <a:cubicBezTo>
                    <a:pt x="28753" y="9598"/>
                    <a:pt x="30206" y="9800"/>
                    <a:pt x="31597" y="9800"/>
                  </a:cubicBezTo>
                  <a:cubicBezTo>
                    <a:pt x="36770" y="9800"/>
                    <a:pt x="41098" y="7014"/>
                    <a:pt x="43832" y="1783"/>
                  </a:cubicBezTo>
                  <a:lnTo>
                    <a:pt x="43598" y="1649"/>
                  </a:lnTo>
                  <a:cubicBezTo>
                    <a:pt x="40942" y="6805"/>
                    <a:pt x="36688" y="9554"/>
                    <a:pt x="31589" y="9554"/>
                  </a:cubicBezTo>
                  <a:cubicBezTo>
                    <a:pt x="30222" y="9554"/>
                    <a:pt x="28794" y="9357"/>
                    <a:pt x="27320" y="8955"/>
                  </a:cubicBezTo>
                  <a:cubicBezTo>
                    <a:pt x="23284" y="7854"/>
                    <a:pt x="19348" y="5119"/>
                    <a:pt x="16179" y="2950"/>
                  </a:cubicBezTo>
                  <a:cubicBezTo>
                    <a:pt x="13773" y="1295"/>
                    <a:pt x="11889" y="0"/>
                    <a:pt x="10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7" name="Google Shape;2082;p55"/>
            <p:cNvSpPr/>
            <p:nvPr/>
          </p:nvSpPr>
          <p:spPr>
            <a:xfrm rot="-538862">
              <a:off x="5833115" y="3433755"/>
              <a:ext cx="598292" cy="696498"/>
            </a:xfrm>
            <a:custGeom>
              <a:avLst/>
              <a:gdLst/>
              <a:ahLst/>
              <a:cxnLst/>
              <a:rect l="l" t="t" r="r" b="b"/>
              <a:pathLst>
                <a:path w="30723" h="35766" extrusionOk="0">
                  <a:moveTo>
                    <a:pt x="17460" y="0"/>
                  </a:moveTo>
                  <a:cubicBezTo>
                    <a:pt x="15687" y="0"/>
                    <a:pt x="12432" y="367"/>
                    <a:pt x="9941" y="2742"/>
                  </a:cubicBezTo>
                  <a:cubicBezTo>
                    <a:pt x="9307" y="3376"/>
                    <a:pt x="8774" y="4076"/>
                    <a:pt x="8340" y="4843"/>
                  </a:cubicBezTo>
                  <a:cubicBezTo>
                    <a:pt x="8140" y="5177"/>
                    <a:pt x="7973" y="5510"/>
                    <a:pt x="7806" y="5877"/>
                  </a:cubicBezTo>
                  <a:cubicBezTo>
                    <a:pt x="7606" y="6278"/>
                    <a:pt x="7373" y="6678"/>
                    <a:pt x="7139" y="7045"/>
                  </a:cubicBezTo>
                  <a:cubicBezTo>
                    <a:pt x="6672" y="7745"/>
                    <a:pt x="6238" y="8479"/>
                    <a:pt x="5872" y="9246"/>
                  </a:cubicBezTo>
                  <a:cubicBezTo>
                    <a:pt x="5405" y="10214"/>
                    <a:pt x="4938" y="11348"/>
                    <a:pt x="4437" y="12515"/>
                  </a:cubicBezTo>
                  <a:cubicBezTo>
                    <a:pt x="3970" y="13683"/>
                    <a:pt x="3470" y="14951"/>
                    <a:pt x="2969" y="16218"/>
                  </a:cubicBezTo>
                  <a:cubicBezTo>
                    <a:pt x="2536" y="17419"/>
                    <a:pt x="2102" y="18620"/>
                    <a:pt x="1669" y="19821"/>
                  </a:cubicBezTo>
                  <a:cubicBezTo>
                    <a:pt x="1202" y="21122"/>
                    <a:pt x="1" y="22389"/>
                    <a:pt x="301" y="23657"/>
                  </a:cubicBezTo>
                  <a:cubicBezTo>
                    <a:pt x="2269" y="32230"/>
                    <a:pt x="22317" y="35765"/>
                    <a:pt x="22317" y="35765"/>
                  </a:cubicBezTo>
                  <a:cubicBezTo>
                    <a:pt x="22183" y="35565"/>
                    <a:pt x="23884" y="34798"/>
                    <a:pt x="24151" y="33497"/>
                  </a:cubicBezTo>
                  <a:cubicBezTo>
                    <a:pt x="24151" y="33497"/>
                    <a:pt x="30723" y="23757"/>
                    <a:pt x="30322" y="14050"/>
                  </a:cubicBezTo>
                  <a:cubicBezTo>
                    <a:pt x="29922" y="4376"/>
                    <a:pt x="25185" y="240"/>
                    <a:pt x="18747" y="73"/>
                  </a:cubicBezTo>
                  <a:cubicBezTo>
                    <a:pt x="18747" y="73"/>
                    <a:pt x="18251" y="0"/>
                    <a:pt x="17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8" name="Google Shape;2083;p55"/>
            <p:cNvSpPr/>
            <p:nvPr/>
          </p:nvSpPr>
          <p:spPr>
            <a:xfrm rot="-538862">
              <a:off x="6038122" y="3880432"/>
              <a:ext cx="459873" cy="335727"/>
            </a:xfrm>
            <a:custGeom>
              <a:avLst/>
              <a:gdLst/>
              <a:ahLst/>
              <a:cxnLst/>
              <a:rect l="l" t="t" r="r" b="b"/>
              <a:pathLst>
                <a:path w="23615" h="17240" extrusionOk="0">
                  <a:moveTo>
                    <a:pt x="14074" y="1"/>
                  </a:moveTo>
                  <a:lnTo>
                    <a:pt x="14041" y="6806"/>
                  </a:lnTo>
                  <a:lnTo>
                    <a:pt x="7470" y="10975"/>
                  </a:lnTo>
                  <a:cubicBezTo>
                    <a:pt x="7470" y="10975"/>
                    <a:pt x="4560" y="9062"/>
                    <a:pt x="3244" y="9062"/>
                  </a:cubicBezTo>
                  <a:cubicBezTo>
                    <a:pt x="3096" y="9062"/>
                    <a:pt x="2968" y="9087"/>
                    <a:pt x="2866" y="9141"/>
                  </a:cubicBezTo>
                  <a:cubicBezTo>
                    <a:pt x="1866" y="9675"/>
                    <a:pt x="4000" y="10975"/>
                    <a:pt x="4000" y="10975"/>
                  </a:cubicBezTo>
                  <a:cubicBezTo>
                    <a:pt x="4000" y="10975"/>
                    <a:pt x="2718" y="10271"/>
                    <a:pt x="1841" y="10271"/>
                  </a:cubicBezTo>
                  <a:cubicBezTo>
                    <a:pt x="1526" y="10271"/>
                    <a:pt x="1264" y="10362"/>
                    <a:pt x="1132" y="10609"/>
                  </a:cubicBezTo>
                  <a:cubicBezTo>
                    <a:pt x="665" y="11442"/>
                    <a:pt x="1565" y="12043"/>
                    <a:pt x="1565" y="12043"/>
                  </a:cubicBezTo>
                  <a:cubicBezTo>
                    <a:pt x="1565" y="12043"/>
                    <a:pt x="1536" y="12041"/>
                    <a:pt x="1485" y="12041"/>
                  </a:cubicBezTo>
                  <a:cubicBezTo>
                    <a:pt x="1163" y="12041"/>
                    <a:pt x="1" y="12116"/>
                    <a:pt x="231" y="13210"/>
                  </a:cubicBezTo>
                  <a:cubicBezTo>
                    <a:pt x="346" y="13715"/>
                    <a:pt x="792" y="13794"/>
                    <a:pt x="1059" y="13794"/>
                  </a:cubicBezTo>
                  <a:cubicBezTo>
                    <a:pt x="1180" y="13794"/>
                    <a:pt x="1265" y="13777"/>
                    <a:pt x="1265" y="13777"/>
                  </a:cubicBezTo>
                  <a:lnTo>
                    <a:pt x="1265" y="13777"/>
                  </a:lnTo>
                  <a:cubicBezTo>
                    <a:pt x="1265" y="13778"/>
                    <a:pt x="398" y="14244"/>
                    <a:pt x="531" y="15045"/>
                  </a:cubicBezTo>
                  <a:cubicBezTo>
                    <a:pt x="622" y="15482"/>
                    <a:pt x="1031" y="15581"/>
                    <a:pt x="1384" y="15581"/>
                  </a:cubicBezTo>
                  <a:cubicBezTo>
                    <a:pt x="1677" y="15581"/>
                    <a:pt x="1932" y="15512"/>
                    <a:pt x="1932" y="15512"/>
                  </a:cubicBezTo>
                  <a:lnTo>
                    <a:pt x="1932" y="15512"/>
                  </a:lnTo>
                  <a:cubicBezTo>
                    <a:pt x="1632" y="15879"/>
                    <a:pt x="1532" y="16379"/>
                    <a:pt x="1665" y="16813"/>
                  </a:cubicBezTo>
                  <a:cubicBezTo>
                    <a:pt x="1756" y="17125"/>
                    <a:pt x="2196" y="17239"/>
                    <a:pt x="2841" y="17239"/>
                  </a:cubicBezTo>
                  <a:cubicBezTo>
                    <a:pt x="3853" y="17239"/>
                    <a:pt x="5369" y="16957"/>
                    <a:pt x="6836" y="16713"/>
                  </a:cubicBezTo>
                  <a:cubicBezTo>
                    <a:pt x="6836" y="16713"/>
                    <a:pt x="18144" y="15779"/>
                    <a:pt x="22614" y="9975"/>
                  </a:cubicBezTo>
                  <a:cubicBezTo>
                    <a:pt x="23214" y="9208"/>
                    <a:pt x="23481" y="5004"/>
                    <a:pt x="23615" y="935"/>
                  </a:cubicBezTo>
                  <a:cubicBezTo>
                    <a:pt x="20412" y="635"/>
                    <a:pt x="17177" y="101"/>
                    <a:pt x="14074" y="1"/>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9" name="Google Shape;2084;p55"/>
            <p:cNvSpPr/>
            <p:nvPr/>
          </p:nvSpPr>
          <p:spPr>
            <a:xfrm rot="-538862">
              <a:off x="6274850" y="3721345"/>
              <a:ext cx="188389" cy="159178"/>
            </a:xfrm>
            <a:custGeom>
              <a:avLst/>
              <a:gdLst/>
              <a:ahLst/>
              <a:cxnLst/>
              <a:rect l="l" t="t" r="r" b="b"/>
              <a:pathLst>
                <a:path w="9674" h="8174" extrusionOk="0">
                  <a:moveTo>
                    <a:pt x="9674" y="1"/>
                  </a:moveTo>
                  <a:lnTo>
                    <a:pt x="0" y="3537"/>
                  </a:lnTo>
                  <a:lnTo>
                    <a:pt x="0" y="7206"/>
                  </a:lnTo>
                  <a:cubicBezTo>
                    <a:pt x="3103" y="7339"/>
                    <a:pt x="6338" y="7840"/>
                    <a:pt x="9541" y="8173"/>
                  </a:cubicBezTo>
                  <a:cubicBezTo>
                    <a:pt x="9674" y="4004"/>
                    <a:pt x="9674" y="1"/>
                    <a:pt x="9674" y="1"/>
                  </a:cubicBezTo>
                  <a:close/>
                </a:path>
              </a:pathLst>
            </a:custGeom>
            <a:solidFill>
              <a:srgbClr val="D8A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0" name="Google Shape;2085;p55"/>
            <p:cNvSpPr/>
            <p:nvPr/>
          </p:nvSpPr>
          <p:spPr>
            <a:xfrm rot="-538862">
              <a:off x="6171509" y="3465251"/>
              <a:ext cx="294930" cy="328756"/>
            </a:xfrm>
            <a:custGeom>
              <a:avLst/>
              <a:gdLst/>
              <a:ahLst/>
              <a:cxnLst/>
              <a:rect l="l" t="t" r="r" b="b"/>
              <a:pathLst>
                <a:path w="15145" h="16882" extrusionOk="0">
                  <a:moveTo>
                    <a:pt x="6505" y="1"/>
                  </a:moveTo>
                  <a:cubicBezTo>
                    <a:pt x="2502" y="1"/>
                    <a:pt x="1168" y="5171"/>
                    <a:pt x="1168" y="5171"/>
                  </a:cubicBezTo>
                  <a:cubicBezTo>
                    <a:pt x="1" y="9908"/>
                    <a:pt x="2102" y="16413"/>
                    <a:pt x="2102" y="16413"/>
                  </a:cubicBezTo>
                  <a:cubicBezTo>
                    <a:pt x="2769" y="16613"/>
                    <a:pt x="3436" y="16746"/>
                    <a:pt x="4103" y="16813"/>
                  </a:cubicBezTo>
                  <a:cubicBezTo>
                    <a:pt x="4576" y="16861"/>
                    <a:pt x="5066" y="16882"/>
                    <a:pt x="5564" y="16882"/>
                  </a:cubicBezTo>
                  <a:cubicBezTo>
                    <a:pt x="8897" y="16882"/>
                    <a:pt x="12583" y="15931"/>
                    <a:pt x="13744" y="15612"/>
                  </a:cubicBezTo>
                  <a:lnTo>
                    <a:pt x="14111" y="15512"/>
                  </a:lnTo>
                  <a:cubicBezTo>
                    <a:pt x="15145" y="11309"/>
                    <a:pt x="12710" y="1"/>
                    <a:pt x="6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1" name="Google Shape;2086;p55"/>
            <p:cNvSpPr/>
            <p:nvPr/>
          </p:nvSpPr>
          <p:spPr>
            <a:xfrm rot="-538862">
              <a:off x="6177529" y="3620778"/>
              <a:ext cx="94214" cy="201397"/>
            </a:xfrm>
            <a:custGeom>
              <a:avLst/>
              <a:gdLst/>
              <a:ahLst/>
              <a:cxnLst/>
              <a:rect l="l" t="t" r="r" b="b"/>
              <a:pathLst>
                <a:path w="4838" h="10342" extrusionOk="0">
                  <a:moveTo>
                    <a:pt x="768" y="1"/>
                  </a:moveTo>
                  <a:cubicBezTo>
                    <a:pt x="1" y="3903"/>
                    <a:pt x="1869" y="9708"/>
                    <a:pt x="1869" y="9741"/>
                  </a:cubicBezTo>
                  <a:lnTo>
                    <a:pt x="1869" y="9774"/>
                  </a:lnTo>
                  <a:lnTo>
                    <a:pt x="1902" y="9808"/>
                  </a:lnTo>
                  <a:cubicBezTo>
                    <a:pt x="2469" y="10308"/>
                    <a:pt x="4404" y="10341"/>
                    <a:pt x="4804" y="10341"/>
                  </a:cubicBezTo>
                  <a:lnTo>
                    <a:pt x="4837" y="10341"/>
                  </a:lnTo>
                  <a:lnTo>
                    <a:pt x="4837" y="10041"/>
                  </a:lnTo>
                  <a:cubicBezTo>
                    <a:pt x="4237" y="10041"/>
                    <a:pt x="2602" y="10008"/>
                    <a:pt x="2135" y="9641"/>
                  </a:cubicBezTo>
                  <a:cubicBezTo>
                    <a:pt x="1969" y="9107"/>
                    <a:pt x="301" y="3703"/>
                    <a:pt x="1035" y="34"/>
                  </a:cubicBezTo>
                  <a:lnTo>
                    <a:pt x="768" y="1"/>
                  </a:lnTo>
                  <a:close/>
                </a:path>
              </a:pathLst>
            </a:custGeom>
            <a:solidFill>
              <a:srgbClr val="C68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2" name="Google Shape;2087;p55"/>
            <p:cNvSpPr/>
            <p:nvPr/>
          </p:nvSpPr>
          <p:spPr>
            <a:xfrm rot="-538862">
              <a:off x="5929874" y="3783602"/>
              <a:ext cx="146170" cy="25355"/>
            </a:xfrm>
            <a:custGeom>
              <a:avLst/>
              <a:gdLst/>
              <a:ahLst/>
              <a:cxnLst/>
              <a:rect l="l" t="t" r="r" b="b"/>
              <a:pathLst>
                <a:path w="7506" h="1302" extrusionOk="0">
                  <a:moveTo>
                    <a:pt x="7372" y="1"/>
                  </a:moveTo>
                  <a:cubicBezTo>
                    <a:pt x="5843" y="688"/>
                    <a:pt x="4197" y="1036"/>
                    <a:pt x="2540" y="1036"/>
                  </a:cubicBezTo>
                  <a:cubicBezTo>
                    <a:pt x="1702" y="1036"/>
                    <a:pt x="863" y="947"/>
                    <a:pt x="34" y="768"/>
                  </a:cubicBezTo>
                  <a:lnTo>
                    <a:pt x="1" y="1068"/>
                  </a:lnTo>
                  <a:cubicBezTo>
                    <a:pt x="801" y="1235"/>
                    <a:pt x="1635" y="1302"/>
                    <a:pt x="2502" y="1302"/>
                  </a:cubicBezTo>
                  <a:cubicBezTo>
                    <a:pt x="4204" y="1302"/>
                    <a:pt x="5905" y="968"/>
                    <a:pt x="7506" y="267"/>
                  </a:cubicBezTo>
                  <a:lnTo>
                    <a:pt x="7372" y="1"/>
                  </a:lnTo>
                  <a:close/>
                </a:path>
              </a:pathLst>
            </a:custGeom>
            <a:solidFill>
              <a:srgbClr val="C68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3" name="Google Shape;2088;p55"/>
            <p:cNvSpPr/>
            <p:nvPr/>
          </p:nvSpPr>
          <p:spPr>
            <a:xfrm rot="-538862">
              <a:off x="5979334" y="3812418"/>
              <a:ext cx="124749" cy="37701"/>
            </a:xfrm>
            <a:custGeom>
              <a:avLst/>
              <a:gdLst/>
              <a:ahLst/>
              <a:cxnLst/>
              <a:rect l="l" t="t" r="r" b="b"/>
              <a:pathLst>
                <a:path w="6406" h="1936" extrusionOk="0">
                  <a:moveTo>
                    <a:pt x="6272" y="1"/>
                  </a:moveTo>
                  <a:cubicBezTo>
                    <a:pt x="4337" y="968"/>
                    <a:pt x="2202" y="1535"/>
                    <a:pt x="0" y="1668"/>
                  </a:cubicBezTo>
                  <a:lnTo>
                    <a:pt x="0" y="1935"/>
                  </a:lnTo>
                  <a:cubicBezTo>
                    <a:pt x="2235" y="1802"/>
                    <a:pt x="4404" y="1235"/>
                    <a:pt x="6405" y="234"/>
                  </a:cubicBezTo>
                  <a:lnTo>
                    <a:pt x="6272" y="1"/>
                  </a:lnTo>
                  <a:close/>
                </a:path>
              </a:pathLst>
            </a:custGeom>
            <a:solidFill>
              <a:srgbClr val="C68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4" name="Google Shape;2089;p55"/>
            <p:cNvSpPr/>
            <p:nvPr/>
          </p:nvSpPr>
          <p:spPr>
            <a:xfrm rot="-538862">
              <a:off x="6063579" y="3421589"/>
              <a:ext cx="160464" cy="67749"/>
            </a:xfrm>
            <a:custGeom>
              <a:avLst/>
              <a:gdLst/>
              <a:ahLst/>
              <a:cxnLst/>
              <a:rect l="l" t="t" r="r" b="b"/>
              <a:pathLst>
                <a:path w="8240" h="3479" extrusionOk="0">
                  <a:moveTo>
                    <a:pt x="7873" y="1"/>
                  </a:moveTo>
                  <a:cubicBezTo>
                    <a:pt x="5371" y="1068"/>
                    <a:pt x="2702" y="1635"/>
                    <a:pt x="0" y="1669"/>
                  </a:cubicBezTo>
                  <a:lnTo>
                    <a:pt x="401" y="2903"/>
                  </a:lnTo>
                  <a:cubicBezTo>
                    <a:pt x="1222" y="3314"/>
                    <a:pt x="2146" y="3479"/>
                    <a:pt x="3064" y="3479"/>
                  </a:cubicBezTo>
                  <a:cubicBezTo>
                    <a:pt x="5428" y="3479"/>
                    <a:pt x="7759" y="2385"/>
                    <a:pt x="8240" y="1569"/>
                  </a:cubicBezTo>
                  <a:lnTo>
                    <a:pt x="7873" y="1"/>
                  </a:ln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5" name="Google Shape;2090;p55"/>
            <p:cNvSpPr/>
            <p:nvPr/>
          </p:nvSpPr>
          <p:spPr>
            <a:xfrm rot="-538862">
              <a:off x="6028164" y="3336589"/>
              <a:ext cx="179295" cy="120835"/>
            </a:xfrm>
            <a:custGeom>
              <a:avLst/>
              <a:gdLst/>
              <a:ahLst/>
              <a:cxnLst/>
              <a:rect l="l" t="t" r="r" b="b"/>
              <a:pathLst>
                <a:path w="9207" h="6205" extrusionOk="0">
                  <a:moveTo>
                    <a:pt x="8106" y="0"/>
                  </a:moveTo>
                  <a:lnTo>
                    <a:pt x="0" y="2202"/>
                  </a:lnTo>
                  <a:lnTo>
                    <a:pt x="901" y="4971"/>
                  </a:lnTo>
                  <a:lnTo>
                    <a:pt x="1334" y="6205"/>
                  </a:lnTo>
                  <a:cubicBezTo>
                    <a:pt x="4036" y="6171"/>
                    <a:pt x="6705" y="5604"/>
                    <a:pt x="9207" y="4537"/>
                  </a:cubicBezTo>
                  <a:lnTo>
                    <a:pt x="8673" y="2402"/>
                  </a:lnTo>
                  <a:lnTo>
                    <a:pt x="8106" y="0"/>
                  </a:lnTo>
                  <a:close/>
                </a:path>
              </a:pathLst>
            </a:custGeom>
            <a:solidFill>
              <a:srgbClr val="D8A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6" name="Google Shape;2091;p55"/>
            <p:cNvSpPr/>
            <p:nvPr/>
          </p:nvSpPr>
          <p:spPr>
            <a:xfrm rot="-538862">
              <a:off x="5851118" y="2889870"/>
              <a:ext cx="530738" cy="518664"/>
            </a:xfrm>
            <a:custGeom>
              <a:avLst/>
              <a:gdLst/>
              <a:ahLst/>
              <a:cxnLst/>
              <a:rect l="l" t="t" r="r" b="b"/>
              <a:pathLst>
                <a:path w="27254" h="26634" extrusionOk="0">
                  <a:moveTo>
                    <a:pt x="13219" y="0"/>
                  </a:moveTo>
                  <a:cubicBezTo>
                    <a:pt x="10690" y="0"/>
                    <a:pt x="8443" y="1288"/>
                    <a:pt x="6606" y="4279"/>
                  </a:cubicBezTo>
                  <a:cubicBezTo>
                    <a:pt x="5905" y="4846"/>
                    <a:pt x="5438" y="5647"/>
                    <a:pt x="5305" y="6547"/>
                  </a:cubicBezTo>
                  <a:cubicBezTo>
                    <a:pt x="4376" y="11744"/>
                    <a:pt x="3828" y="12836"/>
                    <a:pt x="3225" y="12836"/>
                  </a:cubicBezTo>
                  <a:cubicBezTo>
                    <a:pt x="2918" y="12836"/>
                    <a:pt x="2596" y="12554"/>
                    <a:pt x="2203" y="12385"/>
                  </a:cubicBezTo>
                  <a:cubicBezTo>
                    <a:pt x="2162" y="12370"/>
                    <a:pt x="2125" y="12363"/>
                    <a:pt x="2091" y="12363"/>
                  </a:cubicBezTo>
                  <a:cubicBezTo>
                    <a:pt x="1683" y="12363"/>
                    <a:pt x="1759" y="13414"/>
                    <a:pt x="1635" y="13753"/>
                  </a:cubicBezTo>
                  <a:cubicBezTo>
                    <a:pt x="1" y="18523"/>
                    <a:pt x="802" y="23760"/>
                    <a:pt x="6439" y="26128"/>
                  </a:cubicBezTo>
                  <a:cubicBezTo>
                    <a:pt x="7275" y="26475"/>
                    <a:pt x="8129" y="26633"/>
                    <a:pt x="8999" y="26633"/>
                  </a:cubicBezTo>
                  <a:cubicBezTo>
                    <a:pt x="12811" y="26633"/>
                    <a:pt x="16908" y="23588"/>
                    <a:pt x="20983" y="20057"/>
                  </a:cubicBezTo>
                  <a:cubicBezTo>
                    <a:pt x="27254" y="14653"/>
                    <a:pt x="25653" y="6047"/>
                    <a:pt x="20215" y="2545"/>
                  </a:cubicBezTo>
                  <a:cubicBezTo>
                    <a:pt x="17730" y="934"/>
                    <a:pt x="15372" y="0"/>
                    <a:pt x="13219" y="0"/>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7" name="Google Shape;2092;p55"/>
            <p:cNvSpPr/>
            <p:nvPr/>
          </p:nvSpPr>
          <p:spPr>
            <a:xfrm rot="-538862">
              <a:off x="5873879" y="3205364"/>
              <a:ext cx="327315" cy="250199"/>
            </a:xfrm>
            <a:custGeom>
              <a:avLst/>
              <a:gdLst/>
              <a:ahLst/>
              <a:cxnLst/>
              <a:rect l="l" t="t" r="r" b="b"/>
              <a:pathLst>
                <a:path w="16808" h="12848" extrusionOk="0">
                  <a:moveTo>
                    <a:pt x="1401" y="1"/>
                  </a:moveTo>
                  <a:cubicBezTo>
                    <a:pt x="1401" y="1"/>
                    <a:pt x="0" y="1735"/>
                    <a:pt x="67" y="5605"/>
                  </a:cubicBezTo>
                  <a:cubicBezTo>
                    <a:pt x="134" y="9875"/>
                    <a:pt x="2436" y="12543"/>
                    <a:pt x="5604" y="12810"/>
                  </a:cubicBezTo>
                  <a:cubicBezTo>
                    <a:pt x="5909" y="12836"/>
                    <a:pt x="6215" y="12848"/>
                    <a:pt x="6520" y="12848"/>
                  </a:cubicBezTo>
                  <a:cubicBezTo>
                    <a:pt x="11383" y="12848"/>
                    <a:pt x="16100" y="9735"/>
                    <a:pt x="16446" y="8040"/>
                  </a:cubicBezTo>
                  <a:cubicBezTo>
                    <a:pt x="16807" y="6265"/>
                    <a:pt x="15679" y="831"/>
                    <a:pt x="14338" y="831"/>
                  </a:cubicBezTo>
                  <a:cubicBezTo>
                    <a:pt x="14318" y="831"/>
                    <a:pt x="14297" y="832"/>
                    <a:pt x="14277" y="835"/>
                  </a:cubicBezTo>
                  <a:cubicBezTo>
                    <a:pt x="12973" y="1026"/>
                    <a:pt x="8209" y="5101"/>
                    <a:pt x="6788" y="5101"/>
                  </a:cubicBezTo>
                  <a:cubicBezTo>
                    <a:pt x="6719" y="5101"/>
                    <a:pt x="6658" y="5091"/>
                    <a:pt x="6605" y="5071"/>
                  </a:cubicBezTo>
                  <a:cubicBezTo>
                    <a:pt x="5504" y="4671"/>
                    <a:pt x="5438" y="1769"/>
                    <a:pt x="4470" y="868"/>
                  </a:cubicBezTo>
                  <a:cubicBezTo>
                    <a:pt x="3470" y="1"/>
                    <a:pt x="1401" y="1"/>
                    <a:pt x="1401"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8" name="Google Shape;2093;p55"/>
            <p:cNvSpPr/>
            <p:nvPr/>
          </p:nvSpPr>
          <p:spPr>
            <a:xfrm rot="-538862">
              <a:off x="6118357" y="2926308"/>
              <a:ext cx="382192" cy="463008"/>
            </a:xfrm>
            <a:custGeom>
              <a:avLst/>
              <a:gdLst/>
              <a:ahLst/>
              <a:cxnLst/>
              <a:rect l="l" t="t" r="r" b="b"/>
              <a:pathLst>
                <a:path w="19626" h="23776" extrusionOk="0">
                  <a:moveTo>
                    <a:pt x="11654" y="1"/>
                  </a:moveTo>
                  <a:cubicBezTo>
                    <a:pt x="9385" y="2769"/>
                    <a:pt x="6650" y="5104"/>
                    <a:pt x="3548" y="6872"/>
                  </a:cubicBezTo>
                  <a:lnTo>
                    <a:pt x="3615" y="6872"/>
                  </a:lnTo>
                  <a:cubicBezTo>
                    <a:pt x="3615" y="6872"/>
                    <a:pt x="3715" y="7406"/>
                    <a:pt x="2414" y="10041"/>
                  </a:cubicBezTo>
                  <a:cubicBezTo>
                    <a:pt x="1146" y="12677"/>
                    <a:pt x="2013" y="15545"/>
                    <a:pt x="2013" y="15545"/>
                  </a:cubicBezTo>
                  <a:cubicBezTo>
                    <a:pt x="1146" y="16212"/>
                    <a:pt x="512" y="17213"/>
                    <a:pt x="312" y="18314"/>
                  </a:cubicBezTo>
                  <a:cubicBezTo>
                    <a:pt x="0" y="19966"/>
                    <a:pt x="971" y="23776"/>
                    <a:pt x="4640" y="23776"/>
                  </a:cubicBezTo>
                  <a:cubicBezTo>
                    <a:pt x="4897" y="23776"/>
                    <a:pt x="5166" y="23757"/>
                    <a:pt x="5449" y="23718"/>
                  </a:cubicBezTo>
                  <a:cubicBezTo>
                    <a:pt x="9752" y="23117"/>
                    <a:pt x="10720" y="21183"/>
                    <a:pt x="10720" y="21183"/>
                  </a:cubicBezTo>
                  <a:cubicBezTo>
                    <a:pt x="10720" y="21183"/>
                    <a:pt x="13488" y="21183"/>
                    <a:pt x="15023" y="19014"/>
                  </a:cubicBezTo>
                  <a:cubicBezTo>
                    <a:pt x="19626" y="12543"/>
                    <a:pt x="17691" y="8273"/>
                    <a:pt x="17691" y="8273"/>
                  </a:cubicBezTo>
                  <a:cubicBezTo>
                    <a:pt x="17658" y="2569"/>
                    <a:pt x="11654" y="1"/>
                    <a:pt x="11654"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9" name="Google Shape;2094;p55"/>
            <p:cNvSpPr/>
            <p:nvPr/>
          </p:nvSpPr>
          <p:spPr>
            <a:xfrm rot="-538862">
              <a:off x="5872872" y="2830873"/>
              <a:ext cx="451479" cy="293820"/>
            </a:xfrm>
            <a:custGeom>
              <a:avLst/>
              <a:gdLst/>
              <a:ahLst/>
              <a:cxnLst/>
              <a:rect l="l" t="t" r="r" b="b"/>
              <a:pathLst>
                <a:path w="23184" h="15088" extrusionOk="0">
                  <a:moveTo>
                    <a:pt x="9136" y="1"/>
                  </a:moveTo>
                  <a:cubicBezTo>
                    <a:pt x="4408" y="1"/>
                    <a:pt x="5038" y="4142"/>
                    <a:pt x="5038" y="4142"/>
                  </a:cubicBezTo>
                  <a:cubicBezTo>
                    <a:pt x="5038" y="4142"/>
                    <a:pt x="4120" y="3450"/>
                    <a:pt x="3164" y="3450"/>
                  </a:cubicBezTo>
                  <a:cubicBezTo>
                    <a:pt x="2696" y="3450"/>
                    <a:pt x="2219" y="3615"/>
                    <a:pt x="1835" y="4108"/>
                  </a:cubicBezTo>
                  <a:cubicBezTo>
                    <a:pt x="668" y="5610"/>
                    <a:pt x="1" y="9145"/>
                    <a:pt x="3437" y="9746"/>
                  </a:cubicBezTo>
                  <a:cubicBezTo>
                    <a:pt x="8874" y="10646"/>
                    <a:pt x="9874" y="13148"/>
                    <a:pt x="12410" y="14416"/>
                  </a:cubicBezTo>
                  <a:cubicBezTo>
                    <a:pt x="13533" y="14978"/>
                    <a:pt x="14720" y="15087"/>
                    <a:pt x="15598" y="15087"/>
                  </a:cubicBezTo>
                  <a:cubicBezTo>
                    <a:pt x="16161" y="15087"/>
                    <a:pt x="16597" y="15042"/>
                    <a:pt x="16808" y="15042"/>
                  </a:cubicBezTo>
                  <a:cubicBezTo>
                    <a:pt x="16854" y="15042"/>
                    <a:pt x="16889" y="15044"/>
                    <a:pt x="16913" y="15050"/>
                  </a:cubicBezTo>
                  <a:cubicBezTo>
                    <a:pt x="20215" y="13415"/>
                    <a:pt x="20649" y="10213"/>
                    <a:pt x="23184" y="7611"/>
                  </a:cubicBezTo>
                  <a:cubicBezTo>
                    <a:pt x="23051" y="7478"/>
                    <a:pt x="22017" y="3908"/>
                    <a:pt x="14544" y="1173"/>
                  </a:cubicBezTo>
                  <a:cubicBezTo>
                    <a:pt x="12227" y="330"/>
                    <a:pt x="10469" y="1"/>
                    <a:pt x="913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10" name="Google Shape;2095;p55"/>
            <p:cNvSpPr/>
            <p:nvPr/>
          </p:nvSpPr>
          <p:spPr>
            <a:xfrm rot="-538862">
              <a:off x="6122039" y="2812700"/>
              <a:ext cx="201397" cy="157036"/>
            </a:xfrm>
            <a:custGeom>
              <a:avLst/>
              <a:gdLst/>
              <a:ahLst/>
              <a:cxnLst/>
              <a:rect l="l" t="t" r="r" b="b"/>
              <a:pathLst>
                <a:path w="10342" h="8064" extrusionOk="0">
                  <a:moveTo>
                    <a:pt x="2226" y="1"/>
                  </a:moveTo>
                  <a:cubicBezTo>
                    <a:pt x="2018" y="1"/>
                    <a:pt x="1809" y="28"/>
                    <a:pt x="1601" y="91"/>
                  </a:cubicBezTo>
                  <a:cubicBezTo>
                    <a:pt x="701" y="391"/>
                    <a:pt x="67" y="1225"/>
                    <a:pt x="0" y="2192"/>
                  </a:cubicBezTo>
                  <a:cubicBezTo>
                    <a:pt x="0" y="3093"/>
                    <a:pt x="200" y="3993"/>
                    <a:pt x="567" y="4827"/>
                  </a:cubicBezTo>
                  <a:lnTo>
                    <a:pt x="10341" y="8063"/>
                  </a:lnTo>
                  <a:cubicBezTo>
                    <a:pt x="9140" y="5128"/>
                    <a:pt x="7105" y="2626"/>
                    <a:pt x="4470" y="858"/>
                  </a:cubicBezTo>
                  <a:cubicBezTo>
                    <a:pt x="3809" y="408"/>
                    <a:pt x="3022" y="1"/>
                    <a:pt x="2226" y="1"/>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11" name="Google Shape;2096;p55"/>
            <p:cNvSpPr/>
            <p:nvPr/>
          </p:nvSpPr>
          <p:spPr>
            <a:xfrm rot="-538862">
              <a:off x="6077460" y="2995527"/>
              <a:ext cx="1324" cy="662"/>
            </a:xfrm>
            <a:custGeom>
              <a:avLst/>
              <a:gdLst/>
              <a:ahLst/>
              <a:cxnLst/>
              <a:rect l="l" t="t" r="r" b="b"/>
              <a:pathLst>
                <a:path w="68" h="34" extrusionOk="0">
                  <a:moveTo>
                    <a:pt x="1" y="33"/>
                  </a:moveTo>
                  <a:lnTo>
                    <a:pt x="68" y="0"/>
                  </a:ln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12" name="Google Shape;2097;p55"/>
            <p:cNvSpPr/>
            <p:nvPr/>
          </p:nvSpPr>
          <p:spPr>
            <a:xfrm rot="-538862">
              <a:off x="6097061" y="2965461"/>
              <a:ext cx="1305" cy="662"/>
            </a:xfrm>
            <a:custGeom>
              <a:avLst/>
              <a:gdLst/>
              <a:ahLst/>
              <a:cxnLst/>
              <a:rect l="l" t="t" r="r" b="b"/>
              <a:pathLst>
                <a:path w="67" h="34" extrusionOk="0">
                  <a:moveTo>
                    <a:pt x="0" y="34"/>
                  </a:moveTo>
                  <a:lnTo>
                    <a:pt x="67" y="0"/>
                  </a:lnTo>
                  <a:close/>
                </a:path>
              </a:pathLst>
            </a:custGeom>
            <a:solidFill>
              <a:srgbClr val="A868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13" name="Google Shape;2098;p55"/>
            <p:cNvSpPr/>
            <p:nvPr/>
          </p:nvSpPr>
          <p:spPr>
            <a:xfrm rot="-538862">
              <a:off x="5859623" y="3156955"/>
              <a:ext cx="69891" cy="61985"/>
            </a:xfrm>
            <a:custGeom>
              <a:avLst/>
              <a:gdLst/>
              <a:ahLst/>
              <a:cxnLst/>
              <a:rect l="l" t="t" r="r" b="b"/>
              <a:pathLst>
                <a:path w="3589" h="3183" extrusionOk="0">
                  <a:moveTo>
                    <a:pt x="1282" y="1"/>
                  </a:moveTo>
                  <a:cubicBezTo>
                    <a:pt x="702" y="1"/>
                    <a:pt x="230" y="448"/>
                    <a:pt x="168" y="1041"/>
                  </a:cubicBezTo>
                  <a:cubicBezTo>
                    <a:pt x="1" y="2008"/>
                    <a:pt x="1002" y="2876"/>
                    <a:pt x="1002" y="2876"/>
                  </a:cubicBezTo>
                  <a:cubicBezTo>
                    <a:pt x="1137" y="3092"/>
                    <a:pt x="1294" y="3183"/>
                    <a:pt x="1462" y="3183"/>
                  </a:cubicBezTo>
                  <a:cubicBezTo>
                    <a:pt x="2367" y="3183"/>
                    <a:pt x="3589" y="525"/>
                    <a:pt x="3491" y="525"/>
                  </a:cubicBezTo>
                  <a:cubicBezTo>
                    <a:pt x="3486" y="525"/>
                    <a:pt x="3480" y="530"/>
                    <a:pt x="3470" y="541"/>
                  </a:cubicBezTo>
                  <a:cubicBezTo>
                    <a:pt x="3306" y="752"/>
                    <a:pt x="3108" y="980"/>
                    <a:pt x="2808" y="980"/>
                  </a:cubicBezTo>
                  <a:cubicBezTo>
                    <a:pt x="2682" y="980"/>
                    <a:pt x="2537" y="940"/>
                    <a:pt x="2369" y="841"/>
                  </a:cubicBezTo>
                  <a:cubicBezTo>
                    <a:pt x="1769" y="474"/>
                    <a:pt x="1669" y="40"/>
                    <a:pt x="1402" y="7"/>
                  </a:cubicBezTo>
                  <a:cubicBezTo>
                    <a:pt x="1361" y="3"/>
                    <a:pt x="1321" y="1"/>
                    <a:pt x="1282" y="1"/>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14" name="Google Shape;2099;p55"/>
            <p:cNvSpPr/>
            <p:nvPr/>
          </p:nvSpPr>
          <p:spPr>
            <a:xfrm rot="-538862">
              <a:off x="5891975" y="3266090"/>
              <a:ext cx="61089" cy="20915"/>
            </a:xfrm>
            <a:custGeom>
              <a:avLst/>
              <a:gdLst/>
              <a:ahLst/>
              <a:cxnLst/>
              <a:rect l="l" t="t" r="r" b="b"/>
              <a:pathLst>
                <a:path w="3137" h="1074" extrusionOk="0">
                  <a:moveTo>
                    <a:pt x="859" y="1"/>
                  </a:moveTo>
                  <a:cubicBezTo>
                    <a:pt x="596" y="1"/>
                    <a:pt x="332" y="13"/>
                    <a:pt x="68" y="39"/>
                  </a:cubicBezTo>
                  <a:cubicBezTo>
                    <a:pt x="34" y="306"/>
                    <a:pt x="1" y="539"/>
                    <a:pt x="34" y="806"/>
                  </a:cubicBezTo>
                  <a:cubicBezTo>
                    <a:pt x="307" y="767"/>
                    <a:pt x="582" y="748"/>
                    <a:pt x="859" y="748"/>
                  </a:cubicBezTo>
                  <a:cubicBezTo>
                    <a:pt x="1530" y="748"/>
                    <a:pt x="2208" y="861"/>
                    <a:pt x="2870" y="1073"/>
                  </a:cubicBezTo>
                  <a:cubicBezTo>
                    <a:pt x="2970" y="840"/>
                    <a:pt x="3070" y="573"/>
                    <a:pt x="3136" y="306"/>
                  </a:cubicBezTo>
                  <a:cubicBezTo>
                    <a:pt x="2391" y="107"/>
                    <a:pt x="1628" y="1"/>
                    <a:pt x="8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15" name="Google Shape;2100;p55"/>
            <p:cNvSpPr/>
            <p:nvPr/>
          </p:nvSpPr>
          <p:spPr>
            <a:xfrm rot="-538862">
              <a:off x="5894781" y="3280203"/>
              <a:ext cx="55890" cy="28626"/>
            </a:xfrm>
            <a:custGeom>
              <a:avLst/>
              <a:gdLst/>
              <a:ahLst/>
              <a:cxnLst/>
              <a:rect l="l" t="t" r="r" b="b"/>
              <a:pathLst>
                <a:path w="2870" h="1470" extrusionOk="0">
                  <a:moveTo>
                    <a:pt x="841" y="1"/>
                  </a:moveTo>
                  <a:cubicBezTo>
                    <a:pt x="571" y="1"/>
                    <a:pt x="301" y="20"/>
                    <a:pt x="34" y="58"/>
                  </a:cubicBezTo>
                  <a:cubicBezTo>
                    <a:pt x="1" y="792"/>
                    <a:pt x="568" y="1426"/>
                    <a:pt x="1302" y="1459"/>
                  </a:cubicBezTo>
                  <a:cubicBezTo>
                    <a:pt x="1359" y="1466"/>
                    <a:pt x="1414" y="1469"/>
                    <a:pt x="1468" y="1469"/>
                  </a:cubicBezTo>
                  <a:cubicBezTo>
                    <a:pt x="2172" y="1469"/>
                    <a:pt x="2622" y="885"/>
                    <a:pt x="2870" y="358"/>
                  </a:cubicBezTo>
                  <a:cubicBezTo>
                    <a:pt x="2202" y="120"/>
                    <a:pt x="1518" y="1"/>
                    <a:pt x="841" y="1"/>
                  </a:cubicBezTo>
                  <a:close/>
                </a:path>
              </a:pathLst>
            </a:custGeom>
            <a:solidFill>
              <a:srgbClr val="9B4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16" name="Google Shape;2101;p55"/>
            <p:cNvSpPr/>
            <p:nvPr/>
          </p:nvSpPr>
          <p:spPr>
            <a:xfrm rot="-538862">
              <a:off x="6117132" y="3190925"/>
              <a:ext cx="138770" cy="134564"/>
            </a:xfrm>
            <a:custGeom>
              <a:avLst/>
              <a:gdLst/>
              <a:ahLst/>
              <a:cxnLst/>
              <a:rect l="l" t="t" r="r" b="b"/>
              <a:pathLst>
                <a:path w="7126" h="6910" extrusionOk="0">
                  <a:moveTo>
                    <a:pt x="2788" y="1"/>
                  </a:moveTo>
                  <a:cubicBezTo>
                    <a:pt x="2691" y="1"/>
                    <a:pt x="2636" y="4"/>
                    <a:pt x="2636" y="4"/>
                  </a:cubicBezTo>
                  <a:lnTo>
                    <a:pt x="0" y="4140"/>
                  </a:lnTo>
                  <a:cubicBezTo>
                    <a:pt x="303" y="5816"/>
                    <a:pt x="1749" y="6910"/>
                    <a:pt x="3192" y="6910"/>
                  </a:cubicBezTo>
                  <a:cubicBezTo>
                    <a:pt x="4451" y="6910"/>
                    <a:pt x="5708" y="6078"/>
                    <a:pt x="6205" y="4074"/>
                  </a:cubicBezTo>
                  <a:cubicBezTo>
                    <a:pt x="7126" y="212"/>
                    <a:pt x="3577" y="1"/>
                    <a:pt x="2788" y="1"/>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17" name="Google Shape;2102;p55"/>
            <p:cNvSpPr/>
            <p:nvPr/>
          </p:nvSpPr>
          <p:spPr>
            <a:xfrm rot="-538862">
              <a:off x="6131401" y="3218449"/>
              <a:ext cx="92013" cy="64185"/>
            </a:xfrm>
            <a:custGeom>
              <a:avLst/>
              <a:gdLst/>
              <a:ahLst/>
              <a:cxnLst/>
              <a:rect l="l" t="t" r="r" b="b"/>
              <a:pathLst>
                <a:path w="4725" h="3296" extrusionOk="0">
                  <a:moveTo>
                    <a:pt x="2587" y="1"/>
                  </a:moveTo>
                  <a:cubicBezTo>
                    <a:pt x="2347" y="1"/>
                    <a:pt x="2105" y="44"/>
                    <a:pt x="1869" y="127"/>
                  </a:cubicBezTo>
                  <a:cubicBezTo>
                    <a:pt x="1" y="727"/>
                    <a:pt x="335" y="3196"/>
                    <a:pt x="335" y="3229"/>
                  </a:cubicBezTo>
                  <a:cubicBezTo>
                    <a:pt x="335" y="3262"/>
                    <a:pt x="335" y="3262"/>
                    <a:pt x="401" y="3296"/>
                  </a:cubicBezTo>
                  <a:lnTo>
                    <a:pt x="435" y="3296"/>
                  </a:lnTo>
                  <a:cubicBezTo>
                    <a:pt x="468" y="3262"/>
                    <a:pt x="501" y="3229"/>
                    <a:pt x="501" y="3196"/>
                  </a:cubicBezTo>
                  <a:cubicBezTo>
                    <a:pt x="501" y="3162"/>
                    <a:pt x="201" y="827"/>
                    <a:pt x="1902" y="327"/>
                  </a:cubicBezTo>
                  <a:cubicBezTo>
                    <a:pt x="2139" y="238"/>
                    <a:pt x="2381" y="196"/>
                    <a:pt x="2622" y="196"/>
                  </a:cubicBezTo>
                  <a:cubicBezTo>
                    <a:pt x="2925" y="196"/>
                    <a:pt x="3225" y="264"/>
                    <a:pt x="3503" y="394"/>
                  </a:cubicBezTo>
                  <a:cubicBezTo>
                    <a:pt x="4004" y="727"/>
                    <a:pt x="4371" y="1194"/>
                    <a:pt x="4538" y="1761"/>
                  </a:cubicBezTo>
                  <a:cubicBezTo>
                    <a:pt x="4551" y="1815"/>
                    <a:pt x="4586" y="1836"/>
                    <a:pt x="4620" y="1836"/>
                  </a:cubicBezTo>
                  <a:cubicBezTo>
                    <a:pt x="4672" y="1836"/>
                    <a:pt x="4724" y="1788"/>
                    <a:pt x="4704" y="1728"/>
                  </a:cubicBezTo>
                  <a:cubicBezTo>
                    <a:pt x="4504" y="1128"/>
                    <a:pt x="4137" y="594"/>
                    <a:pt x="3570" y="260"/>
                  </a:cubicBezTo>
                  <a:cubicBezTo>
                    <a:pt x="3259" y="85"/>
                    <a:pt x="2924" y="1"/>
                    <a:pt x="2587" y="1"/>
                  </a:cubicBezTo>
                  <a:close/>
                </a:path>
              </a:pathLst>
            </a:custGeom>
            <a:solidFill>
              <a:srgbClr val="A868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18" name="Google Shape;2103;p55"/>
            <p:cNvSpPr/>
            <p:nvPr/>
          </p:nvSpPr>
          <p:spPr>
            <a:xfrm rot="-538862">
              <a:off x="6141470" y="3242581"/>
              <a:ext cx="51333" cy="21557"/>
            </a:xfrm>
            <a:custGeom>
              <a:avLst/>
              <a:gdLst/>
              <a:ahLst/>
              <a:cxnLst/>
              <a:rect l="l" t="t" r="r" b="b"/>
              <a:pathLst>
                <a:path w="2636" h="1107" extrusionOk="0">
                  <a:moveTo>
                    <a:pt x="852" y="1"/>
                  </a:moveTo>
                  <a:cubicBezTo>
                    <a:pt x="605" y="1"/>
                    <a:pt x="341" y="59"/>
                    <a:pt x="67" y="206"/>
                  </a:cubicBezTo>
                  <a:cubicBezTo>
                    <a:pt x="34" y="239"/>
                    <a:pt x="0" y="273"/>
                    <a:pt x="34" y="339"/>
                  </a:cubicBezTo>
                  <a:cubicBezTo>
                    <a:pt x="67" y="373"/>
                    <a:pt x="100" y="373"/>
                    <a:pt x="167" y="373"/>
                  </a:cubicBezTo>
                  <a:cubicBezTo>
                    <a:pt x="413" y="240"/>
                    <a:pt x="652" y="186"/>
                    <a:pt x="875" y="186"/>
                  </a:cubicBezTo>
                  <a:cubicBezTo>
                    <a:pt x="1773" y="186"/>
                    <a:pt x="2435" y="1047"/>
                    <a:pt x="2435" y="1073"/>
                  </a:cubicBezTo>
                  <a:cubicBezTo>
                    <a:pt x="2469" y="1073"/>
                    <a:pt x="2469" y="1073"/>
                    <a:pt x="2469" y="1107"/>
                  </a:cubicBezTo>
                  <a:cubicBezTo>
                    <a:pt x="2569" y="1107"/>
                    <a:pt x="2636" y="1007"/>
                    <a:pt x="2569" y="940"/>
                  </a:cubicBezTo>
                  <a:cubicBezTo>
                    <a:pt x="2569" y="940"/>
                    <a:pt x="1843" y="1"/>
                    <a:pt x="852" y="1"/>
                  </a:cubicBezTo>
                  <a:close/>
                </a:path>
              </a:pathLst>
            </a:custGeom>
            <a:solidFill>
              <a:srgbClr val="A868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19" name="Google Shape;2104;p55"/>
            <p:cNvSpPr/>
            <p:nvPr/>
          </p:nvSpPr>
          <p:spPr>
            <a:xfrm rot="-538862">
              <a:off x="5977175" y="3165586"/>
              <a:ext cx="41518" cy="35520"/>
            </a:xfrm>
            <a:custGeom>
              <a:avLst/>
              <a:gdLst/>
              <a:ahLst/>
              <a:cxnLst/>
              <a:rect l="l" t="t" r="r" b="b"/>
              <a:pathLst>
                <a:path w="2132" h="1824" extrusionOk="0">
                  <a:moveTo>
                    <a:pt x="1104" y="1"/>
                  </a:moveTo>
                  <a:cubicBezTo>
                    <a:pt x="694" y="1"/>
                    <a:pt x="319" y="254"/>
                    <a:pt x="164" y="668"/>
                  </a:cubicBezTo>
                  <a:cubicBezTo>
                    <a:pt x="0" y="1268"/>
                    <a:pt x="461" y="1823"/>
                    <a:pt x="1036" y="1823"/>
                  </a:cubicBezTo>
                  <a:cubicBezTo>
                    <a:pt x="1164" y="1823"/>
                    <a:pt x="1298" y="1796"/>
                    <a:pt x="1431" y="1735"/>
                  </a:cubicBezTo>
                  <a:cubicBezTo>
                    <a:pt x="2132" y="1435"/>
                    <a:pt x="2132" y="434"/>
                    <a:pt x="1465" y="67"/>
                  </a:cubicBezTo>
                  <a:cubicBezTo>
                    <a:pt x="1345" y="22"/>
                    <a:pt x="1223" y="1"/>
                    <a:pt x="11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0" name="Google Shape;2105;p55"/>
            <p:cNvSpPr/>
            <p:nvPr/>
          </p:nvSpPr>
          <p:spPr>
            <a:xfrm>
              <a:off x="5793628" y="3815153"/>
              <a:ext cx="55231" cy="148146"/>
            </a:xfrm>
            <a:custGeom>
              <a:avLst/>
              <a:gdLst/>
              <a:ahLst/>
              <a:cxnLst/>
              <a:rect l="l" t="t" r="r" b="b"/>
              <a:pathLst>
                <a:path w="2836" h="7607" fill="none" extrusionOk="0">
                  <a:moveTo>
                    <a:pt x="0" y="7606"/>
                  </a:moveTo>
                  <a:cubicBezTo>
                    <a:pt x="801" y="5004"/>
                    <a:pt x="1735" y="2469"/>
                    <a:pt x="2836" y="1"/>
                  </a:cubicBezTo>
                </a:path>
              </a:pathLst>
            </a:custGeom>
            <a:noFill/>
            <a:ln w="7500" cap="rnd" cmpd="sng">
              <a:solidFill>
                <a:srgbClr val="C68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1" name="Google Shape;2106;p55"/>
            <p:cNvSpPr/>
            <p:nvPr/>
          </p:nvSpPr>
          <p:spPr>
            <a:xfrm>
              <a:off x="3907659" y="3830605"/>
              <a:ext cx="145537" cy="155040"/>
            </a:xfrm>
            <a:custGeom>
              <a:avLst/>
              <a:gdLst/>
              <a:ahLst/>
              <a:cxnLst/>
              <a:rect l="l" t="t" r="r" b="b"/>
              <a:pathLst>
                <a:path w="7473" h="7961" extrusionOk="0">
                  <a:moveTo>
                    <a:pt x="7472" y="1"/>
                  </a:moveTo>
                  <a:lnTo>
                    <a:pt x="434" y="101"/>
                  </a:lnTo>
                  <a:lnTo>
                    <a:pt x="0" y="1"/>
                  </a:lnTo>
                  <a:lnTo>
                    <a:pt x="0" y="1"/>
                  </a:lnTo>
                  <a:cubicBezTo>
                    <a:pt x="0" y="1"/>
                    <a:pt x="1067" y="5304"/>
                    <a:pt x="1568" y="7673"/>
                  </a:cubicBezTo>
                  <a:cubicBezTo>
                    <a:pt x="1568" y="7673"/>
                    <a:pt x="3039" y="7961"/>
                    <a:pt x="4586" y="7961"/>
                  </a:cubicBezTo>
                  <a:cubicBezTo>
                    <a:pt x="5273" y="7961"/>
                    <a:pt x="5976" y="7904"/>
                    <a:pt x="6571" y="7740"/>
                  </a:cubicBezTo>
                  <a:lnTo>
                    <a:pt x="74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2" name="Google Shape;2107;p55"/>
            <p:cNvSpPr/>
            <p:nvPr/>
          </p:nvSpPr>
          <p:spPr>
            <a:xfrm>
              <a:off x="3906997" y="3815667"/>
              <a:ext cx="145537" cy="29251"/>
            </a:xfrm>
            <a:custGeom>
              <a:avLst/>
              <a:gdLst/>
              <a:ahLst/>
              <a:cxnLst/>
              <a:rect l="l" t="t" r="r" b="b"/>
              <a:pathLst>
                <a:path w="7473" h="1502" extrusionOk="0">
                  <a:moveTo>
                    <a:pt x="3737" y="0"/>
                  </a:moveTo>
                  <a:cubicBezTo>
                    <a:pt x="1669" y="0"/>
                    <a:pt x="1" y="334"/>
                    <a:pt x="1" y="768"/>
                  </a:cubicBezTo>
                  <a:cubicBezTo>
                    <a:pt x="1" y="1168"/>
                    <a:pt x="1635" y="1502"/>
                    <a:pt x="3737" y="1502"/>
                  </a:cubicBezTo>
                  <a:cubicBezTo>
                    <a:pt x="5805" y="1502"/>
                    <a:pt x="7473" y="1168"/>
                    <a:pt x="7473" y="768"/>
                  </a:cubicBezTo>
                  <a:cubicBezTo>
                    <a:pt x="7473" y="334"/>
                    <a:pt x="5805" y="0"/>
                    <a:pt x="3737"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3" name="Google Shape;2108;p55"/>
            <p:cNvSpPr/>
            <p:nvPr/>
          </p:nvSpPr>
          <p:spPr>
            <a:xfrm>
              <a:off x="4804239" y="3596449"/>
              <a:ext cx="145537" cy="386462"/>
            </a:xfrm>
            <a:custGeom>
              <a:avLst/>
              <a:gdLst/>
              <a:ahLst/>
              <a:cxnLst/>
              <a:rect l="l" t="t" r="r" b="b"/>
              <a:pathLst>
                <a:path w="7473" h="19844" extrusionOk="0">
                  <a:moveTo>
                    <a:pt x="4150" y="1"/>
                  </a:moveTo>
                  <a:cubicBezTo>
                    <a:pt x="3585" y="1"/>
                    <a:pt x="2978" y="62"/>
                    <a:pt x="2469" y="256"/>
                  </a:cubicBezTo>
                  <a:cubicBezTo>
                    <a:pt x="1068" y="790"/>
                    <a:pt x="567" y="3792"/>
                    <a:pt x="567" y="3792"/>
                  </a:cubicBezTo>
                  <a:lnTo>
                    <a:pt x="0" y="19070"/>
                  </a:lnTo>
                  <a:cubicBezTo>
                    <a:pt x="1806" y="19659"/>
                    <a:pt x="3282" y="19843"/>
                    <a:pt x="4421" y="19843"/>
                  </a:cubicBezTo>
                  <a:cubicBezTo>
                    <a:pt x="6311" y="19843"/>
                    <a:pt x="7272" y="19337"/>
                    <a:pt x="7272" y="19337"/>
                  </a:cubicBezTo>
                  <a:cubicBezTo>
                    <a:pt x="7272" y="19337"/>
                    <a:pt x="7406" y="6427"/>
                    <a:pt x="7439" y="3992"/>
                  </a:cubicBezTo>
                  <a:cubicBezTo>
                    <a:pt x="7472" y="2591"/>
                    <a:pt x="6972" y="1224"/>
                    <a:pt x="6005" y="190"/>
                  </a:cubicBezTo>
                  <a:cubicBezTo>
                    <a:pt x="6005" y="190"/>
                    <a:pt x="5140" y="1"/>
                    <a:pt x="4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4" name="Google Shape;2109;p55"/>
            <p:cNvSpPr/>
            <p:nvPr/>
          </p:nvSpPr>
          <p:spPr>
            <a:xfrm>
              <a:off x="4851018" y="3556817"/>
              <a:ext cx="72778" cy="44637"/>
            </a:xfrm>
            <a:custGeom>
              <a:avLst/>
              <a:gdLst/>
              <a:ahLst/>
              <a:cxnLst/>
              <a:rect l="l" t="t" r="r" b="b"/>
              <a:pathLst>
                <a:path w="3737" h="2292" extrusionOk="0">
                  <a:moveTo>
                    <a:pt x="2833" y="1"/>
                  </a:moveTo>
                  <a:cubicBezTo>
                    <a:pt x="1712" y="1"/>
                    <a:pt x="0" y="156"/>
                    <a:pt x="0" y="156"/>
                  </a:cubicBezTo>
                  <a:lnTo>
                    <a:pt x="67" y="2291"/>
                  </a:lnTo>
                  <a:lnTo>
                    <a:pt x="3603" y="2225"/>
                  </a:lnTo>
                  <a:lnTo>
                    <a:pt x="3736" y="90"/>
                  </a:lnTo>
                  <a:cubicBezTo>
                    <a:pt x="3615" y="24"/>
                    <a:pt x="3268" y="1"/>
                    <a:pt x="2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5" name="Google Shape;2110;p55"/>
            <p:cNvSpPr/>
            <p:nvPr/>
          </p:nvSpPr>
          <p:spPr>
            <a:xfrm>
              <a:off x="4827629" y="3449023"/>
              <a:ext cx="106548" cy="110852"/>
            </a:xfrm>
            <a:custGeom>
              <a:avLst/>
              <a:gdLst/>
              <a:ahLst/>
              <a:cxnLst/>
              <a:rect l="l" t="t" r="r" b="b"/>
              <a:pathLst>
                <a:path w="5471" h="5692" extrusionOk="0">
                  <a:moveTo>
                    <a:pt x="3614" y="1"/>
                  </a:moveTo>
                  <a:cubicBezTo>
                    <a:pt x="3343" y="1"/>
                    <a:pt x="3077" y="59"/>
                    <a:pt x="2869" y="188"/>
                  </a:cubicBezTo>
                  <a:cubicBezTo>
                    <a:pt x="2135" y="588"/>
                    <a:pt x="2369" y="2422"/>
                    <a:pt x="2369" y="2422"/>
                  </a:cubicBezTo>
                  <a:cubicBezTo>
                    <a:pt x="2369" y="2422"/>
                    <a:pt x="830" y="832"/>
                    <a:pt x="335" y="832"/>
                  </a:cubicBezTo>
                  <a:cubicBezTo>
                    <a:pt x="271" y="832"/>
                    <a:pt x="224" y="860"/>
                    <a:pt x="200" y="921"/>
                  </a:cubicBezTo>
                  <a:cubicBezTo>
                    <a:pt x="0" y="1455"/>
                    <a:pt x="1068" y="3056"/>
                    <a:pt x="1068" y="3056"/>
                  </a:cubicBezTo>
                  <a:cubicBezTo>
                    <a:pt x="667" y="3757"/>
                    <a:pt x="1201" y="5691"/>
                    <a:pt x="1201" y="5691"/>
                  </a:cubicBezTo>
                  <a:lnTo>
                    <a:pt x="4937" y="5625"/>
                  </a:lnTo>
                  <a:cubicBezTo>
                    <a:pt x="5471" y="4224"/>
                    <a:pt x="4403" y="2823"/>
                    <a:pt x="4403" y="2823"/>
                  </a:cubicBezTo>
                  <a:cubicBezTo>
                    <a:pt x="4637" y="2156"/>
                    <a:pt x="4804" y="1488"/>
                    <a:pt x="4904" y="821"/>
                  </a:cubicBezTo>
                  <a:cubicBezTo>
                    <a:pt x="4927" y="329"/>
                    <a:pt x="4257" y="1"/>
                    <a:pt x="3614" y="1"/>
                  </a:cubicBezTo>
                  <a:close/>
                </a:path>
              </a:pathLst>
            </a:custGeom>
            <a:solidFill>
              <a:srgbClr val="2B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6" name="Google Shape;2111;p55"/>
            <p:cNvSpPr/>
            <p:nvPr/>
          </p:nvSpPr>
          <p:spPr>
            <a:xfrm>
              <a:off x="4058464" y="3915605"/>
              <a:ext cx="424224" cy="395498"/>
            </a:xfrm>
            <a:custGeom>
              <a:avLst/>
              <a:gdLst/>
              <a:ahLst/>
              <a:cxnLst/>
              <a:rect l="l" t="t" r="r" b="b"/>
              <a:pathLst>
                <a:path w="21783" h="20308" extrusionOk="0">
                  <a:moveTo>
                    <a:pt x="5268" y="0"/>
                  </a:moveTo>
                  <a:cubicBezTo>
                    <a:pt x="5037" y="0"/>
                    <a:pt x="4836" y="47"/>
                    <a:pt x="4670" y="147"/>
                  </a:cubicBezTo>
                  <a:cubicBezTo>
                    <a:pt x="1635" y="2015"/>
                    <a:pt x="0" y="3549"/>
                    <a:pt x="3736" y="8019"/>
                  </a:cubicBezTo>
                  <a:cubicBezTo>
                    <a:pt x="5871" y="10587"/>
                    <a:pt x="10074" y="15291"/>
                    <a:pt x="13243" y="18827"/>
                  </a:cubicBezTo>
                  <a:cubicBezTo>
                    <a:pt x="14140" y="19827"/>
                    <a:pt x="15354" y="20308"/>
                    <a:pt x="16564" y="20308"/>
                  </a:cubicBezTo>
                  <a:cubicBezTo>
                    <a:pt x="18098" y="20308"/>
                    <a:pt x="19624" y="19533"/>
                    <a:pt x="20482" y="18059"/>
                  </a:cubicBezTo>
                  <a:cubicBezTo>
                    <a:pt x="21783" y="15791"/>
                    <a:pt x="21416" y="12922"/>
                    <a:pt x="19581" y="11054"/>
                  </a:cubicBezTo>
                  <a:cubicBezTo>
                    <a:pt x="15360" y="6865"/>
                    <a:pt x="8067" y="0"/>
                    <a:pt x="5268" y="0"/>
                  </a:cubicBezTo>
                  <a:close/>
                </a:path>
              </a:pathLst>
            </a:custGeom>
            <a:solidFill>
              <a:srgbClr val="E4B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7" name="Google Shape;2112;p55"/>
            <p:cNvSpPr/>
            <p:nvPr/>
          </p:nvSpPr>
          <p:spPr>
            <a:xfrm>
              <a:off x="4157202" y="3984060"/>
              <a:ext cx="77335" cy="73440"/>
            </a:xfrm>
            <a:custGeom>
              <a:avLst/>
              <a:gdLst/>
              <a:ahLst/>
              <a:cxnLst/>
              <a:rect l="l" t="t" r="r" b="b"/>
              <a:pathLst>
                <a:path w="3971" h="3771" extrusionOk="0">
                  <a:moveTo>
                    <a:pt x="3970" y="1"/>
                  </a:moveTo>
                  <a:lnTo>
                    <a:pt x="3970" y="1"/>
                  </a:lnTo>
                  <a:cubicBezTo>
                    <a:pt x="3970" y="1"/>
                    <a:pt x="668" y="1402"/>
                    <a:pt x="1" y="3770"/>
                  </a:cubicBezTo>
                  <a:lnTo>
                    <a:pt x="1" y="3770"/>
                  </a:lnTo>
                  <a:cubicBezTo>
                    <a:pt x="1" y="3770"/>
                    <a:pt x="3270" y="1268"/>
                    <a:pt x="3970"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8" name="Google Shape;2113;p55"/>
            <p:cNvSpPr/>
            <p:nvPr/>
          </p:nvSpPr>
          <p:spPr>
            <a:xfrm>
              <a:off x="4196834" y="4021744"/>
              <a:ext cx="76673" cy="72778"/>
            </a:xfrm>
            <a:custGeom>
              <a:avLst/>
              <a:gdLst/>
              <a:ahLst/>
              <a:cxnLst/>
              <a:rect l="l" t="t" r="r" b="b"/>
              <a:pathLst>
                <a:path w="3937" h="3737" extrusionOk="0">
                  <a:moveTo>
                    <a:pt x="3937" y="0"/>
                  </a:moveTo>
                  <a:cubicBezTo>
                    <a:pt x="3936" y="1"/>
                    <a:pt x="668" y="1368"/>
                    <a:pt x="0" y="3736"/>
                  </a:cubicBezTo>
                  <a:cubicBezTo>
                    <a:pt x="0" y="3737"/>
                    <a:pt x="1" y="3737"/>
                    <a:pt x="1" y="3737"/>
                  </a:cubicBezTo>
                  <a:cubicBezTo>
                    <a:pt x="44" y="3737"/>
                    <a:pt x="3274" y="1260"/>
                    <a:pt x="3937"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9" name="Google Shape;2114;p55"/>
            <p:cNvSpPr/>
            <p:nvPr/>
          </p:nvSpPr>
          <p:spPr>
            <a:xfrm>
              <a:off x="4235803" y="4058766"/>
              <a:ext cx="77335" cy="73440"/>
            </a:xfrm>
            <a:custGeom>
              <a:avLst/>
              <a:gdLst/>
              <a:ahLst/>
              <a:cxnLst/>
              <a:rect l="l" t="t" r="r" b="b"/>
              <a:pathLst>
                <a:path w="3971" h="3771" extrusionOk="0">
                  <a:moveTo>
                    <a:pt x="3970" y="1"/>
                  </a:moveTo>
                  <a:cubicBezTo>
                    <a:pt x="3970" y="1"/>
                    <a:pt x="701" y="1402"/>
                    <a:pt x="1" y="3770"/>
                  </a:cubicBezTo>
                  <a:cubicBezTo>
                    <a:pt x="1" y="3770"/>
                    <a:pt x="3270" y="1302"/>
                    <a:pt x="3970"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0" name="Google Shape;2115;p55"/>
            <p:cNvSpPr/>
            <p:nvPr/>
          </p:nvSpPr>
          <p:spPr>
            <a:xfrm>
              <a:off x="4275435" y="4096450"/>
              <a:ext cx="76673" cy="72778"/>
            </a:xfrm>
            <a:custGeom>
              <a:avLst/>
              <a:gdLst/>
              <a:ahLst/>
              <a:cxnLst/>
              <a:rect l="l" t="t" r="r" b="b"/>
              <a:pathLst>
                <a:path w="3937" h="3737" extrusionOk="0">
                  <a:moveTo>
                    <a:pt x="3937" y="1"/>
                  </a:moveTo>
                  <a:lnTo>
                    <a:pt x="3937" y="1"/>
                  </a:lnTo>
                  <a:cubicBezTo>
                    <a:pt x="3936" y="1"/>
                    <a:pt x="668" y="1402"/>
                    <a:pt x="1" y="3737"/>
                  </a:cubicBezTo>
                  <a:cubicBezTo>
                    <a:pt x="1" y="3737"/>
                    <a:pt x="1" y="3737"/>
                    <a:pt x="1" y="3737"/>
                  </a:cubicBezTo>
                  <a:cubicBezTo>
                    <a:pt x="44" y="3737"/>
                    <a:pt x="3274" y="1260"/>
                    <a:pt x="3937"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1" name="Google Shape;2116;p55"/>
            <p:cNvSpPr/>
            <p:nvPr/>
          </p:nvSpPr>
          <p:spPr>
            <a:xfrm>
              <a:off x="4314424" y="4133472"/>
              <a:ext cx="77316" cy="73440"/>
            </a:xfrm>
            <a:custGeom>
              <a:avLst/>
              <a:gdLst/>
              <a:ahLst/>
              <a:cxnLst/>
              <a:rect l="l" t="t" r="r" b="b"/>
              <a:pathLst>
                <a:path w="3970" h="3771" extrusionOk="0">
                  <a:moveTo>
                    <a:pt x="3970" y="1"/>
                  </a:moveTo>
                  <a:lnTo>
                    <a:pt x="3970" y="1"/>
                  </a:lnTo>
                  <a:cubicBezTo>
                    <a:pt x="3969" y="1"/>
                    <a:pt x="701" y="1402"/>
                    <a:pt x="0" y="3770"/>
                  </a:cubicBezTo>
                  <a:cubicBezTo>
                    <a:pt x="0" y="3770"/>
                    <a:pt x="3269" y="1302"/>
                    <a:pt x="3970"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2" name="Google Shape;2117;p55"/>
            <p:cNvSpPr/>
            <p:nvPr/>
          </p:nvSpPr>
          <p:spPr>
            <a:xfrm>
              <a:off x="4353393" y="4171156"/>
              <a:ext cx="77316" cy="73421"/>
            </a:xfrm>
            <a:custGeom>
              <a:avLst/>
              <a:gdLst/>
              <a:ahLst/>
              <a:cxnLst/>
              <a:rect l="l" t="t" r="r" b="b"/>
              <a:pathLst>
                <a:path w="3970" h="3770" extrusionOk="0">
                  <a:moveTo>
                    <a:pt x="3970" y="1"/>
                  </a:moveTo>
                  <a:cubicBezTo>
                    <a:pt x="3970" y="1"/>
                    <a:pt x="701" y="1402"/>
                    <a:pt x="0" y="3770"/>
                  </a:cubicBezTo>
                  <a:cubicBezTo>
                    <a:pt x="34" y="3770"/>
                    <a:pt x="3303" y="1268"/>
                    <a:pt x="3970"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3" name="Google Shape;2118;p55"/>
            <p:cNvSpPr/>
            <p:nvPr/>
          </p:nvSpPr>
          <p:spPr>
            <a:xfrm>
              <a:off x="4013632" y="4115613"/>
              <a:ext cx="478150" cy="270255"/>
            </a:xfrm>
            <a:custGeom>
              <a:avLst/>
              <a:gdLst/>
              <a:ahLst/>
              <a:cxnLst/>
              <a:rect l="l" t="t" r="r" b="b"/>
              <a:pathLst>
                <a:path w="24552" h="13877" extrusionOk="0">
                  <a:moveTo>
                    <a:pt x="4270" y="1"/>
                  </a:moveTo>
                  <a:cubicBezTo>
                    <a:pt x="3724" y="1"/>
                    <a:pt x="3321" y="99"/>
                    <a:pt x="3103" y="317"/>
                  </a:cubicBezTo>
                  <a:cubicBezTo>
                    <a:pt x="968" y="2486"/>
                    <a:pt x="1" y="4087"/>
                    <a:pt x="5071" y="6789"/>
                  </a:cubicBezTo>
                  <a:cubicBezTo>
                    <a:pt x="8073" y="8390"/>
                    <a:pt x="13877" y="11325"/>
                    <a:pt x="18147" y="13427"/>
                  </a:cubicBezTo>
                  <a:cubicBezTo>
                    <a:pt x="18761" y="13734"/>
                    <a:pt x="19407" y="13877"/>
                    <a:pt x="20039" y="13877"/>
                  </a:cubicBezTo>
                  <a:cubicBezTo>
                    <a:pt x="22018" y="13877"/>
                    <a:pt x="23872" y="12481"/>
                    <a:pt x="24251" y="10358"/>
                  </a:cubicBezTo>
                  <a:cubicBezTo>
                    <a:pt x="24552" y="8657"/>
                    <a:pt x="23651" y="6956"/>
                    <a:pt x="22083" y="6255"/>
                  </a:cubicBezTo>
                  <a:cubicBezTo>
                    <a:pt x="17373" y="4117"/>
                    <a:pt x="7807" y="1"/>
                    <a:pt x="4270" y="1"/>
                  </a:cubicBezTo>
                  <a:close/>
                </a:path>
              </a:pathLst>
            </a:custGeom>
            <a:solidFill>
              <a:srgbClr val="C68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4" name="Google Shape;2119;p55"/>
            <p:cNvSpPr/>
            <p:nvPr/>
          </p:nvSpPr>
          <p:spPr>
            <a:xfrm>
              <a:off x="4126665" y="4154914"/>
              <a:ext cx="48746" cy="75388"/>
            </a:xfrm>
            <a:custGeom>
              <a:avLst/>
              <a:gdLst/>
              <a:ahLst/>
              <a:cxnLst/>
              <a:rect l="l" t="t" r="r" b="b"/>
              <a:pathLst>
                <a:path w="2503" h="3871" extrusionOk="0">
                  <a:moveTo>
                    <a:pt x="2503" y="1"/>
                  </a:moveTo>
                  <a:cubicBezTo>
                    <a:pt x="2502" y="1"/>
                    <a:pt x="1" y="1835"/>
                    <a:pt x="234" y="3870"/>
                  </a:cubicBezTo>
                  <a:cubicBezTo>
                    <a:pt x="234" y="3870"/>
                    <a:pt x="2336" y="1168"/>
                    <a:pt x="2503"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5" name="Google Shape;2120;p55"/>
            <p:cNvSpPr/>
            <p:nvPr/>
          </p:nvSpPr>
          <p:spPr>
            <a:xfrm>
              <a:off x="4176696" y="4175713"/>
              <a:ext cx="48746" cy="76011"/>
            </a:xfrm>
            <a:custGeom>
              <a:avLst/>
              <a:gdLst/>
              <a:ahLst/>
              <a:cxnLst/>
              <a:rect l="l" t="t" r="r" b="b"/>
              <a:pathLst>
                <a:path w="2503" h="3903" extrusionOk="0">
                  <a:moveTo>
                    <a:pt x="2502" y="0"/>
                  </a:moveTo>
                  <a:cubicBezTo>
                    <a:pt x="2502" y="0"/>
                    <a:pt x="0" y="1868"/>
                    <a:pt x="200" y="3903"/>
                  </a:cubicBezTo>
                  <a:cubicBezTo>
                    <a:pt x="200" y="3903"/>
                    <a:pt x="2335" y="1168"/>
                    <a:pt x="2502"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6" name="Google Shape;2121;p55"/>
            <p:cNvSpPr/>
            <p:nvPr/>
          </p:nvSpPr>
          <p:spPr>
            <a:xfrm>
              <a:off x="4226708" y="4197136"/>
              <a:ext cx="48746" cy="75388"/>
            </a:xfrm>
            <a:custGeom>
              <a:avLst/>
              <a:gdLst/>
              <a:ahLst/>
              <a:cxnLst/>
              <a:rect l="l" t="t" r="r" b="b"/>
              <a:pathLst>
                <a:path w="2503" h="3871" extrusionOk="0">
                  <a:moveTo>
                    <a:pt x="2503" y="1"/>
                  </a:moveTo>
                  <a:lnTo>
                    <a:pt x="2503" y="1"/>
                  </a:lnTo>
                  <a:cubicBezTo>
                    <a:pt x="2502" y="1"/>
                    <a:pt x="1" y="1836"/>
                    <a:pt x="201" y="3870"/>
                  </a:cubicBezTo>
                  <a:cubicBezTo>
                    <a:pt x="201" y="3870"/>
                    <a:pt x="2302" y="1135"/>
                    <a:pt x="2503"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7" name="Google Shape;2122;p55"/>
            <p:cNvSpPr/>
            <p:nvPr/>
          </p:nvSpPr>
          <p:spPr>
            <a:xfrm>
              <a:off x="4276740" y="4217935"/>
              <a:ext cx="48746" cy="75368"/>
            </a:xfrm>
            <a:custGeom>
              <a:avLst/>
              <a:gdLst/>
              <a:ahLst/>
              <a:cxnLst/>
              <a:rect l="l" t="t" r="r" b="b"/>
              <a:pathLst>
                <a:path w="2503" h="3870" extrusionOk="0">
                  <a:moveTo>
                    <a:pt x="2502" y="0"/>
                  </a:moveTo>
                  <a:lnTo>
                    <a:pt x="2502" y="0"/>
                  </a:lnTo>
                  <a:cubicBezTo>
                    <a:pt x="2502" y="1"/>
                    <a:pt x="0" y="1835"/>
                    <a:pt x="200" y="3870"/>
                  </a:cubicBezTo>
                  <a:cubicBezTo>
                    <a:pt x="200" y="3870"/>
                    <a:pt x="2302" y="1168"/>
                    <a:pt x="2502"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8" name="Google Shape;2123;p55"/>
            <p:cNvSpPr/>
            <p:nvPr/>
          </p:nvSpPr>
          <p:spPr>
            <a:xfrm>
              <a:off x="4326109" y="4238715"/>
              <a:ext cx="48746" cy="75388"/>
            </a:xfrm>
            <a:custGeom>
              <a:avLst/>
              <a:gdLst/>
              <a:ahLst/>
              <a:cxnLst/>
              <a:rect l="l" t="t" r="r" b="b"/>
              <a:pathLst>
                <a:path w="2503" h="3871" extrusionOk="0">
                  <a:moveTo>
                    <a:pt x="2502" y="1"/>
                  </a:moveTo>
                  <a:cubicBezTo>
                    <a:pt x="2502" y="1"/>
                    <a:pt x="0" y="1836"/>
                    <a:pt x="201" y="3870"/>
                  </a:cubicBezTo>
                  <a:cubicBezTo>
                    <a:pt x="201" y="3870"/>
                    <a:pt x="2335" y="1168"/>
                    <a:pt x="2502"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9" name="Google Shape;2124;p55"/>
            <p:cNvSpPr/>
            <p:nvPr/>
          </p:nvSpPr>
          <p:spPr>
            <a:xfrm>
              <a:off x="4375478" y="4260157"/>
              <a:ext cx="48746" cy="75368"/>
            </a:xfrm>
            <a:custGeom>
              <a:avLst/>
              <a:gdLst/>
              <a:ahLst/>
              <a:cxnLst/>
              <a:rect l="l" t="t" r="r" b="b"/>
              <a:pathLst>
                <a:path w="2503" h="3870" extrusionOk="0">
                  <a:moveTo>
                    <a:pt x="2502" y="1"/>
                  </a:moveTo>
                  <a:lnTo>
                    <a:pt x="2502" y="1"/>
                  </a:lnTo>
                  <a:cubicBezTo>
                    <a:pt x="2502" y="1"/>
                    <a:pt x="1" y="1835"/>
                    <a:pt x="234" y="3870"/>
                  </a:cubicBezTo>
                  <a:cubicBezTo>
                    <a:pt x="234" y="3837"/>
                    <a:pt x="2336" y="1135"/>
                    <a:pt x="2502"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0" name="Google Shape;2125;p55"/>
            <p:cNvSpPr/>
            <p:nvPr/>
          </p:nvSpPr>
          <p:spPr>
            <a:xfrm>
              <a:off x="5001716" y="3546203"/>
              <a:ext cx="211810" cy="510128"/>
            </a:xfrm>
            <a:custGeom>
              <a:avLst/>
              <a:gdLst/>
              <a:ahLst/>
              <a:cxnLst/>
              <a:rect l="l" t="t" r="r" b="b"/>
              <a:pathLst>
                <a:path w="10876" h="26194" extrusionOk="0">
                  <a:moveTo>
                    <a:pt x="7873" y="1"/>
                  </a:moveTo>
                  <a:lnTo>
                    <a:pt x="2403" y="501"/>
                  </a:lnTo>
                  <a:lnTo>
                    <a:pt x="2403" y="3070"/>
                  </a:lnTo>
                  <a:cubicBezTo>
                    <a:pt x="2403" y="3070"/>
                    <a:pt x="1" y="4237"/>
                    <a:pt x="1" y="9675"/>
                  </a:cubicBezTo>
                  <a:lnTo>
                    <a:pt x="1" y="24785"/>
                  </a:lnTo>
                  <a:cubicBezTo>
                    <a:pt x="1" y="24785"/>
                    <a:pt x="2966" y="26194"/>
                    <a:pt x="6188" y="26194"/>
                  </a:cubicBezTo>
                  <a:cubicBezTo>
                    <a:pt x="7799" y="26194"/>
                    <a:pt x="9474" y="25842"/>
                    <a:pt x="10875" y="24785"/>
                  </a:cubicBezTo>
                  <a:lnTo>
                    <a:pt x="10875" y="9541"/>
                  </a:lnTo>
                  <a:cubicBezTo>
                    <a:pt x="10875" y="9541"/>
                    <a:pt x="10875" y="4204"/>
                    <a:pt x="7873" y="3103"/>
                  </a:cubicBezTo>
                  <a:lnTo>
                    <a:pt x="78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1" name="Google Shape;2126;p55"/>
            <p:cNvSpPr/>
            <p:nvPr/>
          </p:nvSpPr>
          <p:spPr>
            <a:xfrm>
              <a:off x="5036810" y="3524995"/>
              <a:ext cx="123452" cy="43118"/>
            </a:xfrm>
            <a:custGeom>
              <a:avLst/>
              <a:gdLst/>
              <a:ahLst/>
              <a:cxnLst/>
              <a:rect l="l" t="t" r="r" b="b"/>
              <a:pathLst>
                <a:path w="6339" h="2214" extrusionOk="0">
                  <a:moveTo>
                    <a:pt x="3482" y="1"/>
                  </a:moveTo>
                  <a:cubicBezTo>
                    <a:pt x="3061" y="1"/>
                    <a:pt x="2617" y="33"/>
                    <a:pt x="2168" y="89"/>
                  </a:cubicBezTo>
                  <a:cubicBezTo>
                    <a:pt x="0" y="356"/>
                    <a:pt x="434" y="1857"/>
                    <a:pt x="434" y="1857"/>
                  </a:cubicBezTo>
                  <a:cubicBezTo>
                    <a:pt x="1079" y="2124"/>
                    <a:pt x="1950" y="2213"/>
                    <a:pt x="2824" y="2213"/>
                  </a:cubicBezTo>
                  <a:cubicBezTo>
                    <a:pt x="4574" y="2213"/>
                    <a:pt x="6338" y="1857"/>
                    <a:pt x="6338" y="1857"/>
                  </a:cubicBezTo>
                  <a:cubicBezTo>
                    <a:pt x="6338" y="461"/>
                    <a:pt x="5068" y="1"/>
                    <a:pt x="34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2" name="Google Shape;2127;p55"/>
            <p:cNvSpPr/>
            <p:nvPr/>
          </p:nvSpPr>
          <p:spPr>
            <a:xfrm>
              <a:off x="5028358" y="3676764"/>
              <a:ext cx="162422" cy="351621"/>
            </a:xfrm>
            <a:custGeom>
              <a:avLst/>
              <a:gdLst/>
              <a:ahLst/>
              <a:cxnLst/>
              <a:rect l="l" t="t" r="r" b="b"/>
              <a:pathLst>
                <a:path w="8340" h="18055" extrusionOk="0">
                  <a:moveTo>
                    <a:pt x="2945" y="0"/>
                  </a:moveTo>
                  <a:cubicBezTo>
                    <a:pt x="942" y="0"/>
                    <a:pt x="1" y="502"/>
                    <a:pt x="1" y="502"/>
                  </a:cubicBezTo>
                  <a:lnTo>
                    <a:pt x="1" y="17314"/>
                  </a:lnTo>
                  <a:cubicBezTo>
                    <a:pt x="1531" y="17859"/>
                    <a:pt x="2861" y="18055"/>
                    <a:pt x="3982" y="18055"/>
                  </a:cubicBezTo>
                  <a:cubicBezTo>
                    <a:pt x="6842" y="18055"/>
                    <a:pt x="8340" y="16780"/>
                    <a:pt x="8340" y="16780"/>
                  </a:cubicBezTo>
                  <a:cubicBezTo>
                    <a:pt x="8340" y="16780"/>
                    <a:pt x="8240" y="335"/>
                    <a:pt x="7708" y="335"/>
                  </a:cubicBezTo>
                  <a:cubicBezTo>
                    <a:pt x="7707" y="335"/>
                    <a:pt x="7707" y="335"/>
                    <a:pt x="7706" y="335"/>
                  </a:cubicBezTo>
                  <a:cubicBezTo>
                    <a:pt x="7683" y="337"/>
                    <a:pt x="7657" y="338"/>
                    <a:pt x="7629" y="338"/>
                  </a:cubicBezTo>
                  <a:cubicBezTo>
                    <a:pt x="7007" y="338"/>
                    <a:pt x="5178" y="2"/>
                    <a:pt x="3136" y="2"/>
                  </a:cubicBezTo>
                  <a:cubicBezTo>
                    <a:pt x="3071" y="1"/>
                    <a:pt x="3008" y="0"/>
                    <a:pt x="29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3" name="Google Shape;2128;p55"/>
            <p:cNvSpPr/>
            <p:nvPr/>
          </p:nvSpPr>
          <p:spPr>
            <a:xfrm>
              <a:off x="4612586" y="3350221"/>
              <a:ext cx="145537" cy="155255"/>
            </a:xfrm>
            <a:custGeom>
              <a:avLst/>
              <a:gdLst/>
              <a:ahLst/>
              <a:cxnLst/>
              <a:rect l="l" t="t" r="r" b="b"/>
              <a:pathLst>
                <a:path w="7473" h="7972" extrusionOk="0">
                  <a:moveTo>
                    <a:pt x="7473" y="0"/>
                  </a:moveTo>
                  <a:lnTo>
                    <a:pt x="435" y="134"/>
                  </a:lnTo>
                  <a:lnTo>
                    <a:pt x="1" y="0"/>
                  </a:lnTo>
                  <a:lnTo>
                    <a:pt x="1" y="0"/>
                  </a:lnTo>
                  <a:cubicBezTo>
                    <a:pt x="1" y="1"/>
                    <a:pt x="1068" y="5304"/>
                    <a:pt x="1569" y="7672"/>
                  </a:cubicBezTo>
                  <a:cubicBezTo>
                    <a:pt x="1569" y="7672"/>
                    <a:pt x="3098" y="7972"/>
                    <a:pt x="4678" y="7972"/>
                  </a:cubicBezTo>
                  <a:cubicBezTo>
                    <a:pt x="5336" y="7972"/>
                    <a:pt x="6003" y="7920"/>
                    <a:pt x="6572" y="7773"/>
                  </a:cubicBezTo>
                  <a:lnTo>
                    <a:pt x="74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4" name="Google Shape;2129;p55"/>
            <p:cNvSpPr/>
            <p:nvPr/>
          </p:nvSpPr>
          <p:spPr>
            <a:xfrm>
              <a:off x="4611943" y="3335283"/>
              <a:ext cx="146179" cy="29251"/>
            </a:xfrm>
            <a:custGeom>
              <a:avLst/>
              <a:gdLst/>
              <a:ahLst/>
              <a:cxnLst/>
              <a:rect l="l" t="t" r="r" b="b"/>
              <a:pathLst>
                <a:path w="7506" h="1502" extrusionOk="0">
                  <a:moveTo>
                    <a:pt x="3737" y="0"/>
                  </a:moveTo>
                  <a:cubicBezTo>
                    <a:pt x="1668" y="0"/>
                    <a:pt x="1" y="334"/>
                    <a:pt x="1" y="767"/>
                  </a:cubicBezTo>
                  <a:cubicBezTo>
                    <a:pt x="1" y="1168"/>
                    <a:pt x="1668" y="1501"/>
                    <a:pt x="3737" y="1501"/>
                  </a:cubicBezTo>
                  <a:cubicBezTo>
                    <a:pt x="5838" y="1501"/>
                    <a:pt x="7506" y="1168"/>
                    <a:pt x="7506" y="767"/>
                  </a:cubicBezTo>
                  <a:cubicBezTo>
                    <a:pt x="7506" y="334"/>
                    <a:pt x="5805" y="0"/>
                    <a:pt x="3737"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5" name="Google Shape;2130;p55"/>
            <p:cNvSpPr/>
            <p:nvPr/>
          </p:nvSpPr>
          <p:spPr>
            <a:xfrm>
              <a:off x="3848621" y="3529981"/>
              <a:ext cx="144894" cy="155683"/>
            </a:xfrm>
            <a:custGeom>
              <a:avLst/>
              <a:gdLst/>
              <a:ahLst/>
              <a:cxnLst/>
              <a:rect l="l" t="t" r="r" b="b"/>
              <a:pathLst>
                <a:path w="7440" h="7994" extrusionOk="0">
                  <a:moveTo>
                    <a:pt x="7440" y="0"/>
                  </a:moveTo>
                  <a:lnTo>
                    <a:pt x="435" y="133"/>
                  </a:lnTo>
                  <a:lnTo>
                    <a:pt x="1" y="0"/>
                  </a:lnTo>
                  <a:lnTo>
                    <a:pt x="1" y="0"/>
                  </a:lnTo>
                  <a:cubicBezTo>
                    <a:pt x="1" y="0"/>
                    <a:pt x="1035" y="5337"/>
                    <a:pt x="1569" y="7706"/>
                  </a:cubicBezTo>
                  <a:cubicBezTo>
                    <a:pt x="1569" y="7706"/>
                    <a:pt x="3040" y="7993"/>
                    <a:pt x="4587" y="7993"/>
                  </a:cubicBezTo>
                  <a:cubicBezTo>
                    <a:pt x="5274" y="7993"/>
                    <a:pt x="5977" y="7937"/>
                    <a:pt x="6572" y="7772"/>
                  </a:cubicBezTo>
                  <a:lnTo>
                    <a:pt x="74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6" name="Google Shape;2131;p55"/>
            <p:cNvSpPr/>
            <p:nvPr/>
          </p:nvSpPr>
          <p:spPr>
            <a:xfrm>
              <a:off x="3847978" y="3515686"/>
              <a:ext cx="145537" cy="29251"/>
            </a:xfrm>
            <a:custGeom>
              <a:avLst/>
              <a:gdLst/>
              <a:ahLst/>
              <a:cxnLst/>
              <a:rect l="l" t="t" r="r" b="b"/>
              <a:pathLst>
                <a:path w="7473" h="1502" extrusionOk="0">
                  <a:moveTo>
                    <a:pt x="3770" y="0"/>
                  </a:moveTo>
                  <a:cubicBezTo>
                    <a:pt x="1668" y="0"/>
                    <a:pt x="1" y="334"/>
                    <a:pt x="1" y="734"/>
                  </a:cubicBezTo>
                  <a:cubicBezTo>
                    <a:pt x="1" y="1168"/>
                    <a:pt x="1702" y="1501"/>
                    <a:pt x="3770" y="1501"/>
                  </a:cubicBezTo>
                  <a:cubicBezTo>
                    <a:pt x="5805" y="1501"/>
                    <a:pt x="7473" y="1168"/>
                    <a:pt x="7473" y="734"/>
                  </a:cubicBezTo>
                  <a:cubicBezTo>
                    <a:pt x="7473" y="334"/>
                    <a:pt x="5838" y="0"/>
                    <a:pt x="3770"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7" name="Google Shape;2132;p55"/>
            <p:cNvSpPr/>
            <p:nvPr/>
          </p:nvSpPr>
          <p:spPr>
            <a:xfrm>
              <a:off x="5417488" y="3796964"/>
              <a:ext cx="145537" cy="155547"/>
            </a:xfrm>
            <a:custGeom>
              <a:avLst/>
              <a:gdLst/>
              <a:ahLst/>
              <a:cxnLst/>
              <a:rect l="l" t="t" r="r" b="b"/>
              <a:pathLst>
                <a:path w="7473" h="7987" extrusionOk="0">
                  <a:moveTo>
                    <a:pt x="7472" y="1"/>
                  </a:moveTo>
                  <a:lnTo>
                    <a:pt x="467" y="134"/>
                  </a:lnTo>
                  <a:lnTo>
                    <a:pt x="0" y="1"/>
                  </a:lnTo>
                  <a:lnTo>
                    <a:pt x="0" y="1"/>
                  </a:lnTo>
                  <a:cubicBezTo>
                    <a:pt x="1" y="1"/>
                    <a:pt x="1068" y="5305"/>
                    <a:pt x="1602" y="7673"/>
                  </a:cubicBezTo>
                  <a:cubicBezTo>
                    <a:pt x="1602" y="7673"/>
                    <a:pt x="3121" y="7987"/>
                    <a:pt x="4696" y="7987"/>
                  </a:cubicBezTo>
                  <a:cubicBezTo>
                    <a:pt x="5359" y="7987"/>
                    <a:pt x="6032" y="7931"/>
                    <a:pt x="6605" y="7773"/>
                  </a:cubicBezTo>
                  <a:lnTo>
                    <a:pt x="747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8" name="Google Shape;2133;p55"/>
            <p:cNvSpPr/>
            <p:nvPr/>
          </p:nvSpPr>
          <p:spPr>
            <a:xfrm>
              <a:off x="5417488" y="3782688"/>
              <a:ext cx="145537" cy="28589"/>
            </a:xfrm>
            <a:custGeom>
              <a:avLst/>
              <a:gdLst/>
              <a:ahLst/>
              <a:cxnLst/>
              <a:rect l="l" t="t" r="r" b="b"/>
              <a:pathLst>
                <a:path w="7473" h="1468" extrusionOk="0">
                  <a:moveTo>
                    <a:pt x="3736" y="0"/>
                  </a:moveTo>
                  <a:cubicBezTo>
                    <a:pt x="1668" y="0"/>
                    <a:pt x="0" y="334"/>
                    <a:pt x="0" y="734"/>
                  </a:cubicBezTo>
                  <a:cubicBezTo>
                    <a:pt x="0" y="1134"/>
                    <a:pt x="1668" y="1468"/>
                    <a:pt x="3736" y="1468"/>
                  </a:cubicBezTo>
                  <a:cubicBezTo>
                    <a:pt x="5805" y="1468"/>
                    <a:pt x="7472" y="1168"/>
                    <a:pt x="7472" y="734"/>
                  </a:cubicBezTo>
                  <a:cubicBezTo>
                    <a:pt x="7472" y="334"/>
                    <a:pt x="5805" y="0"/>
                    <a:pt x="3736"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9" name="Google Shape;2134;p55"/>
            <p:cNvSpPr/>
            <p:nvPr/>
          </p:nvSpPr>
          <p:spPr>
            <a:xfrm>
              <a:off x="4347551" y="3638651"/>
              <a:ext cx="178021" cy="150191"/>
            </a:xfrm>
            <a:custGeom>
              <a:avLst/>
              <a:gdLst/>
              <a:ahLst/>
              <a:cxnLst/>
              <a:rect l="l" t="t" r="r" b="b"/>
              <a:pathLst>
                <a:path w="9141" h="7712" extrusionOk="0">
                  <a:moveTo>
                    <a:pt x="4373" y="0"/>
                  </a:moveTo>
                  <a:cubicBezTo>
                    <a:pt x="2333" y="0"/>
                    <a:pt x="569" y="1346"/>
                    <a:pt x="300" y="3226"/>
                  </a:cubicBezTo>
                  <a:cubicBezTo>
                    <a:pt x="0" y="5361"/>
                    <a:pt x="1668" y="7329"/>
                    <a:pt x="4036" y="7663"/>
                  </a:cubicBezTo>
                  <a:cubicBezTo>
                    <a:pt x="4264" y="7695"/>
                    <a:pt x="4489" y="7711"/>
                    <a:pt x="4712" y="7711"/>
                  </a:cubicBezTo>
                  <a:cubicBezTo>
                    <a:pt x="6776" y="7711"/>
                    <a:pt x="8569" y="6358"/>
                    <a:pt x="8840" y="4461"/>
                  </a:cubicBezTo>
                  <a:cubicBezTo>
                    <a:pt x="9140" y="2359"/>
                    <a:pt x="7472" y="391"/>
                    <a:pt x="5104" y="57"/>
                  </a:cubicBezTo>
                  <a:cubicBezTo>
                    <a:pt x="4858" y="19"/>
                    <a:pt x="4614" y="0"/>
                    <a:pt x="4373"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0" name="Google Shape;2135;p55"/>
            <p:cNvSpPr/>
            <p:nvPr/>
          </p:nvSpPr>
          <p:spPr>
            <a:xfrm>
              <a:off x="4413805" y="3647103"/>
              <a:ext cx="54588" cy="38950"/>
            </a:xfrm>
            <a:custGeom>
              <a:avLst/>
              <a:gdLst/>
              <a:ahLst/>
              <a:cxnLst/>
              <a:rect l="l" t="t" r="r" b="b"/>
              <a:pathLst>
                <a:path w="2803" h="2000" extrusionOk="0">
                  <a:moveTo>
                    <a:pt x="662" y="1"/>
                  </a:moveTo>
                  <a:cubicBezTo>
                    <a:pt x="628" y="1"/>
                    <a:pt x="596" y="8"/>
                    <a:pt x="568" y="24"/>
                  </a:cubicBezTo>
                  <a:cubicBezTo>
                    <a:pt x="268" y="224"/>
                    <a:pt x="1235" y="1125"/>
                    <a:pt x="1235" y="1125"/>
                  </a:cubicBezTo>
                  <a:cubicBezTo>
                    <a:pt x="1235" y="1125"/>
                    <a:pt x="1" y="1425"/>
                    <a:pt x="268" y="1692"/>
                  </a:cubicBezTo>
                  <a:cubicBezTo>
                    <a:pt x="336" y="1769"/>
                    <a:pt x="462" y="1797"/>
                    <a:pt x="611" y="1797"/>
                  </a:cubicBezTo>
                  <a:cubicBezTo>
                    <a:pt x="1043" y="1797"/>
                    <a:pt x="1669" y="1558"/>
                    <a:pt x="1669" y="1558"/>
                  </a:cubicBezTo>
                  <a:cubicBezTo>
                    <a:pt x="1669" y="1558"/>
                    <a:pt x="2110" y="1999"/>
                    <a:pt x="2383" y="1999"/>
                  </a:cubicBezTo>
                  <a:cubicBezTo>
                    <a:pt x="2428" y="1999"/>
                    <a:pt x="2469" y="1987"/>
                    <a:pt x="2502" y="1958"/>
                  </a:cubicBezTo>
                  <a:cubicBezTo>
                    <a:pt x="2703" y="1758"/>
                    <a:pt x="2069" y="1058"/>
                    <a:pt x="2069" y="1058"/>
                  </a:cubicBezTo>
                  <a:cubicBezTo>
                    <a:pt x="2069" y="1058"/>
                    <a:pt x="2803" y="658"/>
                    <a:pt x="2736" y="291"/>
                  </a:cubicBezTo>
                  <a:cubicBezTo>
                    <a:pt x="2723" y="217"/>
                    <a:pt x="2668" y="188"/>
                    <a:pt x="2589" y="188"/>
                  </a:cubicBezTo>
                  <a:cubicBezTo>
                    <a:pt x="2273" y="188"/>
                    <a:pt x="1568" y="658"/>
                    <a:pt x="1568" y="658"/>
                  </a:cubicBezTo>
                  <a:cubicBezTo>
                    <a:pt x="1568" y="658"/>
                    <a:pt x="994" y="1"/>
                    <a:pt x="662" y="1"/>
                  </a:cubicBezTo>
                  <a:close/>
                </a:path>
              </a:pathLst>
            </a:custGeom>
            <a:solidFill>
              <a:srgbClr val="65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1" name="Google Shape;2136;p55"/>
            <p:cNvSpPr/>
            <p:nvPr/>
          </p:nvSpPr>
          <p:spPr>
            <a:xfrm>
              <a:off x="4321006" y="3710417"/>
              <a:ext cx="173366" cy="146394"/>
            </a:xfrm>
            <a:custGeom>
              <a:avLst/>
              <a:gdLst/>
              <a:ahLst/>
              <a:cxnLst/>
              <a:rect l="l" t="t" r="r" b="b"/>
              <a:pathLst>
                <a:path w="8902" h="7517" extrusionOk="0">
                  <a:moveTo>
                    <a:pt x="4776" y="1"/>
                  </a:moveTo>
                  <a:cubicBezTo>
                    <a:pt x="1935" y="1"/>
                    <a:pt x="0" y="3201"/>
                    <a:pt x="1597" y="5779"/>
                  </a:cubicBezTo>
                  <a:cubicBezTo>
                    <a:pt x="2351" y="6961"/>
                    <a:pt x="3561" y="7517"/>
                    <a:pt x="4763" y="7517"/>
                  </a:cubicBezTo>
                  <a:cubicBezTo>
                    <a:pt x="6377" y="7517"/>
                    <a:pt x="7976" y="6514"/>
                    <a:pt x="8435" y="4678"/>
                  </a:cubicBezTo>
                  <a:cubicBezTo>
                    <a:pt x="8902" y="2610"/>
                    <a:pt x="7601" y="542"/>
                    <a:pt x="5533" y="75"/>
                  </a:cubicBezTo>
                  <a:cubicBezTo>
                    <a:pt x="5275" y="25"/>
                    <a:pt x="5022" y="1"/>
                    <a:pt x="4776"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2" name="Google Shape;2137;p55"/>
            <p:cNvSpPr/>
            <p:nvPr/>
          </p:nvSpPr>
          <p:spPr>
            <a:xfrm>
              <a:off x="4396920" y="3719726"/>
              <a:ext cx="48746" cy="40352"/>
            </a:xfrm>
            <a:custGeom>
              <a:avLst/>
              <a:gdLst/>
              <a:ahLst/>
              <a:cxnLst/>
              <a:rect l="l" t="t" r="r" b="b"/>
              <a:pathLst>
                <a:path w="2503" h="2072" extrusionOk="0">
                  <a:moveTo>
                    <a:pt x="691" y="1"/>
                  </a:moveTo>
                  <a:cubicBezTo>
                    <a:pt x="659" y="1"/>
                    <a:pt x="628" y="10"/>
                    <a:pt x="601" y="31"/>
                  </a:cubicBezTo>
                  <a:cubicBezTo>
                    <a:pt x="334" y="198"/>
                    <a:pt x="1101" y="1132"/>
                    <a:pt x="1101" y="1132"/>
                  </a:cubicBezTo>
                  <a:cubicBezTo>
                    <a:pt x="1101" y="1132"/>
                    <a:pt x="0" y="1365"/>
                    <a:pt x="234" y="1699"/>
                  </a:cubicBezTo>
                  <a:cubicBezTo>
                    <a:pt x="288" y="1780"/>
                    <a:pt x="405" y="1810"/>
                    <a:pt x="546" y="1810"/>
                  </a:cubicBezTo>
                  <a:cubicBezTo>
                    <a:pt x="921" y="1810"/>
                    <a:pt x="1468" y="1599"/>
                    <a:pt x="1468" y="1599"/>
                  </a:cubicBezTo>
                  <a:cubicBezTo>
                    <a:pt x="1468" y="1599"/>
                    <a:pt x="1816" y="2071"/>
                    <a:pt x="2040" y="2071"/>
                  </a:cubicBezTo>
                  <a:cubicBezTo>
                    <a:pt x="2076" y="2071"/>
                    <a:pt x="2108" y="2059"/>
                    <a:pt x="2135" y="2032"/>
                  </a:cubicBezTo>
                  <a:cubicBezTo>
                    <a:pt x="2335" y="1832"/>
                    <a:pt x="1835" y="1098"/>
                    <a:pt x="1835" y="1098"/>
                  </a:cubicBezTo>
                  <a:cubicBezTo>
                    <a:pt x="1835" y="1098"/>
                    <a:pt x="2502" y="731"/>
                    <a:pt x="2469" y="364"/>
                  </a:cubicBezTo>
                  <a:cubicBezTo>
                    <a:pt x="2462" y="279"/>
                    <a:pt x="2409" y="245"/>
                    <a:pt x="2330" y="245"/>
                  </a:cubicBezTo>
                  <a:cubicBezTo>
                    <a:pt x="2040" y="245"/>
                    <a:pt x="1401" y="698"/>
                    <a:pt x="1401" y="698"/>
                  </a:cubicBezTo>
                  <a:cubicBezTo>
                    <a:pt x="1401" y="698"/>
                    <a:pt x="972" y="1"/>
                    <a:pt x="691" y="1"/>
                  </a:cubicBezTo>
                  <a:close/>
                </a:path>
              </a:pathLst>
            </a:custGeom>
            <a:solidFill>
              <a:srgbClr val="65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3" name="Google Shape;2138;p55"/>
            <p:cNvSpPr/>
            <p:nvPr/>
          </p:nvSpPr>
          <p:spPr>
            <a:xfrm>
              <a:off x="4077958" y="3658691"/>
              <a:ext cx="187758" cy="152781"/>
            </a:xfrm>
            <a:custGeom>
              <a:avLst/>
              <a:gdLst/>
              <a:ahLst/>
              <a:cxnLst/>
              <a:rect l="l" t="t" r="r" b="b"/>
              <a:pathLst>
                <a:path w="9641" h="7845" extrusionOk="0">
                  <a:moveTo>
                    <a:pt x="5123" y="1"/>
                  </a:moveTo>
                  <a:cubicBezTo>
                    <a:pt x="4522" y="1"/>
                    <a:pt x="3902" y="117"/>
                    <a:pt x="3302" y="363"/>
                  </a:cubicBezTo>
                  <a:cubicBezTo>
                    <a:pt x="1134" y="1297"/>
                    <a:pt x="0" y="3632"/>
                    <a:pt x="834" y="5600"/>
                  </a:cubicBezTo>
                  <a:cubicBezTo>
                    <a:pt x="1439" y="7003"/>
                    <a:pt x="2869" y="7845"/>
                    <a:pt x="4461" y="7845"/>
                  </a:cubicBezTo>
                  <a:cubicBezTo>
                    <a:pt x="5064" y="7845"/>
                    <a:pt x="5691" y="7724"/>
                    <a:pt x="6305" y="7468"/>
                  </a:cubicBezTo>
                  <a:cubicBezTo>
                    <a:pt x="8506" y="6567"/>
                    <a:pt x="9640" y="4232"/>
                    <a:pt x="8806" y="2264"/>
                  </a:cubicBezTo>
                  <a:cubicBezTo>
                    <a:pt x="8200" y="832"/>
                    <a:pt x="6728" y="1"/>
                    <a:pt x="5123" y="1"/>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4" name="Google Shape;2139;p55"/>
            <p:cNvSpPr/>
            <p:nvPr/>
          </p:nvSpPr>
          <p:spPr>
            <a:xfrm>
              <a:off x="4125380" y="3666286"/>
              <a:ext cx="55874" cy="49096"/>
            </a:xfrm>
            <a:custGeom>
              <a:avLst/>
              <a:gdLst/>
              <a:ahLst/>
              <a:cxnLst/>
              <a:rect l="l" t="t" r="r" b="b"/>
              <a:pathLst>
                <a:path w="2869" h="2521" extrusionOk="0">
                  <a:moveTo>
                    <a:pt x="2047" y="1"/>
                  </a:moveTo>
                  <a:cubicBezTo>
                    <a:pt x="1760" y="1"/>
                    <a:pt x="1301" y="973"/>
                    <a:pt x="1301" y="973"/>
                  </a:cubicBezTo>
                  <a:cubicBezTo>
                    <a:pt x="1301" y="973"/>
                    <a:pt x="828" y="800"/>
                    <a:pt x="478" y="800"/>
                  </a:cubicBezTo>
                  <a:cubicBezTo>
                    <a:pt x="319" y="800"/>
                    <a:pt x="186" y="836"/>
                    <a:pt x="134" y="940"/>
                  </a:cubicBezTo>
                  <a:cubicBezTo>
                    <a:pt x="0" y="1240"/>
                    <a:pt x="1268" y="1507"/>
                    <a:pt x="1268" y="1507"/>
                  </a:cubicBezTo>
                  <a:cubicBezTo>
                    <a:pt x="1268" y="1507"/>
                    <a:pt x="367" y="2408"/>
                    <a:pt x="767" y="2508"/>
                  </a:cubicBezTo>
                  <a:cubicBezTo>
                    <a:pt x="791" y="2516"/>
                    <a:pt x="816" y="2521"/>
                    <a:pt x="843" y="2521"/>
                  </a:cubicBezTo>
                  <a:cubicBezTo>
                    <a:pt x="1230" y="2521"/>
                    <a:pt x="1901" y="1674"/>
                    <a:pt x="1901" y="1674"/>
                  </a:cubicBezTo>
                  <a:cubicBezTo>
                    <a:pt x="1901" y="1674"/>
                    <a:pt x="2202" y="1746"/>
                    <a:pt x="2456" y="1746"/>
                  </a:cubicBezTo>
                  <a:cubicBezTo>
                    <a:pt x="2626" y="1746"/>
                    <a:pt x="2775" y="1714"/>
                    <a:pt x="2802" y="1607"/>
                  </a:cubicBezTo>
                  <a:cubicBezTo>
                    <a:pt x="2869" y="1307"/>
                    <a:pt x="1968" y="1040"/>
                    <a:pt x="1968" y="1040"/>
                  </a:cubicBezTo>
                  <a:cubicBezTo>
                    <a:pt x="1968" y="1040"/>
                    <a:pt x="2368" y="340"/>
                    <a:pt x="2135" y="39"/>
                  </a:cubicBezTo>
                  <a:cubicBezTo>
                    <a:pt x="2108" y="13"/>
                    <a:pt x="2079" y="1"/>
                    <a:pt x="2047" y="1"/>
                  </a:cubicBezTo>
                  <a:close/>
                </a:path>
              </a:pathLst>
            </a:custGeom>
            <a:solidFill>
              <a:srgbClr val="65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5" name="Google Shape;2140;p55"/>
            <p:cNvSpPr/>
            <p:nvPr/>
          </p:nvSpPr>
          <p:spPr>
            <a:xfrm>
              <a:off x="4472931" y="3703990"/>
              <a:ext cx="170874" cy="150250"/>
            </a:xfrm>
            <a:custGeom>
              <a:avLst/>
              <a:gdLst/>
              <a:ahLst/>
              <a:cxnLst/>
              <a:rect l="l" t="t" r="r" b="b"/>
              <a:pathLst>
                <a:path w="8774" h="7715" extrusionOk="0">
                  <a:moveTo>
                    <a:pt x="4443" y="0"/>
                  </a:moveTo>
                  <a:cubicBezTo>
                    <a:pt x="4374" y="0"/>
                    <a:pt x="4306" y="2"/>
                    <a:pt x="4237" y="5"/>
                  </a:cubicBezTo>
                  <a:cubicBezTo>
                    <a:pt x="1835" y="138"/>
                    <a:pt x="0" y="1940"/>
                    <a:pt x="100" y="4041"/>
                  </a:cubicBezTo>
                  <a:cubicBezTo>
                    <a:pt x="197" y="6114"/>
                    <a:pt x="2087" y="7715"/>
                    <a:pt x="4364" y="7715"/>
                  </a:cubicBezTo>
                  <a:cubicBezTo>
                    <a:pt x="4432" y="7715"/>
                    <a:pt x="4501" y="7713"/>
                    <a:pt x="4570" y="7710"/>
                  </a:cubicBezTo>
                  <a:cubicBezTo>
                    <a:pt x="6938" y="7610"/>
                    <a:pt x="8773" y="5809"/>
                    <a:pt x="8706" y="3674"/>
                  </a:cubicBezTo>
                  <a:cubicBezTo>
                    <a:pt x="8609" y="1601"/>
                    <a:pt x="6720" y="0"/>
                    <a:pt x="4443" y="0"/>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6" name="Google Shape;2141;p55"/>
            <p:cNvSpPr/>
            <p:nvPr/>
          </p:nvSpPr>
          <p:spPr>
            <a:xfrm>
              <a:off x="4529447" y="3711760"/>
              <a:ext cx="52641" cy="38444"/>
            </a:xfrm>
            <a:custGeom>
              <a:avLst/>
              <a:gdLst/>
              <a:ahLst/>
              <a:cxnLst/>
              <a:rect l="l" t="t" r="r" b="b"/>
              <a:pathLst>
                <a:path w="2703" h="1974" extrusionOk="0">
                  <a:moveTo>
                    <a:pt x="2326" y="1"/>
                  </a:moveTo>
                  <a:cubicBezTo>
                    <a:pt x="2040" y="1"/>
                    <a:pt x="1368" y="673"/>
                    <a:pt x="1368" y="673"/>
                  </a:cubicBezTo>
                  <a:cubicBezTo>
                    <a:pt x="1368" y="673"/>
                    <a:pt x="764" y="190"/>
                    <a:pt x="419" y="190"/>
                  </a:cubicBezTo>
                  <a:cubicBezTo>
                    <a:pt x="359" y="190"/>
                    <a:pt x="307" y="205"/>
                    <a:pt x="267" y="240"/>
                  </a:cubicBezTo>
                  <a:cubicBezTo>
                    <a:pt x="34" y="506"/>
                    <a:pt x="1134" y="1174"/>
                    <a:pt x="1134" y="1174"/>
                  </a:cubicBezTo>
                  <a:cubicBezTo>
                    <a:pt x="1134" y="1174"/>
                    <a:pt x="0" y="1674"/>
                    <a:pt x="300" y="1907"/>
                  </a:cubicBezTo>
                  <a:cubicBezTo>
                    <a:pt x="358" y="1954"/>
                    <a:pt x="438" y="1973"/>
                    <a:pt x="529" y="1973"/>
                  </a:cubicBezTo>
                  <a:cubicBezTo>
                    <a:pt x="962" y="1973"/>
                    <a:pt x="1668" y="1541"/>
                    <a:pt x="1668" y="1541"/>
                  </a:cubicBezTo>
                  <a:cubicBezTo>
                    <a:pt x="1668" y="1541"/>
                    <a:pt x="2116" y="1839"/>
                    <a:pt x="2381" y="1839"/>
                  </a:cubicBezTo>
                  <a:cubicBezTo>
                    <a:pt x="2447" y="1839"/>
                    <a:pt x="2502" y="1821"/>
                    <a:pt x="2535" y="1774"/>
                  </a:cubicBezTo>
                  <a:cubicBezTo>
                    <a:pt x="2702" y="1507"/>
                    <a:pt x="1935" y="973"/>
                    <a:pt x="1935" y="973"/>
                  </a:cubicBezTo>
                  <a:cubicBezTo>
                    <a:pt x="1935" y="973"/>
                    <a:pt x="2569" y="440"/>
                    <a:pt x="2435" y="73"/>
                  </a:cubicBezTo>
                  <a:cubicBezTo>
                    <a:pt x="2415" y="22"/>
                    <a:pt x="2377" y="1"/>
                    <a:pt x="2326" y="1"/>
                  </a:cubicBezTo>
                  <a:close/>
                </a:path>
              </a:pathLst>
            </a:custGeom>
            <a:solidFill>
              <a:srgbClr val="65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7" name="Google Shape;2142;p55"/>
            <p:cNvSpPr/>
            <p:nvPr/>
          </p:nvSpPr>
          <p:spPr>
            <a:xfrm>
              <a:off x="5338887" y="3296456"/>
              <a:ext cx="443718" cy="63333"/>
            </a:xfrm>
            <a:custGeom>
              <a:avLst/>
              <a:gdLst/>
              <a:ahLst/>
              <a:cxnLst/>
              <a:rect l="l" t="t" r="r" b="b"/>
              <a:pathLst>
                <a:path w="22784" h="3252" extrusionOk="0">
                  <a:moveTo>
                    <a:pt x="8961" y="1"/>
                  </a:moveTo>
                  <a:cubicBezTo>
                    <a:pt x="2866" y="1"/>
                    <a:pt x="538" y="763"/>
                    <a:pt x="0" y="1150"/>
                  </a:cubicBezTo>
                  <a:cubicBezTo>
                    <a:pt x="0" y="1150"/>
                    <a:pt x="2569" y="3251"/>
                    <a:pt x="11508" y="3251"/>
                  </a:cubicBezTo>
                  <a:cubicBezTo>
                    <a:pt x="20448" y="3251"/>
                    <a:pt x="22783" y="883"/>
                    <a:pt x="22783" y="883"/>
                  </a:cubicBezTo>
                  <a:cubicBezTo>
                    <a:pt x="16814" y="232"/>
                    <a:pt x="12317" y="1"/>
                    <a:pt x="8961" y="1"/>
                  </a:cubicBezTo>
                  <a:close/>
                </a:path>
              </a:pathLst>
            </a:custGeom>
            <a:solidFill>
              <a:srgbClr val="6B48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8" name="Google Shape;2143;p55"/>
            <p:cNvSpPr/>
            <p:nvPr/>
          </p:nvSpPr>
          <p:spPr>
            <a:xfrm>
              <a:off x="5509001" y="3160735"/>
              <a:ext cx="219678" cy="401497"/>
            </a:xfrm>
            <a:custGeom>
              <a:avLst/>
              <a:gdLst/>
              <a:ahLst/>
              <a:cxnLst/>
              <a:rect l="l" t="t" r="r" b="b"/>
              <a:pathLst>
                <a:path w="11280" h="20616" extrusionOk="0">
                  <a:moveTo>
                    <a:pt x="6557" y="1"/>
                  </a:moveTo>
                  <a:cubicBezTo>
                    <a:pt x="5204" y="1"/>
                    <a:pt x="4160" y="970"/>
                    <a:pt x="3341" y="4016"/>
                  </a:cubicBezTo>
                  <a:cubicBezTo>
                    <a:pt x="2640" y="6751"/>
                    <a:pt x="1439" y="11988"/>
                    <a:pt x="539" y="15925"/>
                  </a:cubicBezTo>
                  <a:cubicBezTo>
                    <a:pt x="1" y="18360"/>
                    <a:pt x="1832" y="20615"/>
                    <a:pt x="4241" y="20615"/>
                  </a:cubicBezTo>
                  <a:cubicBezTo>
                    <a:pt x="4373" y="20615"/>
                    <a:pt x="4507" y="20608"/>
                    <a:pt x="4641" y="20595"/>
                  </a:cubicBezTo>
                  <a:cubicBezTo>
                    <a:pt x="6876" y="20394"/>
                    <a:pt x="8678" y="18727"/>
                    <a:pt x="9045" y="16525"/>
                  </a:cubicBezTo>
                  <a:cubicBezTo>
                    <a:pt x="9979" y="11088"/>
                    <a:pt x="11280" y="1648"/>
                    <a:pt x="9278" y="780"/>
                  </a:cubicBezTo>
                  <a:cubicBezTo>
                    <a:pt x="8253" y="336"/>
                    <a:pt x="7352" y="1"/>
                    <a:pt x="6557" y="1"/>
                  </a:cubicBezTo>
                  <a:close/>
                </a:path>
              </a:pathLst>
            </a:custGeom>
            <a:solidFill>
              <a:srgbClr val="E4B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9" name="Google Shape;2144;p55"/>
            <p:cNvSpPr/>
            <p:nvPr/>
          </p:nvSpPr>
          <p:spPr>
            <a:xfrm>
              <a:off x="5596794" y="3246172"/>
              <a:ext cx="89663" cy="21598"/>
            </a:xfrm>
            <a:custGeom>
              <a:avLst/>
              <a:gdLst/>
              <a:ahLst/>
              <a:cxnLst/>
              <a:rect l="l" t="t" r="r" b="b"/>
              <a:pathLst>
                <a:path w="4604" h="1109" extrusionOk="0">
                  <a:moveTo>
                    <a:pt x="1072" y="0"/>
                  </a:moveTo>
                  <a:cubicBezTo>
                    <a:pt x="708" y="0"/>
                    <a:pt x="345" y="48"/>
                    <a:pt x="0" y="163"/>
                  </a:cubicBezTo>
                  <a:cubicBezTo>
                    <a:pt x="31" y="194"/>
                    <a:pt x="2977" y="1109"/>
                    <a:pt x="4357" y="1109"/>
                  </a:cubicBezTo>
                  <a:cubicBezTo>
                    <a:pt x="4446" y="1109"/>
                    <a:pt x="4529" y="1105"/>
                    <a:pt x="4603" y="1097"/>
                  </a:cubicBezTo>
                  <a:cubicBezTo>
                    <a:pt x="4603" y="1097"/>
                    <a:pt x="2821" y="0"/>
                    <a:pt x="1072" y="0"/>
                  </a:cubicBezTo>
                  <a:close/>
                </a:path>
              </a:pathLst>
            </a:custGeom>
            <a:solidFill>
              <a:srgbClr val="DFD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0" name="Google Shape;2145;p55"/>
            <p:cNvSpPr/>
            <p:nvPr/>
          </p:nvSpPr>
          <p:spPr>
            <a:xfrm>
              <a:off x="5590289" y="3291996"/>
              <a:ext cx="89020" cy="21364"/>
            </a:xfrm>
            <a:custGeom>
              <a:avLst/>
              <a:gdLst/>
              <a:ahLst/>
              <a:cxnLst/>
              <a:rect l="l" t="t" r="r" b="b"/>
              <a:pathLst>
                <a:path w="4571" h="1097" extrusionOk="0">
                  <a:moveTo>
                    <a:pt x="1115" y="1"/>
                  </a:moveTo>
                  <a:cubicBezTo>
                    <a:pt x="737" y="1"/>
                    <a:pt x="360" y="52"/>
                    <a:pt x="0" y="178"/>
                  </a:cubicBezTo>
                  <a:cubicBezTo>
                    <a:pt x="0" y="178"/>
                    <a:pt x="2899" y="1096"/>
                    <a:pt x="4277" y="1096"/>
                  </a:cubicBezTo>
                  <a:cubicBezTo>
                    <a:pt x="4385" y="1096"/>
                    <a:pt x="4483" y="1091"/>
                    <a:pt x="4570" y="1079"/>
                  </a:cubicBezTo>
                  <a:cubicBezTo>
                    <a:pt x="4570" y="1079"/>
                    <a:pt x="2841" y="1"/>
                    <a:pt x="1115" y="1"/>
                  </a:cubicBezTo>
                  <a:close/>
                </a:path>
              </a:pathLst>
            </a:custGeom>
            <a:solidFill>
              <a:srgbClr val="DFD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1" name="Google Shape;2146;p55"/>
            <p:cNvSpPr/>
            <p:nvPr/>
          </p:nvSpPr>
          <p:spPr>
            <a:xfrm>
              <a:off x="5583785" y="3337470"/>
              <a:ext cx="89682" cy="21364"/>
            </a:xfrm>
            <a:custGeom>
              <a:avLst/>
              <a:gdLst/>
              <a:ahLst/>
              <a:cxnLst/>
              <a:rect l="l" t="t" r="r" b="b"/>
              <a:pathLst>
                <a:path w="4605" h="1097" extrusionOk="0">
                  <a:moveTo>
                    <a:pt x="1118" y="1"/>
                  </a:moveTo>
                  <a:cubicBezTo>
                    <a:pt x="739" y="1"/>
                    <a:pt x="360" y="52"/>
                    <a:pt x="1" y="178"/>
                  </a:cubicBezTo>
                  <a:cubicBezTo>
                    <a:pt x="1" y="209"/>
                    <a:pt x="2858" y="1097"/>
                    <a:pt x="4289" y="1097"/>
                  </a:cubicBezTo>
                  <a:cubicBezTo>
                    <a:pt x="4404" y="1097"/>
                    <a:pt x="4510" y="1091"/>
                    <a:pt x="4604" y="1079"/>
                  </a:cubicBezTo>
                  <a:cubicBezTo>
                    <a:pt x="4604" y="1079"/>
                    <a:pt x="2853" y="1"/>
                    <a:pt x="1118" y="1"/>
                  </a:cubicBezTo>
                  <a:close/>
                </a:path>
              </a:pathLst>
            </a:custGeom>
            <a:solidFill>
              <a:srgbClr val="DFD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2" name="Google Shape;2147;p55"/>
            <p:cNvSpPr/>
            <p:nvPr/>
          </p:nvSpPr>
          <p:spPr>
            <a:xfrm>
              <a:off x="5576637" y="3383607"/>
              <a:ext cx="89682" cy="21228"/>
            </a:xfrm>
            <a:custGeom>
              <a:avLst/>
              <a:gdLst/>
              <a:ahLst/>
              <a:cxnLst/>
              <a:rect l="l" t="t" r="r" b="b"/>
              <a:pathLst>
                <a:path w="4605" h="1090" extrusionOk="0">
                  <a:moveTo>
                    <a:pt x="1130" y="0"/>
                  </a:moveTo>
                  <a:cubicBezTo>
                    <a:pt x="749" y="0"/>
                    <a:pt x="366" y="52"/>
                    <a:pt x="1" y="177"/>
                  </a:cubicBezTo>
                  <a:cubicBezTo>
                    <a:pt x="32" y="177"/>
                    <a:pt x="2978" y="1090"/>
                    <a:pt x="4358" y="1090"/>
                  </a:cubicBezTo>
                  <a:cubicBezTo>
                    <a:pt x="4447" y="1090"/>
                    <a:pt x="4529" y="1086"/>
                    <a:pt x="4604" y="1078"/>
                  </a:cubicBezTo>
                  <a:cubicBezTo>
                    <a:pt x="4604" y="1078"/>
                    <a:pt x="2875" y="0"/>
                    <a:pt x="1130" y="0"/>
                  </a:cubicBezTo>
                  <a:close/>
                </a:path>
              </a:pathLst>
            </a:custGeom>
            <a:solidFill>
              <a:srgbClr val="DFD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3" name="Google Shape;2148;p55"/>
            <p:cNvSpPr/>
            <p:nvPr/>
          </p:nvSpPr>
          <p:spPr>
            <a:xfrm>
              <a:off x="5570152" y="3429353"/>
              <a:ext cx="89663" cy="21617"/>
            </a:xfrm>
            <a:custGeom>
              <a:avLst/>
              <a:gdLst/>
              <a:ahLst/>
              <a:cxnLst/>
              <a:rect l="l" t="t" r="r" b="b"/>
              <a:pathLst>
                <a:path w="4604" h="1110" extrusionOk="0">
                  <a:moveTo>
                    <a:pt x="1073" y="1"/>
                  </a:moveTo>
                  <a:cubicBezTo>
                    <a:pt x="708" y="1"/>
                    <a:pt x="345" y="48"/>
                    <a:pt x="0" y="163"/>
                  </a:cubicBezTo>
                  <a:cubicBezTo>
                    <a:pt x="32" y="195"/>
                    <a:pt x="2978" y="1109"/>
                    <a:pt x="4358" y="1109"/>
                  </a:cubicBezTo>
                  <a:cubicBezTo>
                    <a:pt x="4447" y="1109"/>
                    <a:pt x="4529" y="1106"/>
                    <a:pt x="4604" y="1097"/>
                  </a:cubicBezTo>
                  <a:cubicBezTo>
                    <a:pt x="4604" y="1097"/>
                    <a:pt x="2822" y="1"/>
                    <a:pt x="1073" y="1"/>
                  </a:cubicBezTo>
                  <a:close/>
                </a:path>
              </a:pathLst>
            </a:custGeom>
            <a:solidFill>
              <a:srgbClr val="DFD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4" name="Google Shape;2149;p55"/>
            <p:cNvSpPr/>
            <p:nvPr/>
          </p:nvSpPr>
          <p:spPr>
            <a:xfrm>
              <a:off x="5563648" y="3475490"/>
              <a:ext cx="89682" cy="21500"/>
            </a:xfrm>
            <a:custGeom>
              <a:avLst/>
              <a:gdLst/>
              <a:ahLst/>
              <a:cxnLst/>
              <a:rect l="l" t="t" r="r" b="b"/>
              <a:pathLst>
                <a:path w="4605" h="1104" extrusionOk="0">
                  <a:moveTo>
                    <a:pt x="1073" y="0"/>
                  </a:moveTo>
                  <a:cubicBezTo>
                    <a:pt x="709" y="0"/>
                    <a:pt x="346" y="48"/>
                    <a:pt x="1" y="163"/>
                  </a:cubicBezTo>
                  <a:cubicBezTo>
                    <a:pt x="33" y="163"/>
                    <a:pt x="3069" y="1104"/>
                    <a:pt x="4420" y="1104"/>
                  </a:cubicBezTo>
                  <a:cubicBezTo>
                    <a:pt x="4486" y="1104"/>
                    <a:pt x="4547" y="1101"/>
                    <a:pt x="4604" y="1097"/>
                  </a:cubicBezTo>
                  <a:cubicBezTo>
                    <a:pt x="4604" y="1097"/>
                    <a:pt x="2822" y="0"/>
                    <a:pt x="1073" y="0"/>
                  </a:cubicBezTo>
                  <a:close/>
                </a:path>
              </a:pathLst>
            </a:custGeom>
            <a:solidFill>
              <a:srgbClr val="DFD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5" name="Google Shape;2150;p55"/>
            <p:cNvSpPr/>
            <p:nvPr/>
          </p:nvSpPr>
          <p:spPr>
            <a:xfrm>
              <a:off x="5346677" y="3180385"/>
              <a:ext cx="257927" cy="393882"/>
            </a:xfrm>
            <a:custGeom>
              <a:avLst/>
              <a:gdLst/>
              <a:ahLst/>
              <a:cxnLst/>
              <a:rect l="l" t="t" r="r" b="b"/>
              <a:pathLst>
                <a:path w="13244" h="20225" extrusionOk="0">
                  <a:moveTo>
                    <a:pt x="4922" y="0"/>
                  </a:moveTo>
                  <a:cubicBezTo>
                    <a:pt x="4894" y="0"/>
                    <a:pt x="4865" y="2"/>
                    <a:pt x="4837" y="5"/>
                  </a:cubicBezTo>
                  <a:cubicBezTo>
                    <a:pt x="1835" y="372"/>
                    <a:pt x="1" y="972"/>
                    <a:pt x="1301" y="5776"/>
                  </a:cubicBezTo>
                  <a:cubicBezTo>
                    <a:pt x="2035" y="8511"/>
                    <a:pt x="3603" y="13648"/>
                    <a:pt x="4804" y="17517"/>
                  </a:cubicBezTo>
                  <a:cubicBezTo>
                    <a:pt x="5325" y="19217"/>
                    <a:pt x="6878" y="20224"/>
                    <a:pt x="8490" y="20224"/>
                  </a:cubicBezTo>
                  <a:cubicBezTo>
                    <a:pt x="9250" y="20224"/>
                    <a:pt x="10024" y="20000"/>
                    <a:pt x="10708" y="19519"/>
                  </a:cubicBezTo>
                  <a:cubicBezTo>
                    <a:pt x="12509" y="18218"/>
                    <a:pt x="13243" y="15850"/>
                    <a:pt x="12476" y="13781"/>
                  </a:cubicBezTo>
                  <a:cubicBezTo>
                    <a:pt x="10599" y="8711"/>
                    <a:pt x="7098" y="0"/>
                    <a:pt x="4922" y="0"/>
                  </a:cubicBezTo>
                  <a:close/>
                </a:path>
              </a:pathLst>
            </a:custGeom>
            <a:solidFill>
              <a:srgbClr val="E4B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6" name="Google Shape;2151;p55"/>
            <p:cNvSpPr/>
            <p:nvPr/>
          </p:nvSpPr>
          <p:spPr>
            <a:xfrm>
              <a:off x="5397351" y="3261654"/>
              <a:ext cx="85768" cy="29271"/>
            </a:xfrm>
            <a:custGeom>
              <a:avLst/>
              <a:gdLst/>
              <a:ahLst/>
              <a:cxnLst/>
              <a:rect l="l" t="t" r="r" b="b"/>
              <a:pathLst>
                <a:path w="4404" h="1503" extrusionOk="0">
                  <a:moveTo>
                    <a:pt x="4298" y="0"/>
                  </a:moveTo>
                  <a:cubicBezTo>
                    <a:pt x="3750" y="0"/>
                    <a:pt x="1216" y="79"/>
                    <a:pt x="0" y="1503"/>
                  </a:cubicBezTo>
                  <a:cubicBezTo>
                    <a:pt x="0" y="1503"/>
                    <a:pt x="3436" y="735"/>
                    <a:pt x="4404" y="2"/>
                  </a:cubicBezTo>
                  <a:cubicBezTo>
                    <a:pt x="4404" y="2"/>
                    <a:pt x="4366" y="0"/>
                    <a:pt x="4298" y="0"/>
                  </a:cubicBezTo>
                  <a:close/>
                </a:path>
              </a:pathLst>
            </a:custGeom>
            <a:solidFill>
              <a:srgbClr val="DFD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7" name="Google Shape;2152;p55"/>
            <p:cNvSpPr/>
            <p:nvPr/>
          </p:nvSpPr>
          <p:spPr>
            <a:xfrm>
              <a:off x="5414235" y="3304519"/>
              <a:ext cx="86430" cy="29310"/>
            </a:xfrm>
            <a:custGeom>
              <a:avLst/>
              <a:gdLst/>
              <a:ahLst/>
              <a:cxnLst/>
              <a:rect l="l" t="t" r="r" b="b"/>
              <a:pathLst>
                <a:path w="4438" h="1505" extrusionOk="0">
                  <a:moveTo>
                    <a:pt x="4331" y="1"/>
                  </a:moveTo>
                  <a:cubicBezTo>
                    <a:pt x="3783" y="1"/>
                    <a:pt x="1246" y="80"/>
                    <a:pt x="1" y="1503"/>
                  </a:cubicBezTo>
                  <a:cubicBezTo>
                    <a:pt x="1" y="1504"/>
                    <a:pt x="2" y="1504"/>
                    <a:pt x="5" y="1504"/>
                  </a:cubicBezTo>
                  <a:cubicBezTo>
                    <a:pt x="139" y="1504"/>
                    <a:pt x="3457" y="721"/>
                    <a:pt x="4437" y="2"/>
                  </a:cubicBezTo>
                  <a:cubicBezTo>
                    <a:pt x="4437" y="2"/>
                    <a:pt x="4400" y="1"/>
                    <a:pt x="4331" y="1"/>
                  </a:cubicBezTo>
                  <a:close/>
                </a:path>
              </a:pathLst>
            </a:custGeom>
            <a:solidFill>
              <a:srgbClr val="DFD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8" name="Google Shape;2153;p55"/>
            <p:cNvSpPr/>
            <p:nvPr/>
          </p:nvSpPr>
          <p:spPr>
            <a:xfrm>
              <a:off x="5431782" y="3347403"/>
              <a:ext cx="85768" cy="29271"/>
            </a:xfrm>
            <a:custGeom>
              <a:avLst/>
              <a:gdLst/>
              <a:ahLst/>
              <a:cxnLst/>
              <a:rect l="l" t="t" r="r" b="b"/>
              <a:pathLst>
                <a:path w="4404" h="1503" extrusionOk="0">
                  <a:moveTo>
                    <a:pt x="4298" y="0"/>
                  </a:moveTo>
                  <a:cubicBezTo>
                    <a:pt x="3750" y="0"/>
                    <a:pt x="1216" y="80"/>
                    <a:pt x="0" y="1503"/>
                  </a:cubicBezTo>
                  <a:cubicBezTo>
                    <a:pt x="0" y="1503"/>
                    <a:pt x="3403" y="736"/>
                    <a:pt x="4403" y="2"/>
                  </a:cubicBezTo>
                  <a:cubicBezTo>
                    <a:pt x="4403" y="2"/>
                    <a:pt x="4366" y="0"/>
                    <a:pt x="4298" y="0"/>
                  </a:cubicBezTo>
                  <a:close/>
                </a:path>
              </a:pathLst>
            </a:custGeom>
            <a:solidFill>
              <a:srgbClr val="DFD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9" name="Google Shape;2154;p55"/>
            <p:cNvSpPr/>
            <p:nvPr/>
          </p:nvSpPr>
          <p:spPr>
            <a:xfrm>
              <a:off x="5448667" y="3390929"/>
              <a:ext cx="85768" cy="29271"/>
            </a:xfrm>
            <a:custGeom>
              <a:avLst/>
              <a:gdLst/>
              <a:ahLst/>
              <a:cxnLst/>
              <a:rect l="l" t="t" r="r" b="b"/>
              <a:pathLst>
                <a:path w="4404" h="1503" extrusionOk="0">
                  <a:moveTo>
                    <a:pt x="4298" y="0"/>
                  </a:moveTo>
                  <a:cubicBezTo>
                    <a:pt x="3750" y="0"/>
                    <a:pt x="1218" y="79"/>
                    <a:pt x="2" y="1501"/>
                  </a:cubicBezTo>
                  <a:lnTo>
                    <a:pt x="2" y="1501"/>
                  </a:lnTo>
                  <a:cubicBezTo>
                    <a:pt x="70" y="1454"/>
                    <a:pt x="3413" y="728"/>
                    <a:pt x="4404" y="2"/>
                  </a:cubicBezTo>
                  <a:cubicBezTo>
                    <a:pt x="4404" y="2"/>
                    <a:pt x="4366" y="0"/>
                    <a:pt x="4298" y="0"/>
                  </a:cubicBezTo>
                  <a:close/>
                  <a:moveTo>
                    <a:pt x="2" y="1501"/>
                  </a:moveTo>
                  <a:cubicBezTo>
                    <a:pt x="1" y="1502"/>
                    <a:pt x="1" y="1502"/>
                    <a:pt x="1" y="1503"/>
                  </a:cubicBezTo>
                  <a:cubicBezTo>
                    <a:pt x="1" y="1502"/>
                    <a:pt x="1" y="1502"/>
                    <a:pt x="2" y="1501"/>
                  </a:cubicBezTo>
                  <a:close/>
                </a:path>
              </a:pathLst>
            </a:custGeom>
            <a:solidFill>
              <a:srgbClr val="DFD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0" name="Google Shape;2155;p55"/>
            <p:cNvSpPr/>
            <p:nvPr/>
          </p:nvSpPr>
          <p:spPr>
            <a:xfrm>
              <a:off x="5465552" y="3433794"/>
              <a:ext cx="85787" cy="29290"/>
            </a:xfrm>
            <a:custGeom>
              <a:avLst/>
              <a:gdLst/>
              <a:ahLst/>
              <a:cxnLst/>
              <a:rect l="l" t="t" r="r" b="b"/>
              <a:pathLst>
                <a:path w="4405" h="1504" extrusionOk="0">
                  <a:moveTo>
                    <a:pt x="4298" y="1"/>
                  </a:moveTo>
                  <a:cubicBezTo>
                    <a:pt x="3750" y="1"/>
                    <a:pt x="1218" y="80"/>
                    <a:pt x="2" y="1502"/>
                  </a:cubicBezTo>
                  <a:lnTo>
                    <a:pt x="2" y="1502"/>
                  </a:lnTo>
                  <a:cubicBezTo>
                    <a:pt x="70" y="1455"/>
                    <a:pt x="3446" y="729"/>
                    <a:pt x="4404" y="2"/>
                  </a:cubicBezTo>
                  <a:cubicBezTo>
                    <a:pt x="4404" y="2"/>
                    <a:pt x="4367" y="1"/>
                    <a:pt x="4298" y="1"/>
                  </a:cubicBezTo>
                  <a:close/>
                  <a:moveTo>
                    <a:pt x="2" y="1502"/>
                  </a:moveTo>
                  <a:cubicBezTo>
                    <a:pt x="1" y="1503"/>
                    <a:pt x="1" y="1503"/>
                    <a:pt x="1" y="1503"/>
                  </a:cubicBezTo>
                  <a:cubicBezTo>
                    <a:pt x="1" y="1503"/>
                    <a:pt x="2" y="1502"/>
                    <a:pt x="2" y="1502"/>
                  </a:cubicBezTo>
                  <a:close/>
                </a:path>
              </a:pathLst>
            </a:custGeom>
            <a:solidFill>
              <a:srgbClr val="DFD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1" name="Google Shape;2156;p55"/>
            <p:cNvSpPr/>
            <p:nvPr/>
          </p:nvSpPr>
          <p:spPr>
            <a:xfrm>
              <a:off x="5483099" y="3476678"/>
              <a:ext cx="85768" cy="29271"/>
            </a:xfrm>
            <a:custGeom>
              <a:avLst/>
              <a:gdLst/>
              <a:ahLst/>
              <a:cxnLst/>
              <a:rect l="l" t="t" r="r" b="b"/>
              <a:pathLst>
                <a:path w="4404" h="1503" extrusionOk="0">
                  <a:moveTo>
                    <a:pt x="4298" y="1"/>
                  </a:moveTo>
                  <a:cubicBezTo>
                    <a:pt x="3750" y="1"/>
                    <a:pt x="1216" y="80"/>
                    <a:pt x="1" y="1503"/>
                  </a:cubicBezTo>
                  <a:cubicBezTo>
                    <a:pt x="1" y="1503"/>
                    <a:pt x="3403" y="736"/>
                    <a:pt x="4404" y="2"/>
                  </a:cubicBezTo>
                  <a:cubicBezTo>
                    <a:pt x="4404" y="2"/>
                    <a:pt x="4366" y="1"/>
                    <a:pt x="4298" y="1"/>
                  </a:cubicBezTo>
                  <a:close/>
                </a:path>
              </a:pathLst>
            </a:custGeom>
            <a:solidFill>
              <a:srgbClr val="DFD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2" name="Google Shape;2157;p55"/>
            <p:cNvSpPr/>
            <p:nvPr/>
          </p:nvSpPr>
          <p:spPr>
            <a:xfrm>
              <a:off x="5355129" y="3073136"/>
              <a:ext cx="428762" cy="273001"/>
            </a:xfrm>
            <a:custGeom>
              <a:avLst/>
              <a:gdLst/>
              <a:ahLst/>
              <a:cxnLst/>
              <a:rect l="l" t="t" r="r" b="b"/>
              <a:pathLst>
                <a:path w="22016" h="14018" extrusionOk="0">
                  <a:moveTo>
                    <a:pt x="11725" y="0"/>
                  </a:moveTo>
                  <a:cubicBezTo>
                    <a:pt x="11577" y="0"/>
                    <a:pt x="11427" y="3"/>
                    <a:pt x="11275" y="8"/>
                  </a:cubicBezTo>
                  <a:cubicBezTo>
                    <a:pt x="6505" y="141"/>
                    <a:pt x="3069" y="2610"/>
                    <a:pt x="1268" y="7080"/>
                  </a:cubicBezTo>
                  <a:cubicBezTo>
                    <a:pt x="434" y="9215"/>
                    <a:pt x="34" y="11449"/>
                    <a:pt x="0" y="13718"/>
                  </a:cubicBezTo>
                  <a:lnTo>
                    <a:pt x="1735" y="13684"/>
                  </a:lnTo>
                  <a:cubicBezTo>
                    <a:pt x="1768" y="11650"/>
                    <a:pt x="2135" y="9615"/>
                    <a:pt x="2869" y="7747"/>
                  </a:cubicBezTo>
                  <a:cubicBezTo>
                    <a:pt x="4403" y="3877"/>
                    <a:pt x="7272" y="1843"/>
                    <a:pt x="11342" y="1709"/>
                  </a:cubicBezTo>
                  <a:cubicBezTo>
                    <a:pt x="11448" y="1706"/>
                    <a:pt x="11552" y="1705"/>
                    <a:pt x="11656" y="1705"/>
                  </a:cubicBezTo>
                  <a:cubicBezTo>
                    <a:pt x="13941" y="1705"/>
                    <a:pt x="15738" y="2407"/>
                    <a:pt x="17046" y="3811"/>
                  </a:cubicBezTo>
                  <a:cubicBezTo>
                    <a:pt x="20215" y="7213"/>
                    <a:pt x="19547" y="13784"/>
                    <a:pt x="19547" y="13818"/>
                  </a:cubicBezTo>
                  <a:lnTo>
                    <a:pt x="21249" y="14018"/>
                  </a:lnTo>
                  <a:cubicBezTo>
                    <a:pt x="21282" y="13718"/>
                    <a:pt x="22016" y="6646"/>
                    <a:pt x="18280" y="2643"/>
                  </a:cubicBezTo>
                  <a:cubicBezTo>
                    <a:pt x="16667" y="872"/>
                    <a:pt x="14453" y="0"/>
                    <a:pt x="11725" y="0"/>
                  </a:cubicBezTo>
                  <a:close/>
                </a:path>
              </a:pathLst>
            </a:custGeom>
            <a:solidFill>
              <a:srgbClr val="B87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3" name="Google Shape;2158;p55"/>
            <p:cNvSpPr/>
            <p:nvPr/>
          </p:nvSpPr>
          <p:spPr>
            <a:xfrm>
              <a:off x="5348624" y="3332485"/>
              <a:ext cx="429424" cy="276993"/>
            </a:xfrm>
            <a:custGeom>
              <a:avLst/>
              <a:gdLst/>
              <a:ahLst/>
              <a:cxnLst/>
              <a:rect l="l" t="t" r="r" b="b"/>
              <a:pathLst>
                <a:path w="22050" h="14223" extrusionOk="0">
                  <a:moveTo>
                    <a:pt x="21616" y="0"/>
                  </a:moveTo>
                  <a:cubicBezTo>
                    <a:pt x="21616" y="1"/>
                    <a:pt x="13676" y="1553"/>
                    <a:pt x="7010" y="1553"/>
                  </a:cubicBezTo>
                  <a:cubicBezTo>
                    <a:pt x="4511" y="1553"/>
                    <a:pt x="2190" y="1335"/>
                    <a:pt x="534" y="734"/>
                  </a:cubicBezTo>
                  <a:lnTo>
                    <a:pt x="534" y="734"/>
                  </a:lnTo>
                  <a:cubicBezTo>
                    <a:pt x="534" y="735"/>
                    <a:pt x="1" y="9274"/>
                    <a:pt x="2469" y="11909"/>
                  </a:cubicBezTo>
                  <a:cubicBezTo>
                    <a:pt x="4400" y="13970"/>
                    <a:pt x="8718" y="14195"/>
                    <a:pt x="10508" y="14195"/>
                  </a:cubicBezTo>
                  <a:cubicBezTo>
                    <a:pt x="11006" y="14195"/>
                    <a:pt x="11309" y="14177"/>
                    <a:pt x="11309" y="14177"/>
                  </a:cubicBezTo>
                  <a:cubicBezTo>
                    <a:pt x="11309" y="14177"/>
                    <a:pt x="11772" y="14222"/>
                    <a:pt x="12493" y="14222"/>
                  </a:cubicBezTo>
                  <a:cubicBezTo>
                    <a:pt x="14545" y="14222"/>
                    <a:pt x="18683" y="13857"/>
                    <a:pt x="20115" y="11042"/>
                  </a:cubicBezTo>
                  <a:cubicBezTo>
                    <a:pt x="22050" y="7239"/>
                    <a:pt x="21616" y="1"/>
                    <a:pt x="21616" y="0"/>
                  </a:cubicBezTo>
                  <a:close/>
                </a:path>
              </a:pathLst>
            </a:custGeom>
            <a:solidFill>
              <a:srgbClr val="B87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4" name="Google Shape;2159;p55"/>
            <p:cNvSpPr/>
            <p:nvPr/>
          </p:nvSpPr>
          <p:spPr>
            <a:xfrm>
              <a:off x="5307707" y="3315600"/>
              <a:ext cx="510615" cy="122770"/>
            </a:xfrm>
            <a:custGeom>
              <a:avLst/>
              <a:gdLst/>
              <a:ahLst/>
              <a:cxnLst/>
              <a:rect l="l" t="t" r="r" b="b"/>
              <a:pathLst>
                <a:path w="26219" h="6304" extrusionOk="0">
                  <a:moveTo>
                    <a:pt x="1868" y="0"/>
                  </a:moveTo>
                  <a:lnTo>
                    <a:pt x="0" y="2635"/>
                  </a:lnTo>
                  <a:cubicBezTo>
                    <a:pt x="0" y="2635"/>
                    <a:pt x="12445" y="6303"/>
                    <a:pt x="20856" y="6303"/>
                  </a:cubicBezTo>
                  <a:cubicBezTo>
                    <a:pt x="22995" y="6303"/>
                    <a:pt x="24873" y="6066"/>
                    <a:pt x="26219" y="5471"/>
                  </a:cubicBezTo>
                  <a:lnTo>
                    <a:pt x="25085" y="367"/>
                  </a:lnTo>
                  <a:lnTo>
                    <a:pt x="18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5" name="Google Shape;2160;p55"/>
            <p:cNvSpPr/>
            <p:nvPr/>
          </p:nvSpPr>
          <p:spPr>
            <a:xfrm>
              <a:off x="5319528" y="3309972"/>
              <a:ext cx="486778" cy="61502"/>
            </a:xfrm>
            <a:custGeom>
              <a:avLst/>
              <a:gdLst/>
              <a:ahLst/>
              <a:cxnLst/>
              <a:rect l="l" t="t" r="r" b="b"/>
              <a:pathLst>
                <a:path w="24995" h="3158" extrusionOk="0">
                  <a:moveTo>
                    <a:pt x="23413" y="1"/>
                  </a:moveTo>
                  <a:cubicBezTo>
                    <a:pt x="23338" y="1"/>
                    <a:pt x="23259" y="8"/>
                    <a:pt x="23177" y="22"/>
                  </a:cubicBezTo>
                  <a:cubicBezTo>
                    <a:pt x="19571" y="616"/>
                    <a:pt x="15945" y="811"/>
                    <a:pt x="12731" y="811"/>
                  </a:cubicBezTo>
                  <a:cubicBezTo>
                    <a:pt x="6551" y="811"/>
                    <a:pt x="1894" y="89"/>
                    <a:pt x="1828" y="89"/>
                  </a:cubicBezTo>
                  <a:cubicBezTo>
                    <a:pt x="1754" y="78"/>
                    <a:pt x="1683" y="72"/>
                    <a:pt x="1615" y="72"/>
                  </a:cubicBezTo>
                  <a:cubicBezTo>
                    <a:pt x="263" y="72"/>
                    <a:pt x="1" y="2168"/>
                    <a:pt x="1461" y="2391"/>
                  </a:cubicBezTo>
                  <a:cubicBezTo>
                    <a:pt x="5131" y="2891"/>
                    <a:pt x="8833" y="3158"/>
                    <a:pt x="12536" y="3158"/>
                  </a:cubicBezTo>
                  <a:cubicBezTo>
                    <a:pt x="16205" y="3158"/>
                    <a:pt x="19908" y="2891"/>
                    <a:pt x="23544" y="2291"/>
                  </a:cubicBezTo>
                  <a:cubicBezTo>
                    <a:pt x="24994" y="2070"/>
                    <a:pt x="24716" y="1"/>
                    <a:pt x="23413" y="1"/>
                  </a:cubicBezTo>
                  <a:close/>
                </a:path>
              </a:pathLst>
            </a:custGeom>
            <a:solidFill>
              <a:srgbClr val="A6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576" name="Google Shape;2161;p55"/>
            <p:cNvGrpSpPr/>
            <p:nvPr/>
          </p:nvGrpSpPr>
          <p:grpSpPr>
            <a:xfrm>
              <a:off x="3645476" y="2461554"/>
              <a:ext cx="969274" cy="988573"/>
              <a:chOff x="2531401" y="1857654"/>
              <a:chExt cx="969274" cy="988573"/>
            </a:xfrm>
          </p:grpSpPr>
          <p:sp>
            <p:nvSpPr>
              <p:cNvPr id="723" name="Google Shape;2162;p55"/>
              <p:cNvSpPr/>
              <p:nvPr/>
            </p:nvSpPr>
            <p:spPr>
              <a:xfrm>
                <a:off x="3226087" y="2485876"/>
                <a:ext cx="90403" cy="111606"/>
              </a:xfrm>
              <a:custGeom>
                <a:avLst/>
                <a:gdLst/>
                <a:ahLst/>
                <a:cxnLst/>
                <a:rect l="l" t="t" r="r" b="b"/>
                <a:pathLst>
                  <a:path w="9674" h="11943" extrusionOk="0">
                    <a:moveTo>
                      <a:pt x="5938" y="0"/>
                    </a:moveTo>
                    <a:lnTo>
                      <a:pt x="0" y="4037"/>
                    </a:lnTo>
                    <a:lnTo>
                      <a:pt x="4770" y="11942"/>
                    </a:lnTo>
                    <a:lnTo>
                      <a:pt x="8673" y="10708"/>
                    </a:lnTo>
                    <a:lnTo>
                      <a:pt x="9674" y="7472"/>
                    </a:lnTo>
                    <a:lnTo>
                      <a:pt x="5938" y="0"/>
                    </a:lnTo>
                    <a:close/>
                  </a:path>
                </a:pathLst>
              </a:custGeom>
              <a:solidFill>
                <a:srgbClr val="D8A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4" name="Google Shape;2163;p55"/>
              <p:cNvSpPr/>
              <p:nvPr/>
            </p:nvSpPr>
            <p:spPr>
              <a:xfrm>
                <a:off x="2703879" y="2048706"/>
                <a:ext cx="694401" cy="617909"/>
              </a:xfrm>
              <a:custGeom>
                <a:avLst/>
                <a:gdLst/>
                <a:ahLst/>
                <a:cxnLst/>
                <a:rect l="l" t="t" r="r" b="b"/>
                <a:pathLst>
                  <a:path w="26920" h="35972" extrusionOk="0">
                    <a:moveTo>
                      <a:pt x="17091" y="0"/>
                    </a:moveTo>
                    <a:cubicBezTo>
                      <a:pt x="16098" y="0"/>
                      <a:pt x="15107" y="137"/>
                      <a:pt x="14178" y="420"/>
                    </a:cubicBezTo>
                    <a:cubicBezTo>
                      <a:pt x="12076" y="1253"/>
                      <a:pt x="9574" y="2488"/>
                      <a:pt x="9174" y="4989"/>
                    </a:cubicBezTo>
                    <a:cubicBezTo>
                      <a:pt x="7906" y="9993"/>
                      <a:pt x="7072" y="14596"/>
                      <a:pt x="3336" y="18332"/>
                    </a:cubicBezTo>
                    <a:cubicBezTo>
                      <a:pt x="134" y="21535"/>
                      <a:pt x="3003" y="29007"/>
                      <a:pt x="1" y="33710"/>
                    </a:cubicBezTo>
                    <a:cubicBezTo>
                      <a:pt x="7588" y="35628"/>
                      <a:pt x="17631" y="35972"/>
                      <a:pt x="23900" y="35972"/>
                    </a:cubicBezTo>
                    <a:cubicBezTo>
                      <a:pt x="25045" y="35972"/>
                      <a:pt x="26065" y="35960"/>
                      <a:pt x="26920" y="35945"/>
                    </a:cubicBezTo>
                    <a:cubicBezTo>
                      <a:pt x="25986" y="34177"/>
                      <a:pt x="25219" y="32309"/>
                      <a:pt x="24585" y="30441"/>
                    </a:cubicBezTo>
                    <a:cubicBezTo>
                      <a:pt x="23751" y="27105"/>
                      <a:pt x="26686" y="24604"/>
                      <a:pt x="26253" y="22102"/>
                    </a:cubicBezTo>
                    <a:cubicBezTo>
                      <a:pt x="26253" y="16264"/>
                      <a:pt x="26686" y="10427"/>
                      <a:pt x="25019" y="4589"/>
                    </a:cubicBezTo>
                    <a:cubicBezTo>
                      <a:pt x="24034" y="1660"/>
                      <a:pt x="20551" y="0"/>
                      <a:pt x="17091" y="0"/>
                    </a:cubicBezTo>
                    <a:close/>
                  </a:path>
                </a:pathLst>
              </a:custGeom>
              <a:solidFill>
                <a:srgbClr val="6648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5" name="Google Shape;2164;p55"/>
              <p:cNvSpPr/>
              <p:nvPr/>
            </p:nvSpPr>
            <p:spPr>
              <a:xfrm>
                <a:off x="2531401" y="1943246"/>
                <a:ext cx="969274" cy="722348"/>
              </a:xfrm>
              <a:custGeom>
                <a:avLst/>
                <a:gdLst/>
                <a:ahLst/>
                <a:cxnLst/>
                <a:rect l="l" t="t" r="r" b="b"/>
                <a:pathLst>
                  <a:path w="41631" h="42052" extrusionOk="0">
                    <a:moveTo>
                      <a:pt x="26926" y="0"/>
                    </a:moveTo>
                    <a:cubicBezTo>
                      <a:pt x="23309" y="0"/>
                      <a:pt x="20715" y="1256"/>
                      <a:pt x="20715" y="1256"/>
                    </a:cubicBezTo>
                    <a:cubicBezTo>
                      <a:pt x="19764" y="1122"/>
                      <a:pt x="18891" y="1055"/>
                      <a:pt x="18083" y="1055"/>
                    </a:cubicBezTo>
                    <a:cubicBezTo>
                      <a:pt x="14473" y="1055"/>
                      <a:pt x="12173" y="2378"/>
                      <a:pt x="10074" y="4858"/>
                    </a:cubicBezTo>
                    <a:cubicBezTo>
                      <a:pt x="8173" y="7127"/>
                      <a:pt x="8807" y="10796"/>
                      <a:pt x="9107" y="11963"/>
                    </a:cubicBezTo>
                    <a:cubicBezTo>
                      <a:pt x="9374" y="13131"/>
                      <a:pt x="9674" y="13998"/>
                      <a:pt x="8006" y="16667"/>
                    </a:cubicBezTo>
                    <a:cubicBezTo>
                      <a:pt x="6372" y="19335"/>
                      <a:pt x="5804" y="19936"/>
                      <a:pt x="6138" y="22538"/>
                    </a:cubicBezTo>
                    <a:cubicBezTo>
                      <a:pt x="6505" y="25140"/>
                      <a:pt x="4070" y="27541"/>
                      <a:pt x="4070" y="27541"/>
                    </a:cubicBezTo>
                    <a:cubicBezTo>
                      <a:pt x="0" y="32145"/>
                      <a:pt x="1068" y="36414"/>
                      <a:pt x="1068" y="36414"/>
                    </a:cubicBezTo>
                    <a:cubicBezTo>
                      <a:pt x="1702" y="36915"/>
                      <a:pt x="2402" y="37382"/>
                      <a:pt x="3136" y="37749"/>
                    </a:cubicBezTo>
                    <a:lnTo>
                      <a:pt x="4804" y="34413"/>
                    </a:lnTo>
                    <a:lnTo>
                      <a:pt x="4804" y="34413"/>
                    </a:lnTo>
                    <a:cubicBezTo>
                      <a:pt x="4804" y="34413"/>
                      <a:pt x="4570" y="36848"/>
                      <a:pt x="4437" y="38349"/>
                    </a:cubicBezTo>
                    <a:cubicBezTo>
                      <a:pt x="5905" y="38949"/>
                      <a:pt x="7439" y="39450"/>
                      <a:pt x="9007" y="39817"/>
                    </a:cubicBezTo>
                    <a:cubicBezTo>
                      <a:pt x="12009" y="35113"/>
                      <a:pt x="9140" y="27641"/>
                      <a:pt x="12342" y="24439"/>
                    </a:cubicBezTo>
                    <a:cubicBezTo>
                      <a:pt x="16112" y="20703"/>
                      <a:pt x="16946" y="16100"/>
                      <a:pt x="18180" y="11096"/>
                    </a:cubicBezTo>
                    <a:cubicBezTo>
                      <a:pt x="18614" y="8594"/>
                      <a:pt x="21115" y="7360"/>
                      <a:pt x="23184" y="6526"/>
                    </a:cubicBezTo>
                    <a:cubicBezTo>
                      <a:pt x="24113" y="6244"/>
                      <a:pt x="25106" y="6107"/>
                      <a:pt x="26101" y="6107"/>
                    </a:cubicBezTo>
                    <a:cubicBezTo>
                      <a:pt x="29569" y="6107"/>
                      <a:pt x="33066" y="7767"/>
                      <a:pt x="34025" y="10696"/>
                    </a:cubicBezTo>
                    <a:cubicBezTo>
                      <a:pt x="35692" y="16533"/>
                      <a:pt x="35292" y="22371"/>
                      <a:pt x="35292" y="28208"/>
                    </a:cubicBezTo>
                    <a:cubicBezTo>
                      <a:pt x="35692" y="30710"/>
                      <a:pt x="32790" y="33212"/>
                      <a:pt x="33624" y="36548"/>
                    </a:cubicBezTo>
                    <a:cubicBezTo>
                      <a:pt x="34225" y="38449"/>
                      <a:pt x="35025" y="40284"/>
                      <a:pt x="35959" y="42052"/>
                    </a:cubicBezTo>
                    <a:cubicBezTo>
                      <a:pt x="37761" y="42018"/>
                      <a:pt x="38828" y="41952"/>
                      <a:pt x="38828" y="41952"/>
                    </a:cubicBezTo>
                    <a:cubicBezTo>
                      <a:pt x="40996" y="37682"/>
                      <a:pt x="40262" y="35847"/>
                      <a:pt x="39428" y="33179"/>
                    </a:cubicBezTo>
                    <a:cubicBezTo>
                      <a:pt x="38561" y="30510"/>
                      <a:pt x="39128" y="29543"/>
                      <a:pt x="40196" y="27074"/>
                    </a:cubicBezTo>
                    <a:cubicBezTo>
                      <a:pt x="41263" y="24572"/>
                      <a:pt x="40096" y="22771"/>
                      <a:pt x="39028" y="20870"/>
                    </a:cubicBezTo>
                    <a:cubicBezTo>
                      <a:pt x="37961" y="18968"/>
                      <a:pt x="38328" y="18268"/>
                      <a:pt x="38728" y="17434"/>
                    </a:cubicBezTo>
                    <a:cubicBezTo>
                      <a:pt x="39128" y="16567"/>
                      <a:pt x="39362" y="16633"/>
                      <a:pt x="40496" y="13565"/>
                    </a:cubicBezTo>
                    <a:cubicBezTo>
                      <a:pt x="41630" y="10496"/>
                      <a:pt x="40262" y="4958"/>
                      <a:pt x="33624" y="1589"/>
                    </a:cubicBezTo>
                    <a:cubicBezTo>
                      <a:pt x="31255" y="387"/>
                      <a:pt x="28933" y="0"/>
                      <a:pt x="26926" y="0"/>
                    </a:cubicBez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6" name="Google Shape;2165;p55"/>
              <p:cNvSpPr/>
              <p:nvPr/>
            </p:nvSpPr>
            <p:spPr>
              <a:xfrm>
                <a:off x="2828009" y="2178774"/>
                <a:ext cx="119625" cy="99939"/>
              </a:xfrm>
              <a:custGeom>
                <a:avLst/>
                <a:gdLst/>
                <a:ahLst/>
                <a:cxnLst/>
                <a:rect l="l" t="t" r="r" b="b"/>
                <a:pathLst>
                  <a:path w="5138" h="5818" extrusionOk="0">
                    <a:moveTo>
                      <a:pt x="2933" y="1"/>
                    </a:moveTo>
                    <a:cubicBezTo>
                      <a:pt x="2043" y="1"/>
                      <a:pt x="1087" y="453"/>
                      <a:pt x="635" y="2154"/>
                    </a:cubicBezTo>
                    <a:cubicBezTo>
                      <a:pt x="1" y="4559"/>
                      <a:pt x="1415" y="5817"/>
                      <a:pt x="2935" y="5817"/>
                    </a:cubicBezTo>
                    <a:cubicBezTo>
                      <a:pt x="3734" y="5817"/>
                      <a:pt x="4563" y="5469"/>
                      <a:pt x="5138" y="4756"/>
                    </a:cubicBezTo>
                    <a:lnTo>
                      <a:pt x="4871" y="586"/>
                    </a:lnTo>
                    <a:cubicBezTo>
                      <a:pt x="4871" y="586"/>
                      <a:pt x="3945" y="1"/>
                      <a:pt x="2933" y="1"/>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7" name="Google Shape;2166;p55"/>
              <p:cNvSpPr/>
              <p:nvPr/>
            </p:nvSpPr>
            <p:spPr>
              <a:xfrm>
                <a:off x="2943992" y="2397924"/>
                <a:ext cx="351005" cy="282095"/>
              </a:xfrm>
              <a:custGeom>
                <a:avLst/>
                <a:gdLst/>
                <a:ahLst/>
                <a:cxnLst/>
                <a:rect l="l" t="t" r="r" b="b"/>
                <a:pathLst>
                  <a:path w="37561" h="30187" extrusionOk="0">
                    <a:moveTo>
                      <a:pt x="13792" y="0"/>
                    </a:moveTo>
                    <a:cubicBezTo>
                      <a:pt x="6509" y="0"/>
                      <a:pt x="5251" y="2881"/>
                      <a:pt x="3569" y="4842"/>
                    </a:cubicBezTo>
                    <a:cubicBezTo>
                      <a:pt x="1568" y="7211"/>
                      <a:pt x="0" y="13315"/>
                      <a:pt x="0" y="13315"/>
                    </a:cubicBezTo>
                    <a:cubicBezTo>
                      <a:pt x="3976" y="16489"/>
                      <a:pt x="6164" y="16551"/>
                      <a:pt x="6328" y="16551"/>
                    </a:cubicBezTo>
                    <a:cubicBezTo>
                      <a:pt x="6335" y="16551"/>
                      <a:pt x="6338" y="16551"/>
                      <a:pt x="6338" y="16551"/>
                    </a:cubicBezTo>
                    <a:lnTo>
                      <a:pt x="6538" y="28693"/>
                    </a:lnTo>
                    <a:cubicBezTo>
                      <a:pt x="9070" y="29793"/>
                      <a:pt x="12096" y="30187"/>
                      <a:pt x="15130" y="30187"/>
                    </a:cubicBezTo>
                    <a:cubicBezTo>
                      <a:pt x="22767" y="30187"/>
                      <a:pt x="30455" y="27692"/>
                      <a:pt x="30455" y="27692"/>
                    </a:cubicBezTo>
                    <a:cubicBezTo>
                      <a:pt x="30255" y="24423"/>
                      <a:pt x="29154" y="17085"/>
                      <a:pt x="29154" y="17085"/>
                    </a:cubicBezTo>
                    <a:cubicBezTo>
                      <a:pt x="35625" y="16151"/>
                      <a:pt x="37560" y="14082"/>
                      <a:pt x="37560" y="14082"/>
                    </a:cubicBezTo>
                    <a:cubicBezTo>
                      <a:pt x="35859" y="8445"/>
                      <a:pt x="31289" y="2874"/>
                      <a:pt x="28254" y="1640"/>
                    </a:cubicBezTo>
                    <a:cubicBezTo>
                      <a:pt x="25218" y="406"/>
                      <a:pt x="18647" y="339"/>
                      <a:pt x="18647" y="339"/>
                    </a:cubicBezTo>
                    <a:cubicBezTo>
                      <a:pt x="16781" y="105"/>
                      <a:pt x="15177" y="0"/>
                      <a:pt x="13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8" name="Google Shape;2167;p55"/>
              <p:cNvSpPr/>
              <p:nvPr/>
            </p:nvSpPr>
            <p:spPr>
              <a:xfrm>
                <a:off x="2949290" y="2516115"/>
                <a:ext cx="79497" cy="32109"/>
              </a:xfrm>
              <a:custGeom>
                <a:avLst/>
                <a:gdLst/>
                <a:ahLst/>
                <a:cxnLst/>
                <a:rect l="l" t="t" r="r" b="b"/>
                <a:pathLst>
                  <a:path w="8507" h="3436" fill="none" extrusionOk="0">
                    <a:moveTo>
                      <a:pt x="0" y="0"/>
                    </a:moveTo>
                    <a:cubicBezTo>
                      <a:pt x="0" y="0"/>
                      <a:pt x="3936" y="3436"/>
                      <a:pt x="8506" y="2735"/>
                    </a:cubicBezTo>
                  </a:path>
                </a:pathLst>
              </a:custGeom>
              <a:noFill/>
              <a:ln w="7500" cap="rnd" cmpd="sng">
                <a:solidFill>
                  <a:srgbClr val="62D0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9" name="Google Shape;2168;p55"/>
              <p:cNvSpPr/>
              <p:nvPr/>
            </p:nvSpPr>
            <p:spPr>
              <a:xfrm>
                <a:off x="3003405" y="2646099"/>
                <a:ext cx="239838" cy="61686"/>
              </a:xfrm>
              <a:custGeom>
                <a:avLst/>
                <a:gdLst/>
                <a:ahLst/>
                <a:cxnLst/>
                <a:rect l="l" t="t" r="r" b="b"/>
                <a:pathLst>
                  <a:path w="25665" h="6601" extrusionOk="0">
                    <a:moveTo>
                      <a:pt x="25198" y="0"/>
                    </a:moveTo>
                    <a:cubicBezTo>
                      <a:pt x="20047" y="1609"/>
                      <a:pt x="15241" y="2113"/>
                      <a:pt x="11242" y="2113"/>
                    </a:cubicBezTo>
                    <a:cubicBezTo>
                      <a:pt x="4546" y="2113"/>
                      <a:pt x="113" y="701"/>
                      <a:pt x="113" y="701"/>
                    </a:cubicBezTo>
                    <a:cubicBezTo>
                      <a:pt x="113" y="701"/>
                      <a:pt x="80" y="6271"/>
                      <a:pt x="13" y="6538"/>
                    </a:cubicBezTo>
                    <a:cubicBezTo>
                      <a:pt x="1" y="6582"/>
                      <a:pt x="486" y="6600"/>
                      <a:pt x="1281" y="6600"/>
                    </a:cubicBezTo>
                    <a:cubicBezTo>
                      <a:pt x="4689" y="6600"/>
                      <a:pt x="13790" y="6271"/>
                      <a:pt x="13790" y="6271"/>
                    </a:cubicBezTo>
                    <a:lnTo>
                      <a:pt x="25665" y="4803"/>
                    </a:lnTo>
                    <a:lnTo>
                      <a:pt x="25198" y="0"/>
                    </a:lnTo>
                    <a:close/>
                  </a:path>
                </a:pathLst>
              </a:custGeom>
              <a:solidFill>
                <a:srgbClr val="272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0" name="Google Shape;2169;p55"/>
              <p:cNvSpPr/>
              <p:nvPr/>
            </p:nvSpPr>
            <p:spPr>
              <a:xfrm>
                <a:off x="3045297" y="2406391"/>
                <a:ext cx="135913" cy="35230"/>
              </a:xfrm>
              <a:custGeom>
                <a:avLst/>
                <a:gdLst/>
                <a:ahLst/>
                <a:cxnLst/>
                <a:rect l="l" t="t" r="r" b="b"/>
                <a:pathLst>
                  <a:path w="14544" h="3770" fill="none" extrusionOk="0">
                    <a:moveTo>
                      <a:pt x="0" y="0"/>
                    </a:moveTo>
                    <a:cubicBezTo>
                      <a:pt x="1168" y="1235"/>
                      <a:pt x="3870" y="3436"/>
                      <a:pt x="7038" y="3670"/>
                    </a:cubicBezTo>
                    <a:cubicBezTo>
                      <a:pt x="9707" y="3770"/>
                      <a:pt x="12342" y="3036"/>
                      <a:pt x="14544" y="1535"/>
                    </a:cubicBezTo>
                  </a:path>
                </a:pathLst>
              </a:custGeom>
              <a:noFill/>
              <a:ln w="7500" cap="rnd" cmpd="sng">
                <a:solidFill>
                  <a:srgbClr val="62D0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1" name="Google Shape;2170;p55"/>
              <p:cNvSpPr/>
              <p:nvPr/>
            </p:nvSpPr>
            <p:spPr>
              <a:xfrm>
                <a:off x="3051530" y="2400466"/>
                <a:ext cx="124073" cy="35333"/>
              </a:xfrm>
              <a:custGeom>
                <a:avLst/>
                <a:gdLst/>
                <a:ahLst/>
                <a:cxnLst/>
                <a:rect l="l" t="t" r="r" b="b"/>
                <a:pathLst>
                  <a:path w="13277" h="3781" extrusionOk="0">
                    <a:moveTo>
                      <a:pt x="734" y="1"/>
                    </a:moveTo>
                    <a:cubicBezTo>
                      <a:pt x="234" y="1"/>
                      <a:pt x="0" y="568"/>
                      <a:pt x="334" y="901"/>
                    </a:cubicBezTo>
                    <a:cubicBezTo>
                      <a:pt x="1335" y="1869"/>
                      <a:pt x="3670" y="3603"/>
                      <a:pt x="6371" y="3770"/>
                    </a:cubicBezTo>
                    <a:cubicBezTo>
                      <a:pt x="6537" y="3777"/>
                      <a:pt x="6702" y="3781"/>
                      <a:pt x="6867" y="3781"/>
                    </a:cubicBezTo>
                    <a:cubicBezTo>
                      <a:pt x="8997" y="3781"/>
                      <a:pt x="11080" y="3183"/>
                      <a:pt x="12876" y="2069"/>
                    </a:cubicBezTo>
                    <a:cubicBezTo>
                      <a:pt x="13276" y="1802"/>
                      <a:pt x="13143" y="1135"/>
                      <a:pt x="12643" y="1101"/>
                    </a:cubicBezTo>
                    <a:lnTo>
                      <a:pt x="7272" y="534"/>
                    </a:lnTo>
                    <a:lnTo>
                      <a:pt x="7239" y="534"/>
                    </a:lnTo>
                    <a:lnTo>
                      <a:pt x="734" y="1"/>
                    </a:ln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2" name="Google Shape;2171;p55"/>
              <p:cNvSpPr/>
              <p:nvPr/>
            </p:nvSpPr>
            <p:spPr>
              <a:xfrm>
                <a:off x="3080825" y="2383637"/>
                <a:ext cx="74516" cy="39641"/>
              </a:xfrm>
              <a:custGeom>
                <a:avLst/>
                <a:gdLst/>
                <a:ahLst/>
                <a:cxnLst/>
                <a:rect l="l" t="t" r="r" b="b"/>
                <a:pathLst>
                  <a:path w="7974" h="4242" extrusionOk="0">
                    <a:moveTo>
                      <a:pt x="434" y="0"/>
                    </a:moveTo>
                    <a:lnTo>
                      <a:pt x="1" y="2469"/>
                    </a:lnTo>
                    <a:cubicBezTo>
                      <a:pt x="1" y="2469"/>
                      <a:pt x="2316" y="4241"/>
                      <a:pt x="5000" y="4241"/>
                    </a:cubicBezTo>
                    <a:cubicBezTo>
                      <a:pt x="5710" y="4241"/>
                      <a:pt x="6446" y="4117"/>
                      <a:pt x="7173" y="3803"/>
                    </a:cubicBezTo>
                    <a:lnTo>
                      <a:pt x="7973" y="1735"/>
                    </a:lnTo>
                    <a:lnTo>
                      <a:pt x="7973" y="1735"/>
                    </a:lnTo>
                    <a:cubicBezTo>
                      <a:pt x="7733" y="1747"/>
                      <a:pt x="7492" y="1753"/>
                      <a:pt x="7253" y="1753"/>
                    </a:cubicBezTo>
                    <a:cubicBezTo>
                      <a:pt x="4865" y="1753"/>
                      <a:pt x="2526" y="1152"/>
                      <a:pt x="434" y="0"/>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3" name="Google Shape;2172;p55"/>
              <p:cNvSpPr/>
              <p:nvPr/>
            </p:nvSpPr>
            <p:spPr>
              <a:xfrm>
                <a:off x="3084881" y="2352771"/>
                <a:ext cx="80740" cy="47257"/>
              </a:xfrm>
              <a:custGeom>
                <a:avLst/>
                <a:gdLst/>
                <a:ahLst/>
                <a:cxnLst/>
                <a:rect l="l" t="t" r="r" b="b"/>
                <a:pathLst>
                  <a:path w="8640" h="5057" extrusionOk="0">
                    <a:moveTo>
                      <a:pt x="568" y="1"/>
                    </a:moveTo>
                    <a:lnTo>
                      <a:pt x="0" y="3303"/>
                    </a:lnTo>
                    <a:cubicBezTo>
                      <a:pt x="2092" y="4455"/>
                      <a:pt x="4431" y="5056"/>
                      <a:pt x="6819" y="5056"/>
                    </a:cubicBezTo>
                    <a:cubicBezTo>
                      <a:pt x="7058" y="5056"/>
                      <a:pt x="7299" y="5050"/>
                      <a:pt x="7539" y="5038"/>
                    </a:cubicBezTo>
                    <a:lnTo>
                      <a:pt x="8640" y="2202"/>
                    </a:lnTo>
                    <a:lnTo>
                      <a:pt x="568" y="1"/>
                    </a:lnTo>
                    <a:close/>
                  </a:path>
                </a:pathLst>
              </a:custGeom>
              <a:solidFill>
                <a:srgbClr val="D8A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4" name="Google Shape;2173;p55"/>
              <p:cNvSpPr/>
              <p:nvPr/>
            </p:nvSpPr>
            <p:spPr>
              <a:xfrm>
                <a:off x="2910320" y="1997336"/>
                <a:ext cx="474544" cy="394722"/>
              </a:xfrm>
              <a:custGeom>
                <a:avLst/>
                <a:gdLst/>
                <a:ahLst/>
                <a:cxnLst/>
                <a:rect l="l" t="t" r="r" b="b"/>
                <a:pathLst>
                  <a:path w="20382" h="22979" extrusionOk="0">
                    <a:moveTo>
                      <a:pt x="10123" y="0"/>
                    </a:moveTo>
                    <a:cubicBezTo>
                      <a:pt x="9931" y="0"/>
                      <a:pt x="9737" y="3"/>
                      <a:pt x="9541" y="8"/>
                    </a:cubicBezTo>
                    <a:cubicBezTo>
                      <a:pt x="3236" y="208"/>
                      <a:pt x="1" y="5112"/>
                      <a:pt x="34" y="12117"/>
                    </a:cubicBezTo>
                    <a:cubicBezTo>
                      <a:pt x="101" y="19122"/>
                      <a:pt x="4571" y="22124"/>
                      <a:pt x="9374" y="22858"/>
                    </a:cubicBezTo>
                    <a:cubicBezTo>
                      <a:pt x="9865" y="22939"/>
                      <a:pt x="10354" y="22978"/>
                      <a:pt x="10836" y="22978"/>
                    </a:cubicBezTo>
                    <a:cubicBezTo>
                      <a:pt x="14912" y="22978"/>
                      <a:pt x="18560" y="20172"/>
                      <a:pt x="19515" y="16086"/>
                    </a:cubicBezTo>
                    <a:cubicBezTo>
                      <a:pt x="20182" y="13051"/>
                      <a:pt x="20382" y="9915"/>
                      <a:pt x="20048" y="6813"/>
                    </a:cubicBezTo>
                    <a:cubicBezTo>
                      <a:pt x="19725" y="2514"/>
                      <a:pt x="16113" y="0"/>
                      <a:pt x="10123" y="0"/>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5" name="Google Shape;2174;p55"/>
              <p:cNvSpPr/>
              <p:nvPr/>
            </p:nvSpPr>
            <p:spPr>
              <a:xfrm>
                <a:off x="2826473" y="1959822"/>
                <a:ext cx="617429" cy="266286"/>
              </a:xfrm>
              <a:custGeom>
                <a:avLst/>
                <a:gdLst/>
                <a:ahLst/>
                <a:cxnLst/>
                <a:rect l="l" t="t" r="r" b="b"/>
                <a:pathLst>
                  <a:path w="26519" h="15502" extrusionOk="0">
                    <a:moveTo>
                      <a:pt x="15155" y="1"/>
                    </a:moveTo>
                    <a:cubicBezTo>
                      <a:pt x="12073" y="1"/>
                      <a:pt x="8352" y="1062"/>
                      <a:pt x="5270" y="2826"/>
                    </a:cubicBezTo>
                    <a:cubicBezTo>
                      <a:pt x="200" y="5728"/>
                      <a:pt x="0" y="11565"/>
                      <a:pt x="2969" y="12700"/>
                    </a:cubicBezTo>
                    <a:cubicBezTo>
                      <a:pt x="3657" y="12970"/>
                      <a:pt x="4415" y="13074"/>
                      <a:pt x="5174" y="13074"/>
                    </a:cubicBezTo>
                    <a:cubicBezTo>
                      <a:pt x="7688" y="13074"/>
                      <a:pt x="10207" y="11932"/>
                      <a:pt x="10207" y="11932"/>
                    </a:cubicBezTo>
                    <a:lnTo>
                      <a:pt x="11975" y="7896"/>
                    </a:lnTo>
                    <a:lnTo>
                      <a:pt x="12175" y="11332"/>
                    </a:lnTo>
                    <a:cubicBezTo>
                      <a:pt x="13443" y="11632"/>
                      <a:pt x="18313" y="12299"/>
                      <a:pt x="18313" y="12299"/>
                    </a:cubicBezTo>
                    <a:lnTo>
                      <a:pt x="19514" y="8864"/>
                    </a:lnTo>
                    <a:lnTo>
                      <a:pt x="19414" y="12600"/>
                    </a:lnTo>
                    <a:cubicBezTo>
                      <a:pt x="20515" y="12967"/>
                      <a:pt x="24417" y="15502"/>
                      <a:pt x="24417" y="15502"/>
                    </a:cubicBezTo>
                    <a:cubicBezTo>
                      <a:pt x="24417" y="15502"/>
                      <a:pt x="24417" y="15168"/>
                      <a:pt x="25452" y="11832"/>
                    </a:cubicBezTo>
                    <a:cubicBezTo>
                      <a:pt x="26519" y="8497"/>
                      <a:pt x="22816" y="3927"/>
                      <a:pt x="19981" y="1425"/>
                    </a:cubicBezTo>
                    <a:cubicBezTo>
                      <a:pt x="18869" y="443"/>
                      <a:pt x="17145" y="1"/>
                      <a:pt x="15155" y="1"/>
                    </a:cubicBezTo>
                    <a:close/>
                  </a:path>
                </a:pathLst>
              </a:custGeom>
              <a:solidFill>
                <a:srgbClr val="7959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6" name="Google Shape;2175;p55"/>
              <p:cNvSpPr/>
              <p:nvPr/>
            </p:nvSpPr>
            <p:spPr>
              <a:xfrm>
                <a:off x="2987184" y="2249989"/>
                <a:ext cx="118089" cy="53611"/>
              </a:xfrm>
              <a:custGeom>
                <a:avLst/>
                <a:gdLst/>
                <a:ahLst/>
                <a:cxnLst/>
                <a:rect l="l" t="t" r="r" b="b"/>
                <a:pathLst>
                  <a:path w="5072" h="3121" extrusionOk="0">
                    <a:moveTo>
                      <a:pt x="1516" y="1"/>
                    </a:moveTo>
                    <a:cubicBezTo>
                      <a:pt x="912" y="1"/>
                      <a:pt x="439" y="197"/>
                      <a:pt x="268" y="577"/>
                    </a:cubicBezTo>
                    <a:cubicBezTo>
                      <a:pt x="1" y="1244"/>
                      <a:pt x="768" y="2211"/>
                      <a:pt x="2002" y="2778"/>
                    </a:cubicBezTo>
                    <a:cubicBezTo>
                      <a:pt x="2534" y="3008"/>
                      <a:pt x="3066" y="3121"/>
                      <a:pt x="3523" y="3121"/>
                    </a:cubicBezTo>
                    <a:cubicBezTo>
                      <a:pt x="4127" y="3121"/>
                      <a:pt x="4600" y="2925"/>
                      <a:pt x="4771" y="2545"/>
                    </a:cubicBezTo>
                    <a:cubicBezTo>
                      <a:pt x="5071" y="1878"/>
                      <a:pt x="4271" y="877"/>
                      <a:pt x="3036" y="343"/>
                    </a:cubicBezTo>
                    <a:cubicBezTo>
                      <a:pt x="2505" y="113"/>
                      <a:pt x="1973" y="1"/>
                      <a:pt x="1516" y="1"/>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7" name="Google Shape;2176;p55"/>
              <p:cNvSpPr/>
              <p:nvPr/>
            </p:nvSpPr>
            <p:spPr>
              <a:xfrm>
                <a:off x="3227134" y="2289685"/>
                <a:ext cx="114177" cy="45280"/>
              </a:xfrm>
              <a:custGeom>
                <a:avLst/>
                <a:gdLst/>
                <a:ahLst/>
                <a:cxnLst/>
                <a:rect l="l" t="t" r="r" b="b"/>
                <a:pathLst>
                  <a:path w="4904" h="2636" extrusionOk="0">
                    <a:moveTo>
                      <a:pt x="2469" y="0"/>
                    </a:moveTo>
                    <a:cubicBezTo>
                      <a:pt x="1101" y="0"/>
                      <a:pt x="0" y="601"/>
                      <a:pt x="0" y="1335"/>
                    </a:cubicBezTo>
                    <a:cubicBezTo>
                      <a:pt x="0" y="2035"/>
                      <a:pt x="1101" y="2636"/>
                      <a:pt x="2469" y="2636"/>
                    </a:cubicBezTo>
                    <a:cubicBezTo>
                      <a:pt x="3803" y="2636"/>
                      <a:pt x="4904" y="2035"/>
                      <a:pt x="4904" y="1301"/>
                    </a:cubicBezTo>
                    <a:cubicBezTo>
                      <a:pt x="4904" y="567"/>
                      <a:pt x="3803" y="0"/>
                      <a:pt x="2469"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8" name="Google Shape;2177;p55"/>
              <p:cNvSpPr/>
              <p:nvPr/>
            </p:nvSpPr>
            <p:spPr>
              <a:xfrm>
                <a:off x="2857875" y="2199146"/>
                <a:ext cx="91314" cy="60757"/>
              </a:xfrm>
              <a:custGeom>
                <a:avLst/>
                <a:gdLst/>
                <a:ahLst/>
                <a:cxnLst/>
                <a:rect l="l" t="t" r="r" b="b"/>
                <a:pathLst>
                  <a:path w="3922" h="3537" extrusionOk="0">
                    <a:moveTo>
                      <a:pt x="1486" y="1"/>
                    </a:moveTo>
                    <a:cubicBezTo>
                      <a:pt x="953" y="34"/>
                      <a:pt x="452" y="234"/>
                      <a:pt x="52" y="635"/>
                    </a:cubicBezTo>
                    <a:cubicBezTo>
                      <a:pt x="1" y="686"/>
                      <a:pt x="68" y="757"/>
                      <a:pt x="131" y="757"/>
                    </a:cubicBezTo>
                    <a:cubicBezTo>
                      <a:pt x="151" y="757"/>
                      <a:pt x="170" y="750"/>
                      <a:pt x="185" y="735"/>
                    </a:cubicBezTo>
                    <a:cubicBezTo>
                      <a:pt x="519" y="401"/>
                      <a:pt x="986" y="168"/>
                      <a:pt x="1486" y="134"/>
                    </a:cubicBezTo>
                    <a:cubicBezTo>
                      <a:pt x="1920" y="168"/>
                      <a:pt x="2354" y="368"/>
                      <a:pt x="2654" y="701"/>
                    </a:cubicBezTo>
                    <a:cubicBezTo>
                      <a:pt x="3721" y="1802"/>
                      <a:pt x="2554" y="3403"/>
                      <a:pt x="2554" y="3403"/>
                    </a:cubicBezTo>
                    <a:cubicBezTo>
                      <a:pt x="2520" y="3437"/>
                      <a:pt x="2520" y="3503"/>
                      <a:pt x="2554" y="3537"/>
                    </a:cubicBezTo>
                    <a:lnTo>
                      <a:pt x="2587" y="3537"/>
                    </a:lnTo>
                    <a:cubicBezTo>
                      <a:pt x="2587" y="3537"/>
                      <a:pt x="2654" y="3537"/>
                      <a:pt x="2654" y="3503"/>
                    </a:cubicBezTo>
                    <a:cubicBezTo>
                      <a:pt x="2687" y="3503"/>
                      <a:pt x="3921" y="1802"/>
                      <a:pt x="2787" y="601"/>
                    </a:cubicBezTo>
                    <a:cubicBezTo>
                      <a:pt x="2454" y="234"/>
                      <a:pt x="1987" y="1"/>
                      <a:pt x="1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9" name="Google Shape;2178;p55"/>
              <p:cNvSpPr/>
              <p:nvPr/>
            </p:nvSpPr>
            <p:spPr>
              <a:xfrm>
                <a:off x="2881595" y="2222472"/>
                <a:ext cx="51268" cy="13364"/>
              </a:xfrm>
              <a:custGeom>
                <a:avLst/>
                <a:gdLst/>
                <a:ahLst/>
                <a:cxnLst/>
                <a:rect l="l" t="t" r="r" b="b"/>
                <a:pathLst>
                  <a:path w="2202" h="778" extrusionOk="0">
                    <a:moveTo>
                      <a:pt x="934" y="1"/>
                    </a:moveTo>
                    <a:cubicBezTo>
                      <a:pt x="457" y="1"/>
                      <a:pt x="67" y="177"/>
                      <a:pt x="67" y="177"/>
                    </a:cubicBezTo>
                    <a:cubicBezTo>
                      <a:pt x="0" y="211"/>
                      <a:pt x="0" y="244"/>
                      <a:pt x="0" y="277"/>
                    </a:cubicBezTo>
                    <a:cubicBezTo>
                      <a:pt x="34" y="311"/>
                      <a:pt x="34" y="344"/>
                      <a:pt x="67" y="344"/>
                    </a:cubicBezTo>
                    <a:lnTo>
                      <a:pt x="134" y="344"/>
                    </a:lnTo>
                    <a:cubicBezTo>
                      <a:pt x="134" y="344"/>
                      <a:pt x="521" y="165"/>
                      <a:pt x="981" y="165"/>
                    </a:cubicBezTo>
                    <a:cubicBezTo>
                      <a:pt x="1364" y="165"/>
                      <a:pt x="1799" y="289"/>
                      <a:pt x="2102" y="744"/>
                    </a:cubicBezTo>
                    <a:cubicBezTo>
                      <a:pt x="2102" y="778"/>
                      <a:pt x="2169" y="778"/>
                      <a:pt x="2202" y="778"/>
                    </a:cubicBezTo>
                    <a:cubicBezTo>
                      <a:pt x="2202" y="744"/>
                      <a:pt x="2202" y="678"/>
                      <a:pt x="2202" y="678"/>
                    </a:cubicBezTo>
                    <a:cubicBezTo>
                      <a:pt x="1855" y="142"/>
                      <a:pt x="1360" y="1"/>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0" name="Google Shape;2179;p55"/>
              <p:cNvSpPr/>
              <p:nvPr/>
            </p:nvSpPr>
            <p:spPr>
              <a:xfrm>
                <a:off x="3140936" y="2293687"/>
                <a:ext cx="44307" cy="27192"/>
              </a:xfrm>
              <a:custGeom>
                <a:avLst/>
                <a:gdLst/>
                <a:ahLst/>
                <a:cxnLst/>
                <a:rect l="l" t="t" r="r" b="b"/>
                <a:pathLst>
                  <a:path w="1903" h="1583" extrusionOk="0">
                    <a:moveTo>
                      <a:pt x="34" y="1"/>
                    </a:moveTo>
                    <a:lnTo>
                      <a:pt x="34" y="1"/>
                    </a:lnTo>
                    <a:cubicBezTo>
                      <a:pt x="1" y="568"/>
                      <a:pt x="268" y="1135"/>
                      <a:pt x="735" y="1469"/>
                    </a:cubicBezTo>
                    <a:cubicBezTo>
                      <a:pt x="876" y="1545"/>
                      <a:pt x="1036" y="1583"/>
                      <a:pt x="1198" y="1583"/>
                    </a:cubicBezTo>
                    <a:cubicBezTo>
                      <a:pt x="1456" y="1583"/>
                      <a:pt x="1717" y="1487"/>
                      <a:pt x="1902" y="1302"/>
                    </a:cubicBezTo>
                    <a:cubicBezTo>
                      <a:pt x="1368" y="768"/>
                      <a:pt x="735" y="334"/>
                      <a:pt x="34" y="1"/>
                    </a:cubicBezTo>
                    <a:close/>
                  </a:path>
                </a:pathLst>
              </a:custGeom>
              <a:solidFill>
                <a:srgbClr val="9B49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1" name="Google Shape;2180;p55"/>
              <p:cNvSpPr/>
              <p:nvPr/>
            </p:nvSpPr>
            <p:spPr>
              <a:xfrm>
                <a:off x="3141727" y="2283948"/>
                <a:ext cx="57484" cy="32105"/>
              </a:xfrm>
              <a:custGeom>
                <a:avLst/>
                <a:gdLst/>
                <a:ahLst/>
                <a:cxnLst/>
                <a:rect l="l" t="t" r="r" b="b"/>
                <a:pathLst>
                  <a:path w="2469" h="1869" extrusionOk="0">
                    <a:moveTo>
                      <a:pt x="33" y="1"/>
                    </a:moveTo>
                    <a:cubicBezTo>
                      <a:pt x="0" y="201"/>
                      <a:pt x="0" y="401"/>
                      <a:pt x="0" y="568"/>
                    </a:cubicBezTo>
                    <a:cubicBezTo>
                      <a:pt x="701" y="901"/>
                      <a:pt x="1334" y="1335"/>
                      <a:pt x="1868" y="1869"/>
                    </a:cubicBezTo>
                    <a:cubicBezTo>
                      <a:pt x="2102" y="1669"/>
                      <a:pt x="2302" y="1468"/>
                      <a:pt x="2468" y="1235"/>
                    </a:cubicBezTo>
                    <a:cubicBezTo>
                      <a:pt x="1735" y="368"/>
                      <a:pt x="33" y="1"/>
                      <a:pt x="3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2" name="Google Shape;2181;p55"/>
              <p:cNvSpPr/>
              <p:nvPr/>
            </p:nvSpPr>
            <p:spPr>
              <a:xfrm>
                <a:off x="3012254" y="2675394"/>
                <a:ext cx="263060" cy="126259"/>
              </a:xfrm>
              <a:custGeom>
                <a:avLst/>
                <a:gdLst/>
                <a:ahLst/>
                <a:cxnLst/>
                <a:rect l="l" t="t" r="r" b="b"/>
                <a:pathLst>
                  <a:path w="28150" h="13511" extrusionOk="0">
                    <a:moveTo>
                      <a:pt x="1968" y="1"/>
                    </a:moveTo>
                    <a:lnTo>
                      <a:pt x="0" y="10441"/>
                    </a:lnTo>
                    <a:lnTo>
                      <a:pt x="27954" y="13510"/>
                    </a:lnTo>
                    <a:cubicBezTo>
                      <a:pt x="27954" y="13510"/>
                      <a:pt x="28150" y="7270"/>
                      <a:pt x="22108" y="7270"/>
                    </a:cubicBezTo>
                    <a:cubicBezTo>
                      <a:pt x="22044" y="7270"/>
                      <a:pt x="21981" y="7271"/>
                      <a:pt x="21916" y="7272"/>
                    </a:cubicBezTo>
                    <a:lnTo>
                      <a:pt x="1968" y="1"/>
                    </a:ln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3" name="Google Shape;2182;p55"/>
              <p:cNvSpPr/>
              <p:nvPr/>
            </p:nvSpPr>
            <p:spPr>
              <a:xfrm>
                <a:off x="3307133" y="2789791"/>
                <a:ext cx="44893" cy="33847"/>
              </a:xfrm>
              <a:custGeom>
                <a:avLst/>
                <a:gdLst/>
                <a:ahLst/>
                <a:cxnLst/>
                <a:rect l="l" t="t" r="r" b="b"/>
                <a:pathLst>
                  <a:path w="4804" h="3622" extrusionOk="0">
                    <a:moveTo>
                      <a:pt x="2102" y="1"/>
                    </a:moveTo>
                    <a:cubicBezTo>
                      <a:pt x="1101" y="701"/>
                      <a:pt x="334" y="1702"/>
                      <a:pt x="0" y="2869"/>
                    </a:cubicBezTo>
                    <a:cubicBezTo>
                      <a:pt x="1865" y="3498"/>
                      <a:pt x="3176" y="3621"/>
                      <a:pt x="3917" y="3621"/>
                    </a:cubicBezTo>
                    <a:cubicBezTo>
                      <a:pt x="4396" y="3621"/>
                      <a:pt x="4637" y="3570"/>
                      <a:pt x="4637" y="3570"/>
                    </a:cubicBezTo>
                    <a:cubicBezTo>
                      <a:pt x="4637" y="3570"/>
                      <a:pt x="4804" y="3170"/>
                      <a:pt x="2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4" name="Google Shape;2183;p55"/>
              <p:cNvSpPr/>
              <p:nvPr/>
            </p:nvSpPr>
            <p:spPr>
              <a:xfrm>
                <a:off x="3215173" y="2716604"/>
                <a:ext cx="111298" cy="100009"/>
              </a:xfrm>
              <a:custGeom>
                <a:avLst/>
                <a:gdLst/>
                <a:ahLst/>
                <a:cxnLst/>
                <a:rect l="l" t="t" r="r" b="b"/>
                <a:pathLst>
                  <a:path w="11910" h="10702" extrusionOk="0">
                    <a:moveTo>
                      <a:pt x="2540" y="1"/>
                    </a:moveTo>
                    <a:cubicBezTo>
                      <a:pt x="2160" y="1"/>
                      <a:pt x="2002" y="127"/>
                      <a:pt x="2002" y="127"/>
                    </a:cubicBezTo>
                    <a:cubicBezTo>
                      <a:pt x="1202" y="961"/>
                      <a:pt x="534" y="1895"/>
                      <a:pt x="1" y="2929"/>
                    </a:cubicBezTo>
                    <a:cubicBezTo>
                      <a:pt x="4270" y="4030"/>
                      <a:pt x="5972" y="9000"/>
                      <a:pt x="5972" y="9000"/>
                    </a:cubicBezTo>
                    <a:cubicBezTo>
                      <a:pt x="7206" y="9667"/>
                      <a:pt x="8507" y="10234"/>
                      <a:pt x="9841" y="10701"/>
                    </a:cubicBezTo>
                    <a:cubicBezTo>
                      <a:pt x="10175" y="9534"/>
                      <a:pt x="10909" y="8533"/>
                      <a:pt x="11909" y="7833"/>
                    </a:cubicBezTo>
                    <a:cubicBezTo>
                      <a:pt x="11209" y="6999"/>
                      <a:pt x="10341" y="6031"/>
                      <a:pt x="9207" y="4797"/>
                    </a:cubicBezTo>
                    <a:cubicBezTo>
                      <a:pt x="5374" y="640"/>
                      <a:pt x="3395"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5" name="Google Shape;2184;p55"/>
              <p:cNvSpPr/>
              <p:nvPr/>
            </p:nvSpPr>
            <p:spPr>
              <a:xfrm>
                <a:off x="3233881" y="2709997"/>
                <a:ext cx="122512" cy="113158"/>
              </a:xfrm>
              <a:custGeom>
                <a:avLst/>
                <a:gdLst/>
                <a:ahLst/>
                <a:cxnLst/>
                <a:rect l="l" t="t" r="r" b="b"/>
                <a:pathLst>
                  <a:path w="13110" h="12109" extrusionOk="0">
                    <a:moveTo>
                      <a:pt x="968" y="0"/>
                    </a:moveTo>
                    <a:cubicBezTo>
                      <a:pt x="634" y="267"/>
                      <a:pt x="300" y="534"/>
                      <a:pt x="0" y="834"/>
                    </a:cubicBezTo>
                    <a:cubicBezTo>
                      <a:pt x="4904" y="3636"/>
                      <a:pt x="9173" y="7506"/>
                      <a:pt x="12476" y="12109"/>
                    </a:cubicBezTo>
                    <a:cubicBezTo>
                      <a:pt x="12709" y="11975"/>
                      <a:pt x="12943" y="11775"/>
                      <a:pt x="13110" y="11542"/>
                    </a:cubicBezTo>
                    <a:cubicBezTo>
                      <a:pt x="13110" y="11542"/>
                      <a:pt x="13076" y="10241"/>
                      <a:pt x="7872" y="5371"/>
                    </a:cubicBezTo>
                    <a:cubicBezTo>
                      <a:pt x="3236" y="1001"/>
                      <a:pt x="968" y="0"/>
                      <a:pt x="9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6" name="Google Shape;2185;p55"/>
              <p:cNvSpPr/>
              <p:nvPr/>
            </p:nvSpPr>
            <p:spPr>
              <a:xfrm>
                <a:off x="3288117" y="2785820"/>
                <a:ext cx="12167" cy="25801"/>
              </a:xfrm>
              <a:custGeom>
                <a:avLst/>
                <a:gdLst/>
                <a:ahLst/>
                <a:cxnLst/>
                <a:rect l="l" t="t" r="r" b="b"/>
                <a:pathLst>
                  <a:path w="1302" h="2761" extrusionOk="0">
                    <a:moveTo>
                      <a:pt x="1168" y="0"/>
                    </a:moveTo>
                    <a:cubicBezTo>
                      <a:pt x="1143" y="0"/>
                      <a:pt x="1118" y="9"/>
                      <a:pt x="1101" y="25"/>
                    </a:cubicBezTo>
                    <a:cubicBezTo>
                      <a:pt x="334" y="659"/>
                      <a:pt x="0" y="1693"/>
                      <a:pt x="234" y="2661"/>
                    </a:cubicBezTo>
                    <a:cubicBezTo>
                      <a:pt x="234" y="2727"/>
                      <a:pt x="301" y="2761"/>
                      <a:pt x="334" y="2761"/>
                    </a:cubicBezTo>
                    <a:cubicBezTo>
                      <a:pt x="401" y="2727"/>
                      <a:pt x="434" y="2661"/>
                      <a:pt x="401" y="2627"/>
                    </a:cubicBezTo>
                    <a:cubicBezTo>
                      <a:pt x="200" y="1693"/>
                      <a:pt x="534" y="759"/>
                      <a:pt x="1235" y="159"/>
                    </a:cubicBezTo>
                    <a:cubicBezTo>
                      <a:pt x="1301" y="125"/>
                      <a:pt x="1301" y="59"/>
                      <a:pt x="1235" y="25"/>
                    </a:cubicBezTo>
                    <a:cubicBezTo>
                      <a:pt x="1218" y="9"/>
                      <a:pt x="1193" y="0"/>
                      <a:pt x="1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7" name="Google Shape;2186;p55"/>
              <p:cNvSpPr/>
              <p:nvPr/>
            </p:nvSpPr>
            <p:spPr>
              <a:xfrm>
                <a:off x="3274091" y="2779821"/>
                <a:ext cx="13102" cy="25568"/>
              </a:xfrm>
              <a:custGeom>
                <a:avLst/>
                <a:gdLst/>
                <a:ahLst/>
                <a:cxnLst/>
                <a:rect l="l" t="t" r="r" b="b"/>
                <a:pathLst>
                  <a:path w="1402" h="2736" extrusionOk="0">
                    <a:moveTo>
                      <a:pt x="1368" y="0"/>
                    </a:moveTo>
                    <a:lnTo>
                      <a:pt x="1368" y="34"/>
                    </a:lnTo>
                    <a:cubicBezTo>
                      <a:pt x="1351" y="17"/>
                      <a:pt x="1335" y="9"/>
                      <a:pt x="1318" y="9"/>
                    </a:cubicBezTo>
                    <a:cubicBezTo>
                      <a:pt x="1301" y="9"/>
                      <a:pt x="1285" y="17"/>
                      <a:pt x="1268" y="34"/>
                    </a:cubicBezTo>
                    <a:cubicBezTo>
                      <a:pt x="0" y="1368"/>
                      <a:pt x="334" y="2602"/>
                      <a:pt x="367" y="2669"/>
                    </a:cubicBezTo>
                    <a:cubicBezTo>
                      <a:pt x="367" y="2702"/>
                      <a:pt x="434" y="2736"/>
                      <a:pt x="467" y="2736"/>
                    </a:cubicBezTo>
                    <a:cubicBezTo>
                      <a:pt x="534" y="2702"/>
                      <a:pt x="567" y="2669"/>
                      <a:pt x="534" y="2602"/>
                    </a:cubicBezTo>
                    <a:cubicBezTo>
                      <a:pt x="534" y="2602"/>
                      <a:pt x="234" y="1435"/>
                      <a:pt x="1368" y="167"/>
                    </a:cubicBezTo>
                    <a:cubicBezTo>
                      <a:pt x="1401" y="100"/>
                      <a:pt x="1401" y="67"/>
                      <a:pt x="13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8" name="Google Shape;2187;p55"/>
              <p:cNvSpPr/>
              <p:nvPr/>
            </p:nvSpPr>
            <p:spPr>
              <a:xfrm>
                <a:off x="3262560" y="2796342"/>
                <a:ext cx="16522" cy="17269"/>
              </a:xfrm>
              <a:custGeom>
                <a:avLst/>
                <a:gdLst/>
                <a:ahLst/>
                <a:cxnLst/>
                <a:rect l="l" t="t" r="r" b="b"/>
                <a:pathLst>
                  <a:path w="1768" h="1848" extrusionOk="0">
                    <a:moveTo>
                      <a:pt x="1501" y="300"/>
                    </a:moveTo>
                    <a:cubicBezTo>
                      <a:pt x="1301" y="767"/>
                      <a:pt x="901" y="1535"/>
                      <a:pt x="567" y="1635"/>
                    </a:cubicBezTo>
                    <a:cubicBezTo>
                      <a:pt x="548" y="1644"/>
                      <a:pt x="528" y="1649"/>
                      <a:pt x="508" y="1649"/>
                    </a:cubicBezTo>
                    <a:cubicBezTo>
                      <a:pt x="461" y="1649"/>
                      <a:pt x="414" y="1625"/>
                      <a:pt x="367" y="1601"/>
                    </a:cubicBezTo>
                    <a:lnTo>
                      <a:pt x="334" y="1568"/>
                    </a:lnTo>
                    <a:cubicBezTo>
                      <a:pt x="267" y="1535"/>
                      <a:pt x="234" y="1435"/>
                      <a:pt x="234" y="1368"/>
                    </a:cubicBezTo>
                    <a:cubicBezTo>
                      <a:pt x="267" y="1001"/>
                      <a:pt x="1034" y="534"/>
                      <a:pt x="1501" y="300"/>
                    </a:cubicBezTo>
                    <a:close/>
                    <a:moveTo>
                      <a:pt x="1635" y="0"/>
                    </a:moveTo>
                    <a:cubicBezTo>
                      <a:pt x="1468" y="67"/>
                      <a:pt x="133" y="701"/>
                      <a:pt x="33" y="1301"/>
                    </a:cubicBezTo>
                    <a:cubicBezTo>
                      <a:pt x="0" y="1468"/>
                      <a:pt x="67" y="1635"/>
                      <a:pt x="200" y="1735"/>
                    </a:cubicBezTo>
                    <a:cubicBezTo>
                      <a:pt x="275" y="1810"/>
                      <a:pt x="388" y="1847"/>
                      <a:pt x="496" y="1847"/>
                    </a:cubicBezTo>
                    <a:cubicBezTo>
                      <a:pt x="532" y="1847"/>
                      <a:pt x="567" y="1843"/>
                      <a:pt x="600" y="1835"/>
                    </a:cubicBezTo>
                    <a:cubicBezTo>
                      <a:pt x="1201" y="1668"/>
                      <a:pt x="1701" y="300"/>
                      <a:pt x="1768" y="134"/>
                    </a:cubicBezTo>
                    <a:cubicBezTo>
                      <a:pt x="1768" y="100"/>
                      <a:pt x="1768" y="67"/>
                      <a:pt x="1735" y="34"/>
                    </a:cubicBezTo>
                    <a:lnTo>
                      <a:pt x="17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9" name="Google Shape;2188;p55"/>
              <p:cNvSpPr/>
              <p:nvPr/>
            </p:nvSpPr>
            <p:spPr>
              <a:xfrm>
                <a:off x="3258504" y="2788324"/>
                <a:ext cx="20895" cy="10167"/>
              </a:xfrm>
              <a:custGeom>
                <a:avLst/>
                <a:gdLst/>
                <a:ahLst/>
                <a:cxnLst/>
                <a:rect l="l" t="t" r="r" b="b"/>
                <a:pathLst>
                  <a:path w="2236" h="1088" extrusionOk="0">
                    <a:moveTo>
                      <a:pt x="471" y="177"/>
                    </a:moveTo>
                    <a:cubicBezTo>
                      <a:pt x="836" y="177"/>
                      <a:pt x="1475" y="589"/>
                      <a:pt x="1868" y="892"/>
                    </a:cubicBezTo>
                    <a:cubicBezTo>
                      <a:pt x="1739" y="909"/>
                      <a:pt x="1608" y="917"/>
                      <a:pt x="1476" y="917"/>
                    </a:cubicBezTo>
                    <a:cubicBezTo>
                      <a:pt x="1097" y="917"/>
                      <a:pt x="714" y="848"/>
                      <a:pt x="367" y="725"/>
                    </a:cubicBezTo>
                    <a:cubicBezTo>
                      <a:pt x="334" y="691"/>
                      <a:pt x="301" y="658"/>
                      <a:pt x="267" y="625"/>
                    </a:cubicBezTo>
                    <a:cubicBezTo>
                      <a:pt x="201" y="558"/>
                      <a:pt x="201" y="458"/>
                      <a:pt x="201" y="391"/>
                    </a:cubicBezTo>
                    <a:cubicBezTo>
                      <a:pt x="234" y="291"/>
                      <a:pt x="301" y="224"/>
                      <a:pt x="367" y="191"/>
                    </a:cubicBezTo>
                    <a:cubicBezTo>
                      <a:pt x="399" y="182"/>
                      <a:pt x="433" y="177"/>
                      <a:pt x="471" y="177"/>
                    </a:cubicBezTo>
                    <a:close/>
                    <a:moveTo>
                      <a:pt x="460" y="0"/>
                    </a:moveTo>
                    <a:cubicBezTo>
                      <a:pt x="403" y="0"/>
                      <a:pt x="350" y="8"/>
                      <a:pt x="301" y="24"/>
                    </a:cubicBezTo>
                    <a:cubicBezTo>
                      <a:pt x="167" y="91"/>
                      <a:pt x="67" y="191"/>
                      <a:pt x="34" y="358"/>
                    </a:cubicBezTo>
                    <a:cubicBezTo>
                      <a:pt x="0" y="491"/>
                      <a:pt x="34" y="658"/>
                      <a:pt x="134" y="758"/>
                    </a:cubicBezTo>
                    <a:cubicBezTo>
                      <a:pt x="367" y="1031"/>
                      <a:pt x="953" y="1087"/>
                      <a:pt x="1433" y="1087"/>
                    </a:cubicBezTo>
                    <a:cubicBezTo>
                      <a:pt x="1776" y="1087"/>
                      <a:pt x="2066" y="1058"/>
                      <a:pt x="2135" y="1058"/>
                    </a:cubicBezTo>
                    <a:cubicBezTo>
                      <a:pt x="2169" y="1025"/>
                      <a:pt x="2202" y="1025"/>
                      <a:pt x="2202" y="992"/>
                    </a:cubicBezTo>
                    <a:cubicBezTo>
                      <a:pt x="2235" y="925"/>
                      <a:pt x="2202" y="892"/>
                      <a:pt x="2169" y="892"/>
                    </a:cubicBezTo>
                    <a:cubicBezTo>
                      <a:pt x="1935" y="691"/>
                      <a:pt x="1702" y="525"/>
                      <a:pt x="1468" y="391"/>
                    </a:cubicBezTo>
                    <a:cubicBezTo>
                      <a:pt x="1133" y="196"/>
                      <a:pt x="752"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0" name="Google Shape;2189;p55"/>
              <p:cNvSpPr/>
              <p:nvPr/>
            </p:nvSpPr>
            <p:spPr>
              <a:xfrm>
                <a:off x="2889746" y="2649884"/>
                <a:ext cx="346650" cy="153014"/>
              </a:xfrm>
              <a:custGeom>
                <a:avLst/>
                <a:gdLst/>
                <a:ahLst/>
                <a:cxnLst/>
                <a:rect l="l" t="t" r="r" b="b"/>
                <a:pathLst>
                  <a:path w="37095" h="16374" extrusionOk="0">
                    <a:moveTo>
                      <a:pt x="9503" y="0"/>
                    </a:moveTo>
                    <a:cubicBezTo>
                      <a:pt x="8522" y="0"/>
                      <a:pt x="7724" y="142"/>
                      <a:pt x="7173" y="462"/>
                    </a:cubicBezTo>
                    <a:cubicBezTo>
                      <a:pt x="1" y="4665"/>
                      <a:pt x="3837" y="10203"/>
                      <a:pt x="6439" y="11237"/>
                    </a:cubicBezTo>
                    <a:cubicBezTo>
                      <a:pt x="11943" y="13438"/>
                      <a:pt x="36794" y="16374"/>
                      <a:pt x="36794" y="16374"/>
                    </a:cubicBezTo>
                    <a:cubicBezTo>
                      <a:pt x="36794" y="16374"/>
                      <a:pt x="37094" y="11237"/>
                      <a:pt x="34626" y="8034"/>
                    </a:cubicBezTo>
                    <a:cubicBezTo>
                      <a:pt x="34626" y="8034"/>
                      <a:pt x="16894" y="0"/>
                      <a:pt x="9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1" name="Google Shape;2190;p55"/>
              <p:cNvSpPr/>
              <p:nvPr/>
            </p:nvSpPr>
            <p:spPr>
              <a:xfrm>
                <a:off x="3017861" y="2641212"/>
                <a:ext cx="340099" cy="174778"/>
              </a:xfrm>
              <a:custGeom>
                <a:avLst/>
                <a:gdLst/>
                <a:ahLst/>
                <a:cxnLst/>
                <a:rect l="l" t="t" r="r" b="b"/>
                <a:pathLst>
                  <a:path w="36394" h="18703" extrusionOk="0">
                    <a:moveTo>
                      <a:pt x="27262" y="1"/>
                    </a:moveTo>
                    <a:cubicBezTo>
                      <a:pt x="20360" y="1"/>
                      <a:pt x="2169" y="10197"/>
                      <a:pt x="2169" y="10197"/>
                    </a:cubicBezTo>
                    <a:cubicBezTo>
                      <a:pt x="1" y="13599"/>
                      <a:pt x="768" y="18703"/>
                      <a:pt x="768" y="18703"/>
                    </a:cubicBezTo>
                    <a:cubicBezTo>
                      <a:pt x="768" y="18703"/>
                      <a:pt x="25252" y="13599"/>
                      <a:pt x="30556" y="10964"/>
                    </a:cubicBezTo>
                    <a:cubicBezTo>
                      <a:pt x="33058" y="9696"/>
                      <a:pt x="36393" y="3825"/>
                      <a:pt x="28888" y="290"/>
                    </a:cubicBezTo>
                    <a:cubicBezTo>
                      <a:pt x="28463" y="91"/>
                      <a:pt x="27912" y="1"/>
                      <a:pt x="27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2" name="Google Shape;2191;p55"/>
              <p:cNvSpPr/>
              <p:nvPr/>
            </p:nvSpPr>
            <p:spPr>
              <a:xfrm>
                <a:off x="3024720" y="2656696"/>
                <a:ext cx="186422" cy="67340"/>
              </a:xfrm>
              <a:custGeom>
                <a:avLst/>
                <a:gdLst/>
                <a:ahLst/>
                <a:cxnLst/>
                <a:rect l="l" t="t" r="r" b="b"/>
                <a:pathLst>
                  <a:path w="19949" h="7206" fill="none" extrusionOk="0">
                    <a:moveTo>
                      <a:pt x="1" y="0"/>
                    </a:moveTo>
                    <a:cubicBezTo>
                      <a:pt x="7673" y="1801"/>
                      <a:pt x="18247" y="6438"/>
                      <a:pt x="19948" y="7205"/>
                    </a:cubicBezTo>
                  </a:path>
                </a:pathLst>
              </a:custGeom>
              <a:noFill/>
              <a:ln w="6675" cap="rnd" cmpd="sng">
                <a:solidFill>
                  <a:srgbClr val="272C4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3" name="Google Shape;2192;p55"/>
              <p:cNvSpPr/>
              <p:nvPr/>
            </p:nvSpPr>
            <p:spPr>
              <a:xfrm>
                <a:off x="2858015" y="1944620"/>
                <a:ext cx="567255" cy="259294"/>
              </a:xfrm>
              <a:custGeom>
                <a:avLst/>
                <a:gdLst/>
                <a:ahLst/>
                <a:cxnLst/>
                <a:rect l="l" t="t" r="r" b="b"/>
                <a:pathLst>
                  <a:path w="24364" h="15095" extrusionOk="0">
                    <a:moveTo>
                      <a:pt x="11074" y="1"/>
                    </a:moveTo>
                    <a:cubicBezTo>
                      <a:pt x="7667" y="1"/>
                      <a:pt x="3973" y="1331"/>
                      <a:pt x="2148" y="4478"/>
                    </a:cubicBezTo>
                    <a:cubicBezTo>
                      <a:pt x="198" y="7921"/>
                      <a:pt x="1" y="12032"/>
                      <a:pt x="719" y="12032"/>
                    </a:cubicBezTo>
                    <a:cubicBezTo>
                      <a:pt x="787" y="12032"/>
                      <a:pt x="863" y="11995"/>
                      <a:pt x="947" y="11917"/>
                    </a:cubicBezTo>
                    <a:cubicBezTo>
                      <a:pt x="947" y="11917"/>
                      <a:pt x="2915" y="2643"/>
                      <a:pt x="10087" y="2410"/>
                    </a:cubicBezTo>
                    <a:cubicBezTo>
                      <a:pt x="10317" y="2403"/>
                      <a:pt x="10544" y="2399"/>
                      <a:pt x="10768" y="2399"/>
                    </a:cubicBezTo>
                    <a:cubicBezTo>
                      <a:pt x="19858" y="2399"/>
                      <a:pt x="23814" y="8277"/>
                      <a:pt x="23196" y="14886"/>
                    </a:cubicBezTo>
                    <a:cubicBezTo>
                      <a:pt x="23175" y="15009"/>
                      <a:pt x="23282" y="15095"/>
                      <a:pt x="23382" y="15095"/>
                    </a:cubicBezTo>
                    <a:cubicBezTo>
                      <a:pt x="23444" y="15095"/>
                      <a:pt x="23504" y="15062"/>
                      <a:pt x="23529" y="14986"/>
                    </a:cubicBezTo>
                    <a:cubicBezTo>
                      <a:pt x="23896" y="14185"/>
                      <a:pt x="24363" y="12517"/>
                      <a:pt x="23963" y="9815"/>
                    </a:cubicBezTo>
                    <a:cubicBezTo>
                      <a:pt x="23163" y="4411"/>
                      <a:pt x="19727" y="2176"/>
                      <a:pt x="14790" y="575"/>
                    </a:cubicBezTo>
                    <a:cubicBezTo>
                      <a:pt x="13679" y="202"/>
                      <a:pt x="12398" y="1"/>
                      <a:pt x="1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4" name="Google Shape;2193;p55"/>
              <p:cNvSpPr/>
              <p:nvPr/>
            </p:nvSpPr>
            <p:spPr>
              <a:xfrm>
                <a:off x="2969330" y="1981997"/>
                <a:ext cx="52060" cy="25234"/>
              </a:xfrm>
              <a:custGeom>
                <a:avLst/>
                <a:gdLst/>
                <a:ahLst/>
                <a:cxnLst/>
                <a:rect l="l" t="t" r="r" b="b"/>
                <a:pathLst>
                  <a:path w="2236" h="1469" fill="none" extrusionOk="0">
                    <a:moveTo>
                      <a:pt x="2236" y="0"/>
                    </a:moveTo>
                    <a:cubicBezTo>
                      <a:pt x="1435" y="401"/>
                      <a:pt x="668" y="901"/>
                      <a:pt x="1" y="1468"/>
                    </a:cubicBezTo>
                  </a:path>
                </a:pathLst>
              </a:custGeom>
              <a:noFill/>
              <a:ln w="66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5" name="Google Shape;2194;p55"/>
              <p:cNvSpPr/>
              <p:nvPr/>
            </p:nvSpPr>
            <p:spPr>
              <a:xfrm>
                <a:off x="2946052" y="1977977"/>
                <a:ext cx="64469" cy="25234"/>
              </a:xfrm>
              <a:custGeom>
                <a:avLst/>
                <a:gdLst/>
                <a:ahLst/>
                <a:cxnLst/>
                <a:rect l="l" t="t" r="r" b="b"/>
                <a:pathLst>
                  <a:path w="2769" h="1469" fill="none" extrusionOk="0">
                    <a:moveTo>
                      <a:pt x="2769" y="1"/>
                    </a:moveTo>
                    <a:cubicBezTo>
                      <a:pt x="1701" y="201"/>
                      <a:pt x="767" y="701"/>
                      <a:pt x="0" y="1469"/>
                    </a:cubicBezTo>
                  </a:path>
                </a:pathLst>
              </a:custGeom>
              <a:noFill/>
              <a:ln w="66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6" name="Google Shape;2195;p55"/>
              <p:cNvSpPr/>
              <p:nvPr/>
            </p:nvSpPr>
            <p:spPr>
              <a:xfrm>
                <a:off x="3068727" y="1965387"/>
                <a:ext cx="61373" cy="2302"/>
              </a:xfrm>
              <a:custGeom>
                <a:avLst/>
                <a:gdLst/>
                <a:ahLst/>
                <a:cxnLst/>
                <a:rect l="l" t="t" r="r" b="b"/>
                <a:pathLst>
                  <a:path w="2636" h="134" fill="none" extrusionOk="0">
                    <a:moveTo>
                      <a:pt x="0" y="134"/>
                    </a:moveTo>
                    <a:cubicBezTo>
                      <a:pt x="868" y="0"/>
                      <a:pt x="1768" y="33"/>
                      <a:pt x="2636" y="134"/>
                    </a:cubicBezTo>
                  </a:path>
                </a:pathLst>
              </a:custGeom>
              <a:noFill/>
              <a:ln w="66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7" name="Google Shape;2196;p55"/>
              <p:cNvSpPr/>
              <p:nvPr/>
            </p:nvSpPr>
            <p:spPr>
              <a:xfrm>
                <a:off x="3074942" y="1951061"/>
                <a:ext cx="72246" cy="8606"/>
              </a:xfrm>
              <a:custGeom>
                <a:avLst/>
                <a:gdLst/>
                <a:ahLst/>
                <a:cxnLst/>
                <a:rect l="l" t="t" r="r" b="b"/>
                <a:pathLst>
                  <a:path w="3103" h="501" fill="none" extrusionOk="0">
                    <a:moveTo>
                      <a:pt x="0" y="501"/>
                    </a:moveTo>
                    <a:cubicBezTo>
                      <a:pt x="968" y="100"/>
                      <a:pt x="2068" y="0"/>
                      <a:pt x="3103" y="200"/>
                    </a:cubicBezTo>
                  </a:path>
                </a:pathLst>
              </a:custGeom>
              <a:noFill/>
              <a:ln w="66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8" name="Google Shape;2197;p55"/>
              <p:cNvSpPr/>
              <p:nvPr/>
            </p:nvSpPr>
            <p:spPr>
              <a:xfrm>
                <a:off x="3007692" y="1857654"/>
                <a:ext cx="119323" cy="122080"/>
              </a:xfrm>
              <a:custGeom>
                <a:avLst/>
                <a:gdLst/>
                <a:ahLst/>
                <a:cxnLst/>
                <a:rect l="l" t="t" r="r" b="b"/>
                <a:pathLst>
                  <a:path w="5125" h="7107" extrusionOk="0">
                    <a:moveTo>
                      <a:pt x="3690" y="1"/>
                    </a:moveTo>
                    <a:lnTo>
                      <a:pt x="3690" y="1"/>
                    </a:lnTo>
                    <a:cubicBezTo>
                      <a:pt x="3690" y="1"/>
                      <a:pt x="3690" y="1"/>
                      <a:pt x="3690" y="1"/>
                    </a:cubicBezTo>
                    <a:lnTo>
                      <a:pt x="3690" y="1"/>
                    </a:lnTo>
                    <a:cubicBezTo>
                      <a:pt x="3690" y="1"/>
                      <a:pt x="3690" y="1"/>
                      <a:pt x="3690" y="1"/>
                    </a:cubicBezTo>
                    <a:close/>
                    <a:moveTo>
                      <a:pt x="3690" y="1"/>
                    </a:moveTo>
                    <a:cubicBezTo>
                      <a:pt x="3664" y="23"/>
                      <a:pt x="0" y="1381"/>
                      <a:pt x="1622" y="7106"/>
                    </a:cubicBezTo>
                    <a:cubicBezTo>
                      <a:pt x="1622" y="7106"/>
                      <a:pt x="5124" y="4471"/>
                      <a:pt x="36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9" name="Google Shape;2198;p55"/>
              <p:cNvSpPr/>
              <p:nvPr/>
            </p:nvSpPr>
            <p:spPr>
              <a:xfrm>
                <a:off x="2897936" y="1916433"/>
                <a:ext cx="146773" cy="62887"/>
              </a:xfrm>
              <a:custGeom>
                <a:avLst/>
                <a:gdLst/>
                <a:ahLst/>
                <a:cxnLst/>
                <a:rect l="l" t="t" r="r" b="b"/>
                <a:pathLst>
                  <a:path w="6304" h="3661" extrusionOk="0">
                    <a:moveTo>
                      <a:pt x="821" y="0"/>
                    </a:moveTo>
                    <a:cubicBezTo>
                      <a:pt x="568" y="0"/>
                      <a:pt x="305" y="16"/>
                      <a:pt x="32" y="48"/>
                    </a:cubicBezTo>
                    <a:cubicBezTo>
                      <a:pt x="1" y="80"/>
                      <a:pt x="502" y="3660"/>
                      <a:pt x="5351" y="3660"/>
                    </a:cubicBezTo>
                    <a:cubicBezTo>
                      <a:pt x="5651" y="3660"/>
                      <a:pt x="5969" y="3647"/>
                      <a:pt x="6303" y="3617"/>
                    </a:cubicBezTo>
                    <a:cubicBezTo>
                      <a:pt x="6303" y="3617"/>
                      <a:pt x="4715" y="0"/>
                      <a:pt x="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0" name="Google Shape;2199;p55"/>
              <p:cNvSpPr/>
              <p:nvPr/>
            </p:nvSpPr>
            <p:spPr>
              <a:xfrm>
                <a:off x="2990629" y="1945754"/>
                <a:ext cx="102978" cy="45950"/>
              </a:xfrm>
              <a:custGeom>
                <a:avLst/>
                <a:gdLst/>
                <a:ahLst/>
                <a:cxnLst/>
                <a:rect l="l" t="t" r="r" b="b"/>
                <a:pathLst>
                  <a:path w="4423" h="2675" extrusionOk="0">
                    <a:moveTo>
                      <a:pt x="2582" y="1"/>
                    </a:moveTo>
                    <a:cubicBezTo>
                      <a:pt x="1741" y="1"/>
                      <a:pt x="764" y="483"/>
                      <a:pt x="453" y="876"/>
                    </a:cubicBezTo>
                    <a:cubicBezTo>
                      <a:pt x="0" y="1414"/>
                      <a:pt x="653" y="2674"/>
                      <a:pt x="1801" y="2674"/>
                    </a:cubicBezTo>
                    <a:cubicBezTo>
                      <a:pt x="2004" y="2674"/>
                      <a:pt x="2223" y="2635"/>
                      <a:pt x="2455" y="2544"/>
                    </a:cubicBezTo>
                    <a:cubicBezTo>
                      <a:pt x="2455" y="2544"/>
                      <a:pt x="4423" y="1944"/>
                      <a:pt x="3789" y="676"/>
                    </a:cubicBezTo>
                    <a:cubicBezTo>
                      <a:pt x="3561" y="182"/>
                      <a:pt x="3097" y="1"/>
                      <a:pt x="2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1" name="Google Shape;2200;p55"/>
              <p:cNvSpPr/>
              <p:nvPr/>
            </p:nvSpPr>
            <p:spPr>
              <a:xfrm>
                <a:off x="3052409" y="1908085"/>
                <a:ext cx="27217" cy="53869"/>
              </a:xfrm>
              <a:custGeom>
                <a:avLst/>
                <a:gdLst/>
                <a:ahLst/>
                <a:cxnLst/>
                <a:rect l="l" t="t" r="r" b="b"/>
                <a:pathLst>
                  <a:path w="1169" h="3136" fill="none" extrusionOk="0">
                    <a:moveTo>
                      <a:pt x="1" y="3136"/>
                    </a:moveTo>
                    <a:cubicBezTo>
                      <a:pt x="701" y="2235"/>
                      <a:pt x="1102" y="1135"/>
                      <a:pt x="1168" y="0"/>
                    </a:cubicBezTo>
                  </a:path>
                </a:pathLst>
              </a:custGeom>
              <a:noFill/>
              <a:ln w="66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2" name="Google Shape;2201;p55"/>
              <p:cNvSpPr/>
              <p:nvPr/>
            </p:nvSpPr>
            <p:spPr>
              <a:xfrm>
                <a:off x="3047754" y="1902348"/>
                <a:ext cx="17113" cy="53319"/>
              </a:xfrm>
              <a:custGeom>
                <a:avLst/>
                <a:gdLst/>
                <a:ahLst/>
                <a:cxnLst/>
                <a:rect l="l" t="t" r="r" b="b"/>
                <a:pathLst>
                  <a:path w="735" h="3104" fill="none" extrusionOk="0">
                    <a:moveTo>
                      <a:pt x="1" y="3103"/>
                    </a:moveTo>
                    <a:cubicBezTo>
                      <a:pt x="201" y="2036"/>
                      <a:pt x="434" y="1002"/>
                      <a:pt x="735" y="1"/>
                    </a:cubicBezTo>
                  </a:path>
                </a:pathLst>
              </a:custGeom>
              <a:noFill/>
              <a:ln w="66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3" name="Google Shape;2202;p55"/>
              <p:cNvSpPr/>
              <p:nvPr/>
            </p:nvSpPr>
            <p:spPr>
              <a:xfrm>
                <a:off x="2951476" y="1939020"/>
                <a:ext cx="66821" cy="22365"/>
              </a:xfrm>
              <a:custGeom>
                <a:avLst/>
                <a:gdLst/>
                <a:ahLst/>
                <a:cxnLst/>
                <a:rect l="l" t="t" r="r" b="b"/>
                <a:pathLst>
                  <a:path w="2870" h="1302" fill="none" extrusionOk="0">
                    <a:moveTo>
                      <a:pt x="2869" y="1302"/>
                    </a:moveTo>
                    <a:cubicBezTo>
                      <a:pt x="2469" y="1302"/>
                      <a:pt x="2035" y="1202"/>
                      <a:pt x="1735" y="968"/>
                    </a:cubicBezTo>
                    <a:lnTo>
                      <a:pt x="1" y="1"/>
                    </a:lnTo>
                  </a:path>
                </a:pathLst>
              </a:custGeom>
              <a:noFill/>
              <a:ln w="66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4" name="Google Shape;2203;p55"/>
              <p:cNvSpPr/>
              <p:nvPr/>
            </p:nvSpPr>
            <p:spPr>
              <a:xfrm>
                <a:off x="2951476" y="1950477"/>
                <a:ext cx="62164" cy="20647"/>
              </a:xfrm>
              <a:custGeom>
                <a:avLst/>
                <a:gdLst/>
                <a:ahLst/>
                <a:cxnLst/>
                <a:rect l="l" t="t" r="r" b="b"/>
                <a:pathLst>
                  <a:path w="2670" h="1202" fill="none" extrusionOk="0">
                    <a:moveTo>
                      <a:pt x="2669" y="1202"/>
                    </a:moveTo>
                    <a:cubicBezTo>
                      <a:pt x="1702" y="1068"/>
                      <a:pt x="768" y="635"/>
                      <a:pt x="1" y="1"/>
                    </a:cubicBezTo>
                  </a:path>
                </a:pathLst>
              </a:custGeom>
              <a:noFill/>
              <a:ln w="66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5" name="Google Shape;2204;p55"/>
              <p:cNvSpPr/>
              <p:nvPr/>
            </p:nvSpPr>
            <p:spPr>
              <a:xfrm>
                <a:off x="2996041" y="2456095"/>
                <a:ext cx="300505" cy="278787"/>
              </a:xfrm>
              <a:custGeom>
                <a:avLst/>
                <a:gdLst/>
                <a:ahLst/>
                <a:cxnLst/>
                <a:rect l="l" t="t" r="r" b="b"/>
                <a:pathLst>
                  <a:path w="32157" h="29833" extrusionOk="0">
                    <a:moveTo>
                      <a:pt x="21047" y="0"/>
                    </a:moveTo>
                    <a:cubicBezTo>
                      <a:pt x="18877" y="0"/>
                      <a:pt x="16772" y="775"/>
                      <a:pt x="15178" y="2353"/>
                    </a:cubicBezTo>
                    <a:cubicBezTo>
                      <a:pt x="14511" y="3021"/>
                      <a:pt x="13944" y="3788"/>
                      <a:pt x="13544" y="4655"/>
                    </a:cubicBezTo>
                    <a:cubicBezTo>
                      <a:pt x="12776" y="6256"/>
                      <a:pt x="11242" y="7357"/>
                      <a:pt x="9507" y="7624"/>
                    </a:cubicBezTo>
                    <a:cubicBezTo>
                      <a:pt x="7473" y="7957"/>
                      <a:pt x="5605" y="8891"/>
                      <a:pt x="4170" y="10326"/>
                    </a:cubicBezTo>
                    <a:cubicBezTo>
                      <a:pt x="1" y="14462"/>
                      <a:pt x="268" y="21501"/>
                      <a:pt x="4804" y="26104"/>
                    </a:cubicBezTo>
                    <a:cubicBezTo>
                      <a:pt x="7237" y="28572"/>
                      <a:pt x="10398" y="29832"/>
                      <a:pt x="13450" y="29832"/>
                    </a:cubicBezTo>
                    <a:cubicBezTo>
                      <a:pt x="16090" y="29832"/>
                      <a:pt x="18648" y="28889"/>
                      <a:pt x="20582" y="26971"/>
                    </a:cubicBezTo>
                    <a:cubicBezTo>
                      <a:pt x="22050" y="25537"/>
                      <a:pt x="23017" y="23669"/>
                      <a:pt x="23384" y="21667"/>
                    </a:cubicBezTo>
                    <a:cubicBezTo>
                      <a:pt x="23651" y="19933"/>
                      <a:pt x="24785" y="18432"/>
                      <a:pt x="26386" y="17664"/>
                    </a:cubicBezTo>
                    <a:cubicBezTo>
                      <a:pt x="27253" y="17264"/>
                      <a:pt x="28021" y="16730"/>
                      <a:pt x="28721" y="16063"/>
                    </a:cubicBezTo>
                    <a:cubicBezTo>
                      <a:pt x="32157" y="12661"/>
                      <a:pt x="31923" y="6857"/>
                      <a:pt x="28154" y="3054"/>
                    </a:cubicBezTo>
                    <a:cubicBezTo>
                      <a:pt x="26152" y="1034"/>
                      <a:pt x="23555" y="0"/>
                      <a:pt x="21047" y="0"/>
                    </a:cubicBezTo>
                    <a:close/>
                  </a:path>
                </a:pathLst>
              </a:custGeom>
              <a:solidFill>
                <a:srgbClr val="A6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6" name="Google Shape;2205;p55"/>
              <p:cNvSpPr/>
              <p:nvPr/>
            </p:nvSpPr>
            <p:spPr>
              <a:xfrm>
                <a:off x="2996041" y="2436452"/>
                <a:ext cx="300505" cy="278666"/>
              </a:xfrm>
              <a:custGeom>
                <a:avLst/>
                <a:gdLst/>
                <a:ahLst/>
                <a:cxnLst/>
                <a:rect l="l" t="t" r="r" b="b"/>
                <a:pathLst>
                  <a:path w="32157" h="29820" extrusionOk="0">
                    <a:moveTo>
                      <a:pt x="21047" y="1"/>
                    </a:moveTo>
                    <a:cubicBezTo>
                      <a:pt x="18877" y="1"/>
                      <a:pt x="16772" y="775"/>
                      <a:pt x="15178" y="2354"/>
                    </a:cubicBezTo>
                    <a:cubicBezTo>
                      <a:pt x="14511" y="3021"/>
                      <a:pt x="13944" y="3788"/>
                      <a:pt x="13544" y="4656"/>
                    </a:cubicBezTo>
                    <a:cubicBezTo>
                      <a:pt x="12776" y="6223"/>
                      <a:pt x="11242" y="7358"/>
                      <a:pt x="9507" y="7624"/>
                    </a:cubicBezTo>
                    <a:cubicBezTo>
                      <a:pt x="7473" y="7958"/>
                      <a:pt x="5605" y="8892"/>
                      <a:pt x="4170" y="10326"/>
                    </a:cubicBezTo>
                    <a:cubicBezTo>
                      <a:pt x="1" y="14429"/>
                      <a:pt x="268" y="21501"/>
                      <a:pt x="4804" y="26104"/>
                    </a:cubicBezTo>
                    <a:cubicBezTo>
                      <a:pt x="7233" y="28569"/>
                      <a:pt x="10389" y="29819"/>
                      <a:pt x="13437" y="29819"/>
                    </a:cubicBezTo>
                    <a:cubicBezTo>
                      <a:pt x="16081" y="29819"/>
                      <a:pt x="18645" y="28878"/>
                      <a:pt x="20582" y="26972"/>
                    </a:cubicBezTo>
                    <a:cubicBezTo>
                      <a:pt x="22050" y="25537"/>
                      <a:pt x="23017" y="23669"/>
                      <a:pt x="23384" y="21668"/>
                    </a:cubicBezTo>
                    <a:cubicBezTo>
                      <a:pt x="23651" y="19900"/>
                      <a:pt x="24785" y="18432"/>
                      <a:pt x="26386" y="17665"/>
                    </a:cubicBezTo>
                    <a:cubicBezTo>
                      <a:pt x="27253" y="17265"/>
                      <a:pt x="28021" y="16731"/>
                      <a:pt x="28721" y="16064"/>
                    </a:cubicBezTo>
                    <a:cubicBezTo>
                      <a:pt x="32157" y="12661"/>
                      <a:pt x="31923" y="6857"/>
                      <a:pt x="28154" y="3054"/>
                    </a:cubicBezTo>
                    <a:cubicBezTo>
                      <a:pt x="26152" y="1034"/>
                      <a:pt x="23555" y="1"/>
                      <a:pt x="21047" y="1"/>
                    </a:cubicBezTo>
                    <a:close/>
                  </a:path>
                </a:pathLst>
              </a:custGeom>
              <a:solidFill>
                <a:srgbClr val="B874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7" name="Google Shape;2206;p55"/>
              <p:cNvSpPr/>
              <p:nvPr/>
            </p:nvSpPr>
            <p:spPr>
              <a:xfrm>
                <a:off x="3124156" y="2524030"/>
                <a:ext cx="75759" cy="72162"/>
              </a:xfrm>
              <a:custGeom>
                <a:avLst/>
                <a:gdLst/>
                <a:ahLst/>
                <a:cxnLst/>
                <a:rect l="l" t="t" r="r" b="b"/>
                <a:pathLst>
                  <a:path w="8107" h="7722" extrusionOk="0">
                    <a:moveTo>
                      <a:pt x="3887" y="0"/>
                    </a:moveTo>
                    <a:cubicBezTo>
                      <a:pt x="1918" y="0"/>
                      <a:pt x="23" y="1512"/>
                      <a:pt x="0" y="3823"/>
                    </a:cubicBezTo>
                    <a:cubicBezTo>
                      <a:pt x="0" y="6157"/>
                      <a:pt x="1909" y="7721"/>
                      <a:pt x="3897" y="7721"/>
                    </a:cubicBezTo>
                    <a:cubicBezTo>
                      <a:pt x="4835" y="7721"/>
                      <a:pt x="5791" y="7373"/>
                      <a:pt x="6572" y="6592"/>
                    </a:cubicBezTo>
                    <a:cubicBezTo>
                      <a:pt x="8073" y="5091"/>
                      <a:pt x="8106" y="2656"/>
                      <a:pt x="6605" y="1154"/>
                    </a:cubicBezTo>
                    <a:cubicBezTo>
                      <a:pt x="5819" y="358"/>
                      <a:pt x="4844" y="0"/>
                      <a:pt x="3887" y="0"/>
                    </a:cubicBezTo>
                    <a:close/>
                  </a:path>
                </a:pathLst>
              </a:custGeom>
              <a:solidFill>
                <a:srgbClr val="C4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8" name="Google Shape;2207;p55"/>
              <p:cNvSpPr/>
              <p:nvPr/>
            </p:nvSpPr>
            <p:spPr>
              <a:xfrm>
                <a:off x="3128623" y="2528553"/>
                <a:ext cx="66302" cy="63041"/>
              </a:xfrm>
              <a:custGeom>
                <a:avLst/>
                <a:gdLst/>
                <a:ahLst/>
                <a:cxnLst/>
                <a:rect l="l" t="t" r="r" b="b"/>
                <a:pathLst>
                  <a:path w="7095" h="6746" extrusionOk="0">
                    <a:moveTo>
                      <a:pt x="3419" y="0"/>
                    </a:moveTo>
                    <a:cubicBezTo>
                      <a:pt x="1694" y="0"/>
                      <a:pt x="45" y="1335"/>
                      <a:pt x="23" y="3339"/>
                    </a:cubicBezTo>
                    <a:cubicBezTo>
                      <a:pt x="0" y="5382"/>
                      <a:pt x="1677" y="6746"/>
                      <a:pt x="3424" y="6746"/>
                    </a:cubicBezTo>
                    <a:cubicBezTo>
                      <a:pt x="4243" y="6746"/>
                      <a:pt x="5078" y="6445"/>
                      <a:pt x="5760" y="5774"/>
                    </a:cubicBezTo>
                    <a:cubicBezTo>
                      <a:pt x="7061" y="4473"/>
                      <a:pt x="7095" y="2338"/>
                      <a:pt x="5794" y="1004"/>
                    </a:cubicBezTo>
                    <a:cubicBezTo>
                      <a:pt x="5100" y="310"/>
                      <a:pt x="4250" y="0"/>
                      <a:pt x="3419" y="0"/>
                    </a:cubicBezTo>
                    <a:close/>
                  </a:path>
                </a:pathLst>
              </a:custGeom>
              <a:solidFill>
                <a:srgbClr val="25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9" name="Google Shape;2208;p55"/>
              <p:cNvSpPr/>
              <p:nvPr/>
            </p:nvSpPr>
            <p:spPr>
              <a:xfrm>
                <a:off x="3377938" y="2286275"/>
                <a:ext cx="22091" cy="15699"/>
              </a:xfrm>
              <a:custGeom>
                <a:avLst/>
                <a:gdLst/>
                <a:ahLst/>
                <a:cxnLst/>
                <a:rect l="l" t="t" r="r" b="b"/>
                <a:pathLst>
                  <a:path w="2364" h="1680" extrusionOk="0">
                    <a:moveTo>
                      <a:pt x="1204" y="1"/>
                    </a:moveTo>
                    <a:cubicBezTo>
                      <a:pt x="748" y="1"/>
                      <a:pt x="1" y="836"/>
                      <a:pt x="562" y="1279"/>
                    </a:cubicBezTo>
                    <a:cubicBezTo>
                      <a:pt x="929" y="1546"/>
                      <a:pt x="1396" y="1680"/>
                      <a:pt x="1863" y="1680"/>
                    </a:cubicBezTo>
                    <a:cubicBezTo>
                      <a:pt x="2364" y="1146"/>
                      <a:pt x="1763" y="312"/>
                      <a:pt x="1363" y="45"/>
                    </a:cubicBezTo>
                    <a:cubicBezTo>
                      <a:pt x="1317" y="15"/>
                      <a:pt x="1263" y="1"/>
                      <a:pt x="1204" y="1"/>
                    </a:cubicBezTo>
                    <a:close/>
                  </a:path>
                </a:pathLst>
              </a:custGeom>
              <a:solidFill>
                <a:srgbClr val="A6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0" name="Google Shape;2209;p55"/>
              <p:cNvSpPr/>
              <p:nvPr/>
            </p:nvSpPr>
            <p:spPr>
              <a:xfrm>
                <a:off x="3393842" y="2268193"/>
                <a:ext cx="22082" cy="15746"/>
              </a:xfrm>
              <a:custGeom>
                <a:avLst/>
                <a:gdLst/>
                <a:ahLst/>
                <a:cxnLst/>
                <a:rect l="l" t="t" r="r" b="b"/>
                <a:pathLst>
                  <a:path w="2363" h="1685" extrusionOk="0">
                    <a:moveTo>
                      <a:pt x="1194" y="1"/>
                    </a:moveTo>
                    <a:cubicBezTo>
                      <a:pt x="721" y="1"/>
                      <a:pt x="0" y="837"/>
                      <a:pt x="561" y="1280"/>
                    </a:cubicBezTo>
                    <a:cubicBezTo>
                      <a:pt x="897" y="1524"/>
                      <a:pt x="1317" y="1684"/>
                      <a:pt x="1743" y="1684"/>
                    </a:cubicBezTo>
                    <a:cubicBezTo>
                      <a:pt x="1783" y="1684"/>
                      <a:pt x="1823" y="1683"/>
                      <a:pt x="1862" y="1680"/>
                    </a:cubicBezTo>
                    <a:cubicBezTo>
                      <a:pt x="2363" y="1146"/>
                      <a:pt x="1762" y="346"/>
                      <a:pt x="1362" y="45"/>
                    </a:cubicBezTo>
                    <a:cubicBezTo>
                      <a:pt x="1312" y="15"/>
                      <a:pt x="1255" y="1"/>
                      <a:pt x="1194" y="1"/>
                    </a:cubicBezTo>
                    <a:close/>
                  </a:path>
                </a:pathLst>
              </a:custGeom>
              <a:solidFill>
                <a:srgbClr val="A6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1" name="Google Shape;2210;p55"/>
              <p:cNvSpPr/>
              <p:nvPr/>
            </p:nvSpPr>
            <p:spPr>
              <a:xfrm>
                <a:off x="3410709" y="2251055"/>
                <a:ext cx="22362" cy="15737"/>
              </a:xfrm>
              <a:custGeom>
                <a:avLst/>
                <a:gdLst/>
                <a:ahLst/>
                <a:cxnLst/>
                <a:rect l="l" t="t" r="r" b="b"/>
                <a:pathLst>
                  <a:path w="2393" h="1684" extrusionOk="0">
                    <a:moveTo>
                      <a:pt x="1223" y="0"/>
                    </a:moveTo>
                    <a:cubicBezTo>
                      <a:pt x="744" y="0"/>
                      <a:pt x="0" y="836"/>
                      <a:pt x="591" y="1279"/>
                    </a:cubicBezTo>
                    <a:cubicBezTo>
                      <a:pt x="927" y="1523"/>
                      <a:pt x="1346" y="1684"/>
                      <a:pt x="1773" y="1684"/>
                    </a:cubicBezTo>
                    <a:cubicBezTo>
                      <a:pt x="1813" y="1684"/>
                      <a:pt x="1852" y="1682"/>
                      <a:pt x="1892" y="1679"/>
                    </a:cubicBezTo>
                    <a:cubicBezTo>
                      <a:pt x="2392" y="1146"/>
                      <a:pt x="1792" y="345"/>
                      <a:pt x="1392" y="45"/>
                    </a:cubicBezTo>
                    <a:cubicBezTo>
                      <a:pt x="1342" y="14"/>
                      <a:pt x="1285" y="0"/>
                      <a:pt x="1223" y="0"/>
                    </a:cubicBezTo>
                    <a:close/>
                  </a:path>
                </a:pathLst>
              </a:custGeom>
              <a:solidFill>
                <a:srgbClr val="A6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2" name="Google Shape;2211;p55"/>
              <p:cNvSpPr/>
              <p:nvPr/>
            </p:nvSpPr>
            <p:spPr>
              <a:xfrm>
                <a:off x="3426829" y="2332157"/>
                <a:ext cx="17419" cy="15858"/>
              </a:xfrm>
              <a:custGeom>
                <a:avLst/>
                <a:gdLst/>
                <a:ahLst/>
                <a:cxnLst/>
                <a:rect l="l" t="t" r="r" b="b"/>
                <a:pathLst>
                  <a:path w="1864" h="1697" extrusionOk="0">
                    <a:moveTo>
                      <a:pt x="488" y="1"/>
                    </a:moveTo>
                    <a:cubicBezTo>
                      <a:pt x="315" y="1"/>
                      <a:pt x="146" y="60"/>
                      <a:pt x="0" y="205"/>
                    </a:cubicBezTo>
                    <a:cubicBezTo>
                      <a:pt x="0" y="672"/>
                      <a:pt x="134" y="1106"/>
                      <a:pt x="434" y="1473"/>
                    </a:cubicBezTo>
                    <a:cubicBezTo>
                      <a:pt x="545" y="1632"/>
                      <a:pt x="688" y="1696"/>
                      <a:pt x="838" y="1696"/>
                    </a:cubicBezTo>
                    <a:cubicBezTo>
                      <a:pt x="1317" y="1696"/>
                      <a:pt x="1864" y="1036"/>
                      <a:pt x="1635" y="706"/>
                    </a:cubicBezTo>
                    <a:cubicBezTo>
                      <a:pt x="1441" y="415"/>
                      <a:pt x="948" y="1"/>
                      <a:pt x="488" y="1"/>
                    </a:cubicBezTo>
                    <a:close/>
                  </a:path>
                </a:pathLst>
              </a:custGeom>
              <a:solidFill>
                <a:srgbClr val="A6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3" name="Google Shape;2212;p55"/>
              <p:cNvSpPr/>
              <p:nvPr/>
            </p:nvSpPr>
            <p:spPr>
              <a:xfrm>
                <a:off x="3444901" y="2316710"/>
                <a:ext cx="17522" cy="15858"/>
              </a:xfrm>
              <a:custGeom>
                <a:avLst/>
                <a:gdLst/>
                <a:ahLst/>
                <a:cxnLst/>
                <a:rect l="l" t="t" r="r" b="b"/>
                <a:pathLst>
                  <a:path w="1875" h="1697" extrusionOk="0">
                    <a:moveTo>
                      <a:pt x="516" y="0"/>
                    </a:moveTo>
                    <a:cubicBezTo>
                      <a:pt x="345" y="0"/>
                      <a:pt x="179" y="55"/>
                      <a:pt x="34" y="191"/>
                    </a:cubicBezTo>
                    <a:cubicBezTo>
                      <a:pt x="1" y="658"/>
                      <a:pt x="134" y="1091"/>
                      <a:pt x="435" y="1492"/>
                    </a:cubicBezTo>
                    <a:cubicBezTo>
                      <a:pt x="542" y="1637"/>
                      <a:pt x="679" y="1696"/>
                      <a:pt x="823" y="1696"/>
                    </a:cubicBezTo>
                    <a:cubicBezTo>
                      <a:pt x="1307" y="1696"/>
                      <a:pt x="1875" y="1025"/>
                      <a:pt x="1669" y="691"/>
                    </a:cubicBezTo>
                    <a:cubicBezTo>
                      <a:pt x="1474" y="399"/>
                      <a:pt x="978" y="0"/>
                      <a:pt x="516" y="0"/>
                    </a:cubicBezTo>
                    <a:close/>
                  </a:path>
                </a:pathLst>
              </a:custGeom>
              <a:solidFill>
                <a:srgbClr val="A6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4" name="Google Shape;2213;p55"/>
              <p:cNvSpPr/>
              <p:nvPr/>
            </p:nvSpPr>
            <p:spPr>
              <a:xfrm>
                <a:off x="3462357" y="2299619"/>
                <a:ext cx="17512" cy="15933"/>
              </a:xfrm>
              <a:custGeom>
                <a:avLst/>
                <a:gdLst/>
                <a:ahLst/>
                <a:cxnLst/>
                <a:rect l="l" t="t" r="r" b="b"/>
                <a:pathLst>
                  <a:path w="1874" h="1705" extrusionOk="0">
                    <a:moveTo>
                      <a:pt x="477" y="1"/>
                    </a:moveTo>
                    <a:cubicBezTo>
                      <a:pt x="306" y="1"/>
                      <a:pt x="141" y="54"/>
                      <a:pt x="1" y="185"/>
                    </a:cubicBezTo>
                    <a:cubicBezTo>
                      <a:pt x="1" y="652"/>
                      <a:pt x="134" y="1119"/>
                      <a:pt x="435" y="1486"/>
                    </a:cubicBezTo>
                    <a:cubicBezTo>
                      <a:pt x="544" y="1642"/>
                      <a:pt x="684" y="1705"/>
                      <a:pt x="831" y="1705"/>
                    </a:cubicBezTo>
                    <a:cubicBezTo>
                      <a:pt x="1314" y="1705"/>
                      <a:pt x="1873" y="1025"/>
                      <a:pt x="1669" y="719"/>
                    </a:cubicBezTo>
                    <a:cubicBezTo>
                      <a:pt x="1496" y="423"/>
                      <a:pt x="961" y="1"/>
                      <a:pt x="477" y="1"/>
                    </a:cubicBezTo>
                    <a:close/>
                  </a:path>
                </a:pathLst>
              </a:custGeom>
              <a:solidFill>
                <a:srgbClr val="A6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5" name="Google Shape;2214;p55"/>
              <p:cNvSpPr/>
              <p:nvPr/>
            </p:nvSpPr>
            <p:spPr>
              <a:xfrm>
                <a:off x="3378199" y="2257400"/>
                <a:ext cx="97888" cy="95384"/>
              </a:xfrm>
              <a:custGeom>
                <a:avLst/>
                <a:gdLst/>
                <a:ahLst/>
                <a:cxnLst/>
                <a:rect l="l" t="t" r="r" b="b"/>
                <a:pathLst>
                  <a:path w="10475" h="10207" extrusionOk="0">
                    <a:moveTo>
                      <a:pt x="6732" y="1"/>
                    </a:moveTo>
                    <a:cubicBezTo>
                      <a:pt x="6466" y="1"/>
                      <a:pt x="6226" y="71"/>
                      <a:pt x="6038" y="233"/>
                    </a:cubicBezTo>
                    <a:cubicBezTo>
                      <a:pt x="5304" y="867"/>
                      <a:pt x="1702" y="4369"/>
                      <a:pt x="1201" y="5037"/>
                    </a:cubicBezTo>
                    <a:cubicBezTo>
                      <a:pt x="701" y="5704"/>
                      <a:pt x="1" y="8072"/>
                      <a:pt x="1" y="8072"/>
                    </a:cubicBezTo>
                    <a:lnTo>
                      <a:pt x="2002" y="10207"/>
                    </a:lnTo>
                    <a:cubicBezTo>
                      <a:pt x="2936" y="9273"/>
                      <a:pt x="4737" y="9073"/>
                      <a:pt x="4737" y="9073"/>
                    </a:cubicBezTo>
                    <a:cubicBezTo>
                      <a:pt x="4737" y="9073"/>
                      <a:pt x="9174" y="4903"/>
                      <a:pt x="9808" y="4069"/>
                    </a:cubicBezTo>
                    <a:cubicBezTo>
                      <a:pt x="10475" y="3202"/>
                      <a:pt x="9774" y="2134"/>
                      <a:pt x="9040" y="1267"/>
                    </a:cubicBezTo>
                    <a:cubicBezTo>
                      <a:pt x="8494" y="597"/>
                      <a:pt x="7505" y="1"/>
                      <a:pt x="6732" y="1"/>
                    </a:cubicBezTo>
                    <a:close/>
                  </a:path>
                </a:pathLst>
              </a:custGeom>
              <a:solidFill>
                <a:srgbClr val="C4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6" name="Google Shape;2215;p55"/>
              <p:cNvSpPr/>
              <p:nvPr/>
            </p:nvSpPr>
            <p:spPr>
              <a:xfrm>
                <a:off x="3082077" y="2594900"/>
                <a:ext cx="40529" cy="41931"/>
              </a:xfrm>
              <a:custGeom>
                <a:avLst/>
                <a:gdLst/>
                <a:ahLst/>
                <a:cxnLst/>
                <a:rect l="l" t="t" r="r" b="b"/>
                <a:pathLst>
                  <a:path w="4337" h="4487" extrusionOk="0">
                    <a:moveTo>
                      <a:pt x="634" y="0"/>
                    </a:moveTo>
                    <a:cubicBezTo>
                      <a:pt x="576" y="0"/>
                      <a:pt x="517" y="25"/>
                      <a:pt x="467" y="75"/>
                    </a:cubicBezTo>
                    <a:lnTo>
                      <a:pt x="100" y="409"/>
                    </a:lnTo>
                    <a:cubicBezTo>
                      <a:pt x="0" y="509"/>
                      <a:pt x="0" y="676"/>
                      <a:pt x="67" y="776"/>
                    </a:cubicBezTo>
                    <a:lnTo>
                      <a:pt x="3503" y="4412"/>
                    </a:lnTo>
                    <a:cubicBezTo>
                      <a:pt x="3553" y="4462"/>
                      <a:pt x="3619" y="4487"/>
                      <a:pt x="3686" y="4487"/>
                    </a:cubicBezTo>
                    <a:cubicBezTo>
                      <a:pt x="3753" y="4487"/>
                      <a:pt x="3820" y="4462"/>
                      <a:pt x="3870" y="4412"/>
                    </a:cubicBezTo>
                    <a:lnTo>
                      <a:pt x="4203" y="4078"/>
                    </a:lnTo>
                    <a:cubicBezTo>
                      <a:pt x="4337" y="3978"/>
                      <a:pt x="4337" y="3811"/>
                      <a:pt x="4237" y="3711"/>
                    </a:cubicBezTo>
                    <a:lnTo>
                      <a:pt x="801" y="75"/>
                    </a:lnTo>
                    <a:cubicBezTo>
                      <a:pt x="751" y="25"/>
                      <a:pt x="692" y="0"/>
                      <a:pt x="634" y="0"/>
                    </a:cubicBezTo>
                    <a:close/>
                  </a:path>
                </a:pathLst>
              </a:custGeom>
              <a:solidFill>
                <a:srgbClr val="C4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7" name="Google Shape;2216;p55"/>
              <p:cNvSpPr/>
              <p:nvPr/>
            </p:nvSpPr>
            <p:spPr>
              <a:xfrm>
                <a:off x="3193353" y="2332830"/>
                <a:ext cx="203561" cy="190066"/>
              </a:xfrm>
              <a:custGeom>
                <a:avLst/>
                <a:gdLst/>
                <a:ahLst/>
                <a:cxnLst/>
                <a:rect l="l" t="t" r="r" b="b"/>
                <a:pathLst>
                  <a:path w="21783" h="20339" extrusionOk="0">
                    <a:moveTo>
                      <a:pt x="19782" y="0"/>
                    </a:moveTo>
                    <a:cubicBezTo>
                      <a:pt x="19782" y="0"/>
                      <a:pt x="2269" y="16011"/>
                      <a:pt x="1135" y="17246"/>
                    </a:cubicBezTo>
                    <a:cubicBezTo>
                      <a:pt x="1" y="18480"/>
                      <a:pt x="1135" y="19747"/>
                      <a:pt x="1135" y="19747"/>
                    </a:cubicBezTo>
                    <a:cubicBezTo>
                      <a:pt x="1663" y="20193"/>
                      <a:pt x="2121" y="20338"/>
                      <a:pt x="2493" y="20338"/>
                    </a:cubicBezTo>
                    <a:cubicBezTo>
                      <a:pt x="3178" y="20338"/>
                      <a:pt x="3570" y="19848"/>
                      <a:pt x="3570" y="19848"/>
                    </a:cubicBezTo>
                    <a:lnTo>
                      <a:pt x="21783" y="2102"/>
                    </a:lnTo>
                    <a:lnTo>
                      <a:pt x="19782" y="0"/>
                    </a:lnTo>
                    <a:close/>
                  </a:path>
                </a:pathLst>
              </a:custGeom>
              <a:solidFill>
                <a:srgbClr val="A6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8" name="Google Shape;2217;p55"/>
              <p:cNvSpPr/>
              <p:nvPr/>
            </p:nvSpPr>
            <p:spPr>
              <a:xfrm>
                <a:off x="3393646" y="2304170"/>
                <a:ext cx="11373" cy="10457"/>
              </a:xfrm>
              <a:custGeom>
                <a:avLst/>
                <a:gdLst/>
                <a:ahLst/>
                <a:cxnLst/>
                <a:rect l="l" t="t" r="r" b="b"/>
                <a:pathLst>
                  <a:path w="1217" h="1119" extrusionOk="0">
                    <a:moveTo>
                      <a:pt x="626" y="0"/>
                    </a:moveTo>
                    <a:cubicBezTo>
                      <a:pt x="358" y="0"/>
                      <a:pt x="91" y="183"/>
                      <a:pt x="49" y="499"/>
                    </a:cubicBezTo>
                    <a:cubicBezTo>
                      <a:pt x="0" y="861"/>
                      <a:pt x="285" y="1119"/>
                      <a:pt x="598" y="1119"/>
                    </a:cubicBezTo>
                    <a:cubicBezTo>
                      <a:pt x="716" y="1119"/>
                      <a:pt x="839" y="1082"/>
                      <a:pt x="949" y="999"/>
                    </a:cubicBezTo>
                    <a:cubicBezTo>
                      <a:pt x="1183" y="799"/>
                      <a:pt x="1216" y="465"/>
                      <a:pt x="1049" y="198"/>
                    </a:cubicBezTo>
                    <a:cubicBezTo>
                      <a:pt x="939" y="63"/>
                      <a:pt x="782" y="0"/>
                      <a:pt x="626" y="0"/>
                    </a:cubicBezTo>
                    <a:close/>
                  </a:path>
                </a:pathLst>
              </a:custGeom>
              <a:solidFill>
                <a:srgbClr val="A6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9" name="Google Shape;2218;p55"/>
              <p:cNvSpPr/>
              <p:nvPr/>
            </p:nvSpPr>
            <p:spPr>
              <a:xfrm>
                <a:off x="3395963" y="2306469"/>
                <a:ext cx="6560" cy="5710"/>
              </a:xfrm>
              <a:custGeom>
                <a:avLst/>
                <a:gdLst/>
                <a:ahLst/>
                <a:cxnLst/>
                <a:rect l="l" t="t" r="r" b="b"/>
                <a:pathLst>
                  <a:path w="702" h="611" extrusionOk="0">
                    <a:moveTo>
                      <a:pt x="354" y="1"/>
                    </a:moveTo>
                    <a:cubicBezTo>
                      <a:pt x="291" y="1"/>
                      <a:pt x="226" y="27"/>
                      <a:pt x="168" y="86"/>
                    </a:cubicBezTo>
                    <a:cubicBezTo>
                      <a:pt x="34" y="186"/>
                      <a:pt x="1" y="353"/>
                      <a:pt x="134" y="486"/>
                    </a:cubicBezTo>
                    <a:cubicBezTo>
                      <a:pt x="175" y="567"/>
                      <a:pt x="264" y="611"/>
                      <a:pt x="358" y="611"/>
                    </a:cubicBezTo>
                    <a:cubicBezTo>
                      <a:pt x="419" y="611"/>
                      <a:pt x="482" y="592"/>
                      <a:pt x="535" y="553"/>
                    </a:cubicBezTo>
                    <a:cubicBezTo>
                      <a:pt x="668" y="453"/>
                      <a:pt x="701" y="253"/>
                      <a:pt x="568" y="119"/>
                    </a:cubicBezTo>
                    <a:cubicBezTo>
                      <a:pt x="512" y="44"/>
                      <a:pt x="435" y="1"/>
                      <a:pt x="354" y="1"/>
                    </a:cubicBezTo>
                    <a:close/>
                  </a:path>
                </a:pathLst>
              </a:custGeom>
              <a:solidFill>
                <a:srgbClr val="25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0" name="Google Shape;2219;p55"/>
              <p:cNvSpPr/>
              <p:nvPr/>
            </p:nvSpPr>
            <p:spPr>
              <a:xfrm>
                <a:off x="3413195" y="2284920"/>
                <a:ext cx="11457" cy="10513"/>
              </a:xfrm>
              <a:custGeom>
                <a:avLst/>
                <a:gdLst/>
                <a:ahLst/>
                <a:cxnLst/>
                <a:rect l="l" t="t" r="r" b="b"/>
                <a:pathLst>
                  <a:path w="1226" h="1125" extrusionOk="0">
                    <a:moveTo>
                      <a:pt x="584" y="0"/>
                    </a:moveTo>
                    <a:cubicBezTo>
                      <a:pt x="323" y="0"/>
                      <a:pt x="66" y="182"/>
                      <a:pt x="25" y="490"/>
                    </a:cubicBezTo>
                    <a:cubicBezTo>
                      <a:pt x="1" y="851"/>
                      <a:pt x="289" y="1125"/>
                      <a:pt x="601" y="1125"/>
                    </a:cubicBezTo>
                    <a:cubicBezTo>
                      <a:pt x="722" y="1125"/>
                      <a:pt x="847" y="1084"/>
                      <a:pt x="959" y="991"/>
                    </a:cubicBezTo>
                    <a:cubicBezTo>
                      <a:pt x="1192" y="824"/>
                      <a:pt x="1226" y="457"/>
                      <a:pt x="1026" y="224"/>
                    </a:cubicBezTo>
                    <a:cubicBezTo>
                      <a:pt x="911" y="70"/>
                      <a:pt x="747" y="0"/>
                      <a:pt x="584" y="0"/>
                    </a:cubicBezTo>
                    <a:close/>
                  </a:path>
                </a:pathLst>
              </a:custGeom>
              <a:solidFill>
                <a:srgbClr val="A6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1" name="Google Shape;2220;p55"/>
              <p:cNvSpPr/>
              <p:nvPr/>
            </p:nvSpPr>
            <p:spPr>
              <a:xfrm>
                <a:off x="3415998" y="2287480"/>
                <a:ext cx="5850" cy="5317"/>
              </a:xfrm>
              <a:custGeom>
                <a:avLst/>
                <a:gdLst/>
                <a:ahLst/>
                <a:cxnLst/>
                <a:rect l="l" t="t" r="r" b="b"/>
                <a:pathLst>
                  <a:path w="626" h="569" extrusionOk="0">
                    <a:moveTo>
                      <a:pt x="324" y="0"/>
                    </a:moveTo>
                    <a:cubicBezTo>
                      <a:pt x="185" y="0"/>
                      <a:pt x="47" y="96"/>
                      <a:pt x="25" y="250"/>
                    </a:cubicBezTo>
                    <a:cubicBezTo>
                      <a:pt x="1" y="445"/>
                      <a:pt x="137" y="569"/>
                      <a:pt x="304" y="569"/>
                    </a:cubicBezTo>
                    <a:cubicBezTo>
                      <a:pt x="365" y="569"/>
                      <a:pt x="430" y="552"/>
                      <a:pt x="492" y="517"/>
                    </a:cubicBezTo>
                    <a:cubicBezTo>
                      <a:pt x="592" y="417"/>
                      <a:pt x="626" y="216"/>
                      <a:pt x="525" y="83"/>
                    </a:cubicBezTo>
                    <a:cubicBezTo>
                      <a:pt x="468" y="26"/>
                      <a:pt x="396" y="0"/>
                      <a:pt x="324" y="0"/>
                    </a:cubicBezTo>
                    <a:close/>
                  </a:path>
                </a:pathLst>
              </a:custGeom>
              <a:solidFill>
                <a:srgbClr val="25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2" name="Google Shape;2221;p55"/>
              <p:cNvSpPr/>
              <p:nvPr/>
            </p:nvSpPr>
            <p:spPr>
              <a:xfrm>
                <a:off x="3430744" y="2267464"/>
                <a:ext cx="11681" cy="10513"/>
              </a:xfrm>
              <a:custGeom>
                <a:avLst/>
                <a:gdLst/>
                <a:ahLst/>
                <a:cxnLst/>
                <a:rect l="l" t="t" r="r" b="b"/>
                <a:pathLst>
                  <a:path w="1250" h="1125" extrusionOk="0">
                    <a:moveTo>
                      <a:pt x="608" y="0"/>
                    </a:moveTo>
                    <a:cubicBezTo>
                      <a:pt x="346" y="0"/>
                      <a:pt x="89" y="182"/>
                      <a:pt x="48" y="490"/>
                    </a:cubicBezTo>
                    <a:cubicBezTo>
                      <a:pt x="0" y="851"/>
                      <a:pt x="299" y="1125"/>
                      <a:pt x="607" y="1125"/>
                    </a:cubicBezTo>
                    <a:cubicBezTo>
                      <a:pt x="726" y="1125"/>
                      <a:pt x="846" y="1084"/>
                      <a:pt x="949" y="991"/>
                    </a:cubicBezTo>
                    <a:cubicBezTo>
                      <a:pt x="1182" y="824"/>
                      <a:pt x="1249" y="457"/>
                      <a:pt x="1049" y="223"/>
                    </a:cubicBezTo>
                    <a:cubicBezTo>
                      <a:pt x="934" y="70"/>
                      <a:pt x="770" y="0"/>
                      <a:pt x="608" y="0"/>
                    </a:cubicBezTo>
                    <a:close/>
                  </a:path>
                </a:pathLst>
              </a:custGeom>
              <a:solidFill>
                <a:srgbClr val="A6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3" name="Google Shape;2222;p55"/>
              <p:cNvSpPr/>
              <p:nvPr/>
            </p:nvSpPr>
            <p:spPr>
              <a:xfrm>
                <a:off x="3433688" y="2270025"/>
                <a:ext cx="5925" cy="5317"/>
              </a:xfrm>
              <a:custGeom>
                <a:avLst/>
                <a:gdLst/>
                <a:ahLst/>
                <a:cxnLst/>
                <a:rect l="l" t="t" r="r" b="b"/>
                <a:pathLst>
                  <a:path w="634" h="569" extrusionOk="0">
                    <a:moveTo>
                      <a:pt x="323" y="0"/>
                    </a:moveTo>
                    <a:cubicBezTo>
                      <a:pt x="174" y="0"/>
                      <a:pt x="22" y="96"/>
                      <a:pt x="0" y="250"/>
                    </a:cubicBezTo>
                    <a:cubicBezTo>
                      <a:pt x="0" y="445"/>
                      <a:pt x="143" y="569"/>
                      <a:pt x="298" y="569"/>
                    </a:cubicBezTo>
                    <a:cubicBezTo>
                      <a:pt x="355" y="569"/>
                      <a:pt x="413" y="552"/>
                      <a:pt x="467" y="517"/>
                    </a:cubicBezTo>
                    <a:cubicBezTo>
                      <a:pt x="601" y="417"/>
                      <a:pt x="634" y="216"/>
                      <a:pt x="534" y="83"/>
                    </a:cubicBezTo>
                    <a:cubicBezTo>
                      <a:pt x="477" y="26"/>
                      <a:pt x="400" y="0"/>
                      <a:pt x="323" y="0"/>
                    </a:cubicBezTo>
                    <a:close/>
                  </a:path>
                </a:pathLst>
              </a:custGeom>
              <a:solidFill>
                <a:srgbClr val="25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4" name="Google Shape;2223;p55"/>
              <p:cNvSpPr/>
              <p:nvPr/>
            </p:nvSpPr>
            <p:spPr>
              <a:xfrm>
                <a:off x="3414129" y="2324812"/>
                <a:ext cx="11457" cy="10392"/>
              </a:xfrm>
              <a:custGeom>
                <a:avLst/>
                <a:gdLst/>
                <a:ahLst/>
                <a:cxnLst/>
                <a:rect l="l" t="t" r="r" b="b"/>
                <a:pathLst>
                  <a:path w="1226" h="1112" extrusionOk="0">
                    <a:moveTo>
                      <a:pt x="584" y="1"/>
                    </a:moveTo>
                    <a:cubicBezTo>
                      <a:pt x="323" y="1"/>
                      <a:pt x="66" y="182"/>
                      <a:pt x="25" y="491"/>
                    </a:cubicBezTo>
                    <a:cubicBezTo>
                      <a:pt x="1" y="854"/>
                      <a:pt x="292" y="1111"/>
                      <a:pt x="594" y="1111"/>
                    </a:cubicBezTo>
                    <a:cubicBezTo>
                      <a:pt x="708" y="1111"/>
                      <a:pt x="825" y="1074"/>
                      <a:pt x="926" y="991"/>
                    </a:cubicBezTo>
                    <a:cubicBezTo>
                      <a:pt x="1192" y="791"/>
                      <a:pt x="1226" y="458"/>
                      <a:pt x="1026" y="224"/>
                    </a:cubicBezTo>
                    <a:cubicBezTo>
                      <a:pt x="911" y="71"/>
                      <a:pt x="747" y="1"/>
                      <a:pt x="584" y="1"/>
                    </a:cubicBezTo>
                    <a:close/>
                  </a:path>
                </a:pathLst>
              </a:custGeom>
              <a:solidFill>
                <a:srgbClr val="A6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5" name="Google Shape;2224;p55"/>
              <p:cNvSpPr/>
              <p:nvPr/>
            </p:nvSpPr>
            <p:spPr>
              <a:xfrm>
                <a:off x="3416933" y="2327298"/>
                <a:ext cx="5850" cy="5355"/>
              </a:xfrm>
              <a:custGeom>
                <a:avLst/>
                <a:gdLst/>
                <a:ahLst/>
                <a:cxnLst/>
                <a:rect l="l" t="t" r="r" b="b"/>
                <a:pathLst>
                  <a:path w="626" h="573" extrusionOk="0">
                    <a:moveTo>
                      <a:pt x="299" y="1"/>
                    </a:moveTo>
                    <a:cubicBezTo>
                      <a:pt x="159" y="1"/>
                      <a:pt x="25" y="89"/>
                      <a:pt x="25" y="258"/>
                    </a:cubicBezTo>
                    <a:cubicBezTo>
                      <a:pt x="0" y="435"/>
                      <a:pt x="146" y="573"/>
                      <a:pt x="305" y="573"/>
                    </a:cubicBezTo>
                    <a:cubicBezTo>
                      <a:pt x="356" y="573"/>
                      <a:pt x="410" y="558"/>
                      <a:pt x="459" y="525"/>
                    </a:cubicBezTo>
                    <a:cubicBezTo>
                      <a:pt x="592" y="425"/>
                      <a:pt x="626" y="225"/>
                      <a:pt x="526" y="92"/>
                    </a:cubicBezTo>
                    <a:cubicBezTo>
                      <a:pt x="464" y="30"/>
                      <a:pt x="381" y="1"/>
                      <a:pt x="299" y="1"/>
                    </a:cubicBezTo>
                    <a:close/>
                  </a:path>
                </a:pathLst>
              </a:custGeom>
              <a:solidFill>
                <a:srgbClr val="25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6" name="Google Shape;2225;p55"/>
              <p:cNvSpPr/>
              <p:nvPr/>
            </p:nvSpPr>
            <p:spPr>
              <a:xfrm>
                <a:off x="3433548" y="2305487"/>
                <a:ext cx="11363" cy="10522"/>
              </a:xfrm>
              <a:custGeom>
                <a:avLst/>
                <a:gdLst/>
                <a:ahLst/>
                <a:cxnLst/>
                <a:rect l="l" t="t" r="r" b="b"/>
                <a:pathLst>
                  <a:path w="1216" h="1126" extrusionOk="0">
                    <a:moveTo>
                      <a:pt x="593" y="1"/>
                    </a:moveTo>
                    <a:cubicBezTo>
                      <a:pt x="334" y="1"/>
                      <a:pt x="90" y="182"/>
                      <a:pt x="48" y="491"/>
                    </a:cubicBezTo>
                    <a:cubicBezTo>
                      <a:pt x="0" y="852"/>
                      <a:pt x="282" y="1126"/>
                      <a:pt x="592" y="1126"/>
                    </a:cubicBezTo>
                    <a:cubicBezTo>
                      <a:pt x="713" y="1126"/>
                      <a:pt x="837" y="1084"/>
                      <a:pt x="949" y="991"/>
                    </a:cubicBezTo>
                    <a:cubicBezTo>
                      <a:pt x="1183" y="825"/>
                      <a:pt x="1216" y="458"/>
                      <a:pt x="1049" y="224"/>
                    </a:cubicBezTo>
                    <a:cubicBezTo>
                      <a:pt x="921" y="71"/>
                      <a:pt x="754" y="1"/>
                      <a:pt x="593" y="1"/>
                    </a:cubicBezTo>
                    <a:close/>
                  </a:path>
                </a:pathLst>
              </a:custGeom>
              <a:solidFill>
                <a:srgbClr val="A6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7" name="Google Shape;2226;p55"/>
              <p:cNvSpPr/>
              <p:nvPr/>
            </p:nvSpPr>
            <p:spPr>
              <a:xfrm>
                <a:off x="3436267" y="2308132"/>
                <a:ext cx="5841" cy="5373"/>
              </a:xfrm>
              <a:custGeom>
                <a:avLst/>
                <a:gdLst/>
                <a:ahLst/>
                <a:cxnLst/>
                <a:rect l="l" t="t" r="r" b="b"/>
                <a:pathLst>
                  <a:path w="625" h="575" extrusionOk="0">
                    <a:moveTo>
                      <a:pt x="304" y="1"/>
                    </a:moveTo>
                    <a:cubicBezTo>
                      <a:pt x="172" y="1"/>
                      <a:pt x="45" y="95"/>
                      <a:pt x="24" y="241"/>
                    </a:cubicBezTo>
                    <a:cubicBezTo>
                      <a:pt x="0" y="434"/>
                      <a:pt x="151" y="575"/>
                      <a:pt x="311" y="575"/>
                    </a:cubicBezTo>
                    <a:cubicBezTo>
                      <a:pt x="373" y="575"/>
                      <a:pt x="436" y="554"/>
                      <a:pt x="491" y="508"/>
                    </a:cubicBezTo>
                    <a:cubicBezTo>
                      <a:pt x="625" y="408"/>
                      <a:pt x="625" y="208"/>
                      <a:pt x="525" y="108"/>
                    </a:cubicBezTo>
                    <a:cubicBezTo>
                      <a:pt x="463" y="33"/>
                      <a:pt x="382" y="1"/>
                      <a:pt x="304" y="1"/>
                    </a:cubicBezTo>
                    <a:close/>
                  </a:path>
                </a:pathLst>
              </a:custGeom>
              <a:solidFill>
                <a:srgbClr val="25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8" name="Google Shape;2227;p55"/>
              <p:cNvSpPr/>
              <p:nvPr/>
            </p:nvSpPr>
            <p:spPr>
              <a:xfrm>
                <a:off x="3451312" y="2288032"/>
                <a:ext cx="11373" cy="10522"/>
              </a:xfrm>
              <a:custGeom>
                <a:avLst/>
                <a:gdLst/>
                <a:ahLst/>
                <a:cxnLst/>
                <a:rect l="l" t="t" r="r" b="b"/>
                <a:pathLst>
                  <a:path w="1217" h="1126" extrusionOk="0">
                    <a:moveTo>
                      <a:pt x="577" y="1"/>
                    </a:moveTo>
                    <a:cubicBezTo>
                      <a:pt x="318" y="1"/>
                      <a:pt x="69" y="182"/>
                      <a:pt x="49" y="491"/>
                    </a:cubicBezTo>
                    <a:cubicBezTo>
                      <a:pt x="1" y="852"/>
                      <a:pt x="282" y="1126"/>
                      <a:pt x="593" y="1126"/>
                    </a:cubicBezTo>
                    <a:cubicBezTo>
                      <a:pt x="713" y="1126"/>
                      <a:pt x="838" y="1084"/>
                      <a:pt x="949" y="991"/>
                    </a:cubicBezTo>
                    <a:cubicBezTo>
                      <a:pt x="1183" y="825"/>
                      <a:pt x="1216" y="458"/>
                      <a:pt x="1016" y="224"/>
                    </a:cubicBezTo>
                    <a:cubicBezTo>
                      <a:pt x="901" y="71"/>
                      <a:pt x="737" y="1"/>
                      <a:pt x="577" y="1"/>
                    </a:cubicBezTo>
                    <a:close/>
                  </a:path>
                </a:pathLst>
              </a:custGeom>
              <a:solidFill>
                <a:srgbClr val="A65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9" name="Google Shape;2228;p55"/>
              <p:cNvSpPr/>
              <p:nvPr/>
            </p:nvSpPr>
            <p:spPr>
              <a:xfrm>
                <a:off x="3452947" y="2290620"/>
                <a:ext cx="7896" cy="5439"/>
              </a:xfrm>
              <a:custGeom>
                <a:avLst/>
                <a:gdLst/>
                <a:ahLst/>
                <a:cxnLst/>
                <a:rect l="l" t="t" r="r" b="b"/>
                <a:pathLst>
                  <a:path w="845" h="582" extrusionOk="0">
                    <a:moveTo>
                      <a:pt x="433" y="1"/>
                    </a:moveTo>
                    <a:cubicBezTo>
                      <a:pt x="371" y="1"/>
                      <a:pt x="304" y="24"/>
                      <a:pt x="241" y="81"/>
                    </a:cubicBezTo>
                    <a:cubicBezTo>
                      <a:pt x="1" y="267"/>
                      <a:pt x="187" y="581"/>
                      <a:pt x="424" y="581"/>
                    </a:cubicBezTo>
                    <a:cubicBezTo>
                      <a:pt x="484" y="581"/>
                      <a:pt x="547" y="561"/>
                      <a:pt x="608" y="514"/>
                    </a:cubicBezTo>
                    <a:cubicBezTo>
                      <a:pt x="844" y="330"/>
                      <a:pt x="666" y="1"/>
                      <a:pt x="433" y="1"/>
                    </a:cubicBezTo>
                    <a:close/>
                  </a:path>
                </a:pathLst>
              </a:custGeom>
              <a:solidFill>
                <a:srgbClr val="25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0" name="Google Shape;2229;p55"/>
              <p:cNvSpPr/>
              <p:nvPr/>
            </p:nvSpPr>
            <p:spPr>
              <a:xfrm>
                <a:off x="3206230" y="2489605"/>
                <a:ext cx="27035" cy="24960"/>
              </a:xfrm>
              <a:custGeom>
                <a:avLst/>
                <a:gdLst/>
                <a:ahLst/>
                <a:cxnLst/>
                <a:rect l="l" t="t" r="r" b="b"/>
                <a:pathLst>
                  <a:path w="2893" h="2671" extrusionOk="0">
                    <a:moveTo>
                      <a:pt x="658" y="135"/>
                    </a:moveTo>
                    <a:cubicBezTo>
                      <a:pt x="758" y="135"/>
                      <a:pt x="824" y="168"/>
                      <a:pt x="891" y="235"/>
                    </a:cubicBezTo>
                    <a:lnTo>
                      <a:pt x="2492" y="1936"/>
                    </a:lnTo>
                    <a:cubicBezTo>
                      <a:pt x="2626" y="2070"/>
                      <a:pt x="2626" y="2270"/>
                      <a:pt x="2492" y="2403"/>
                    </a:cubicBezTo>
                    <a:cubicBezTo>
                      <a:pt x="2425" y="2470"/>
                      <a:pt x="2325" y="2503"/>
                      <a:pt x="2259" y="2503"/>
                    </a:cubicBezTo>
                    <a:cubicBezTo>
                      <a:pt x="2159" y="2503"/>
                      <a:pt x="2059" y="2470"/>
                      <a:pt x="2025" y="2403"/>
                    </a:cubicBezTo>
                    <a:lnTo>
                      <a:pt x="424" y="702"/>
                    </a:lnTo>
                    <a:cubicBezTo>
                      <a:pt x="224" y="502"/>
                      <a:pt x="357" y="135"/>
                      <a:pt x="658" y="135"/>
                    </a:cubicBezTo>
                    <a:close/>
                    <a:moveTo>
                      <a:pt x="619" y="0"/>
                    </a:moveTo>
                    <a:cubicBezTo>
                      <a:pt x="210" y="0"/>
                      <a:pt x="0" y="512"/>
                      <a:pt x="324" y="836"/>
                    </a:cubicBezTo>
                    <a:lnTo>
                      <a:pt x="1892" y="2503"/>
                    </a:lnTo>
                    <a:cubicBezTo>
                      <a:pt x="1992" y="2604"/>
                      <a:pt x="2125" y="2670"/>
                      <a:pt x="2259" y="2670"/>
                    </a:cubicBezTo>
                    <a:cubicBezTo>
                      <a:pt x="2692" y="2670"/>
                      <a:pt x="2892" y="2170"/>
                      <a:pt x="2592" y="1836"/>
                    </a:cubicBezTo>
                    <a:lnTo>
                      <a:pt x="1024" y="168"/>
                    </a:lnTo>
                    <a:cubicBezTo>
                      <a:pt x="924" y="68"/>
                      <a:pt x="791" y="2"/>
                      <a:pt x="658" y="2"/>
                    </a:cubicBezTo>
                    <a:cubicBezTo>
                      <a:pt x="645" y="1"/>
                      <a:pt x="632" y="0"/>
                      <a:pt x="619" y="0"/>
                    </a:cubicBezTo>
                    <a:close/>
                  </a:path>
                </a:pathLst>
              </a:custGeom>
              <a:solidFill>
                <a:srgbClr val="131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1" name="Google Shape;2230;p55"/>
              <p:cNvSpPr/>
              <p:nvPr/>
            </p:nvSpPr>
            <p:spPr>
              <a:xfrm>
                <a:off x="3208632" y="2490866"/>
                <a:ext cx="21830" cy="22138"/>
              </a:xfrm>
              <a:custGeom>
                <a:avLst/>
                <a:gdLst/>
                <a:ahLst/>
                <a:cxnLst/>
                <a:rect l="l" t="t" r="r" b="b"/>
                <a:pathLst>
                  <a:path w="2336" h="2369" extrusionOk="0">
                    <a:moveTo>
                      <a:pt x="384" y="0"/>
                    </a:moveTo>
                    <a:cubicBezTo>
                      <a:pt x="292" y="0"/>
                      <a:pt x="200" y="33"/>
                      <a:pt x="134" y="100"/>
                    </a:cubicBezTo>
                    <a:cubicBezTo>
                      <a:pt x="0" y="234"/>
                      <a:pt x="0" y="434"/>
                      <a:pt x="134" y="567"/>
                    </a:cubicBezTo>
                    <a:lnTo>
                      <a:pt x="1735" y="2268"/>
                    </a:lnTo>
                    <a:cubicBezTo>
                      <a:pt x="1802" y="2335"/>
                      <a:pt x="1885" y="2368"/>
                      <a:pt x="1972" y="2368"/>
                    </a:cubicBezTo>
                    <a:cubicBezTo>
                      <a:pt x="2060" y="2368"/>
                      <a:pt x="2152" y="2335"/>
                      <a:pt x="2235" y="2268"/>
                    </a:cubicBezTo>
                    <a:cubicBezTo>
                      <a:pt x="2335" y="2135"/>
                      <a:pt x="2335" y="1901"/>
                      <a:pt x="2235" y="1768"/>
                    </a:cubicBezTo>
                    <a:lnTo>
                      <a:pt x="634" y="100"/>
                    </a:lnTo>
                    <a:cubicBezTo>
                      <a:pt x="567" y="33"/>
                      <a:pt x="476" y="0"/>
                      <a:pt x="384" y="0"/>
                    </a:cubicBezTo>
                    <a:close/>
                  </a:path>
                </a:pathLst>
              </a:custGeom>
              <a:solidFill>
                <a:srgbClr val="C4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2" name="Google Shape;2231;p55"/>
              <p:cNvSpPr/>
              <p:nvPr/>
            </p:nvSpPr>
            <p:spPr>
              <a:xfrm>
                <a:off x="3230134" y="2468112"/>
                <a:ext cx="24325" cy="24942"/>
              </a:xfrm>
              <a:custGeom>
                <a:avLst/>
                <a:gdLst/>
                <a:ahLst/>
                <a:cxnLst/>
                <a:rect l="l" t="t" r="r" b="b"/>
                <a:pathLst>
                  <a:path w="2603" h="2669" extrusionOk="0">
                    <a:moveTo>
                      <a:pt x="556" y="158"/>
                    </a:moveTo>
                    <a:cubicBezTo>
                      <a:pt x="637" y="158"/>
                      <a:pt x="714" y="212"/>
                      <a:pt x="768" y="267"/>
                    </a:cubicBezTo>
                    <a:lnTo>
                      <a:pt x="2369" y="1935"/>
                    </a:lnTo>
                    <a:cubicBezTo>
                      <a:pt x="2597" y="2187"/>
                      <a:pt x="2365" y="2517"/>
                      <a:pt x="2109" y="2517"/>
                    </a:cubicBezTo>
                    <a:cubicBezTo>
                      <a:pt x="2026" y="2517"/>
                      <a:pt x="1942" y="2483"/>
                      <a:pt x="1869" y="2402"/>
                    </a:cubicBezTo>
                    <a:lnTo>
                      <a:pt x="268" y="734"/>
                    </a:lnTo>
                    <a:cubicBezTo>
                      <a:pt x="76" y="510"/>
                      <a:pt x="190" y="165"/>
                      <a:pt x="464" y="165"/>
                    </a:cubicBezTo>
                    <a:cubicBezTo>
                      <a:pt x="476" y="165"/>
                      <a:pt x="488" y="165"/>
                      <a:pt x="501" y="167"/>
                    </a:cubicBezTo>
                    <a:cubicBezTo>
                      <a:pt x="520" y="161"/>
                      <a:pt x="538" y="158"/>
                      <a:pt x="556" y="158"/>
                    </a:cubicBezTo>
                    <a:close/>
                    <a:moveTo>
                      <a:pt x="501" y="0"/>
                    </a:moveTo>
                    <a:cubicBezTo>
                      <a:pt x="401" y="0"/>
                      <a:pt x="268" y="67"/>
                      <a:pt x="168" y="133"/>
                    </a:cubicBezTo>
                    <a:cubicBezTo>
                      <a:pt x="1" y="334"/>
                      <a:pt x="1" y="634"/>
                      <a:pt x="168" y="834"/>
                    </a:cubicBezTo>
                    <a:lnTo>
                      <a:pt x="1769" y="2502"/>
                    </a:lnTo>
                    <a:cubicBezTo>
                      <a:pt x="1873" y="2617"/>
                      <a:pt x="2005" y="2669"/>
                      <a:pt x="2133" y="2669"/>
                    </a:cubicBezTo>
                    <a:cubicBezTo>
                      <a:pt x="2375" y="2669"/>
                      <a:pt x="2603" y="2485"/>
                      <a:pt x="2603" y="2202"/>
                    </a:cubicBezTo>
                    <a:cubicBezTo>
                      <a:pt x="2603" y="2068"/>
                      <a:pt x="2569" y="1935"/>
                      <a:pt x="2469" y="1835"/>
                    </a:cubicBezTo>
                    <a:lnTo>
                      <a:pt x="868" y="167"/>
                    </a:lnTo>
                    <a:cubicBezTo>
                      <a:pt x="801" y="67"/>
                      <a:pt x="668" y="0"/>
                      <a:pt x="535" y="0"/>
                    </a:cubicBezTo>
                    <a:close/>
                  </a:path>
                </a:pathLst>
              </a:custGeom>
              <a:solidFill>
                <a:srgbClr val="131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3" name="Google Shape;2232;p55"/>
              <p:cNvSpPr/>
              <p:nvPr/>
            </p:nvSpPr>
            <p:spPr>
              <a:xfrm>
                <a:off x="3231386" y="2469355"/>
                <a:ext cx="21830" cy="22138"/>
              </a:xfrm>
              <a:custGeom>
                <a:avLst/>
                <a:gdLst/>
                <a:ahLst/>
                <a:cxnLst/>
                <a:rect l="l" t="t" r="r" b="b"/>
                <a:pathLst>
                  <a:path w="2336" h="2369" extrusionOk="0">
                    <a:moveTo>
                      <a:pt x="367" y="0"/>
                    </a:moveTo>
                    <a:cubicBezTo>
                      <a:pt x="284" y="0"/>
                      <a:pt x="200" y="34"/>
                      <a:pt x="134" y="101"/>
                    </a:cubicBezTo>
                    <a:cubicBezTo>
                      <a:pt x="0" y="234"/>
                      <a:pt x="0" y="467"/>
                      <a:pt x="134" y="601"/>
                    </a:cubicBezTo>
                    <a:lnTo>
                      <a:pt x="1735" y="2269"/>
                    </a:lnTo>
                    <a:cubicBezTo>
                      <a:pt x="1802" y="2335"/>
                      <a:pt x="1885" y="2369"/>
                      <a:pt x="1968" y="2369"/>
                    </a:cubicBezTo>
                    <a:cubicBezTo>
                      <a:pt x="2052" y="2369"/>
                      <a:pt x="2135" y="2335"/>
                      <a:pt x="2202" y="2269"/>
                    </a:cubicBezTo>
                    <a:cubicBezTo>
                      <a:pt x="2335" y="2135"/>
                      <a:pt x="2335" y="1935"/>
                      <a:pt x="2202" y="1802"/>
                    </a:cubicBezTo>
                    <a:lnTo>
                      <a:pt x="601" y="101"/>
                    </a:lnTo>
                    <a:cubicBezTo>
                      <a:pt x="534" y="34"/>
                      <a:pt x="451" y="0"/>
                      <a:pt x="367" y="0"/>
                    </a:cubicBezTo>
                    <a:close/>
                  </a:path>
                </a:pathLst>
              </a:custGeom>
              <a:solidFill>
                <a:srgbClr val="C4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4" name="Google Shape;2233;p55"/>
              <p:cNvSpPr/>
              <p:nvPr/>
            </p:nvSpPr>
            <p:spPr>
              <a:xfrm>
                <a:off x="3252888" y="2446601"/>
                <a:ext cx="24016" cy="24867"/>
              </a:xfrm>
              <a:custGeom>
                <a:avLst/>
                <a:gdLst/>
                <a:ahLst/>
                <a:cxnLst/>
                <a:rect l="l" t="t" r="r" b="b"/>
                <a:pathLst>
                  <a:path w="2570" h="2661" extrusionOk="0">
                    <a:moveTo>
                      <a:pt x="501" y="167"/>
                    </a:moveTo>
                    <a:cubicBezTo>
                      <a:pt x="601" y="167"/>
                      <a:pt x="668" y="201"/>
                      <a:pt x="735" y="267"/>
                    </a:cubicBezTo>
                    <a:lnTo>
                      <a:pt x="2336" y="1968"/>
                    </a:lnTo>
                    <a:cubicBezTo>
                      <a:pt x="2469" y="2102"/>
                      <a:pt x="2469" y="2302"/>
                      <a:pt x="2336" y="2435"/>
                    </a:cubicBezTo>
                    <a:cubicBezTo>
                      <a:pt x="2269" y="2502"/>
                      <a:pt x="2203" y="2536"/>
                      <a:pt x="2102" y="2536"/>
                    </a:cubicBezTo>
                    <a:cubicBezTo>
                      <a:pt x="2002" y="2536"/>
                      <a:pt x="1936" y="2502"/>
                      <a:pt x="1869" y="2435"/>
                    </a:cubicBezTo>
                    <a:lnTo>
                      <a:pt x="268" y="734"/>
                    </a:lnTo>
                    <a:cubicBezTo>
                      <a:pt x="134" y="601"/>
                      <a:pt x="134" y="401"/>
                      <a:pt x="268" y="267"/>
                    </a:cubicBezTo>
                    <a:cubicBezTo>
                      <a:pt x="335" y="201"/>
                      <a:pt x="401" y="167"/>
                      <a:pt x="501" y="167"/>
                    </a:cubicBezTo>
                    <a:close/>
                    <a:moveTo>
                      <a:pt x="501" y="0"/>
                    </a:moveTo>
                    <a:lnTo>
                      <a:pt x="501" y="34"/>
                    </a:lnTo>
                    <a:cubicBezTo>
                      <a:pt x="368" y="34"/>
                      <a:pt x="268" y="67"/>
                      <a:pt x="168" y="167"/>
                    </a:cubicBezTo>
                    <a:cubicBezTo>
                      <a:pt x="68" y="234"/>
                      <a:pt x="1" y="367"/>
                      <a:pt x="1" y="501"/>
                    </a:cubicBezTo>
                    <a:cubicBezTo>
                      <a:pt x="1" y="634"/>
                      <a:pt x="68" y="734"/>
                      <a:pt x="134" y="834"/>
                    </a:cubicBezTo>
                    <a:lnTo>
                      <a:pt x="1736" y="2536"/>
                    </a:lnTo>
                    <a:cubicBezTo>
                      <a:pt x="1836" y="2619"/>
                      <a:pt x="1961" y="2661"/>
                      <a:pt x="2082" y="2661"/>
                    </a:cubicBezTo>
                    <a:cubicBezTo>
                      <a:pt x="2203" y="2661"/>
                      <a:pt x="2319" y="2619"/>
                      <a:pt x="2403" y="2536"/>
                    </a:cubicBezTo>
                    <a:cubicBezTo>
                      <a:pt x="2503" y="2435"/>
                      <a:pt x="2569" y="2335"/>
                      <a:pt x="2569" y="2202"/>
                    </a:cubicBezTo>
                    <a:cubicBezTo>
                      <a:pt x="2569" y="2069"/>
                      <a:pt x="2536" y="1935"/>
                      <a:pt x="2436" y="1835"/>
                    </a:cubicBezTo>
                    <a:lnTo>
                      <a:pt x="835" y="167"/>
                    </a:lnTo>
                    <a:cubicBezTo>
                      <a:pt x="768" y="67"/>
                      <a:pt x="635" y="0"/>
                      <a:pt x="501" y="0"/>
                    </a:cubicBezTo>
                    <a:close/>
                  </a:path>
                </a:pathLst>
              </a:custGeom>
              <a:solidFill>
                <a:srgbClr val="131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5" name="Google Shape;2234;p55"/>
              <p:cNvSpPr/>
              <p:nvPr/>
            </p:nvSpPr>
            <p:spPr>
              <a:xfrm>
                <a:off x="3254140" y="2448161"/>
                <a:ext cx="21521" cy="22138"/>
              </a:xfrm>
              <a:custGeom>
                <a:avLst/>
                <a:gdLst/>
                <a:ahLst/>
                <a:cxnLst/>
                <a:rect l="l" t="t" r="r" b="b"/>
                <a:pathLst>
                  <a:path w="2303" h="2369" extrusionOk="0">
                    <a:moveTo>
                      <a:pt x="355" y="0"/>
                    </a:moveTo>
                    <a:cubicBezTo>
                      <a:pt x="267" y="0"/>
                      <a:pt x="184" y="34"/>
                      <a:pt x="134" y="100"/>
                    </a:cubicBezTo>
                    <a:cubicBezTo>
                      <a:pt x="0" y="234"/>
                      <a:pt x="0" y="434"/>
                      <a:pt x="134" y="567"/>
                    </a:cubicBezTo>
                    <a:lnTo>
                      <a:pt x="1702" y="2268"/>
                    </a:lnTo>
                    <a:cubicBezTo>
                      <a:pt x="1768" y="2335"/>
                      <a:pt x="1852" y="2369"/>
                      <a:pt x="1939" y="2369"/>
                    </a:cubicBezTo>
                    <a:cubicBezTo>
                      <a:pt x="2027" y="2369"/>
                      <a:pt x="2119" y="2335"/>
                      <a:pt x="2202" y="2268"/>
                    </a:cubicBezTo>
                    <a:cubicBezTo>
                      <a:pt x="2302" y="2135"/>
                      <a:pt x="2302" y="1935"/>
                      <a:pt x="2202" y="1801"/>
                    </a:cubicBezTo>
                    <a:lnTo>
                      <a:pt x="601" y="100"/>
                    </a:lnTo>
                    <a:cubicBezTo>
                      <a:pt x="534" y="34"/>
                      <a:pt x="442" y="0"/>
                      <a:pt x="355" y="0"/>
                    </a:cubicBezTo>
                    <a:close/>
                  </a:path>
                </a:pathLst>
              </a:custGeom>
              <a:solidFill>
                <a:srgbClr val="C4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6" name="Google Shape;2235;p55"/>
              <p:cNvSpPr/>
              <p:nvPr/>
            </p:nvSpPr>
            <p:spPr>
              <a:xfrm>
                <a:off x="3275025" y="2425407"/>
                <a:ext cx="24633" cy="24942"/>
              </a:xfrm>
              <a:custGeom>
                <a:avLst/>
                <a:gdLst/>
                <a:ahLst/>
                <a:cxnLst/>
                <a:rect l="l" t="t" r="r" b="b"/>
                <a:pathLst>
                  <a:path w="2636" h="2669" extrusionOk="0">
                    <a:moveTo>
                      <a:pt x="567" y="167"/>
                    </a:moveTo>
                    <a:cubicBezTo>
                      <a:pt x="634" y="167"/>
                      <a:pt x="734" y="200"/>
                      <a:pt x="801" y="267"/>
                    </a:cubicBezTo>
                    <a:lnTo>
                      <a:pt x="2402" y="1968"/>
                    </a:lnTo>
                    <a:cubicBezTo>
                      <a:pt x="2535" y="2102"/>
                      <a:pt x="2535" y="2302"/>
                      <a:pt x="2402" y="2435"/>
                    </a:cubicBezTo>
                    <a:cubicBezTo>
                      <a:pt x="2335" y="2502"/>
                      <a:pt x="2235" y="2535"/>
                      <a:pt x="2169" y="2535"/>
                    </a:cubicBezTo>
                    <a:cubicBezTo>
                      <a:pt x="2068" y="2535"/>
                      <a:pt x="1968" y="2502"/>
                      <a:pt x="1902" y="2435"/>
                    </a:cubicBezTo>
                    <a:lnTo>
                      <a:pt x="334" y="734"/>
                    </a:lnTo>
                    <a:cubicBezTo>
                      <a:pt x="200" y="601"/>
                      <a:pt x="200" y="367"/>
                      <a:pt x="334" y="267"/>
                    </a:cubicBezTo>
                    <a:cubicBezTo>
                      <a:pt x="367" y="200"/>
                      <a:pt x="467" y="167"/>
                      <a:pt x="534" y="167"/>
                    </a:cubicBezTo>
                    <a:close/>
                    <a:moveTo>
                      <a:pt x="534" y="0"/>
                    </a:moveTo>
                    <a:cubicBezTo>
                      <a:pt x="434" y="0"/>
                      <a:pt x="301" y="67"/>
                      <a:pt x="234" y="134"/>
                    </a:cubicBezTo>
                    <a:cubicBezTo>
                      <a:pt x="34" y="334"/>
                      <a:pt x="0" y="634"/>
                      <a:pt x="200" y="834"/>
                    </a:cubicBezTo>
                    <a:lnTo>
                      <a:pt x="1802" y="2535"/>
                    </a:lnTo>
                    <a:cubicBezTo>
                      <a:pt x="1868" y="2602"/>
                      <a:pt x="2002" y="2669"/>
                      <a:pt x="2135" y="2669"/>
                    </a:cubicBezTo>
                    <a:cubicBezTo>
                      <a:pt x="2269" y="2669"/>
                      <a:pt x="2369" y="2635"/>
                      <a:pt x="2469" y="2535"/>
                    </a:cubicBezTo>
                    <a:cubicBezTo>
                      <a:pt x="2569" y="2435"/>
                      <a:pt x="2636" y="2335"/>
                      <a:pt x="2636" y="2202"/>
                    </a:cubicBezTo>
                    <a:cubicBezTo>
                      <a:pt x="2636" y="2068"/>
                      <a:pt x="2569" y="1935"/>
                      <a:pt x="2502" y="1868"/>
                    </a:cubicBezTo>
                    <a:lnTo>
                      <a:pt x="901" y="167"/>
                    </a:lnTo>
                    <a:cubicBezTo>
                      <a:pt x="801" y="67"/>
                      <a:pt x="667" y="0"/>
                      <a:pt x="534" y="0"/>
                    </a:cubicBezTo>
                    <a:close/>
                  </a:path>
                </a:pathLst>
              </a:custGeom>
              <a:solidFill>
                <a:srgbClr val="131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7" name="Google Shape;2236;p55"/>
              <p:cNvSpPr/>
              <p:nvPr/>
            </p:nvSpPr>
            <p:spPr>
              <a:xfrm>
                <a:off x="3276586" y="2426958"/>
                <a:ext cx="21830" cy="21876"/>
              </a:xfrm>
              <a:custGeom>
                <a:avLst/>
                <a:gdLst/>
                <a:ahLst/>
                <a:cxnLst/>
                <a:rect l="l" t="t" r="r" b="b"/>
                <a:pathLst>
                  <a:path w="2336" h="2341" extrusionOk="0">
                    <a:moveTo>
                      <a:pt x="367" y="1"/>
                    </a:moveTo>
                    <a:cubicBezTo>
                      <a:pt x="284" y="1"/>
                      <a:pt x="200" y="34"/>
                      <a:pt x="134" y="101"/>
                    </a:cubicBezTo>
                    <a:cubicBezTo>
                      <a:pt x="0" y="201"/>
                      <a:pt x="0" y="435"/>
                      <a:pt x="134" y="568"/>
                    </a:cubicBezTo>
                    <a:lnTo>
                      <a:pt x="1735" y="2269"/>
                    </a:lnTo>
                    <a:cubicBezTo>
                      <a:pt x="1797" y="2316"/>
                      <a:pt x="1873" y="2341"/>
                      <a:pt x="1950" y="2341"/>
                    </a:cubicBezTo>
                    <a:cubicBezTo>
                      <a:pt x="2040" y="2341"/>
                      <a:pt x="2130" y="2307"/>
                      <a:pt x="2202" y="2236"/>
                    </a:cubicBezTo>
                    <a:cubicBezTo>
                      <a:pt x="2335" y="2136"/>
                      <a:pt x="2335" y="1902"/>
                      <a:pt x="2202" y="1769"/>
                    </a:cubicBezTo>
                    <a:lnTo>
                      <a:pt x="601" y="101"/>
                    </a:lnTo>
                    <a:cubicBezTo>
                      <a:pt x="534" y="34"/>
                      <a:pt x="450" y="1"/>
                      <a:pt x="367" y="1"/>
                    </a:cubicBezTo>
                    <a:close/>
                  </a:path>
                </a:pathLst>
              </a:custGeom>
              <a:solidFill>
                <a:srgbClr val="C4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8" name="Google Shape;2237;p55"/>
              <p:cNvSpPr/>
              <p:nvPr/>
            </p:nvSpPr>
            <p:spPr>
              <a:xfrm>
                <a:off x="3298406" y="2404204"/>
                <a:ext cx="24007" cy="24951"/>
              </a:xfrm>
              <a:custGeom>
                <a:avLst/>
                <a:gdLst/>
                <a:ahLst/>
                <a:cxnLst/>
                <a:rect l="l" t="t" r="r" b="b"/>
                <a:pathLst>
                  <a:path w="2569" h="2670" extrusionOk="0">
                    <a:moveTo>
                      <a:pt x="467" y="134"/>
                    </a:moveTo>
                    <a:cubicBezTo>
                      <a:pt x="567" y="134"/>
                      <a:pt x="667" y="168"/>
                      <a:pt x="734" y="268"/>
                    </a:cubicBezTo>
                    <a:lnTo>
                      <a:pt x="2302" y="1936"/>
                    </a:lnTo>
                    <a:cubicBezTo>
                      <a:pt x="2535" y="2169"/>
                      <a:pt x="2368" y="2503"/>
                      <a:pt x="2068" y="2503"/>
                    </a:cubicBezTo>
                    <a:cubicBezTo>
                      <a:pt x="1968" y="2503"/>
                      <a:pt x="1868" y="2469"/>
                      <a:pt x="1835" y="2403"/>
                    </a:cubicBezTo>
                    <a:lnTo>
                      <a:pt x="234" y="735"/>
                    </a:lnTo>
                    <a:cubicBezTo>
                      <a:pt x="33" y="501"/>
                      <a:pt x="167" y="134"/>
                      <a:pt x="467" y="134"/>
                    </a:cubicBezTo>
                    <a:close/>
                    <a:moveTo>
                      <a:pt x="467" y="1"/>
                    </a:moveTo>
                    <a:cubicBezTo>
                      <a:pt x="334" y="1"/>
                      <a:pt x="234" y="34"/>
                      <a:pt x="134" y="134"/>
                    </a:cubicBezTo>
                    <a:cubicBezTo>
                      <a:pt x="33" y="234"/>
                      <a:pt x="0" y="334"/>
                      <a:pt x="0" y="468"/>
                    </a:cubicBezTo>
                    <a:cubicBezTo>
                      <a:pt x="0" y="601"/>
                      <a:pt x="33" y="735"/>
                      <a:pt x="134" y="801"/>
                    </a:cubicBezTo>
                    <a:lnTo>
                      <a:pt x="1701" y="2503"/>
                    </a:lnTo>
                    <a:cubicBezTo>
                      <a:pt x="1801" y="2603"/>
                      <a:pt x="1935" y="2669"/>
                      <a:pt x="2068" y="2669"/>
                    </a:cubicBezTo>
                    <a:cubicBezTo>
                      <a:pt x="2202" y="2669"/>
                      <a:pt x="2302" y="2603"/>
                      <a:pt x="2402" y="2536"/>
                    </a:cubicBezTo>
                    <a:cubicBezTo>
                      <a:pt x="2569" y="2336"/>
                      <a:pt x="2569" y="2036"/>
                      <a:pt x="2402" y="1835"/>
                    </a:cubicBezTo>
                    <a:lnTo>
                      <a:pt x="801" y="168"/>
                    </a:lnTo>
                    <a:cubicBezTo>
                      <a:pt x="701" y="68"/>
                      <a:pt x="567" y="1"/>
                      <a:pt x="467" y="1"/>
                    </a:cubicBezTo>
                    <a:close/>
                  </a:path>
                </a:pathLst>
              </a:custGeom>
              <a:solidFill>
                <a:srgbClr val="131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9" name="Google Shape;2238;p55"/>
              <p:cNvSpPr/>
              <p:nvPr/>
            </p:nvSpPr>
            <p:spPr>
              <a:xfrm>
                <a:off x="3299340" y="2405456"/>
                <a:ext cx="21830" cy="22138"/>
              </a:xfrm>
              <a:custGeom>
                <a:avLst/>
                <a:gdLst/>
                <a:ahLst/>
                <a:cxnLst/>
                <a:rect l="l" t="t" r="r" b="b"/>
                <a:pathLst>
                  <a:path w="2336" h="2369" extrusionOk="0">
                    <a:moveTo>
                      <a:pt x="367" y="0"/>
                    </a:moveTo>
                    <a:cubicBezTo>
                      <a:pt x="284" y="0"/>
                      <a:pt x="200" y="34"/>
                      <a:pt x="134" y="100"/>
                    </a:cubicBezTo>
                    <a:cubicBezTo>
                      <a:pt x="0" y="234"/>
                      <a:pt x="0" y="467"/>
                      <a:pt x="134" y="601"/>
                    </a:cubicBezTo>
                    <a:lnTo>
                      <a:pt x="1735" y="2269"/>
                    </a:lnTo>
                    <a:cubicBezTo>
                      <a:pt x="1785" y="2335"/>
                      <a:pt x="1868" y="2369"/>
                      <a:pt x="1956" y="2369"/>
                    </a:cubicBezTo>
                    <a:cubicBezTo>
                      <a:pt x="2043" y="2369"/>
                      <a:pt x="2135" y="2335"/>
                      <a:pt x="2202" y="2269"/>
                    </a:cubicBezTo>
                    <a:cubicBezTo>
                      <a:pt x="2335" y="2135"/>
                      <a:pt x="2335" y="1935"/>
                      <a:pt x="2202" y="1802"/>
                    </a:cubicBezTo>
                    <a:lnTo>
                      <a:pt x="601" y="100"/>
                    </a:lnTo>
                    <a:cubicBezTo>
                      <a:pt x="534" y="34"/>
                      <a:pt x="451" y="0"/>
                      <a:pt x="367" y="0"/>
                    </a:cubicBezTo>
                    <a:close/>
                  </a:path>
                </a:pathLst>
              </a:custGeom>
              <a:solidFill>
                <a:srgbClr val="C4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0" name="Google Shape;2239;p55"/>
              <p:cNvSpPr/>
              <p:nvPr/>
            </p:nvSpPr>
            <p:spPr>
              <a:xfrm>
                <a:off x="3320842" y="2382702"/>
                <a:ext cx="24325" cy="24942"/>
              </a:xfrm>
              <a:custGeom>
                <a:avLst/>
                <a:gdLst/>
                <a:ahLst/>
                <a:cxnLst/>
                <a:rect l="l" t="t" r="r" b="b"/>
                <a:pathLst>
                  <a:path w="2603" h="2669" extrusionOk="0">
                    <a:moveTo>
                      <a:pt x="501" y="167"/>
                    </a:moveTo>
                    <a:cubicBezTo>
                      <a:pt x="601" y="167"/>
                      <a:pt x="668" y="200"/>
                      <a:pt x="735" y="267"/>
                    </a:cubicBezTo>
                    <a:lnTo>
                      <a:pt x="2336" y="1968"/>
                    </a:lnTo>
                    <a:cubicBezTo>
                      <a:pt x="2469" y="2102"/>
                      <a:pt x="2469" y="2302"/>
                      <a:pt x="2336" y="2435"/>
                    </a:cubicBezTo>
                    <a:cubicBezTo>
                      <a:pt x="2269" y="2502"/>
                      <a:pt x="2202" y="2535"/>
                      <a:pt x="2102" y="2535"/>
                    </a:cubicBezTo>
                    <a:cubicBezTo>
                      <a:pt x="2002" y="2535"/>
                      <a:pt x="1902" y="2502"/>
                      <a:pt x="1869" y="2435"/>
                    </a:cubicBezTo>
                    <a:lnTo>
                      <a:pt x="268" y="734"/>
                    </a:lnTo>
                    <a:cubicBezTo>
                      <a:pt x="134" y="601"/>
                      <a:pt x="134" y="400"/>
                      <a:pt x="268" y="267"/>
                    </a:cubicBezTo>
                    <a:cubicBezTo>
                      <a:pt x="334" y="200"/>
                      <a:pt x="401" y="167"/>
                      <a:pt x="501" y="167"/>
                    </a:cubicBezTo>
                    <a:close/>
                    <a:moveTo>
                      <a:pt x="468" y="0"/>
                    </a:moveTo>
                    <a:lnTo>
                      <a:pt x="501" y="34"/>
                    </a:lnTo>
                    <a:cubicBezTo>
                      <a:pt x="234" y="34"/>
                      <a:pt x="34" y="234"/>
                      <a:pt x="1" y="501"/>
                    </a:cubicBezTo>
                    <a:cubicBezTo>
                      <a:pt x="1" y="601"/>
                      <a:pt x="68" y="734"/>
                      <a:pt x="134" y="834"/>
                    </a:cubicBezTo>
                    <a:lnTo>
                      <a:pt x="1735" y="2502"/>
                    </a:lnTo>
                    <a:cubicBezTo>
                      <a:pt x="1835" y="2602"/>
                      <a:pt x="1969" y="2669"/>
                      <a:pt x="2102" y="2669"/>
                    </a:cubicBezTo>
                    <a:cubicBezTo>
                      <a:pt x="2202" y="2669"/>
                      <a:pt x="2336" y="2602"/>
                      <a:pt x="2403" y="2535"/>
                    </a:cubicBezTo>
                    <a:cubicBezTo>
                      <a:pt x="2603" y="2335"/>
                      <a:pt x="2603" y="2035"/>
                      <a:pt x="2403" y="1835"/>
                    </a:cubicBezTo>
                    <a:lnTo>
                      <a:pt x="835" y="167"/>
                    </a:lnTo>
                    <a:cubicBezTo>
                      <a:pt x="735" y="67"/>
                      <a:pt x="601" y="0"/>
                      <a:pt x="468" y="0"/>
                    </a:cubicBezTo>
                    <a:close/>
                  </a:path>
                </a:pathLst>
              </a:custGeom>
              <a:solidFill>
                <a:srgbClr val="131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1" name="Google Shape;2240;p55"/>
              <p:cNvSpPr/>
              <p:nvPr/>
            </p:nvSpPr>
            <p:spPr>
              <a:xfrm>
                <a:off x="3321776" y="2384253"/>
                <a:ext cx="21830" cy="22147"/>
              </a:xfrm>
              <a:custGeom>
                <a:avLst/>
                <a:gdLst/>
                <a:ahLst/>
                <a:cxnLst/>
                <a:rect l="l" t="t" r="r" b="b"/>
                <a:pathLst>
                  <a:path w="2336" h="2370" extrusionOk="0">
                    <a:moveTo>
                      <a:pt x="385" y="1"/>
                    </a:moveTo>
                    <a:cubicBezTo>
                      <a:pt x="293" y="1"/>
                      <a:pt x="201" y="34"/>
                      <a:pt x="134" y="101"/>
                    </a:cubicBezTo>
                    <a:cubicBezTo>
                      <a:pt x="1" y="234"/>
                      <a:pt x="1" y="435"/>
                      <a:pt x="134" y="568"/>
                    </a:cubicBezTo>
                    <a:lnTo>
                      <a:pt x="1735" y="2269"/>
                    </a:lnTo>
                    <a:cubicBezTo>
                      <a:pt x="1802" y="2336"/>
                      <a:pt x="1894" y="2369"/>
                      <a:pt x="1986" y="2369"/>
                    </a:cubicBezTo>
                    <a:cubicBezTo>
                      <a:pt x="2077" y="2369"/>
                      <a:pt x="2169" y="2336"/>
                      <a:pt x="2236" y="2269"/>
                    </a:cubicBezTo>
                    <a:cubicBezTo>
                      <a:pt x="2336" y="2136"/>
                      <a:pt x="2336" y="1902"/>
                      <a:pt x="2236" y="1769"/>
                    </a:cubicBezTo>
                    <a:lnTo>
                      <a:pt x="635" y="101"/>
                    </a:lnTo>
                    <a:cubicBezTo>
                      <a:pt x="568" y="34"/>
                      <a:pt x="476" y="1"/>
                      <a:pt x="385" y="1"/>
                    </a:cubicBezTo>
                    <a:close/>
                  </a:path>
                </a:pathLst>
              </a:custGeom>
              <a:solidFill>
                <a:srgbClr val="C4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2" name="Google Shape;2241;p55"/>
              <p:cNvSpPr/>
              <p:nvPr/>
            </p:nvSpPr>
            <p:spPr>
              <a:xfrm>
                <a:off x="3343288" y="2361499"/>
                <a:ext cx="24325" cy="24792"/>
              </a:xfrm>
              <a:custGeom>
                <a:avLst/>
                <a:gdLst/>
                <a:ahLst/>
                <a:cxnLst/>
                <a:rect l="l" t="t" r="r" b="b"/>
                <a:pathLst>
                  <a:path w="2603" h="2653" extrusionOk="0">
                    <a:moveTo>
                      <a:pt x="501" y="168"/>
                    </a:moveTo>
                    <a:cubicBezTo>
                      <a:pt x="601" y="168"/>
                      <a:pt x="701" y="201"/>
                      <a:pt x="768" y="268"/>
                    </a:cubicBezTo>
                    <a:lnTo>
                      <a:pt x="2369" y="1936"/>
                    </a:lnTo>
                    <a:cubicBezTo>
                      <a:pt x="2536" y="2169"/>
                      <a:pt x="2402" y="2503"/>
                      <a:pt x="2102" y="2536"/>
                    </a:cubicBezTo>
                    <a:cubicBezTo>
                      <a:pt x="2002" y="2536"/>
                      <a:pt x="1935" y="2469"/>
                      <a:pt x="1869" y="2403"/>
                    </a:cubicBezTo>
                    <a:lnTo>
                      <a:pt x="267" y="735"/>
                    </a:lnTo>
                    <a:cubicBezTo>
                      <a:pt x="67" y="501"/>
                      <a:pt x="201" y="168"/>
                      <a:pt x="501" y="168"/>
                    </a:cubicBezTo>
                    <a:close/>
                    <a:moveTo>
                      <a:pt x="501" y="1"/>
                    </a:moveTo>
                    <a:cubicBezTo>
                      <a:pt x="401" y="1"/>
                      <a:pt x="267" y="68"/>
                      <a:pt x="167" y="134"/>
                    </a:cubicBezTo>
                    <a:cubicBezTo>
                      <a:pt x="1" y="334"/>
                      <a:pt x="1" y="635"/>
                      <a:pt x="167" y="835"/>
                    </a:cubicBezTo>
                    <a:lnTo>
                      <a:pt x="1768" y="2503"/>
                    </a:lnTo>
                    <a:cubicBezTo>
                      <a:pt x="1869" y="2603"/>
                      <a:pt x="1994" y="2653"/>
                      <a:pt x="2119" y="2653"/>
                    </a:cubicBezTo>
                    <a:cubicBezTo>
                      <a:pt x="2244" y="2653"/>
                      <a:pt x="2369" y="2603"/>
                      <a:pt x="2469" y="2503"/>
                    </a:cubicBezTo>
                    <a:cubicBezTo>
                      <a:pt x="2536" y="2436"/>
                      <a:pt x="2602" y="2303"/>
                      <a:pt x="2602" y="2169"/>
                    </a:cubicBezTo>
                    <a:cubicBezTo>
                      <a:pt x="2602" y="2036"/>
                      <a:pt x="2569" y="1936"/>
                      <a:pt x="2469" y="1836"/>
                    </a:cubicBezTo>
                    <a:lnTo>
                      <a:pt x="901" y="134"/>
                    </a:lnTo>
                    <a:cubicBezTo>
                      <a:pt x="801" y="34"/>
                      <a:pt x="668" y="1"/>
                      <a:pt x="534" y="1"/>
                    </a:cubicBezTo>
                    <a:close/>
                  </a:path>
                </a:pathLst>
              </a:custGeom>
              <a:solidFill>
                <a:srgbClr val="1314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3" name="Google Shape;2242;p55"/>
              <p:cNvSpPr/>
              <p:nvPr/>
            </p:nvSpPr>
            <p:spPr>
              <a:xfrm>
                <a:off x="3344531" y="2362751"/>
                <a:ext cx="21830" cy="22138"/>
              </a:xfrm>
              <a:custGeom>
                <a:avLst/>
                <a:gdLst/>
                <a:ahLst/>
                <a:cxnLst/>
                <a:rect l="l" t="t" r="r" b="b"/>
                <a:pathLst>
                  <a:path w="2336" h="2369" extrusionOk="0">
                    <a:moveTo>
                      <a:pt x="368" y="0"/>
                    </a:moveTo>
                    <a:cubicBezTo>
                      <a:pt x="285" y="0"/>
                      <a:pt x="201" y="34"/>
                      <a:pt x="134" y="100"/>
                    </a:cubicBezTo>
                    <a:cubicBezTo>
                      <a:pt x="1" y="234"/>
                      <a:pt x="1" y="467"/>
                      <a:pt x="134" y="601"/>
                    </a:cubicBezTo>
                    <a:lnTo>
                      <a:pt x="1736" y="2269"/>
                    </a:lnTo>
                    <a:cubicBezTo>
                      <a:pt x="1802" y="2335"/>
                      <a:pt x="1886" y="2369"/>
                      <a:pt x="1969" y="2369"/>
                    </a:cubicBezTo>
                    <a:cubicBezTo>
                      <a:pt x="2052" y="2369"/>
                      <a:pt x="2136" y="2335"/>
                      <a:pt x="2203" y="2269"/>
                    </a:cubicBezTo>
                    <a:cubicBezTo>
                      <a:pt x="2336" y="2135"/>
                      <a:pt x="2336" y="1935"/>
                      <a:pt x="2203" y="1802"/>
                    </a:cubicBezTo>
                    <a:lnTo>
                      <a:pt x="601" y="100"/>
                    </a:lnTo>
                    <a:cubicBezTo>
                      <a:pt x="535" y="34"/>
                      <a:pt x="451" y="0"/>
                      <a:pt x="368" y="0"/>
                    </a:cubicBezTo>
                    <a:close/>
                  </a:path>
                </a:pathLst>
              </a:custGeom>
              <a:solidFill>
                <a:srgbClr val="C464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4" name="Google Shape;2243;p55"/>
              <p:cNvSpPr/>
              <p:nvPr/>
            </p:nvSpPr>
            <p:spPr>
              <a:xfrm>
                <a:off x="3089245" y="2307889"/>
                <a:ext cx="312036" cy="296141"/>
              </a:xfrm>
              <a:custGeom>
                <a:avLst/>
                <a:gdLst/>
                <a:ahLst/>
                <a:cxnLst/>
                <a:rect l="l" t="t" r="r" b="b"/>
                <a:pathLst>
                  <a:path w="33391" h="31690" fill="none" extrusionOk="0">
                    <a:moveTo>
                      <a:pt x="33391" y="0"/>
                    </a:moveTo>
                    <a:lnTo>
                      <a:pt x="31623" y="2102"/>
                    </a:lnTo>
                    <a:lnTo>
                      <a:pt x="0" y="31690"/>
                    </a:lnTo>
                  </a:path>
                </a:pathLst>
              </a:custGeom>
              <a:noFill/>
              <a:ln w="5000" cap="flat" cmpd="sng">
                <a:solidFill>
                  <a:srgbClr val="13141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5" name="Google Shape;2244;p55"/>
              <p:cNvSpPr/>
              <p:nvPr/>
            </p:nvSpPr>
            <p:spPr>
              <a:xfrm>
                <a:off x="3093917" y="2293554"/>
                <a:ext cx="327007" cy="315158"/>
              </a:xfrm>
              <a:custGeom>
                <a:avLst/>
                <a:gdLst/>
                <a:ahLst/>
                <a:cxnLst/>
                <a:rect l="l" t="t" r="r" b="b"/>
                <a:pathLst>
                  <a:path w="34993" h="33725" fill="none" extrusionOk="0">
                    <a:moveTo>
                      <a:pt x="1" y="33724"/>
                    </a:moveTo>
                    <a:lnTo>
                      <a:pt x="32958" y="2502"/>
                    </a:lnTo>
                    <a:lnTo>
                      <a:pt x="34992" y="0"/>
                    </a:lnTo>
                  </a:path>
                </a:pathLst>
              </a:custGeom>
              <a:noFill/>
              <a:ln w="5000" cap="flat" cmpd="sng">
                <a:solidFill>
                  <a:srgbClr val="13141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6" name="Google Shape;2245;p55"/>
              <p:cNvSpPr/>
              <p:nvPr/>
            </p:nvSpPr>
            <p:spPr>
              <a:xfrm>
                <a:off x="3098599" y="2274846"/>
                <a:ext cx="339473" cy="338539"/>
              </a:xfrm>
              <a:custGeom>
                <a:avLst/>
                <a:gdLst/>
                <a:ahLst/>
                <a:cxnLst/>
                <a:rect l="l" t="t" r="r" b="b"/>
                <a:pathLst>
                  <a:path w="36327" h="36227" fill="none" extrusionOk="0">
                    <a:moveTo>
                      <a:pt x="36326" y="1"/>
                    </a:moveTo>
                    <a:lnTo>
                      <a:pt x="35059" y="2602"/>
                    </a:lnTo>
                    <a:lnTo>
                      <a:pt x="0" y="36227"/>
                    </a:lnTo>
                  </a:path>
                </a:pathLst>
              </a:custGeom>
              <a:noFill/>
              <a:ln w="5000" cap="flat" cmpd="sng">
                <a:solidFill>
                  <a:srgbClr val="13141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7" name="Google Shape;2246;p55"/>
              <p:cNvSpPr/>
              <p:nvPr/>
            </p:nvSpPr>
            <p:spPr>
              <a:xfrm>
                <a:off x="3112307" y="2327522"/>
                <a:ext cx="308616" cy="300196"/>
              </a:xfrm>
              <a:custGeom>
                <a:avLst/>
                <a:gdLst/>
                <a:ahLst/>
                <a:cxnLst/>
                <a:rect l="l" t="t" r="r" b="b"/>
                <a:pathLst>
                  <a:path w="33025" h="32124" fill="none" extrusionOk="0">
                    <a:moveTo>
                      <a:pt x="33024" y="1"/>
                    </a:moveTo>
                    <a:lnTo>
                      <a:pt x="30790" y="1669"/>
                    </a:lnTo>
                    <a:lnTo>
                      <a:pt x="1" y="32124"/>
                    </a:lnTo>
                  </a:path>
                </a:pathLst>
              </a:custGeom>
              <a:noFill/>
              <a:ln w="5000" cap="flat" cmpd="sng">
                <a:solidFill>
                  <a:srgbClr val="13141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8" name="Google Shape;2247;p55"/>
              <p:cNvSpPr/>
              <p:nvPr/>
            </p:nvSpPr>
            <p:spPr>
              <a:xfrm>
                <a:off x="3107635" y="2309132"/>
                <a:ext cx="328558" cy="313606"/>
              </a:xfrm>
              <a:custGeom>
                <a:avLst/>
                <a:gdLst/>
                <a:ahLst/>
                <a:cxnLst/>
                <a:rect l="l" t="t" r="r" b="b"/>
                <a:pathLst>
                  <a:path w="35159" h="33559" fill="none" extrusionOk="0">
                    <a:moveTo>
                      <a:pt x="1" y="33558"/>
                    </a:moveTo>
                    <a:lnTo>
                      <a:pt x="32524" y="1869"/>
                    </a:lnTo>
                    <a:lnTo>
                      <a:pt x="35159" y="1"/>
                    </a:lnTo>
                  </a:path>
                </a:pathLst>
              </a:custGeom>
              <a:noFill/>
              <a:ln w="5000" cap="flat" cmpd="sng">
                <a:solidFill>
                  <a:srgbClr val="13141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9" name="Google Shape;2248;p55"/>
              <p:cNvSpPr/>
              <p:nvPr/>
            </p:nvSpPr>
            <p:spPr>
              <a:xfrm>
                <a:off x="3103271" y="2292611"/>
                <a:ext cx="352257" cy="325138"/>
              </a:xfrm>
              <a:custGeom>
                <a:avLst/>
                <a:gdLst/>
                <a:ahLst/>
                <a:cxnLst/>
                <a:rect l="l" t="t" r="r" b="b"/>
                <a:pathLst>
                  <a:path w="37695" h="34793" fill="none" extrusionOk="0">
                    <a:moveTo>
                      <a:pt x="37694" y="1"/>
                    </a:moveTo>
                    <a:lnTo>
                      <a:pt x="35059" y="1135"/>
                    </a:lnTo>
                    <a:lnTo>
                      <a:pt x="1" y="34793"/>
                    </a:lnTo>
                  </a:path>
                </a:pathLst>
              </a:custGeom>
              <a:noFill/>
              <a:ln w="5000" cap="flat" cmpd="sng">
                <a:solidFill>
                  <a:srgbClr val="13141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0" name="Google Shape;2249;p55"/>
              <p:cNvSpPr/>
              <p:nvPr/>
            </p:nvSpPr>
            <p:spPr>
              <a:xfrm>
                <a:off x="2950533" y="2530142"/>
                <a:ext cx="82927" cy="42557"/>
              </a:xfrm>
              <a:custGeom>
                <a:avLst/>
                <a:gdLst/>
                <a:ahLst/>
                <a:cxnLst/>
                <a:rect l="l" t="t" r="r" b="b"/>
                <a:pathLst>
                  <a:path w="8874" h="4554" extrusionOk="0">
                    <a:moveTo>
                      <a:pt x="501" y="0"/>
                    </a:moveTo>
                    <a:cubicBezTo>
                      <a:pt x="101" y="1434"/>
                      <a:pt x="1" y="2936"/>
                      <a:pt x="267" y="4403"/>
                    </a:cubicBezTo>
                    <a:cubicBezTo>
                      <a:pt x="997" y="4504"/>
                      <a:pt x="1732" y="4554"/>
                      <a:pt x="2468" y="4554"/>
                    </a:cubicBezTo>
                    <a:cubicBezTo>
                      <a:pt x="4659" y="4554"/>
                      <a:pt x="6851" y="4110"/>
                      <a:pt x="8874" y="3236"/>
                    </a:cubicBezTo>
                    <a:cubicBezTo>
                      <a:pt x="8373" y="2869"/>
                      <a:pt x="7639" y="2335"/>
                      <a:pt x="7606" y="2302"/>
                    </a:cubicBezTo>
                    <a:cubicBezTo>
                      <a:pt x="2936" y="2235"/>
                      <a:pt x="501" y="0"/>
                      <a:pt x="501" y="0"/>
                    </a:cubicBezTo>
                    <a:close/>
                  </a:path>
                </a:pathLst>
              </a:custGeom>
              <a:solidFill>
                <a:srgbClr val="D8A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1" name="Google Shape;2250;p55"/>
              <p:cNvSpPr/>
              <p:nvPr/>
            </p:nvSpPr>
            <p:spPr>
              <a:xfrm>
                <a:off x="2953028" y="2510471"/>
                <a:ext cx="253070" cy="117241"/>
              </a:xfrm>
              <a:custGeom>
                <a:avLst/>
                <a:gdLst/>
                <a:ahLst/>
                <a:cxnLst/>
                <a:rect l="l" t="t" r="r" b="b"/>
                <a:pathLst>
                  <a:path w="27081" h="12546" extrusionOk="0">
                    <a:moveTo>
                      <a:pt x="23005" y="1"/>
                    </a:moveTo>
                    <a:cubicBezTo>
                      <a:pt x="22285" y="1"/>
                      <a:pt x="20667" y="772"/>
                      <a:pt x="19781" y="1371"/>
                    </a:cubicBezTo>
                    <a:cubicBezTo>
                      <a:pt x="19014" y="1738"/>
                      <a:pt x="18313" y="2138"/>
                      <a:pt x="17980" y="2339"/>
                    </a:cubicBezTo>
                    <a:cubicBezTo>
                      <a:pt x="17880" y="2372"/>
                      <a:pt x="17813" y="2439"/>
                      <a:pt x="17713" y="2472"/>
                    </a:cubicBezTo>
                    <a:cubicBezTo>
                      <a:pt x="16679" y="2972"/>
                      <a:pt x="11909" y="4407"/>
                      <a:pt x="9107" y="5674"/>
                    </a:cubicBezTo>
                    <a:lnTo>
                      <a:pt x="8640" y="5341"/>
                    </a:lnTo>
                    <a:cubicBezTo>
                      <a:pt x="6592" y="6215"/>
                      <a:pt x="4413" y="6659"/>
                      <a:pt x="2216" y="6659"/>
                    </a:cubicBezTo>
                    <a:cubicBezTo>
                      <a:pt x="1478" y="6659"/>
                      <a:pt x="738" y="6609"/>
                      <a:pt x="0" y="6508"/>
                    </a:cubicBezTo>
                    <a:lnTo>
                      <a:pt x="0" y="6508"/>
                    </a:lnTo>
                    <a:cubicBezTo>
                      <a:pt x="601" y="9877"/>
                      <a:pt x="3136" y="11545"/>
                      <a:pt x="4470" y="12212"/>
                    </a:cubicBezTo>
                    <a:cubicBezTo>
                      <a:pt x="4937" y="12446"/>
                      <a:pt x="5471" y="12546"/>
                      <a:pt x="6005" y="12546"/>
                    </a:cubicBezTo>
                    <a:cubicBezTo>
                      <a:pt x="10441" y="12479"/>
                      <a:pt x="15545" y="10778"/>
                      <a:pt x="20682" y="6275"/>
                    </a:cubicBezTo>
                    <a:cubicBezTo>
                      <a:pt x="21398" y="6483"/>
                      <a:pt x="22247" y="6570"/>
                      <a:pt x="23015" y="6570"/>
                    </a:cubicBezTo>
                    <a:cubicBezTo>
                      <a:pt x="24215" y="6570"/>
                      <a:pt x="25218" y="6359"/>
                      <a:pt x="25218" y="6075"/>
                    </a:cubicBezTo>
                    <a:cubicBezTo>
                      <a:pt x="25218" y="5407"/>
                      <a:pt x="23384" y="5241"/>
                      <a:pt x="23384" y="5241"/>
                    </a:cubicBezTo>
                    <a:cubicBezTo>
                      <a:pt x="23384" y="5241"/>
                      <a:pt x="26786" y="5174"/>
                      <a:pt x="26719" y="4540"/>
                    </a:cubicBezTo>
                    <a:cubicBezTo>
                      <a:pt x="26686" y="3940"/>
                      <a:pt x="23584" y="3940"/>
                      <a:pt x="23584" y="3940"/>
                    </a:cubicBezTo>
                    <a:cubicBezTo>
                      <a:pt x="23584" y="3940"/>
                      <a:pt x="26719" y="3473"/>
                      <a:pt x="26920" y="2906"/>
                    </a:cubicBezTo>
                    <a:cubicBezTo>
                      <a:pt x="27081" y="2455"/>
                      <a:pt x="26324" y="2338"/>
                      <a:pt x="25499" y="2338"/>
                    </a:cubicBezTo>
                    <a:cubicBezTo>
                      <a:pt x="24614" y="2338"/>
                      <a:pt x="23651" y="2472"/>
                      <a:pt x="23651" y="2472"/>
                    </a:cubicBezTo>
                    <a:cubicBezTo>
                      <a:pt x="23651" y="2472"/>
                      <a:pt x="26653" y="1972"/>
                      <a:pt x="26386" y="1138"/>
                    </a:cubicBezTo>
                    <a:cubicBezTo>
                      <a:pt x="26331" y="972"/>
                      <a:pt x="26060" y="909"/>
                      <a:pt x="25679" y="909"/>
                    </a:cubicBezTo>
                    <a:cubicBezTo>
                      <a:pt x="24445" y="909"/>
                      <a:pt x="22049" y="1571"/>
                      <a:pt x="22049" y="1571"/>
                    </a:cubicBezTo>
                    <a:cubicBezTo>
                      <a:pt x="22049" y="1571"/>
                      <a:pt x="24018" y="571"/>
                      <a:pt x="23284" y="70"/>
                    </a:cubicBezTo>
                    <a:cubicBezTo>
                      <a:pt x="23221" y="22"/>
                      <a:pt x="23126" y="1"/>
                      <a:pt x="23005" y="1"/>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2" name="Google Shape;2251;p55"/>
              <p:cNvSpPr/>
              <p:nvPr/>
            </p:nvSpPr>
            <p:spPr>
              <a:xfrm>
                <a:off x="3245104" y="2426267"/>
                <a:ext cx="82609" cy="161396"/>
              </a:xfrm>
              <a:custGeom>
                <a:avLst/>
                <a:gdLst/>
                <a:ahLst/>
                <a:cxnLst/>
                <a:rect l="l" t="t" r="r" b="b"/>
                <a:pathLst>
                  <a:path w="8840" h="17271" extrusionOk="0">
                    <a:moveTo>
                      <a:pt x="3921" y="1"/>
                    </a:moveTo>
                    <a:cubicBezTo>
                      <a:pt x="3904" y="1"/>
                      <a:pt x="3886" y="3"/>
                      <a:pt x="3869" y="8"/>
                    </a:cubicBezTo>
                    <a:cubicBezTo>
                      <a:pt x="3036" y="242"/>
                      <a:pt x="4270" y="2977"/>
                      <a:pt x="4270" y="2977"/>
                    </a:cubicBezTo>
                    <a:cubicBezTo>
                      <a:pt x="4270" y="2977"/>
                      <a:pt x="2999" y="382"/>
                      <a:pt x="2297" y="382"/>
                    </a:cubicBezTo>
                    <a:cubicBezTo>
                      <a:pt x="2211" y="382"/>
                      <a:pt x="2134" y="421"/>
                      <a:pt x="2068" y="509"/>
                    </a:cubicBezTo>
                    <a:cubicBezTo>
                      <a:pt x="1735" y="976"/>
                      <a:pt x="3102" y="3844"/>
                      <a:pt x="3102" y="3844"/>
                    </a:cubicBezTo>
                    <a:cubicBezTo>
                      <a:pt x="3102" y="3844"/>
                      <a:pt x="1570" y="1546"/>
                      <a:pt x="943" y="1546"/>
                    </a:cubicBezTo>
                    <a:cubicBezTo>
                      <a:pt x="903" y="1546"/>
                      <a:pt x="866" y="1556"/>
                      <a:pt x="834" y="1576"/>
                    </a:cubicBezTo>
                    <a:cubicBezTo>
                      <a:pt x="300" y="1876"/>
                      <a:pt x="2135" y="4745"/>
                      <a:pt x="2135" y="4745"/>
                    </a:cubicBezTo>
                    <a:cubicBezTo>
                      <a:pt x="2135" y="4745"/>
                      <a:pt x="1176" y="3626"/>
                      <a:pt x="591" y="3626"/>
                    </a:cubicBezTo>
                    <a:cubicBezTo>
                      <a:pt x="521" y="3626"/>
                      <a:pt x="457" y="3642"/>
                      <a:pt x="400" y="3677"/>
                    </a:cubicBezTo>
                    <a:cubicBezTo>
                      <a:pt x="0" y="3944"/>
                      <a:pt x="1301" y="6346"/>
                      <a:pt x="2769" y="7614"/>
                    </a:cubicBezTo>
                    <a:cubicBezTo>
                      <a:pt x="2268" y="11450"/>
                      <a:pt x="1935" y="12117"/>
                      <a:pt x="2435" y="15152"/>
                    </a:cubicBezTo>
                    <a:cubicBezTo>
                      <a:pt x="2435" y="15152"/>
                      <a:pt x="2859" y="17271"/>
                      <a:pt x="5240" y="17271"/>
                    </a:cubicBezTo>
                    <a:cubicBezTo>
                      <a:pt x="5446" y="17271"/>
                      <a:pt x="5667" y="17255"/>
                      <a:pt x="5904" y="17220"/>
                    </a:cubicBezTo>
                    <a:cubicBezTo>
                      <a:pt x="7572" y="17054"/>
                      <a:pt x="8840" y="15619"/>
                      <a:pt x="8740" y="13951"/>
                    </a:cubicBezTo>
                    <a:cubicBezTo>
                      <a:pt x="8206" y="10883"/>
                      <a:pt x="7772" y="9081"/>
                      <a:pt x="7605" y="7947"/>
                    </a:cubicBezTo>
                    <a:cubicBezTo>
                      <a:pt x="7572" y="7814"/>
                      <a:pt x="7572" y="7714"/>
                      <a:pt x="7572" y="7647"/>
                    </a:cubicBezTo>
                    <a:cubicBezTo>
                      <a:pt x="7539" y="7280"/>
                      <a:pt x="7505" y="6479"/>
                      <a:pt x="7372" y="5612"/>
                    </a:cubicBezTo>
                    <a:cubicBezTo>
                      <a:pt x="7372" y="4345"/>
                      <a:pt x="7005" y="2143"/>
                      <a:pt x="6505" y="1976"/>
                    </a:cubicBezTo>
                    <a:cubicBezTo>
                      <a:pt x="6451" y="1957"/>
                      <a:pt x="6401" y="1948"/>
                      <a:pt x="6356" y="1948"/>
                    </a:cubicBezTo>
                    <a:cubicBezTo>
                      <a:pt x="5704" y="1948"/>
                      <a:pt x="5938" y="3844"/>
                      <a:pt x="5938" y="3844"/>
                    </a:cubicBezTo>
                    <a:cubicBezTo>
                      <a:pt x="5938" y="3844"/>
                      <a:pt x="4635" y="1"/>
                      <a:pt x="3921" y="1"/>
                    </a:cubicBez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3" name="Google Shape;2252;p55"/>
              <p:cNvSpPr/>
              <p:nvPr/>
            </p:nvSpPr>
            <p:spPr>
              <a:xfrm>
                <a:off x="3014749" y="2417614"/>
                <a:ext cx="33670" cy="113475"/>
              </a:xfrm>
              <a:custGeom>
                <a:avLst/>
                <a:gdLst/>
                <a:ahLst/>
                <a:cxnLst/>
                <a:rect l="l" t="t" r="r" b="b"/>
                <a:pathLst>
                  <a:path w="3603" h="12143" fill="none" extrusionOk="0">
                    <a:moveTo>
                      <a:pt x="3603" y="0"/>
                    </a:moveTo>
                    <a:cubicBezTo>
                      <a:pt x="3603" y="0"/>
                      <a:pt x="701" y="4403"/>
                      <a:pt x="367" y="6605"/>
                    </a:cubicBezTo>
                    <a:cubicBezTo>
                      <a:pt x="134" y="8440"/>
                      <a:pt x="0" y="10274"/>
                      <a:pt x="0" y="12142"/>
                    </a:cubicBezTo>
                  </a:path>
                </a:pathLst>
              </a:custGeom>
              <a:noFill/>
              <a:ln w="7500" cap="rnd" cmpd="sng">
                <a:solidFill>
                  <a:srgbClr val="62D0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4" name="Google Shape;2253;p55"/>
              <p:cNvSpPr/>
              <p:nvPr/>
            </p:nvSpPr>
            <p:spPr>
              <a:xfrm>
                <a:off x="2977960" y="2671339"/>
                <a:ext cx="264975" cy="146519"/>
              </a:xfrm>
              <a:custGeom>
                <a:avLst/>
                <a:gdLst/>
                <a:ahLst/>
                <a:cxnLst/>
                <a:rect l="l" t="t" r="r" b="b"/>
                <a:pathLst>
                  <a:path w="28355" h="15679" extrusionOk="0">
                    <a:moveTo>
                      <a:pt x="25486" y="1"/>
                    </a:moveTo>
                    <a:lnTo>
                      <a:pt x="6239" y="8974"/>
                    </a:lnTo>
                    <a:cubicBezTo>
                      <a:pt x="1" y="9374"/>
                      <a:pt x="768" y="15679"/>
                      <a:pt x="768" y="15679"/>
                    </a:cubicBezTo>
                    <a:lnTo>
                      <a:pt x="28355" y="10208"/>
                    </a:lnTo>
                    <a:lnTo>
                      <a:pt x="25486" y="1"/>
                    </a:lnTo>
                    <a:close/>
                  </a:path>
                </a:pathLst>
              </a:custGeom>
              <a:solidFill>
                <a:srgbClr val="EBB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5" name="Google Shape;2254;p55"/>
              <p:cNvSpPr/>
              <p:nvPr/>
            </p:nvSpPr>
            <p:spPr>
              <a:xfrm>
                <a:off x="2930900" y="2730107"/>
                <a:ext cx="107233" cy="105831"/>
              </a:xfrm>
              <a:custGeom>
                <a:avLst/>
                <a:gdLst/>
                <a:ahLst/>
                <a:cxnLst/>
                <a:rect l="l" t="t" r="r" b="b"/>
                <a:pathLst>
                  <a:path w="11475" h="11325" extrusionOk="0">
                    <a:moveTo>
                      <a:pt x="8831" y="0"/>
                    </a:moveTo>
                    <a:cubicBezTo>
                      <a:pt x="8054" y="0"/>
                      <a:pt x="6107" y="629"/>
                      <a:pt x="2435" y="5354"/>
                    </a:cubicBezTo>
                    <a:cubicBezTo>
                      <a:pt x="1434" y="6688"/>
                      <a:pt x="634" y="7755"/>
                      <a:pt x="0" y="8623"/>
                    </a:cubicBezTo>
                    <a:cubicBezTo>
                      <a:pt x="1067" y="9223"/>
                      <a:pt x="1868" y="10190"/>
                      <a:pt x="2335" y="11325"/>
                    </a:cubicBezTo>
                    <a:cubicBezTo>
                      <a:pt x="3636" y="10724"/>
                      <a:pt x="4870" y="10057"/>
                      <a:pt x="6038" y="9290"/>
                    </a:cubicBezTo>
                    <a:cubicBezTo>
                      <a:pt x="6038" y="9290"/>
                      <a:pt x="7339" y="4186"/>
                      <a:pt x="11475" y="2718"/>
                    </a:cubicBezTo>
                    <a:cubicBezTo>
                      <a:pt x="10841" y="1718"/>
                      <a:pt x="10107" y="850"/>
                      <a:pt x="9240" y="83"/>
                    </a:cubicBezTo>
                    <a:cubicBezTo>
                      <a:pt x="9240" y="83"/>
                      <a:pt x="9112" y="0"/>
                      <a:pt x="8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6" name="Google Shape;2255;p55"/>
              <p:cNvSpPr/>
              <p:nvPr/>
            </p:nvSpPr>
            <p:spPr>
              <a:xfrm>
                <a:off x="2903156" y="2724024"/>
                <a:ext cx="114092" cy="122204"/>
              </a:xfrm>
              <a:custGeom>
                <a:avLst/>
                <a:gdLst/>
                <a:ahLst/>
                <a:cxnLst/>
                <a:rect l="l" t="t" r="r" b="b"/>
                <a:pathLst>
                  <a:path w="12209" h="13077" extrusionOk="0">
                    <a:moveTo>
                      <a:pt x="11175" y="0"/>
                    </a:moveTo>
                    <a:cubicBezTo>
                      <a:pt x="11175" y="0"/>
                      <a:pt x="9007" y="1201"/>
                      <a:pt x="4770" y="5971"/>
                    </a:cubicBezTo>
                    <a:cubicBezTo>
                      <a:pt x="0" y="11275"/>
                      <a:pt x="67" y="12576"/>
                      <a:pt x="67" y="12576"/>
                    </a:cubicBezTo>
                    <a:cubicBezTo>
                      <a:pt x="267" y="12776"/>
                      <a:pt x="501" y="12943"/>
                      <a:pt x="767" y="13076"/>
                    </a:cubicBezTo>
                    <a:cubicBezTo>
                      <a:pt x="3636" y="8173"/>
                      <a:pt x="7539" y="3970"/>
                      <a:pt x="12209" y="734"/>
                    </a:cubicBezTo>
                    <a:cubicBezTo>
                      <a:pt x="11909" y="501"/>
                      <a:pt x="11542" y="234"/>
                      <a:pt x="11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7" name="Google Shape;2256;p55"/>
              <p:cNvSpPr/>
              <p:nvPr/>
            </p:nvSpPr>
            <p:spPr>
              <a:xfrm>
                <a:off x="2957392" y="2804210"/>
                <a:ext cx="12793" cy="24951"/>
              </a:xfrm>
              <a:custGeom>
                <a:avLst/>
                <a:gdLst/>
                <a:ahLst/>
                <a:cxnLst/>
                <a:rect l="l" t="t" r="r" b="b"/>
                <a:pathLst>
                  <a:path w="1369" h="2670" extrusionOk="0">
                    <a:moveTo>
                      <a:pt x="84" y="0"/>
                    </a:moveTo>
                    <a:cubicBezTo>
                      <a:pt x="67" y="0"/>
                      <a:pt x="50" y="9"/>
                      <a:pt x="34" y="25"/>
                    </a:cubicBezTo>
                    <a:cubicBezTo>
                      <a:pt x="0" y="59"/>
                      <a:pt x="0" y="126"/>
                      <a:pt x="34" y="159"/>
                    </a:cubicBezTo>
                    <a:cubicBezTo>
                      <a:pt x="801" y="693"/>
                      <a:pt x="1201" y="1627"/>
                      <a:pt x="1068" y="2561"/>
                    </a:cubicBezTo>
                    <a:cubicBezTo>
                      <a:pt x="1068" y="2594"/>
                      <a:pt x="1101" y="2661"/>
                      <a:pt x="1135" y="2661"/>
                    </a:cubicBezTo>
                    <a:cubicBezTo>
                      <a:pt x="1147" y="2667"/>
                      <a:pt x="1159" y="2670"/>
                      <a:pt x="1169" y="2670"/>
                    </a:cubicBezTo>
                    <a:cubicBezTo>
                      <a:pt x="1214" y="2670"/>
                      <a:pt x="1241" y="2621"/>
                      <a:pt x="1268" y="2594"/>
                    </a:cubicBezTo>
                    <a:cubicBezTo>
                      <a:pt x="1368" y="1593"/>
                      <a:pt x="968" y="593"/>
                      <a:pt x="134" y="25"/>
                    </a:cubicBezTo>
                    <a:cubicBezTo>
                      <a:pt x="117" y="9"/>
                      <a:pt x="100" y="0"/>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8" name="Google Shape;2257;p55"/>
              <p:cNvSpPr/>
              <p:nvPr/>
            </p:nvSpPr>
            <p:spPr>
              <a:xfrm>
                <a:off x="2969232" y="2797351"/>
                <a:ext cx="14354" cy="24867"/>
              </a:xfrm>
              <a:custGeom>
                <a:avLst/>
                <a:gdLst/>
                <a:ahLst/>
                <a:cxnLst/>
                <a:rect l="l" t="t" r="r" b="b"/>
                <a:pathLst>
                  <a:path w="1536" h="2661" extrusionOk="0">
                    <a:moveTo>
                      <a:pt x="118" y="1"/>
                    </a:moveTo>
                    <a:cubicBezTo>
                      <a:pt x="101" y="1"/>
                      <a:pt x="84" y="9"/>
                      <a:pt x="68" y="26"/>
                    </a:cubicBezTo>
                    <a:lnTo>
                      <a:pt x="34" y="26"/>
                    </a:lnTo>
                    <a:cubicBezTo>
                      <a:pt x="1" y="59"/>
                      <a:pt x="1" y="126"/>
                      <a:pt x="34" y="159"/>
                    </a:cubicBezTo>
                    <a:cubicBezTo>
                      <a:pt x="1335" y="1327"/>
                      <a:pt x="1102" y="2527"/>
                      <a:pt x="1102" y="2527"/>
                    </a:cubicBezTo>
                    <a:cubicBezTo>
                      <a:pt x="1102" y="2594"/>
                      <a:pt x="1135" y="2661"/>
                      <a:pt x="1168" y="2661"/>
                    </a:cubicBezTo>
                    <a:cubicBezTo>
                      <a:pt x="1235" y="2661"/>
                      <a:pt x="1302" y="2627"/>
                      <a:pt x="1302" y="2594"/>
                    </a:cubicBezTo>
                    <a:cubicBezTo>
                      <a:pt x="1302" y="2527"/>
                      <a:pt x="1535" y="1293"/>
                      <a:pt x="168" y="26"/>
                    </a:cubicBezTo>
                    <a:cubicBezTo>
                      <a:pt x="151" y="9"/>
                      <a:pt x="134" y="1"/>
                      <a:pt x="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9" name="Google Shape;2258;p55"/>
              <p:cNvSpPr/>
              <p:nvPr/>
            </p:nvSpPr>
            <p:spPr>
              <a:xfrm>
                <a:off x="2978903" y="2813171"/>
                <a:ext cx="17774" cy="16298"/>
              </a:xfrm>
              <a:custGeom>
                <a:avLst/>
                <a:gdLst/>
                <a:ahLst/>
                <a:cxnLst/>
                <a:rect l="l" t="t" r="r" b="b"/>
                <a:pathLst>
                  <a:path w="1902" h="1744" extrusionOk="0">
                    <a:moveTo>
                      <a:pt x="334" y="267"/>
                    </a:moveTo>
                    <a:cubicBezTo>
                      <a:pt x="801" y="467"/>
                      <a:pt x="1601" y="834"/>
                      <a:pt x="1668" y="1201"/>
                    </a:cubicBezTo>
                    <a:cubicBezTo>
                      <a:pt x="1701" y="1268"/>
                      <a:pt x="1668" y="1368"/>
                      <a:pt x="1601" y="1435"/>
                    </a:cubicBezTo>
                    <a:lnTo>
                      <a:pt x="1534" y="1468"/>
                    </a:lnTo>
                    <a:cubicBezTo>
                      <a:pt x="1511" y="1492"/>
                      <a:pt x="1471" y="1515"/>
                      <a:pt x="1425" y="1515"/>
                    </a:cubicBezTo>
                    <a:cubicBezTo>
                      <a:pt x="1407" y="1515"/>
                      <a:pt x="1387" y="1511"/>
                      <a:pt x="1368" y="1502"/>
                    </a:cubicBezTo>
                    <a:cubicBezTo>
                      <a:pt x="1001" y="1435"/>
                      <a:pt x="567" y="701"/>
                      <a:pt x="334" y="267"/>
                    </a:cubicBezTo>
                    <a:close/>
                    <a:moveTo>
                      <a:pt x="67" y="0"/>
                    </a:moveTo>
                    <a:lnTo>
                      <a:pt x="33" y="34"/>
                    </a:lnTo>
                    <a:cubicBezTo>
                      <a:pt x="0" y="67"/>
                      <a:pt x="0" y="101"/>
                      <a:pt x="33" y="134"/>
                    </a:cubicBezTo>
                    <a:cubicBezTo>
                      <a:pt x="100" y="301"/>
                      <a:pt x="701" y="1635"/>
                      <a:pt x="1301" y="1735"/>
                    </a:cubicBezTo>
                    <a:cubicBezTo>
                      <a:pt x="1330" y="1741"/>
                      <a:pt x="1358" y="1744"/>
                      <a:pt x="1386" y="1744"/>
                    </a:cubicBezTo>
                    <a:cubicBezTo>
                      <a:pt x="1523" y="1744"/>
                      <a:pt x="1652" y="1679"/>
                      <a:pt x="1735" y="1568"/>
                    </a:cubicBezTo>
                    <a:cubicBezTo>
                      <a:pt x="1835" y="1468"/>
                      <a:pt x="1901" y="1301"/>
                      <a:pt x="1868" y="1168"/>
                    </a:cubicBezTo>
                    <a:cubicBezTo>
                      <a:pt x="1735" y="568"/>
                      <a:pt x="300" y="67"/>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0" name="Google Shape;2259;p55"/>
              <p:cNvSpPr/>
              <p:nvPr/>
            </p:nvSpPr>
            <p:spPr>
              <a:xfrm>
                <a:off x="2978903" y="2803715"/>
                <a:ext cx="20269" cy="11027"/>
              </a:xfrm>
              <a:custGeom>
                <a:avLst/>
                <a:gdLst/>
                <a:ahLst/>
                <a:cxnLst/>
                <a:rect l="l" t="t" r="r" b="b"/>
                <a:pathLst>
                  <a:path w="2169" h="1180" extrusionOk="0">
                    <a:moveTo>
                      <a:pt x="1707" y="173"/>
                    </a:moveTo>
                    <a:cubicBezTo>
                      <a:pt x="1728" y="173"/>
                      <a:pt x="1749" y="175"/>
                      <a:pt x="1768" y="179"/>
                    </a:cubicBezTo>
                    <a:cubicBezTo>
                      <a:pt x="1868" y="212"/>
                      <a:pt x="1935" y="279"/>
                      <a:pt x="1935" y="379"/>
                    </a:cubicBezTo>
                    <a:cubicBezTo>
                      <a:pt x="1968" y="445"/>
                      <a:pt x="1968" y="545"/>
                      <a:pt x="1935" y="612"/>
                    </a:cubicBezTo>
                    <a:cubicBezTo>
                      <a:pt x="1901" y="646"/>
                      <a:pt x="1868" y="679"/>
                      <a:pt x="1835" y="712"/>
                    </a:cubicBezTo>
                    <a:lnTo>
                      <a:pt x="1868" y="712"/>
                    </a:lnTo>
                    <a:cubicBezTo>
                      <a:pt x="1368" y="912"/>
                      <a:pt x="867" y="1012"/>
                      <a:pt x="367" y="1012"/>
                    </a:cubicBezTo>
                    <a:cubicBezTo>
                      <a:pt x="713" y="667"/>
                      <a:pt x="1355" y="173"/>
                      <a:pt x="1707" y="173"/>
                    </a:cubicBezTo>
                    <a:close/>
                    <a:moveTo>
                      <a:pt x="1723" y="0"/>
                    </a:moveTo>
                    <a:cubicBezTo>
                      <a:pt x="1426" y="0"/>
                      <a:pt x="1024" y="210"/>
                      <a:pt x="701" y="445"/>
                    </a:cubicBezTo>
                    <a:cubicBezTo>
                      <a:pt x="467" y="612"/>
                      <a:pt x="234" y="812"/>
                      <a:pt x="33" y="1012"/>
                    </a:cubicBezTo>
                    <a:cubicBezTo>
                      <a:pt x="0" y="1012"/>
                      <a:pt x="0" y="1079"/>
                      <a:pt x="0" y="1113"/>
                    </a:cubicBezTo>
                    <a:cubicBezTo>
                      <a:pt x="33" y="1146"/>
                      <a:pt x="67" y="1179"/>
                      <a:pt x="100" y="1179"/>
                    </a:cubicBezTo>
                    <a:cubicBezTo>
                      <a:pt x="120" y="1179"/>
                      <a:pt x="157" y="1180"/>
                      <a:pt x="208" y="1180"/>
                    </a:cubicBezTo>
                    <a:cubicBezTo>
                      <a:pt x="590" y="1180"/>
                      <a:pt x="1744" y="1154"/>
                      <a:pt x="2068" y="712"/>
                    </a:cubicBezTo>
                    <a:cubicBezTo>
                      <a:pt x="2168" y="579"/>
                      <a:pt x="2168" y="445"/>
                      <a:pt x="2135" y="312"/>
                    </a:cubicBezTo>
                    <a:cubicBezTo>
                      <a:pt x="2102" y="145"/>
                      <a:pt x="1968" y="45"/>
                      <a:pt x="1835" y="12"/>
                    </a:cubicBezTo>
                    <a:cubicBezTo>
                      <a:pt x="1799" y="4"/>
                      <a:pt x="1762" y="0"/>
                      <a:pt x="17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1" name="Google Shape;2260;p55"/>
              <p:cNvSpPr/>
              <p:nvPr/>
            </p:nvSpPr>
            <p:spPr>
              <a:xfrm>
                <a:off x="3015684" y="2643819"/>
                <a:ext cx="335109" cy="172171"/>
              </a:xfrm>
              <a:custGeom>
                <a:avLst/>
                <a:gdLst/>
                <a:ahLst/>
                <a:cxnLst/>
                <a:rect l="l" t="t" r="r" b="b"/>
                <a:pathLst>
                  <a:path w="35860" h="18424" extrusionOk="0">
                    <a:moveTo>
                      <a:pt x="28928" y="0"/>
                    </a:moveTo>
                    <a:cubicBezTo>
                      <a:pt x="24865" y="0"/>
                      <a:pt x="2168" y="11252"/>
                      <a:pt x="2168" y="11252"/>
                    </a:cubicBezTo>
                    <a:cubicBezTo>
                      <a:pt x="0" y="14654"/>
                      <a:pt x="1001" y="18424"/>
                      <a:pt x="1001" y="18424"/>
                    </a:cubicBezTo>
                    <a:cubicBezTo>
                      <a:pt x="1001" y="18424"/>
                      <a:pt x="25485" y="13320"/>
                      <a:pt x="30789" y="10685"/>
                    </a:cubicBezTo>
                    <a:cubicBezTo>
                      <a:pt x="33291" y="9417"/>
                      <a:pt x="35859" y="1645"/>
                      <a:pt x="29121" y="11"/>
                    </a:cubicBezTo>
                    <a:cubicBezTo>
                      <a:pt x="29062" y="4"/>
                      <a:pt x="28998" y="0"/>
                      <a:pt x="28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2" name="Google Shape;2261;p55"/>
              <p:cNvSpPr/>
              <p:nvPr/>
            </p:nvSpPr>
            <p:spPr>
              <a:xfrm>
                <a:off x="3036569" y="2653453"/>
                <a:ext cx="204495" cy="95832"/>
              </a:xfrm>
              <a:custGeom>
                <a:avLst/>
                <a:gdLst/>
                <a:ahLst/>
                <a:cxnLst/>
                <a:rect l="l" t="t" r="r" b="b"/>
                <a:pathLst>
                  <a:path w="21883" h="10255" extrusionOk="0">
                    <a:moveTo>
                      <a:pt x="21721" y="0"/>
                    </a:moveTo>
                    <a:cubicBezTo>
                      <a:pt x="21705" y="0"/>
                      <a:pt x="21691" y="5"/>
                      <a:pt x="21682" y="14"/>
                    </a:cubicBezTo>
                    <a:lnTo>
                      <a:pt x="134" y="10021"/>
                    </a:lnTo>
                    <a:cubicBezTo>
                      <a:pt x="0" y="10054"/>
                      <a:pt x="33" y="10254"/>
                      <a:pt x="167" y="10254"/>
                    </a:cubicBezTo>
                    <a:lnTo>
                      <a:pt x="234" y="10254"/>
                    </a:lnTo>
                    <a:lnTo>
                      <a:pt x="21782" y="280"/>
                    </a:lnTo>
                    <a:cubicBezTo>
                      <a:pt x="21849" y="247"/>
                      <a:pt x="21882" y="147"/>
                      <a:pt x="21849" y="80"/>
                    </a:cubicBezTo>
                    <a:cubicBezTo>
                      <a:pt x="21825" y="31"/>
                      <a:pt x="21764" y="0"/>
                      <a:pt x="21721" y="0"/>
                    </a:cubicBezTo>
                    <a:close/>
                  </a:path>
                </a:pathLst>
              </a:custGeom>
              <a:solidFill>
                <a:srgbClr val="897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823" name="Google Shape;2262;p55"/>
              <p:cNvGrpSpPr/>
              <p:nvPr/>
            </p:nvGrpSpPr>
            <p:grpSpPr>
              <a:xfrm>
                <a:off x="3060875" y="2175452"/>
                <a:ext cx="240769" cy="113267"/>
                <a:chOff x="7366508" y="2186124"/>
                <a:chExt cx="581568" cy="370637"/>
              </a:xfrm>
            </p:grpSpPr>
            <p:sp>
              <p:nvSpPr>
                <p:cNvPr id="824" name="Google Shape;2263;p55"/>
                <p:cNvSpPr/>
                <p:nvPr/>
              </p:nvSpPr>
              <p:spPr>
                <a:xfrm rot="524525">
                  <a:off x="7436069" y="2358811"/>
                  <a:ext cx="55320" cy="84100"/>
                </a:xfrm>
                <a:custGeom>
                  <a:avLst/>
                  <a:gdLst/>
                  <a:ahLst/>
                  <a:cxnLst/>
                  <a:rect l="l" t="t" r="r" b="b"/>
                  <a:pathLst>
                    <a:path w="415" h="734" extrusionOk="0">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5" name="Google Shape;2264;p55"/>
                <p:cNvSpPr/>
                <p:nvPr/>
              </p:nvSpPr>
              <p:spPr>
                <a:xfrm rot="524525">
                  <a:off x="7799267" y="2380133"/>
                  <a:ext cx="55187" cy="84214"/>
                </a:xfrm>
                <a:custGeom>
                  <a:avLst/>
                  <a:gdLst/>
                  <a:ahLst/>
                  <a:cxnLst/>
                  <a:rect l="l" t="t" r="r" b="b"/>
                  <a:pathLst>
                    <a:path w="414" h="735" extrusionOk="0">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6" name="Google Shape;2265;p55"/>
                <p:cNvSpPr/>
                <p:nvPr/>
              </p:nvSpPr>
              <p:spPr>
                <a:xfrm rot="524525">
                  <a:off x="7781234" y="2252588"/>
                  <a:ext cx="162761" cy="53393"/>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7" name="Google Shape;2266;p55"/>
                <p:cNvSpPr/>
                <p:nvPr/>
              </p:nvSpPr>
              <p:spPr>
                <a:xfrm rot="524525">
                  <a:off x="7370984" y="2197897"/>
                  <a:ext cx="161694" cy="57518"/>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8" name="Google Shape;2267;p55"/>
                <p:cNvSpPr/>
                <p:nvPr/>
              </p:nvSpPr>
              <p:spPr>
                <a:xfrm rot="524525">
                  <a:off x="7631643" y="2396812"/>
                  <a:ext cx="124903" cy="151815"/>
                </a:xfrm>
                <a:custGeom>
                  <a:avLst/>
                  <a:gdLst/>
                  <a:ahLst/>
                  <a:cxnLst/>
                  <a:rect l="l" t="t" r="r" b="b"/>
                  <a:pathLst>
                    <a:path w="937" h="1325" extrusionOk="0">
                      <a:moveTo>
                        <a:pt x="159" y="0"/>
                      </a:moveTo>
                      <a:cubicBezTo>
                        <a:pt x="119" y="0"/>
                        <a:pt x="85" y="33"/>
                        <a:pt x="73" y="76"/>
                      </a:cubicBezTo>
                      <a:cubicBezTo>
                        <a:pt x="66" y="119"/>
                        <a:pt x="0" y="548"/>
                        <a:pt x="189" y="722"/>
                      </a:cubicBezTo>
                      <a:cubicBezTo>
                        <a:pt x="205" y="738"/>
                        <a:pt x="226" y="747"/>
                        <a:pt x="247" y="747"/>
                      </a:cubicBezTo>
                      <a:cubicBezTo>
                        <a:pt x="254" y="747"/>
                        <a:pt x="262" y="746"/>
                        <a:pt x="269" y="744"/>
                      </a:cubicBezTo>
                      <a:cubicBezTo>
                        <a:pt x="272" y="744"/>
                        <a:pt x="323" y="735"/>
                        <a:pt x="388" y="735"/>
                      </a:cubicBezTo>
                      <a:cubicBezTo>
                        <a:pt x="480" y="735"/>
                        <a:pt x="600" y="753"/>
                        <a:pt x="646" y="838"/>
                      </a:cubicBezTo>
                      <a:cubicBezTo>
                        <a:pt x="712" y="947"/>
                        <a:pt x="509" y="1114"/>
                        <a:pt x="443" y="1158"/>
                      </a:cubicBezTo>
                      <a:cubicBezTo>
                        <a:pt x="407" y="1187"/>
                        <a:pt x="392" y="1245"/>
                        <a:pt x="421" y="1281"/>
                      </a:cubicBezTo>
                      <a:cubicBezTo>
                        <a:pt x="436" y="1310"/>
                        <a:pt x="465" y="1325"/>
                        <a:pt x="494" y="1325"/>
                      </a:cubicBezTo>
                      <a:cubicBezTo>
                        <a:pt x="516" y="1325"/>
                        <a:pt x="530" y="1317"/>
                        <a:pt x="545" y="1310"/>
                      </a:cubicBezTo>
                      <a:cubicBezTo>
                        <a:pt x="705" y="1201"/>
                        <a:pt x="937" y="962"/>
                        <a:pt x="806" y="744"/>
                      </a:cubicBezTo>
                      <a:cubicBezTo>
                        <a:pt x="709" y="590"/>
                        <a:pt x="518" y="557"/>
                        <a:pt x="384" y="557"/>
                      </a:cubicBezTo>
                      <a:cubicBezTo>
                        <a:pt x="348" y="557"/>
                        <a:pt x="316" y="559"/>
                        <a:pt x="291" y="562"/>
                      </a:cubicBezTo>
                      <a:cubicBezTo>
                        <a:pt x="225" y="453"/>
                        <a:pt x="240" y="214"/>
                        <a:pt x="254" y="105"/>
                      </a:cubicBezTo>
                      <a:cubicBezTo>
                        <a:pt x="262" y="54"/>
                        <a:pt x="233" y="11"/>
                        <a:pt x="182" y="3"/>
                      </a:cubicBezTo>
                      <a:cubicBezTo>
                        <a:pt x="174" y="1"/>
                        <a:pt x="167" y="0"/>
                        <a:pt x="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577" name="Google Shape;2268;p55"/>
            <p:cNvGrpSpPr/>
            <p:nvPr/>
          </p:nvGrpSpPr>
          <p:grpSpPr>
            <a:xfrm rot="-524397" flipH="1">
              <a:off x="4875533" y="2351384"/>
              <a:ext cx="203998" cy="175816"/>
              <a:chOff x="7366508" y="2186124"/>
              <a:chExt cx="581568" cy="501223"/>
            </a:xfrm>
          </p:grpSpPr>
          <p:sp>
            <p:nvSpPr>
              <p:cNvPr id="717" name="Google Shape;2269;p55"/>
              <p:cNvSpPr/>
              <p:nvPr/>
            </p:nvSpPr>
            <p:spPr>
              <a:xfrm rot="524525">
                <a:off x="7436069" y="2358811"/>
                <a:ext cx="55320" cy="84100"/>
              </a:xfrm>
              <a:custGeom>
                <a:avLst/>
                <a:gdLst/>
                <a:ahLst/>
                <a:cxnLst/>
                <a:rect l="l" t="t" r="r" b="b"/>
                <a:pathLst>
                  <a:path w="415" h="734" extrusionOk="0">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8" name="Google Shape;2270;p55"/>
              <p:cNvSpPr/>
              <p:nvPr/>
            </p:nvSpPr>
            <p:spPr>
              <a:xfrm rot="524525">
                <a:off x="7799267" y="2380133"/>
                <a:ext cx="55187" cy="84214"/>
              </a:xfrm>
              <a:custGeom>
                <a:avLst/>
                <a:gdLst/>
                <a:ahLst/>
                <a:cxnLst/>
                <a:rect l="l" t="t" r="r" b="b"/>
                <a:pathLst>
                  <a:path w="414" h="735" extrusionOk="0">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9" name="Google Shape;2271;p55"/>
              <p:cNvSpPr/>
              <p:nvPr/>
            </p:nvSpPr>
            <p:spPr>
              <a:xfrm rot="524525">
                <a:off x="7781234" y="2252588"/>
                <a:ext cx="162761" cy="53393"/>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0" name="Google Shape;2272;p55"/>
              <p:cNvSpPr/>
              <p:nvPr/>
            </p:nvSpPr>
            <p:spPr>
              <a:xfrm rot="524525">
                <a:off x="7370984" y="2197897"/>
                <a:ext cx="161694" cy="57518"/>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1" name="Google Shape;2273;p55"/>
              <p:cNvSpPr/>
              <p:nvPr/>
            </p:nvSpPr>
            <p:spPr>
              <a:xfrm rot="524525">
                <a:off x="7631643" y="2396812"/>
                <a:ext cx="124903" cy="151815"/>
              </a:xfrm>
              <a:custGeom>
                <a:avLst/>
                <a:gdLst/>
                <a:ahLst/>
                <a:cxnLst/>
                <a:rect l="l" t="t" r="r" b="b"/>
                <a:pathLst>
                  <a:path w="937" h="1325" extrusionOk="0">
                    <a:moveTo>
                      <a:pt x="159" y="0"/>
                    </a:moveTo>
                    <a:cubicBezTo>
                      <a:pt x="119" y="0"/>
                      <a:pt x="85" y="33"/>
                      <a:pt x="73" y="76"/>
                    </a:cubicBezTo>
                    <a:cubicBezTo>
                      <a:pt x="66" y="119"/>
                      <a:pt x="0" y="548"/>
                      <a:pt x="189" y="722"/>
                    </a:cubicBezTo>
                    <a:cubicBezTo>
                      <a:pt x="205" y="738"/>
                      <a:pt x="226" y="747"/>
                      <a:pt x="247" y="747"/>
                    </a:cubicBezTo>
                    <a:cubicBezTo>
                      <a:pt x="254" y="747"/>
                      <a:pt x="262" y="746"/>
                      <a:pt x="269" y="744"/>
                    </a:cubicBezTo>
                    <a:cubicBezTo>
                      <a:pt x="272" y="744"/>
                      <a:pt x="323" y="735"/>
                      <a:pt x="388" y="735"/>
                    </a:cubicBezTo>
                    <a:cubicBezTo>
                      <a:pt x="480" y="735"/>
                      <a:pt x="600" y="753"/>
                      <a:pt x="646" y="838"/>
                    </a:cubicBezTo>
                    <a:cubicBezTo>
                      <a:pt x="712" y="947"/>
                      <a:pt x="509" y="1114"/>
                      <a:pt x="443" y="1158"/>
                    </a:cubicBezTo>
                    <a:cubicBezTo>
                      <a:pt x="407" y="1187"/>
                      <a:pt x="392" y="1245"/>
                      <a:pt x="421" y="1281"/>
                    </a:cubicBezTo>
                    <a:cubicBezTo>
                      <a:pt x="436" y="1310"/>
                      <a:pt x="465" y="1325"/>
                      <a:pt x="494" y="1325"/>
                    </a:cubicBezTo>
                    <a:cubicBezTo>
                      <a:pt x="516" y="1325"/>
                      <a:pt x="530" y="1317"/>
                      <a:pt x="545" y="1310"/>
                    </a:cubicBezTo>
                    <a:cubicBezTo>
                      <a:pt x="705" y="1201"/>
                      <a:pt x="937" y="962"/>
                      <a:pt x="806" y="744"/>
                    </a:cubicBezTo>
                    <a:cubicBezTo>
                      <a:pt x="709" y="590"/>
                      <a:pt x="518" y="557"/>
                      <a:pt x="384" y="557"/>
                    </a:cubicBezTo>
                    <a:cubicBezTo>
                      <a:pt x="348" y="557"/>
                      <a:pt x="316" y="559"/>
                      <a:pt x="291" y="562"/>
                    </a:cubicBezTo>
                    <a:cubicBezTo>
                      <a:pt x="225" y="453"/>
                      <a:pt x="240" y="214"/>
                      <a:pt x="254" y="105"/>
                    </a:cubicBezTo>
                    <a:cubicBezTo>
                      <a:pt x="262" y="54"/>
                      <a:pt x="233" y="11"/>
                      <a:pt x="182" y="3"/>
                    </a:cubicBezTo>
                    <a:cubicBezTo>
                      <a:pt x="174" y="1"/>
                      <a:pt x="167" y="0"/>
                      <a:pt x="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2" name="Google Shape;2274;p55"/>
              <p:cNvSpPr/>
              <p:nvPr/>
            </p:nvSpPr>
            <p:spPr>
              <a:xfrm rot="-9491453">
                <a:off x="7439503" y="2578466"/>
                <a:ext cx="214783" cy="73263"/>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578" name="Google Shape;2275;p55"/>
            <p:cNvGrpSpPr/>
            <p:nvPr/>
          </p:nvGrpSpPr>
          <p:grpSpPr>
            <a:xfrm>
              <a:off x="2926616" y="3011974"/>
              <a:ext cx="779120" cy="1010618"/>
              <a:chOff x="1741837" y="2343325"/>
              <a:chExt cx="812261" cy="1053605"/>
            </a:xfrm>
          </p:grpSpPr>
          <p:sp>
            <p:nvSpPr>
              <p:cNvPr id="656" name="Google Shape;2276;p55"/>
              <p:cNvSpPr/>
              <p:nvPr/>
            </p:nvSpPr>
            <p:spPr>
              <a:xfrm>
                <a:off x="2399498" y="3040000"/>
                <a:ext cx="45146" cy="36099"/>
              </a:xfrm>
              <a:custGeom>
                <a:avLst/>
                <a:gdLst/>
                <a:ahLst/>
                <a:cxnLst/>
                <a:rect l="l" t="t" r="r" b="b"/>
                <a:pathLst>
                  <a:path w="4771" h="3815" extrusionOk="0">
                    <a:moveTo>
                      <a:pt x="2402" y="1"/>
                    </a:moveTo>
                    <a:cubicBezTo>
                      <a:pt x="0" y="3403"/>
                      <a:pt x="200" y="3803"/>
                      <a:pt x="200" y="3803"/>
                    </a:cubicBezTo>
                    <a:cubicBezTo>
                      <a:pt x="200" y="3803"/>
                      <a:pt x="287" y="3814"/>
                      <a:pt x="459" y="3814"/>
                    </a:cubicBezTo>
                    <a:cubicBezTo>
                      <a:pt x="1018" y="3814"/>
                      <a:pt x="2475" y="3697"/>
                      <a:pt x="4770" y="2703"/>
                    </a:cubicBezTo>
                    <a:cubicBezTo>
                      <a:pt x="4303" y="1568"/>
                      <a:pt x="3469" y="601"/>
                      <a:pt x="2402" y="1"/>
                    </a:cubicBezTo>
                    <a:close/>
                  </a:path>
                </a:pathLst>
              </a:custGeom>
              <a:solidFill>
                <a:srgbClr val="F4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7" name="Google Shape;2277;p55"/>
              <p:cNvSpPr/>
              <p:nvPr/>
            </p:nvSpPr>
            <p:spPr>
              <a:xfrm>
                <a:off x="2095260" y="3207726"/>
                <a:ext cx="452964" cy="189204"/>
              </a:xfrm>
              <a:custGeom>
                <a:avLst/>
                <a:gdLst/>
                <a:ahLst/>
                <a:cxnLst/>
                <a:rect l="l" t="t" r="r" b="b"/>
                <a:pathLst>
                  <a:path w="51871" h="31068" extrusionOk="0">
                    <a:moveTo>
                      <a:pt x="41305" y="0"/>
                    </a:moveTo>
                    <a:cubicBezTo>
                      <a:pt x="39550" y="0"/>
                      <a:pt x="37754" y="209"/>
                      <a:pt x="36059" y="452"/>
                    </a:cubicBezTo>
                    <a:lnTo>
                      <a:pt x="26119" y="1887"/>
                    </a:lnTo>
                    <a:cubicBezTo>
                      <a:pt x="21916" y="2487"/>
                      <a:pt x="17446" y="3188"/>
                      <a:pt x="14277" y="6023"/>
                    </a:cubicBezTo>
                    <a:lnTo>
                      <a:pt x="11775" y="8124"/>
                    </a:lnTo>
                    <a:lnTo>
                      <a:pt x="3036" y="13495"/>
                    </a:lnTo>
                    <a:cubicBezTo>
                      <a:pt x="2202" y="13995"/>
                      <a:pt x="1368" y="14529"/>
                      <a:pt x="934" y="15363"/>
                    </a:cubicBezTo>
                    <a:cubicBezTo>
                      <a:pt x="0" y="17164"/>
                      <a:pt x="1501" y="19433"/>
                      <a:pt x="3403" y="20100"/>
                    </a:cubicBezTo>
                    <a:cubicBezTo>
                      <a:pt x="4149" y="20375"/>
                      <a:pt x="4927" y="20475"/>
                      <a:pt x="5715" y="20475"/>
                    </a:cubicBezTo>
                    <a:cubicBezTo>
                      <a:pt x="6934" y="20475"/>
                      <a:pt x="8178" y="20236"/>
                      <a:pt x="9374" y="20033"/>
                    </a:cubicBezTo>
                    <a:cubicBezTo>
                      <a:pt x="10308" y="19877"/>
                      <a:pt x="11279" y="19743"/>
                      <a:pt x="12229" y="19743"/>
                    </a:cubicBezTo>
                    <a:cubicBezTo>
                      <a:pt x="13313" y="19743"/>
                      <a:pt x="14369" y="19918"/>
                      <a:pt x="15311" y="20433"/>
                    </a:cubicBezTo>
                    <a:cubicBezTo>
                      <a:pt x="18146" y="22068"/>
                      <a:pt x="18580" y="26004"/>
                      <a:pt x="20648" y="28539"/>
                    </a:cubicBezTo>
                    <a:cubicBezTo>
                      <a:pt x="22111" y="30189"/>
                      <a:pt x="24175" y="31068"/>
                      <a:pt x="26275" y="31068"/>
                    </a:cubicBezTo>
                    <a:cubicBezTo>
                      <a:pt x="27529" y="31068"/>
                      <a:pt x="28796" y="30755"/>
                      <a:pt x="29955" y="30107"/>
                    </a:cubicBezTo>
                    <a:cubicBezTo>
                      <a:pt x="33724" y="27839"/>
                      <a:pt x="34692" y="22735"/>
                      <a:pt x="37927" y="19699"/>
                    </a:cubicBezTo>
                    <a:cubicBezTo>
                      <a:pt x="41463" y="16364"/>
                      <a:pt x="47401" y="15897"/>
                      <a:pt x="50103" y="11827"/>
                    </a:cubicBezTo>
                    <a:cubicBezTo>
                      <a:pt x="51871" y="8958"/>
                      <a:pt x="51537" y="5289"/>
                      <a:pt x="49302" y="2787"/>
                    </a:cubicBezTo>
                    <a:cubicBezTo>
                      <a:pt x="47270" y="628"/>
                      <a:pt x="44351" y="0"/>
                      <a:pt x="41305" y="0"/>
                    </a:cubicBezTo>
                    <a:close/>
                  </a:path>
                </a:pathLst>
              </a:custGeom>
              <a:solidFill>
                <a:srgbClr val="171918">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8" name="Google Shape;2278;p55"/>
              <p:cNvSpPr/>
              <p:nvPr/>
            </p:nvSpPr>
            <p:spPr>
              <a:xfrm>
                <a:off x="2359097" y="2938063"/>
                <a:ext cx="66928" cy="77025"/>
              </a:xfrm>
              <a:custGeom>
                <a:avLst/>
                <a:gdLst/>
                <a:ahLst/>
                <a:cxnLst/>
                <a:rect l="l" t="t" r="r" b="b"/>
                <a:pathLst>
                  <a:path w="7073" h="8140" extrusionOk="0">
                    <a:moveTo>
                      <a:pt x="5938" y="0"/>
                    </a:moveTo>
                    <a:lnTo>
                      <a:pt x="1" y="3403"/>
                    </a:lnTo>
                    <a:cubicBezTo>
                      <a:pt x="1" y="3403"/>
                      <a:pt x="334" y="5471"/>
                      <a:pt x="901" y="8139"/>
                    </a:cubicBezTo>
                    <a:cubicBezTo>
                      <a:pt x="3069" y="7706"/>
                      <a:pt x="5171" y="6905"/>
                      <a:pt x="7072" y="5771"/>
                    </a:cubicBezTo>
                    <a:lnTo>
                      <a:pt x="5938" y="0"/>
                    </a:lnTo>
                    <a:close/>
                  </a:path>
                </a:pathLst>
              </a:custGeom>
              <a:solidFill>
                <a:srgbClr val="DD8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9" name="Google Shape;2279;p55"/>
              <p:cNvSpPr/>
              <p:nvPr/>
            </p:nvSpPr>
            <p:spPr>
              <a:xfrm>
                <a:off x="2367622" y="2992665"/>
                <a:ext cx="162566" cy="272208"/>
              </a:xfrm>
              <a:custGeom>
                <a:avLst/>
                <a:gdLst/>
                <a:ahLst/>
                <a:cxnLst/>
                <a:rect l="l" t="t" r="r" b="b"/>
                <a:pathLst>
                  <a:path w="17180" h="28767" extrusionOk="0">
                    <a:moveTo>
                      <a:pt x="6171" y="0"/>
                    </a:moveTo>
                    <a:cubicBezTo>
                      <a:pt x="4270" y="1134"/>
                      <a:pt x="2168" y="1935"/>
                      <a:pt x="0" y="2368"/>
                    </a:cubicBezTo>
                    <a:cubicBezTo>
                      <a:pt x="667" y="5537"/>
                      <a:pt x="1668" y="9507"/>
                      <a:pt x="2802" y="12009"/>
                    </a:cubicBezTo>
                    <a:cubicBezTo>
                      <a:pt x="4904" y="16712"/>
                      <a:pt x="10474" y="24751"/>
                      <a:pt x="10474" y="24751"/>
                    </a:cubicBezTo>
                    <a:cubicBezTo>
                      <a:pt x="10474" y="24751"/>
                      <a:pt x="9040" y="26352"/>
                      <a:pt x="9707" y="26786"/>
                    </a:cubicBezTo>
                    <a:cubicBezTo>
                      <a:pt x="9814" y="26857"/>
                      <a:pt x="9926" y="26887"/>
                      <a:pt x="10039" y="26887"/>
                    </a:cubicBezTo>
                    <a:cubicBezTo>
                      <a:pt x="10670" y="26887"/>
                      <a:pt x="11342" y="25952"/>
                      <a:pt x="11342" y="25952"/>
                    </a:cubicBezTo>
                    <a:cubicBezTo>
                      <a:pt x="11342" y="25952"/>
                      <a:pt x="13878" y="28767"/>
                      <a:pt x="14632" y="28767"/>
                    </a:cubicBezTo>
                    <a:cubicBezTo>
                      <a:pt x="14661" y="28767"/>
                      <a:pt x="14687" y="28763"/>
                      <a:pt x="14711" y="28754"/>
                    </a:cubicBezTo>
                    <a:cubicBezTo>
                      <a:pt x="15578" y="28420"/>
                      <a:pt x="13810" y="26386"/>
                      <a:pt x="13810" y="26386"/>
                    </a:cubicBezTo>
                    <a:lnTo>
                      <a:pt x="13810" y="26386"/>
                    </a:lnTo>
                    <a:cubicBezTo>
                      <a:pt x="13810" y="26386"/>
                      <a:pt x="15891" y="28155"/>
                      <a:pt x="16539" y="28155"/>
                    </a:cubicBezTo>
                    <a:cubicBezTo>
                      <a:pt x="16624" y="28155"/>
                      <a:pt x="16685" y="28124"/>
                      <a:pt x="16712" y="28053"/>
                    </a:cubicBezTo>
                    <a:cubicBezTo>
                      <a:pt x="16946" y="27453"/>
                      <a:pt x="15278" y="25519"/>
                      <a:pt x="15278" y="25518"/>
                    </a:cubicBezTo>
                    <a:lnTo>
                      <a:pt x="15278" y="25518"/>
                    </a:lnTo>
                    <a:cubicBezTo>
                      <a:pt x="15278" y="25518"/>
                      <a:pt x="16354" y="26236"/>
                      <a:pt x="16887" y="26236"/>
                    </a:cubicBezTo>
                    <a:cubicBezTo>
                      <a:pt x="17063" y="26236"/>
                      <a:pt x="17179" y="26158"/>
                      <a:pt x="17179" y="25952"/>
                    </a:cubicBezTo>
                    <a:cubicBezTo>
                      <a:pt x="17179" y="25118"/>
                      <a:pt x="13276" y="23417"/>
                      <a:pt x="13276" y="23417"/>
                    </a:cubicBezTo>
                    <a:lnTo>
                      <a:pt x="8006" y="9373"/>
                    </a:lnTo>
                    <a:lnTo>
                      <a:pt x="6171" y="0"/>
                    </a:lnTo>
                    <a:close/>
                  </a:path>
                </a:pathLst>
              </a:custGeom>
              <a:solidFill>
                <a:srgbClr val="E7A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0" name="Google Shape;2280;p55"/>
              <p:cNvSpPr/>
              <p:nvPr/>
            </p:nvSpPr>
            <p:spPr>
              <a:xfrm>
                <a:off x="2058950" y="3030851"/>
                <a:ext cx="79551" cy="84916"/>
              </a:xfrm>
              <a:custGeom>
                <a:avLst/>
                <a:gdLst/>
                <a:ahLst/>
                <a:cxnLst/>
                <a:rect l="l" t="t" r="r" b="b"/>
                <a:pathLst>
                  <a:path w="8407" h="8974" extrusionOk="0">
                    <a:moveTo>
                      <a:pt x="2169" y="0"/>
                    </a:moveTo>
                    <a:cubicBezTo>
                      <a:pt x="2169" y="0"/>
                      <a:pt x="1" y="3002"/>
                      <a:pt x="1" y="6371"/>
                    </a:cubicBezTo>
                    <a:cubicBezTo>
                      <a:pt x="1" y="8373"/>
                      <a:pt x="7506" y="8973"/>
                      <a:pt x="7506" y="8973"/>
                    </a:cubicBezTo>
                    <a:lnTo>
                      <a:pt x="8407" y="3903"/>
                    </a:lnTo>
                    <a:lnTo>
                      <a:pt x="2169" y="0"/>
                    </a:lnTo>
                    <a:close/>
                  </a:path>
                </a:pathLst>
              </a:custGeom>
              <a:solidFill>
                <a:srgbClr val="DD8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1" name="Google Shape;2281;p55"/>
              <p:cNvSpPr/>
              <p:nvPr/>
            </p:nvSpPr>
            <p:spPr>
              <a:xfrm>
                <a:off x="2288089" y="3160566"/>
                <a:ext cx="228217" cy="108582"/>
              </a:xfrm>
              <a:custGeom>
                <a:avLst/>
                <a:gdLst/>
                <a:ahLst/>
                <a:cxnLst/>
                <a:rect l="l" t="t" r="r" b="b"/>
                <a:pathLst>
                  <a:path w="24118" h="11475" extrusionOk="0">
                    <a:moveTo>
                      <a:pt x="15845" y="0"/>
                    </a:moveTo>
                    <a:lnTo>
                      <a:pt x="0" y="2802"/>
                    </a:lnTo>
                    <a:lnTo>
                      <a:pt x="2502" y="11475"/>
                    </a:lnTo>
                    <a:lnTo>
                      <a:pt x="24117" y="6805"/>
                    </a:lnTo>
                    <a:cubicBezTo>
                      <a:pt x="24117" y="2102"/>
                      <a:pt x="15845" y="0"/>
                      <a:pt x="15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2" name="Google Shape;2282;p55"/>
              <p:cNvSpPr/>
              <p:nvPr/>
            </p:nvSpPr>
            <p:spPr>
              <a:xfrm>
                <a:off x="2065582" y="2865741"/>
                <a:ext cx="384149" cy="346857"/>
              </a:xfrm>
              <a:custGeom>
                <a:avLst/>
                <a:gdLst/>
                <a:ahLst/>
                <a:cxnLst/>
                <a:rect l="l" t="t" r="r" b="b"/>
                <a:pathLst>
                  <a:path w="40597" h="36656" extrusionOk="0">
                    <a:moveTo>
                      <a:pt x="30044" y="1"/>
                    </a:moveTo>
                    <a:cubicBezTo>
                      <a:pt x="30003" y="1"/>
                      <a:pt x="29962" y="2"/>
                      <a:pt x="29922" y="5"/>
                    </a:cubicBezTo>
                    <a:cubicBezTo>
                      <a:pt x="27020" y="239"/>
                      <a:pt x="23584" y="2040"/>
                      <a:pt x="23584" y="2040"/>
                    </a:cubicBezTo>
                    <a:lnTo>
                      <a:pt x="11742" y="7044"/>
                    </a:lnTo>
                    <a:cubicBezTo>
                      <a:pt x="11742" y="7044"/>
                      <a:pt x="6872" y="9145"/>
                      <a:pt x="5204" y="10713"/>
                    </a:cubicBezTo>
                    <a:cubicBezTo>
                      <a:pt x="3503" y="12314"/>
                      <a:pt x="0" y="17952"/>
                      <a:pt x="0" y="17952"/>
                    </a:cubicBezTo>
                    <a:cubicBezTo>
                      <a:pt x="0" y="17952"/>
                      <a:pt x="4103" y="22588"/>
                      <a:pt x="10441" y="23089"/>
                    </a:cubicBezTo>
                    <a:cubicBezTo>
                      <a:pt x="10441" y="23089"/>
                      <a:pt x="16379" y="35698"/>
                      <a:pt x="17213" y="36498"/>
                    </a:cubicBezTo>
                    <a:cubicBezTo>
                      <a:pt x="17328" y="36605"/>
                      <a:pt x="17720" y="36656"/>
                      <a:pt x="18324" y="36656"/>
                    </a:cubicBezTo>
                    <a:cubicBezTo>
                      <a:pt x="22259" y="36656"/>
                      <a:pt x="35218" y="34493"/>
                      <a:pt x="39729" y="31428"/>
                    </a:cubicBezTo>
                    <a:cubicBezTo>
                      <a:pt x="39729" y="31428"/>
                      <a:pt x="37928" y="23622"/>
                      <a:pt x="34558" y="18485"/>
                    </a:cubicBezTo>
                    <a:cubicBezTo>
                      <a:pt x="34558" y="18485"/>
                      <a:pt x="34425" y="17518"/>
                      <a:pt x="33758" y="14482"/>
                    </a:cubicBezTo>
                    <a:cubicBezTo>
                      <a:pt x="33758" y="14482"/>
                      <a:pt x="39395" y="11480"/>
                      <a:pt x="40596" y="8045"/>
                    </a:cubicBezTo>
                    <a:cubicBezTo>
                      <a:pt x="40596" y="8045"/>
                      <a:pt x="33006" y="1"/>
                      <a:pt x="300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3" name="Google Shape;2283;p55"/>
              <p:cNvSpPr/>
              <p:nvPr/>
            </p:nvSpPr>
            <p:spPr>
              <a:xfrm>
                <a:off x="2194353" y="2894825"/>
                <a:ext cx="89960" cy="40253"/>
              </a:xfrm>
              <a:custGeom>
                <a:avLst/>
                <a:gdLst/>
                <a:ahLst/>
                <a:cxnLst/>
                <a:rect l="l" t="t" r="r" b="b"/>
                <a:pathLst>
                  <a:path w="9507" h="4254" extrusionOk="0">
                    <a:moveTo>
                      <a:pt x="9507" y="0"/>
                    </a:moveTo>
                    <a:lnTo>
                      <a:pt x="9507" y="0"/>
                    </a:lnTo>
                    <a:cubicBezTo>
                      <a:pt x="7672" y="367"/>
                      <a:pt x="5904" y="1001"/>
                      <a:pt x="4270" y="1902"/>
                    </a:cubicBezTo>
                    <a:cubicBezTo>
                      <a:pt x="2268" y="2936"/>
                      <a:pt x="834" y="3736"/>
                      <a:pt x="0" y="4237"/>
                    </a:cubicBezTo>
                    <a:cubicBezTo>
                      <a:pt x="222" y="4248"/>
                      <a:pt x="444" y="4254"/>
                      <a:pt x="665" y="4254"/>
                    </a:cubicBezTo>
                    <a:cubicBezTo>
                      <a:pt x="2370" y="4254"/>
                      <a:pt x="4035" y="3911"/>
                      <a:pt x="5571" y="3203"/>
                    </a:cubicBezTo>
                    <a:cubicBezTo>
                      <a:pt x="7872" y="2202"/>
                      <a:pt x="8973" y="901"/>
                      <a:pt x="9507" y="0"/>
                    </a:cubicBezTo>
                    <a:close/>
                  </a:path>
                </a:pathLst>
              </a:custGeom>
              <a:solidFill>
                <a:srgbClr val="E7A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4" name="Google Shape;2284;p55"/>
              <p:cNvSpPr/>
              <p:nvPr/>
            </p:nvSpPr>
            <p:spPr>
              <a:xfrm>
                <a:off x="2179206" y="2885042"/>
                <a:ext cx="109216" cy="49877"/>
              </a:xfrm>
              <a:custGeom>
                <a:avLst/>
                <a:gdLst/>
                <a:ahLst/>
                <a:cxnLst/>
                <a:rect l="l" t="t" r="r" b="b"/>
                <a:pathLst>
                  <a:path w="11542" h="5271" extrusionOk="0">
                    <a:moveTo>
                      <a:pt x="11542" y="0"/>
                    </a:moveTo>
                    <a:lnTo>
                      <a:pt x="11542" y="0"/>
                    </a:lnTo>
                    <a:cubicBezTo>
                      <a:pt x="5938" y="1501"/>
                      <a:pt x="0" y="5037"/>
                      <a:pt x="0" y="5037"/>
                    </a:cubicBezTo>
                    <a:cubicBezTo>
                      <a:pt x="534" y="5171"/>
                      <a:pt x="1067" y="5237"/>
                      <a:pt x="1601" y="5271"/>
                    </a:cubicBezTo>
                    <a:cubicBezTo>
                      <a:pt x="2435" y="4770"/>
                      <a:pt x="3869" y="3970"/>
                      <a:pt x="5871" y="2936"/>
                    </a:cubicBezTo>
                    <a:cubicBezTo>
                      <a:pt x="7505" y="2035"/>
                      <a:pt x="9273" y="1401"/>
                      <a:pt x="11108" y="1034"/>
                    </a:cubicBezTo>
                    <a:cubicBezTo>
                      <a:pt x="11308" y="701"/>
                      <a:pt x="11442" y="367"/>
                      <a:pt x="11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5" name="Google Shape;2285;p55"/>
              <p:cNvSpPr/>
              <p:nvPr/>
            </p:nvSpPr>
            <p:spPr>
              <a:xfrm>
                <a:off x="2204761" y="2882516"/>
                <a:ext cx="64402" cy="47038"/>
              </a:xfrm>
              <a:custGeom>
                <a:avLst/>
                <a:gdLst/>
                <a:ahLst/>
                <a:cxnLst/>
                <a:rect l="l" t="t" r="r" b="b"/>
                <a:pathLst>
                  <a:path w="6806" h="4971" extrusionOk="0">
                    <a:moveTo>
                      <a:pt x="6205" y="0"/>
                    </a:moveTo>
                    <a:cubicBezTo>
                      <a:pt x="4538" y="1468"/>
                      <a:pt x="1469" y="2736"/>
                      <a:pt x="1" y="3336"/>
                    </a:cubicBezTo>
                    <a:lnTo>
                      <a:pt x="635" y="4971"/>
                    </a:lnTo>
                    <a:lnTo>
                      <a:pt x="6806" y="1968"/>
                    </a:lnTo>
                    <a:lnTo>
                      <a:pt x="6406" y="701"/>
                    </a:lnTo>
                    <a:lnTo>
                      <a:pt x="6205" y="0"/>
                    </a:lnTo>
                    <a:close/>
                  </a:path>
                </a:pathLst>
              </a:custGeom>
              <a:solidFill>
                <a:srgbClr val="E7A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6" name="Google Shape;2286;p55"/>
              <p:cNvSpPr/>
              <p:nvPr/>
            </p:nvSpPr>
            <p:spPr>
              <a:xfrm>
                <a:off x="2194032" y="2860423"/>
                <a:ext cx="69455" cy="53671"/>
              </a:xfrm>
              <a:custGeom>
                <a:avLst/>
                <a:gdLst/>
                <a:ahLst/>
                <a:cxnLst/>
                <a:rect l="l" t="t" r="r" b="b"/>
                <a:pathLst>
                  <a:path w="7340" h="5672" extrusionOk="0">
                    <a:moveTo>
                      <a:pt x="6672" y="0"/>
                    </a:moveTo>
                    <a:lnTo>
                      <a:pt x="1" y="2869"/>
                    </a:lnTo>
                    <a:lnTo>
                      <a:pt x="835" y="4904"/>
                    </a:lnTo>
                    <a:lnTo>
                      <a:pt x="1135" y="5671"/>
                    </a:lnTo>
                    <a:cubicBezTo>
                      <a:pt x="2603" y="5104"/>
                      <a:pt x="5672" y="3803"/>
                      <a:pt x="7339" y="2335"/>
                    </a:cubicBezTo>
                    <a:lnTo>
                      <a:pt x="6672" y="0"/>
                    </a:lnTo>
                    <a:close/>
                  </a:path>
                </a:pathLst>
              </a:custGeom>
              <a:solidFill>
                <a:srgbClr val="DD8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7" name="Google Shape;2287;p55"/>
              <p:cNvSpPr/>
              <p:nvPr/>
            </p:nvSpPr>
            <p:spPr>
              <a:xfrm rot="184879">
                <a:off x="1874828" y="2441593"/>
                <a:ext cx="614871" cy="466264"/>
              </a:xfrm>
              <a:custGeom>
                <a:avLst/>
                <a:gdLst/>
                <a:ahLst/>
                <a:cxnLst/>
                <a:rect l="l" t="t" r="r" b="b"/>
                <a:pathLst>
                  <a:path w="28554" h="27102" extrusionOk="0">
                    <a:moveTo>
                      <a:pt x="14405" y="1"/>
                    </a:moveTo>
                    <a:cubicBezTo>
                      <a:pt x="12162" y="1"/>
                      <a:pt x="9654" y="584"/>
                      <a:pt x="7105" y="2111"/>
                    </a:cubicBezTo>
                    <a:cubicBezTo>
                      <a:pt x="534" y="6080"/>
                      <a:pt x="0" y="13052"/>
                      <a:pt x="4170" y="20357"/>
                    </a:cubicBezTo>
                    <a:cubicBezTo>
                      <a:pt x="6995" y="25306"/>
                      <a:pt x="10891" y="27102"/>
                      <a:pt x="14812" y="27102"/>
                    </a:cubicBezTo>
                    <a:cubicBezTo>
                      <a:pt x="16679" y="27102"/>
                      <a:pt x="18550" y="26695"/>
                      <a:pt x="20315" y="26028"/>
                    </a:cubicBezTo>
                    <a:cubicBezTo>
                      <a:pt x="26119" y="23793"/>
                      <a:pt x="28554" y="17822"/>
                      <a:pt x="27053" y="12952"/>
                    </a:cubicBezTo>
                    <a:cubicBezTo>
                      <a:pt x="25118" y="6714"/>
                      <a:pt x="24017" y="5046"/>
                      <a:pt x="22149" y="2945"/>
                    </a:cubicBezTo>
                    <a:cubicBezTo>
                      <a:pt x="20822" y="1454"/>
                      <a:pt x="17945" y="1"/>
                      <a:pt x="14405" y="1"/>
                    </a:cubicBezTo>
                    <a:close/>
                  </a:path>
                </a:pathLst>
              </a:custGeom>
              <a:solidFill>
                <a:srgbClr val="E7A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8" name="Google Shape;2288;p55"/>
              <p:cNvSpPr/>
              <p:nvPr/>
            </p:nvSpPr>
            <p:spPr>
              <a:xfrm rot="184879">
                <a:off x="2035335" y="2787664"/>
                <a:ext cx="133616" cy="54554"/>
              </a:xfrm>
              <a:custGeom>
                <a:avLst/>
                <a:gdLst/>
                <a:ahLst/>
                <a:cxnLst/>
                <a:rect l="l" t="t" r="r" b="b"/>
                <a:pathLst>
                  <a:path w="6205" h="3171" extrusionOk="0">
                    <a:moveTo>
                      <a:pt x="3787" y="0"/>
                    </a:moveTo>
                    <a:cubicBezTo>
                      <a:pt x="3494" y="0"/>
                      <a:pt x="3186" y="25"/>
                      <a:pt x="2869" y="75"/>
                    </a:cubicBezTo>
                    <a:cubicBezTo>
                      <a:pt x="1234" y="309"/>
                      <a:pt x="0" y="1209"/>
                      <a:pt x="134" y="2043"/>
                    </a:cubicBezTo>
                    <a:cubicBezTo>
                      <a:pt x="244" y="2732"/>
                      <a:pt x="1242" y="3171"/>
                      <a:pt x="2507" y="3171"/>
                    </a:cubicBezTo>
                    <a:cubicBezTo>
                      <a:pt x="2774" y="3171"/>
                      <a:pt x="3052" y="3151"/>
                      <a:pt x="3336" y="3111"/>
                    </a:cubicBezTo>
                    <a:cubicBezTo>
                      <a:pt x="4970" y="2844"/>
                      <a:pt x="6205" y="1977"/>
                      <a:pt x="6105" y="1143"/>
                    </a:cubicBezTo>
                    <a:cubicBezTo>
                      <a:pt x="5997" y="440"/>
                      <a:pt x="5035" y="0"/>
                      <a:pt x="3787" y="0"/>
                    </a:cubicBezTo>
                    <a:close/>
                  </a:path>
                </a:pathLst>
              </a:custGeom>
              <a:solidFill>
                <a:srgbClr val="DD8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9" name="Google Shape;2289;p55"/>
              <p:cNvSpPr/>
              <p:nvPr/>
            </p:nvSpPr>
            <p:spPr>
              <a:xfrm rot="184879">
                <a:off x="2319775" y="2706343"/>
                <a:ext cx="126424" cy="72859"/>
              </a:xfrm>
              <a:custGeom>
                <a:avLst/>
                <a:gdLst/>
                <a:ahLst/>
                <a:cxnLst/>
                <a:rect l="l" t="t" r="r" b="b"/>
                <a:pathLst>
                  <a:path w="5871" h="4235" extrusionOk="0">
                    <a:moveTo>
                      <a:pt x="4385" y="1"/>
                    </a:moveTo>
                    <a:cubicBezTo>
                      <a:pt x="3726" y="1"/>
                      <a:pt x="2874" y="297"/>
                      <a:pt x="2068" y="847"/>
                    </a:cubicBezTo>
                    <a:cubicBezTo>
                      <a:pt x="701" y="1781"/>
                      <a:pt x="0" y="3115"/>
                      <a:pt x="434" y="3815"/>
                    </a:cubicBezTo>
                    <a:cubicBezTo>
                      <a:pt x="622" y="4099"/>
                      <a:pt x="980" y="4235"/>
                      <a:pt x="1429" y="4235"/>
                    </a:cubicBezTo>
                    <a:cubicBezTo>
                      <a:pt x="2092" y="4235"/>
                      <a:pt x="2954" y="3939"/>
                      <a:pt x="3769" y="3382"/>
                    </a:cubicBezTo>
                    <a:cubicBezTo>
                      <a:pt x="5170" y="2448"/>
                      <a:pt x="5871" y="1147"/>
                      <a:pt x="5404" y="446"/>
                    </a:cubicBezTo>
                    <a:cubicBezTo>
                      <a:pt x="5212" y="145"/>
                      <a:pt x="4845" y="1"/>
                      <a:pt x="4385" y="1"/>
                    </a:cubicBezTo>
                    <a:close/>
                  </a:path>
                </a:pathLst>
              </a:custGeom>
              <a:solidFill>
                <a:srgbClr val="DD8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0" name="Google Shape;2290;p55"/>
              <p:cNvSpPr/>
              <p:nvPr/>
            </p:nvSpPr>
            <p:spPr>
              <a:xfrm rot="184879">
                <a:off x="2259226" y="2423894"/>
                <a:ext cx="248197" cy="265940"/>
              </a:xfrm>
              <a:custGeom>
                <a:avLst/>
                <a:gdLst/>
                <a:ahLst/>
                <a:cxnLst/>
                <a:rect l="l" t="t" r="r" b="b"/>
                <a:pathLst>
                  <a:path w="11526" h="15458" extrusionOk="0">
                    <a:moveTo>
                      <a:pt x="1435" y="0"/>
                    </a:moveTo>
                    <a:cubicBezTo>
                      <a:pt x="501" y="167"/>
                      <a:pt x="1" y="1335"/>
                      <a:pt x="201" y="2402"/>
                    </a:cubicBezTo>
                    <a:cubicBezTo>
                      <a:pt x="368" y="3469"/>
                      <a:pt x="3103" y="4770"/>
                      <a:pt x="3804" y="5538"/>
                    </a:cubicBezTo>
                    <a:cubicBezTo>
                      <a:pt x="5705" y="9107"/>
                      <a:pt x="8040" y="12409"/>
                      <a:pt x="10742" y="15411"/>
                    </a:cubicBezTo>
                    <a:cubicBezTo>
                      <a:pt x="10771" y="15442"/>
                      <a:pt x="10798" y="15457"/>
                      <a:pt x="10824" y="15457"/>
                    </a:cubicBezTo>
                    <a:cubicBezTo>
                      <a:pt x="11525" y="15457"/>
                      <a:pt x="11152" y="4508"/>
                      <a:pt x="3303" y="1034"/>
                    </a:cubicBezTo>
                    <a:lnTo>
                      <a:pt x="1435" y="0"/>
                    </a:lnTo>
                    <a:close/>
                  </a:path>
                </a:pathLst>
              </a:custGeom>
              <a:solidFill>
                <a:srgbClr val="50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1" name="Google Shape;2291;p55"/>
              <p:cNvSpPr/>
              <p:nvPr/>
            </p:nvSpPr>
            <p:spPr>
              <a:xfrm rot="184879">
                <a:off x="2292302" y="2436610"/>
                <a:ext cx="232757" cy="261708"/>
              </a:xfrm>
              <a:custGeom>
                <a:avLst/>
                <a:gdLst/>
                <a:ahLst/>
                <a:cxnLst/>
                <a:rect l="l" t="t" r="r" b="b"/>
                <a:pathLst>
                  <a:path w="10809" h="15212" extrusionOk="0">
                    <a:moveTo>
                      <a:pt x="134" y="0"/>
                    </a:moveTo>
                    <a:cubicBezTo>
                      <a:pt x="101" y="0"/>
                      <a:pt x="34" y="34"/>
                      <a:pt x="34" y="67"/>
                    </a:cubicBezTo>
                    <a:cubicBezTo>
                      <a:pt x="0" y="134"/>
                      <a:pt x="34" y="201"/>
                      <a:pt x="101" y="201"/>
                    </a:cubicBezTo>
                    <a:cubicBezTo>
                      <a:pt x="6639" y="1868"/>
                      <a:pt x="10575" y="8540"/>
                      <a:pt x="8940" y="15078"/>
                    </a:cubicBezTo>
                    <a:cubicBezTo>
                      <a:pt x="8907" y="15145"/>
                      <a:pt x="8940" y="15211"/>
                      <a:pt x="9007" y="15211"/>
                    </a:cubicBezTo>
                    <a:lnTo>
                      <a:pt x="9040" y="15211"/>
                    </a:lnTo>
                    <a:cubicBezTo>
                      <a:pt x="9074" y="15211"/>
                      <a:pt x="9107" y="15178"/>
                      <a:pt x="9140" y="15145"/>
                    </a:cubicBezTo>
                    <a:cubicBezTo>
                      <a:pt x="10808" y="8473"/>
                      <a:pt x="6805" y="1702"/>
                      <a:pt x="134" y="0"/>
                    </a:cubicBezTo>
                    <a:close/>
                  </a:path>
                </a:pathLst>
              </a:custGeom>
              <a:solidFill>
                <a:srgbClr val="50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2" name="Google Shape;2292;p55"/>
              <p:cNvSpPr/>
              <p:nvPr/>
            </p:nvSpPr>
            <p:spPr>
              <a:xfrm rot="184879">
                <a:off x="1790453" y="2353785"/>
                <a:ext cx="595470" cy="439477"/>
              </a:xfrm>
              <a:custGeom>
                <a:avLst/>
                <a:gdLst/>
                <a:ahLst/>
                <a:cxnLst/>
                <a:rect l="l" t="t" r="r" b="b"/>
                <a:pathLst>
                  <a:path w="27653" h="25545" extrusionOk="0">
                    <a:moveTo>
                      <a:pt x="22403" y="0"/>
                    </a:moveTo>
                    <a:cubicBezTo>
                      <a:pt x="21735" y="0"/>
                      <a:pt x="20936" y="181"/>
                      <a:pt x="19981" y="624"/>
                    </a:cubicBezTo>
                    <a:cubicBezTo>
                      <a:pt x="14811" y="3026"/>
                      <a:pt x="13677" y="2426"/>
                      <a:pt x="10575" y="3527"/>
                    </a:cubicBezTo>
                    <a:cubicBezTo>
                      <a:pt x="7506" y="4661"/>
                      <a:pt x="5871" y="9030"/>
                      <a:pt x="5871" y="9030"/>
                    </a:cubicBezTo>
                    <a:cubicBezTo>
                      <a:pt x="0" y="15902"/>
                      <a:pt x="5404" y="23974"/>
                      <a:pt x="6605" y="24775"/>
                    </a:cubicBezTo>
                    <a:cubicBezTo>
                      <a:pt x="7446" y="25338"/>
                      <a:pt x="8013" y="25545"/>
                      <a:pt x="8393" y="25545"/>
                    </a:cubicBezTo>
                    <a:cubicBezTo>
                      <a:pt x="9431" y="25545"/>
                      <a:pt x="9073" y="24008"/>
                      <a:pt x="9073" y="24008"/>
                    </a:cubicBezTo>
                    <a:cubicBezTo>
                      <a:pt x="9073" y="24008"/>
                      <a:pt x="11575" y="18637"/>
                      <a:pt x="11008" y="14735"/>
                    </a:cubicBezTo>
                    <a:lnTo>
                      <a:pt x="11008" y="14735"/>
                    </a:lnTo>
                    <a:cubicBezTo>
                      <a:pt x="11008" y="14735"/>
                      <a:pt x="11861" y="14837"/>
                      <a:pt x="13186" y="14837"/>
                    </a:cubicBezTo>
                    <a:cubicBezTo>
                      <a:pt x="16709" y="14837"/>
                      <a:pt x="23574" y="14115"/>
                      <a:pt x="26653" y="8830"/>
                    </a:cubicBezTo>
                    <a:cubicBezTo>
                      <a:pt x="27549" y="7336"/>
                      <a:pt x="27652" y="3526"/>
                      <a:pt x="25777" y="3526"/>
                    </a:cubicBezTo>
                    <a:cubicBezTo>
                      <a:pt x="25768" y="3526"/>
                      <a:pt x="25760" y="3526"/>
                      <a:pt x="25752" y="3527"/>
                    </a:cubicBezTo>
                    <a:cubicBezTo>
                      <a:pt x="25752" y="3527"/>
                      <a:pt x="25353" y="0"/>
                      <a:pt x="22403" y="0"/>
                    </a:cubicBezTo>
                    <a:close/>
                  </a:path>
                </a:pathLst>
              </a:custGeom>
              <a:solidFill>
                <a:srgbClr val="50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3" name="Google Shape;2293;p55"/>
              <p:cNvSpPr/>
              <p:nvPr/>
            </p:nvSpPr>
            <p:spPr>
              <a:xfrm rot="184879">
                <a:off x="1809046" y="2499342"/>
                <a:ext cx="141541" cy="274748"/>
              </a:xfrm>
              <a:custGeom>
                <a:avLst/>
                <a:gdLst/>
                <a:ahLst/>
                <a:cxnLst/>
                <a:rect l="l" t="t" r="r" b="b"/>
                <a:pathLst>
                  <a:path w="6573" h="15970" extrusionOk="0">
                    <a:moveTo>
                      <a:pt x="4871" y="0"/>
                    </a:moveTo>
                    <a:cubicBezTo>
                      <a:pt x="4846" y="0"/>
                      <a:pt x="4821" y="9"/>
                      <a:pt x="4804" y="25"/>
                    </a:cubicBezTo>
                    <a:cubicBezTo>
                      <a:pt x="501" y="3628"/>
                      <a:pt x="1" y="10066"/>
                      <a:pt x="3703" y="14302"/>
                    </a:cubicBezTo>
                    <a:cubicBezTo>
                      <a:pt x="4571" y="15270"/>
                      <a:pt x="5505" y="15837"/>
                      <a:pt x="6439" y="15970"/>
                    </a:cubicBezTo>
                    <a:cubicBezTo>
                      <a:pt x="6472" y="15970"/>
                      <a:pt x="6539" y="15937"/>
                      <a:pt x="6539" y="15870"/>
                    </a:cubicBezTo>
                    <a:cubicBezTo>
                      <a:pt x="6572" y="15803"/>
                      <a:pt x="6505" y="15770"/>
                      <a:pt x="6472" y="15770"/>
                    </a:cubicBezTo>
                    <a:cubicBezTo>
                      <a:pt x="5571" y="15636"/>
                      <a:pt x="4704" y="15103"/>
                      <a:pt x="3870" y="14135"/>
                    </a:cubicBezTo>
                    <a:cubicBezTo>
                      <a:pt x="234" y="9999"/>
                      <a:pt x="735" y="3695"/>
                      <a:pt x="4938" y="159"/>
                    </a:cubicBezTo>
                    <a:cubicBezTo>
                      <a:pt x="4971" y="125"/>
                      <a:pt x="4971" y="59"/>
                      <a:pt x="4938" y="25"/>
                    </a:cubicBezTo>
                    <a:cubicBezTo>
                      <a:pt x="4921" y="9"/>
                      <a:pt x="4896" y="0"/>
                      <a:pt x="4871" y="0"/>
                    </a:cubicBezTo>
                    <a:close/>
                  </a:path>
                </a:pathLst>
              </a:custGeom>
              <a:solidFill>
                <a:srgbClr val="50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4" name="Google Shape;2294;p55"/>
              <p:cNvSpPr/>
              <p:nvPr/>
            </p:nvSpPr>
            <p:spPr>
              <a:xfrm rot="184879">
                <a:off x="1887758" y="2467711"/>
                <a:ext cx="63955" cy="46537"/>
              </a:xfrm>
              <a:custGeom>
                <a:avLst/>
                <a:gdLst/>
                <a:ahLst/>
                <a:cxnLst/>
                <a:rect l="l" t="t" r="r" b="b"/>
                <a:pathLst>
                  <a:path w="2970" h="2705" extrusionOk="0">
                    <a:moveTo>
                      <a:pt x="1226" y="1"/>
                    </a:moveTo>
                    <a:cubicBezTo>
                      <a:pt x="1184" y="1"/>
                      <a:pt x="1143" y="11"/>
                      <a:pt x="1101" y="36"/>
                    </a:cubicBezTo>
                    <a:cubicBezTo>
                      <a:pt x="1001" y="103"/>
                      <a:pt x="968" y="203"/>
                      <a:pt x="968" y="336"/>
                    </a:cubicBezTo>
                    <a:cubicBezTo>
                      <a:pt x="1001" y="436"/>
                      <a:pt x="1034" y="536"/>
                      <a:pt x="1101" y="637"/>
                    </a:cubicBezTo>
                    <a:lnTo>
                      <a:pt x="1768" y="1804"/>
                    </a:lnTo>
                    <a:cubicBezTo>
                      <a:pt x="1488" y="1575"/>
                      <a:pt x="1013" y="1170"/>
                      <a:pt x="686" y="1170"/>
                    </a:cubicBezTo>
                    <a:cubicBezTo>
                      <a:pt x="584" y="1170"/>
                      <a:pt x="497" y="1209"/>
                      <a:pt x="434" y="1304"/>
                    </a:cubicBezTo>
                    <a:cubicBezTo>
                      <a:pt x="0" y="1971"/>
                      <a:pt x="1468" y="2571"/>
                      <a:pt x="2235" y="2705"/>
                    </a:cubicBezTo>
                    <a:lnTo>
                      <a:pt x="2969" y="2138"/>
                    </a:lnTo>
                    <a:cubicBezTo>
                      <a:pt x="2636" y="1404"/>
                      <a:pt x="2135" y="737"/>
                      <a:pt x="1568" y="170"/>
                    </a:cubicBezTo>
                    <a:cubicBezTo>
                      <a:pt x="1468" y="94"/>
                      <a:pt x="1349" y="1"/>
                      <a:pt x="1226" y="1"/>
                    </a:cubicBezTo>
                    <a:close/>
                  </a:path>
                </a:pathLst>
              </a:custGeom>
              <a:solidFill>
                <a:srgbClr val="503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5" name="Google Shape;2295;p55"/>
              <p:cNvSpPr/>
              <p:nvPr/>
            </p:nvSpPr>
            <p:spPr>
              <a:xfrm rot="184879">
                <a:off x="1851761" y="2746217"/>
                <a:ext cx="151381" cy="120032"/>
              </a:xfrm>
              <a:custGeom>
                <a:avLst/>
                <a:gdLst/>
                <a:ahLst/>
                <a:cxnLst/>
                <a:rect l="l" t="t" r="r" b="b"/>
                <a:pathLst>
                  <a:path w="7030" h="6977" extrusionOk="0">
                    <a:moveTo>
                      <a:pt x="4407" y="0"/>
                    </a:moveTo>
                    <a:cubicBezTo>
                      <a:pt x="3686" y="0"/>
                      <a:pt x="0" y="191"/>
                      <a:pt x="1025" y="4139"/>
                    </a:cubicBezTo>
                    <a:cubicBezTo>
                      <a:pt x="1523" y="6149"/>
                      <a:pt x="2877" y="6976"/>
                      <a:pt x="4225" y="6976"/>
                    </a:cubicBezTo>
                    <a:cubicBezTo>
                      <a:pt x="5316" y="6976"/>
                      <a:pt x="6403" y="6435"/>
                      <a:pt x="7029" y="5540"/>
                    </a:cubicBezTo>
                    <a:lnTo>
                      <a:pt x="4527" y="2"/>
                    </a:lnTo>
                    <a:cubicBezTo>
                      <a:pt x="4527" y="2"/>
                      <a:pt x="4484" y="0"/>
                      <a:pt x="4407" y="0"/>
                    </a:cubicBezTo>
                    <a:close/>
                  </a:path>
                </a:pathLst>
              </a:custGeom>
              <a:solidFill>
                <a:srgbClr val="E7A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6" name="Google Shape;2296;p55"/>
              <p:cNvSpPr/>
              <p:nvPr/>
            </p:nvSpPr>
            <p:spPr>
              <a:xfrm rot="184879">
                <a:off x="1884863" y="2773857"/>
                <a:ext cx="102026" cy="56704"/>
              </a:xfrm>
              <a:custGeom>
                <a:avLst/>
                <a:gdLst/>
                <a:ahLst/>
                <a:cxnLst/>
                <a:rect l="l" t="t" r="r" b="b"/>
                <a:pathLst>
                  <a:path w="4738" h="3296" extrusionOk="0">
                    <a:moveTo>
                      <a:pt x="2122" y="1"/>
                    </a:moveTo>
                    <a:cubicBezTo>
                      <a:pt x="1775" y="1"/>
                      <a:pt x="1433" y="85"/>
                      <a:pt x="1102" y="260"/>
                    </a:cubicBezTo>
                    <a:cubicBezTo>
                      <a:pt x="568" y="594"/>
                      <a:pt x="168" y="1127"/>
                      <a:pt x="1" y="1761"/>
                    </a:cubicBezTo>
                    <a:cubicBezTo>
                      <a:pt x="1" y="1819"/>
                      <a:pt x="46" y="1855"/>
                      <a:pt x="90" y="1855"/>
                    </a:cubicBezTo>
                    <a:cubicBezTo>
                      <a:pt x="122" y="1855"/>
                      <a:pt x="154" y="1836"/>
                      <a:pt x="168" y="1795"/>
                    </a:cubicBezTo>
                    <a:cubicBezTo>
                      <a:pt x="334" y="1228"/>
                      <a:pt x="701" y="727"/>
                      <a:pt x="1202" y="394"/>
                    </a:cubicBezTo>
                    <a:cubicBezTo>
                      <a:pt x="1494" y="257"/>
                      <a:pt x="1808" y="189"/>
                      <a:pt x="2126" y="189"/>
                    </a:cubicBezTo>
                    <a:cubicBezTo>
                      <a:pt x="2352" y="189"/>
                      <a:pt x="2580" y="224"/>
                      <a:pt x="2803" y="294"/>
                    </a:cubicBezTo>
                    <a:cubicBezTo>
                      <a:pt x="4537" y="827"/>
                      <a:pt x="4271" y="3162"/>
                      <a:pt x="4271" y="3196"/>
                    </a:cubicBezTo>
                    <a:cubicBezTo>
                      <a:pt x="4237" y="3229"/>
                      <a:pt x="4304" y="3296"/>
                      <a:pt x="4337" y="3296"/>
                    </a:cubicBezTo>
                    <a:lnTo>
                      <a:pt x="4371" y="3296"/>
                    </a:lnTo>
                    <a:cubicBezTo>
                      <a:pt x="4404" y="3296"/>
                      <a:pt x="4437" y="3262"/>
                      <a:pt x="4437" y="3229"/>
                    </a:cubicBezTo>
                    <a:cubicBezTo>
                      <a:pt x="4437" y="3196"/>
                      <a:pt x="4738" y="694"/>
                      <a:pt x="2870" y="127"/>
                    </a:cubicBezTo>
                    <a:cubicBezTo>
                      <a:pt x="2620" y="43"/>
                      <a:pt x="2370" y="1"/>
                      <a:pt x="2122" y="1"/>
                    </a:cubicBezTo>
                    <a:close/>
                  </a:path>
                </a:pathLst>
              </a:custGeom>
              <a:solidFill>
                <a:srgbClr val="020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7" name="Google Shape;2297;p55"/>
              <p:cNvSpPr/>
              <p:nvPr/>
            </p:nvSpPr>
            <p:spPr>
              <a:xfrm rot="184879">
                <a:off x="1918571" y="2794168"/>
                <a:ext cx="57301" cy="19320"/>
              </a:xfrm>
              <a:custGeom>
                <a:avLst/>
                <a:gdLst/>
                <a:ahLst/>
                <a:cxnLst/>
                <a:rect l="l" t="t" r="r" b="b"/>
                <a:pathLst>
                  <a:path w="2661" h="1123" extrusionOk="0">
                    <a:moveTo>
                      <a:pt x="1792" y="0"/>
                    </a:moveTo>
                    <a:cubicBezTo>
                      <a:pt x="784" y="0"/>
                      <a:pt x="58" y="982"/>
                      <a:pt x="58" y="982"/>
                    </a:cubicBezTo>
                    <a:cubicBezTo>
                      <a:pt x="1" y="1040"/>
                      <a:pt x="43" y="1122"/>
                      <a:pt x="120" y="1122"/>
                    </a:cubicBezTo>
                    <a:cubicBezTo>
                      <a:pt x="132" y="1122"/>
                      <a:pt x="145" y="1120"/>
                      <a:pt x="158" y="1116"/>
                    </a:cubicBezTo>
                    <a:cubicBezTo>
                      <a:pt x="158" y="1116"/>
                      <a:pt x="192" y="1116"/>
                      <a:pt x="192" y="1082"/>
                    </a:cubicBezTo>
                    <a:cubicBezTo>
                      <a:pt x="219" y="1082"/>
                      <a:pt x="899" y="168"/>
                      <a:pt x="1809" y="168"/>
                    </a:cubicBezTo>
                    <a:cubicBezTo>
                      <a:pt x="2026" y="168"/>
                      <a:pt x="2256" y="220"/>
                      <a:pt x="2493" y="348"/>
                    </a:cubicBezTo>
                    <a:cubicBezTo>
                      <a:pt x="2521" y="362"/>
                      <a:pt x="2543" y="370"/>
                      <a:pt x="2562" y="370"/>
                    </a:cubicBezTo>
                    <a:cubicBezTo>
                      <a:pt x="2588" y="370"/>
                      <a:pt x="2607" y="354"/>
                      <a:pt x="2627" y="315"/>
                    </a:cubicBezTo>
                    <a:cubicBezTo>
                      <a:pt x="2660" y="282"/>
                      <a:pt x="2627" y="215"/>
                      <a:pt x="2594" y="215"/>
                    </a:cubicBezTo>
                    <a:cubicBezTo>
                      <a:pt x="2313" y="61"/>
                      <a:pt x="2044" y="0"/>
                      <a:pt x="1792" y="0"/>
                    </a:cubicBezTo>
                    <a:close/>
                  </a:path>
                </a:pathLst>
              </a:custGeom>
              <a:solidFill>
                <a:srgbClr val="020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8" name="Google Shape;2298;p55"/>
              <p:cNvSpPr/>
              <p:nvPr/>
            </p:nvSpPr>
            <p:spPr>
              <a:xfrm>
                <a:off x="2095254" y="2873679"/>
                <a:ext cx="9" cy="9"/>
              </a:xfrm>
              <a:custGeom>
                <a:avLst/>
                <a:gdLst/>
                <a:ahLst/>
                <a:cxnLst/>
                <a:rect l="l" t="t" r="r" b="b"/>
                <a:pathLst>
                  <a:path w="1" h="1" extrusionOk="0">
                    <a:moveTo>
                      <a:pt x="0" y="0"/>
                    </a:moveTo>
                    <a:close/>
                  </a:path>
                </a:pathLst>
              </a:custGeom>
              <a:solidFill>
                <a:srgbClr val="020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9" name="Google Shape;2299;p55"/>
              <p:cNvSpPr/>
              <p:nvPr/>
            </p:nvSpPr>
            <p:spPr>
              <a:xfrm>
                <a:off x="2182044" y="3034664"/>
                <a:ext cx="178349" cy="246621"/>
              </a:xfrm>
              <a:custGeom>
                <a:avLst/>
                <a:gdLst/>
                <a:ahLst/>
                <a:cxnLst/>
                <a:rect l="l" t="t" r="r" b="b"/>
                <a:pathLst>
                  <a:path w="18848" h="26063" extrusionOk="0">
                    <a:moveTo>
                      <a:pt x="1708" y="0"/>
                    </a:moveTo>
                    <a:cubicBezTo>
                      <a:pt x="677" y="0"/>
                      <a:pt x="0" y="198"/>
                      <a:pt x="0" y="198"/>
                    </a:cubicBezTo>
                    <a:lnTo>
                      <a:pt x="3836" y="25216"/>
                    </a:lnTo>
                    <a:cubicBezTo>
                      <a:pt x="5121" y="25825"/>
                      <a:pt x="6568" y="26063"/>
                      <a:pt x="8043" y="26063"/>
                    </a:cubicBezTo>
                    <a:cubicBezTo>
                      <a:pt x="13268" y="26063"/>
                      <a:pt x="18847" y="23081"/>
                      <a:pt x="18847" y="23081"/>
                    </a:cubicBezTo>
                    <a:cubicBezTo>
                      <a:pt x="18847" y="23081"/>
                      <a:pt x="11542" y="8237"/>
                      <a:pt x="8673" y="3967"/>
                    </a:cubicBezTo>
                    <a:cubicBezTo>
                      <a:pt x="6420" y="609"/>
                      <a:pt x="3518" y="0"/>
                      <a:pt x="1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0" name="Google Shape;2300;p55"/>
              <p:cNvSpPr/>
              <p:nvPr/>
            </p:nvSpPr>
            <p:spPr>
              <a:xfrm>
                <a:off x="2141956" y="3221157"/>
                <a:ext cx="47672" cy="56510"/>
              </a:xfrm>
              <a:custGeom>
                <a:avLst/>
                <a:gdLst/>
                <a:ahLst/>
                <a:cxnLst/>
                <a:rect l="l" t="t" r="r" b="b"/>
                <a:pathLst>
                  <a:path w="5038" h="5972" extrusionOk="0">
                    <a:moveTo>
                      <a:pt x="4171" y="1"/>
                    </a:moveTo>
                    <a:cubicBezTo>
                      <a:pt x="2269" y="368"/>
                      <a:pt x="668" y="1135"/>
                      <a:pt x="334" y="2703"/>
                    </a:cubicBezTo>
                    <a:cubicBezTo>
                      <a:pt x="1" y="4437"/>
                      <a:pt x="1836" y="5405"/>
                      <a:pt x="4204" y="5972"/>
                    </a:cubicBezTo>
                    <a:cubicBezTo>
                      <a:pt x="4771" y="3937"/>
                      <a:pt x="5038" y="1869"/>
                      <a:pt x="4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1" name="Google Shape;2301;p55"/>
              <p:cNvSpPr/>
              <p:nvPr/>
            </p:nvSpPr>
            <p:spPr>
              <a:xfrm>
                <a:off x="2181410" y="3218716"/>
                <a:ext cx="83658" cy="65698"/>
              </a:xfrm>
              <a:custGeom>
                <a:avLst/>
                <a:gdLst/>
                <a:ahLst/>
                <a:cxnLst/>
                <a:rect l="l" t="t" r="r" b="b"/>
                <a:pathLst>
                  <a:path w="8841" h="6943" extrusionOk="0">
                    <a:moveTo>
                      <a:pt x="3313" y="1"/>
                    </a:moveTo>
                    <a:cubicBezTo>
                      <a:pt x="2213" y="1"/>
                      <a:pt x="1057" y="68"/>
                      <a:pt x="1" y="259"/>
                    </a:cubicBezTo>
                    <a:cubicBezTo>
                      <a:pt x="834" y="2127"/>
                      <a:pt x="601" y="4195"/>
                      <a:pt x="67" y="6230"/>
                    </a:cubicBezTo>
                    <a:cubicBezTo>
                      <a:pt x="2765" y="6856"/>
                      <a:pt x="6142" y="6943"/>
                      <a:pt x="7810" y="6943"/>
                    </a:cubicBezTo>
                    <a:cubicBezTo>
                      <a:pt x="8452" y="6943"/>
                      <a:pt x="8840" y="6930"/>
                      <a:pt x="8840" y="6930"/>
                    </a:cubicBezTo>
                    <a:lnTo>
                      <a:pt x="8106" y="359"/>
                    </a:lnTo>
                    <a:cubicBezTo>
                      <a:pt x="8106" y="359"/>
                      <a:pt x="5861" y="1"/>
                      <a:pt x="33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2" name="Google Shape;2302;p55"/>
              <p:cNvSpPr/>
              <p:nvPr/>
            </p:nvSpPr>
            <p:spPr>
              <a:xfrm>
                <a:off x="2230648" y="3242180"/>
                <a:ext cx="12632" cy="29618"/>
              </a:xfrm>
              <a:custGeom>
                <a:avLst/>
                <a:gdLst/>
                <a:ahLst/>
                <a:cxnLst/>
                <a:rect l="l" t="t" r="r" b="b"/>
                <a:pathLst>
                  <a:path w="1335" h="3130" extrusionOk="0">
                    <a:moveTo>
                      <a:pt x="653" y="1"/>
                    </a:moveTo>
                    <a:cubicBezTo>
                      <a:pt x="636" y="1"/>
                      <a:pt x="619" y="5"/>
                      <a:pt x="601" y="14"/>
                    </a:cubicBezTo>
                    <a:cubicBezTo>
                      <a:pt x="534" y="47"/>
                      <a:pt x="534" y="114"/>
                      <a:pt x="567" y="180"/>
                    </a:cubicBezTo>
                    <a:cubicBezTo>
                      <a:pt x="567" y="180"/>
                      <a:pt x="1101" y="1348"/>
                      <a:pt x="34" y="2949"/>
                    </a:cubicBezTo>
                    <a:cubicBezTo>
                      <a:pt x="0" y="3016"/>
                      <a:pt x="0" y="3082"/>
                      <a:pt x="34" y="3116"/>
                    </a:cubicBezTo>
                    <a:cubicBezTo>
                      <a:pt x="53" y="3126"/>
                      <a:pt x="73" y="3130"/>
                      <a:pt x="91" y="3130"/>
                    </a:cubicBezTo>
                    <a:cubicBezTo>
                      <a:pt x="137" y="3130"/>
                      <a:pt x="177" y="3106"/>
                      <a:pt x="200" y="3082"/>
                    </a:cubicBezTo>
                    <a:cubicBezTo>
                      <a:pt x="1335" y="1381"/>
                      <a:pt x="767" y="114"/>
                      <a:pt x="734" y="80"/>
                    </a:cubicBezTo>
                    <a:cubicBezTo>
                      <a:pt x="734" y="31"/>
                      <a:pt x="698" y="1"/>
                      <a:pt x="653" y="1"/>
                    </a:cubicBezTo>
                    <a:close/>
                  </a:path>
                </a:pathLst>
              </a:custGeom>
              <a:solidFill>
                <a:srgbClr val="E8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3" name="Google Shape;2303;p55"/>
              <p:cNvSpPr/>
              <p:nvPr/>
            </p:nvSpPr>
            <p:spPr>
              <a:xfrm>
                <a:off x="2236959" y="3231006"/>
                <a:ext cx="16105" cy="21016"/>
              </a:xfrm>
              <a:custGeom>
                <a:avLst/>
                <a:gdLst/>
                <a:ahLst/>
                <a:cxnLst/>
                <a:rect l="l" t="t" r="r" b="b"/>
                <a:pathLst>
                  <a:path w="1702" h="2221" extrusionOk="0">
                    <a:moveTo>
                      <a:pt x="1192" y="239"/>
                    </a:moveTo>
                    <a:cubicBezTo>
                      <a:pt x="1251" y="239"/>
                      <a:pt x="1309" y="255"/>
                      <a:pt x="1368" y="294"/>
                    </a:cubicBezTo>
                    <a:cubicBezTo>
                      <a:pt x="1468" y="327"/>
                      <a:pt x="1501" y="394"/>
                      <a:pt x="1501" y="494"/>
                    </a:cubicBezTo>
                    <a:cubicBezTo>
                      <a:pt x="1501" y="894"/>
                      <a:pt x="768" y="1528"/>
                      <a:pt x="301" y="1895"/>
                    </a:cubicBezTo>
                    <a:cubicBezTo>
                      <a:pt x="434" y="1328"/>
                      <a:pt x="701" y="427"/>
                      <a:pt x="1068" y="261"/>
                    </a:cubicBezTo>
                    <a:cubicBezTo>
                      <a:pt x="1109" y="247"/>
                      <a:pt x="1151" y="239"/>
                      <a:pt x="1192" y="239"/>
                    </a:cubicBezTo>
                    <a:close/>
                    <a:moveTo>
                      <a:pt x="1194" y="0"/>
                    </a:moveTo>
                    <a:cubicBezTo>
                      <a:pt x="1125" y="0"/>
                      <a:pt x="1057" y="19"/>
                      <a:pt x="1001" y="60"/>
                    </a:cubicBezTo>
                    <a:cubicBezTo>
                      <a:pt x="367" y="361"/>
                      <a:pt x="67" y="1928"/>
                      <a:pt x="34" y="2095"/>
                    </a:cubicBezTo>
                    <a:cubicBezTo>
                      <a:pt x="0" y="2129"/>
                      <a:pt x="34" y="2195"/>
                      <a:pt x="67" y="2195"/>
                    </a:cubicBezTo>
                    <a:cubicBezTo>
                      <a:pt x="84" y="2212"/>
                      <a:pt x="100" y="2220"/>
                      <a:pt x="121" y="2220"/>
                    </a:cubicBezTo>
                    <a:cubicBezTo>
                      <a:pt x="142" y="2220"/>
                      <a:pt x="167" y="2212"/>
                      <a:pt x="201" y="2195"/>
                    </a:cubicBezTo>
                    <a:cubicBezTo>
                      <a:pt x="334" y="2095"/>
                      <a:pt x="1702" y="1128"/>
                      <a:pt x="1702" y="461"/>
                    </a:cubicBezTo>
                    <a:cubicBezTo>
                      <a:pt x="1702" y="294"/>
                      <a:pt x="1602" y="161"/>
                      <a:pt x="1468" y="94"/>
                    </a:cubicBezTo>
                    <a:cubicBezTo>
                      <a:pt x="1391" y="36"/>
                      <a:pt x="1290" y="0"/>
                      <a:pt x="1194" y="0"/>
                    </a:cubicBezTo>
                    <a:close/>
                  </a:path>
                </a:pathLst>
              </a:custGeom>
              <a:solidFill>
                <a:srgbClr val="E8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4" name="Google Shape;2304;p55"/>
              <p:cNvSpPr/>
              <p:nvPr/>
            </p:nvSpPr>
            <p:spPr>
              <a:xfrm>
                <a:off x="2236959" y="3247469"/>
                <a:ext cx="23685" cy="10494"/>
              </a:xfrm>
              <a:custGeom>
                <a:avLst/>
                <a:gdLst/>
                <a:ahLst/>
                <a:cxnLst/>
                <a:rect l="l" t="t" r="r" b="b"/>
                <a:pathLst>
                  <a:path w="2503" h="1109" extrusionOk="0">
                    <a:moveTo>
                      <a:pt x="1656" y="214"/>
                    </a:moveTo>
                    <a:cubicBezTo>
                      <a:pt x="1854" y="214"/>
                      <a:pt x="2024" y="244"/>
                      <a:pt x="2135" y="322"/>
                    </a:cubicBezTo>
                    <a:lnTo>
                      <a:pt x="2169" y="355"/>
                    </a:lnTo>
                    <a:cubicBezTo>
                      <a:pt x="2235" y="422"/>
                      <a:pt x="2269" y="522"/>
                      <a:pt x="2235" y="622"/>
                    </a:cubicBezTo>
                    <a:cubicBezTo>
                      <a:pt x="2235" y="689"/>
                      <a:pt x="2202" y="789"/>
                      <a:pt x="2102" y="856"/>
                    </a:cubicBezTo>
                    <a:cubicBezTo>
                      <a:pt x="2043" y="885"/>
                      <a:pt x="1968" y="898"/>
                      <a:pt x="1882" y="898"/>
                    </a:cubicBezTo>
                    <a:cubicBezTo>
                      <a:pt x="1475" y="898"/>
                      <a:pt x="813" y="614"/>
                      <a:pt x="401" y="422"/>
                    </a:cubicBezTo>
                    <a:cubicBezTo>
                      <a:pt x="756" y="333"/>
                      <a:pt x="1261" y="214"/>
                      <a:pt x="1656" y="214"/>
                    </a:cubicBezTo>
                    <a:close/>
                    <a:moveTo>
                      <a:pt x="1683" y="1"/>
                    </a:moveTo>
                    <a:cubicBezTo>
                      <a:pt x="1043" y="1"/>
                      <a:pt x="220" y="265"/>
                      <a:pt x="100" y="289"/>
                    </a:cubicBezTo>
                    <a:cubicBezTo>
                      <a:pt x="34" y="322"/>
                      <a:pt x="0" y="355"/>
                      <a:pt x="0" y="389"/>
                    </a:cubicBezTo>
                    <a:cubicBezTo>
                      <a:pt x="0" y="422"/>
                      <a:pt x="0" y="455"/>
                      <a:pt x="67" y="489"/>
                    </a:cubicBezTo>
                    <a:cubicBezTo>
                      <a:pt x="203" y="598"/>
                      <a:pt x="1165" y="1108"/>
                      <a:pt x="1840" y="1108"/>
                    </a:cubicBezTo>
                    <a:cubicBezTo>
                      <a:pt x="1990" y="1108"/>
                      <a:pt x="2126" y="1083"/>
                      <a:pt x="2235" y="1022"/>
                    </a:cubicBezTo>
                    <a:cubicBezTo>
                      <a:pt x="2369" y="922"/>
                      <a:pt x="2469" y="789"/>
                      <a:pt x="2469" y="622"/>
                    </a:cubicBezTo>
                    <a:cubicBezTo>
                      <a:pt x="2502" y="422"/>
                      <a:pt x="2435" y="255"/>
                      <a:pt x="2302" y="155"/>
                    </a:cubicBezTo>
                    <a:cubicBezTo>
                      <a:pt x="2160" y="42"/>
                      <a:pt x="1936" y="1"/>
                      <a:pt x="1683" y="1"/>
                    </a:cubicBezTo>
                    <a:close/>
                  </a:path>
                </a:pathLst>
              </a:custGeom>
              <a:solidFill>
                <a:srgbClr val="E8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5" name="Google Shape;2305;p55"/>
              <p:cNvSpPr/>
              <p:nvPr/>
            </p:nvSpPr>
            <p:spPr>
              <a:xfrm>
                <a:off x="2220543" y="3235046"/>
                <a:ext cx="8223" cy="34093"/>
              </a:xfrm>
              <a:custGeom>
                <a:avLst/>
                <a:gdLst/>
                <a:ahLst/>
                <a:cxnLst/>
                <a:rect l="l" t="t" r="r" b="b"/>
                <a:pathLst>
                  <a:path w="869" h="3603" extrusionOk="0">
                    <a:moveTo>
                      <a:pt x="234" y="0"/>
                    </a:moveTo>
                    <a:lnTo>
                      <a:pt x="1" y="3603"/>
                    </a:lnTo>
                    <a:cubicBezTo>
                      <a:pt x="868" y="1402"/>
                      <a:pt x="234" y="1"/>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6" name="Google Shape;2306;p55"/>
              <p:cNvSpPr/>
              <p:nvPr/>
            </p:nvSpPr>
            <p:spPr>
              <a:xfrm>
                <a:off x="2220543" y="3235046"/>
                <a:ext cx="8223" cy="34093"/>
              </a:xfrm>
              <a:custGeom>
                <a:avLst/>
                <a:gdLst/>
                <a:ahLst/>
                <a:cxnLst/>
                <a:rect l="l" t="t" r="r" b="b"/>
                <a:pathLst>
                  <a:path w="869" h="3603" fill="none" extrusionOk="0">
                    <a:moveTo>
                      <a:pt x="234" y="0"/>
                    </a:moveTo>
                    <a:cubicBezTo>
                      <a:pt x="234" y="0"/>
                      <a:pt x="868" y="1401"/>
                      <a:pt x="1" y="3603"/>
                    </a:cubicBezTo>
                  </a:path>
                </a:pathLst>
              </a:custGeom>
              <a:noFill/>
              <a:ln w="8350" cap="rnd" cmpd="sng">
                <a:solidFill>
                  <a:srgbClr val="22222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7" name="Google Shape;2307;p55"/>
              <p:cNvSpPr/>
              <p:nvPr/>
            </p:nvSpPr>
            <p:spPr>
              <a:xfrm>
                <a:off x="2101877" y="3295012"/>
                <a:ext cx="35674" cy="29031"/>
              </a:xfrm>
              <a:custGeom>
                <a:avLst/>
                <a:gdLst/>
                <a:ahLst/>
                <a:cxnLst/>
                <a:rect l="l" t="t" r="r" b="b"/>
                <a:pathLst>
                  <a:path w="3770" h="3068" extrusionOk="0">
                    <a:moveTo>
                      <a:pt x="2936" y="0"/>
                    </a:moveTo>
                    <a:cubicBezTo>
                      <a:pt x="634" y="1568"/>
                      <a:pt x="1" y="2836"/>
                      <a:pt x="1" y="2836"/>
                    </a:cubicBezTo>
                    <a:cubicBezTo>
                      <a:pt x="1" y="2836"/>
                      <a:pt x="139" y="3067"/>
                      <a:pt x="2213" y="3067"/>
                    </a:cubicBezTo>
                    <a:cubicBezTo>
                      <a:pt x="2627" y="3067"/>
                      <a:pt x="3119" y="3058"/>
                      <a:pt x="3703" y="3036"/>
                    </a:cubicBezTo>
                    <a:cubicBezTo>
                      <a:pt x="3770" y="1968"/>
                      <a:pt x="3503" y="901"/>
                      <a:pt x="29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8" name="Google Shape;2308;p55"/>
              <p:cNvSpPr/>
              <p:nvPr/>
            </p:nvSpPr>
            <p:spPr>
              <a:xfrm>
                <a:off x="2129646" y="3270706"/>
                <a:ext cx="104494" cy="53037"/>
              </a:xfrm>
              <a:custGeom>
                <a:avLst/>
                <a:gdLst/>
                <a:ahLst/>
                <a:cxnLst/>
                <a:rect l="l" t="t" r="r" b="b"/>
                <a:pathLst>
                  <a:path w="11043" h="5605" extrusionOk="0">
                    <a:moveTo>
                      <a:pt x="10275" y="1"/>
                    </a:moveTo>
                    <a:cubicBezTo>
                      <a:pt x="8992" y="1010"/>
                      <a:pt x="7485" y="1296"/>
                      <a:pt x="6187" y="1296"/>
                    </a:cubicBezTo>
                    <a:cubicBezTo>
                      <a:pt x="4481" y="1296"/>
                      <a:pt x="3137" y="801"/>
                      <a:pt x="3137" y="801"/>
                    </a:cubicBezTo>
                    <a:cubicBezTo>
                      <a:pt x="2036" y="1302"/>
                      <a:pt x="1002" y="1902"/>
                      <a:pt x="1" y="2569"/>
                    </a:cubicBezTo>
                    <a:cubicBezTo>
                      <a:pt x="568" y="3470"/>
                      <a:pt x="835" y="4537"/>
                      <a:pt x="768" y="5605"/>
                    </a:cubicBezTo>
                    <a:cubicBezTo>
                      <a:pt x="1669" y="5571"/>
                      <a:pt x="2803" y="5505"/>
                      <a:pt x="4204" y="5371"/>
                    </a:cubicBezTo>
                    <a:cubicBezTo>
                      <a:pt x="11042" y="4804"/>
                      <a:pt x="11042" y="2936"/>
                      <a:pt x="11042" y="2936"/>
                    </a:cubicBezTo>
                    <a:cubicBezTo>
                      <a:pt x="10942" y="1902"/>
                      <a:pt x="10675" y="935"/>
                      <a:pt x="10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9" name="Google Shape;2309;p55"/>
              <p:cNvSpPr/>
              <p:nvPr/>
            </p:nvSpPr>
            <p:spPr>
              <a:xfrm>
                <a:off x="2101564" y="3298163"/>
                <a:ext cx="132891" cy="32816"/>
              </a:xfrm>
              <a:custGeom>
                <a:avLst/>
                <a:gdLst/>
                <a:ahLst/>
                <a:cxnLst/>
                <a:rect l="l" t="t" r="r" b="b"/>
                <a:pathLst>
                  <a:path w="14044" h="3468" extrusionOk="0">
                    <a:moveTo>
                      <a:pt x="14010" y="1"/>
                    </a:moveTo>
                    <a:cubicBezTo>
                      <a:pt x="10089" y="1664"/>
                      <a:pt x="5878" y="2508"/>
                      <a:pt x="1634" y="2508"/>
                    </a:cubicBezTo>
                    <a:cubicBezTo>
                      <a:pt x="1112" y="2508"/>
                      <a:pt x="589" y="2495"/>
                      <a:pt x="67" y="2469"/>
                    </a:cubicBezTo>
                    <a:cubicBezTo>
                      <a:pt x="0" y="2736"/>
                      <a:pt x="34" y="3003"/>
                      <a:pt x="67" y="3236"/>
                    </a:cubicBezTo>
                    <a:cubicBezTo>
                      <a:pt x="67" y="3236"/>
                      <a:pt x="367" y="3467"/>
                      <a:pt x="1823" y="3467"/>
                    </a:cubicBezTo>
                    <a:cubicBezTo>
                      <a:pt x="2842" y="3467"/>
                      <a:pt x="4427" y="3354"/>
                      <a:pt x="6872" y="2970"/>
                    </a:cubicBezTo>
                    <a:cubicBezTo>
                      <a:pt x="12209" y="2136"/>
                      <a:pt x="14044" y="1135"/>
                      <a:pt x="14044" y="1135"/>
                    </a:cubicBezTo>
                    <a:cubicBezTo>
                      <a:pt x="14044" y="768"/>
                      <a:pt x="14044" y="368"/>
                      <a:pt x="14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0" name="Google Shape;2310;p55"/>
              <p:cNvSpPr/>
              <p:nvPr/>
            </p:nvSpPr>
            <p:spPr>
              <a:xfrm>
                <a:off x="2141331" y="3286355"/>
                <a:ext cx="13266" cy="20657"/>
              </a:xfrm>
              <a:custGeom>
                <a:avLst/>
                <a:gdLst/>
                <a:ahLst/>
                <a:cxnLst/>
                <a:rect l="l" t="t" r="r" b="b"/>
                <a:pathLst>
                  <a:path w="1402" h="2183" extrusionOk="0">
                    <a:moveTo>
                      <a:pt x="84" y="1"/>
                    </a:moveTo>
                    <a:cubicBezTo>
                      <a:pt x="50" y="1"/>
                      <a:pt x="34" y="24"/>
                      <a:pt x="34" y="48"/>
                    </a:cubicBezTo>
                    <a:cubicBezTo>
                      <a:pt x="0" y="81"/>
                      <a:pt x="34" y="148"/>
                      <a:pt x="67" y="181"/>
                    </a:cubicBezTo>
                    <a:cubicBezTo>
                      <a:pt x="767" y="548"/>
                      <a:pt x="1234" y="1282"/>
                      <a:pt x="1234" y="2083"/>
                    </a:cubicBezTo>
                    <a:cubicBezTo>
                      <a:pt x="1234" y="2149"/>
                      <a:pt x="1268" y="2183"/>
                      <a:pt x="1334" y="2183"/>
                    </a:cubicBezTo>
                    <a:cubicBezTo>
                      <a:pt x="1368" y="2149"/>
                      <a:pt x="1401" y="2116"/>
                      <a:pt x="1401" y="2083"/>
                    </a:cubicBezTo>
                    <a:cubicBezTo>
                      <a:pt x="1401" y="1215"/>
                      <a:pt x="901" y="415"/>
                      <a:pt x="134" y="15"/>
                    </a:cubicBezTo>
                    <a:cubicBezTo>
                      <a:pt x="114" y="5"/>
                      <a:pt x="97" y="1"/>
                      <a:pt x="84" y="1"/>
                    </a:cubicBezTo>
                    <a:close/>
                  </a:path>
                </a:pathLst>
              </a:custGeom>
              <a:solidFill>
                <a:srgbClr val="E8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1" name="Google Shape;2311;p55"/>
              <p:cNvSpPr/>
              <p:nvPr/>
            </p:nvSpPr>
            <p:spPr>
              <a:xfrm>
                <a:off x="2152060" y="3280678"/>
                <a:ext cx="12945" cy="20657"/>
              </a:xfrm>
              <a:custGeom>
                <a:avLst/>
                <a:gdLst/>
                <a:ahLst/>
                <a:cxnLst/>
                <a:rect l="l" t="t" r="r" b="b"/>
                <a:pathLst>
                  <a:path w="1368" h="2183" extrusionOk="0">
                    <a:moveTo>
                      <a:pt x="84" y="0"/>
                    </a:moveTo>
                    <a:cubicBezTo>
                      <a:pt x="50" y="0"/>
                      <a:pt x="34" y="24"/>
                      <a:pt x="34" y="48"/>
                    </a:cubicBezTo>
                    <a:cubicBezTo>
                      <a:pt x="0" y="81"/>
                      <a:pt x="34" y="148"/>
                      <a:pt x="67" y="148"/>
                    </a:cubicBezTo>
                    <a:cubicBezTo>
                      <a:pt x="67" y="181"/>
                      <a:pt x="1001" y="581"/>
                      <a:pt x="1235" y="2082"/>
                    </a:cubicBezTo>
                    <a:cubicBezTo>
                      <a:pt x="1235" y="2131"/>
                      <a:pt x="1252" y="2162"/>
                      <a:pt x="1275" y="2162"/>
                    </a:cubicBezTo>
                    <a:cubicBezTo>
                      <a:pt x="1283" y="2162"/>
                      <a:pt x="1292" y="2158"/>
                      <a:pt x="1301" y="2149"/>
                    </a:cubicBezTo>
                    <a:lnTo>
                      <a:pt x="1301" y="2182"/>
                    </a:lnTo>
                    <a:cubicBezTo>
                      <a:pt x="1368" y="2182"/>
                      <a:pt x="1368" y="2116"/>
                      <a:pt x="1368" y="2082"/>
                    </a:cubicBezTo>
                    <a:cubicBezTo>
                      <a:pt x="1168" y="448"/>
                      <a:pt x="167" y="14"/>
                      <a:pt x="134" y="14"/>
                    </a:cubicBezTo>
                    <a:cubicBezTo>
                      <a:pt x="114" y="4"/>
                      <a:pt x="98" y="0"/>
                      <a:pt x="84" y="0"/>
                    </a:cubicBezTo>
                    <a:close/>
                  </a:path>
                </a:pathLst>
              </a:custGeom>
              <a:solidFill>
                <a:srgbClr val="E8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2" name="Google Shape;2312;p55"/>
              <p:cNvSpPr/>
              <p:nvPr/>
            </p:nvSpPr>
            <p:spPr>
              <a:xfrm>
                <a:off x="2150480" y="3267120"/>
                <a:ext cx="11374" cy="19067"/>
              </a:xfrm>
              <a:custGeom>
                <a:avLst/>
                <a:gdLst/>
                <a:ahLst/>
                <a:cxnLst/>
                <a:rect l="l" t="t" r="r" b="b"/>
                <a:pathLst>
                  <a:path w="1202" h="2015" extrusionOk="0">
                    <a:moveTo>
                      <a:pt x="621" y="167"/>
                    </a:moveTo>
                    <a:cubicBezTo>
                      <a:pt x="668" y="167"/>
                      <a:pt x="710" y="197"/>
                      <a:pt x="734" y="246"/>
                    </a:cubicBezTo>
                    <a:cubicBezTo>
                      <a:pt x="935" y="446"/>
                      <a:pt x="834" y="1214"/>
                      <a:pt x="734" y="1681"/>
                    </a:cubicBezTo>
                    <a:cubicBezTo>
                      <a:pt x="534" y="1280"/>
                      <a:pt x="234" y="613"/>
                      <a:pt x="367" y="313"/>
                    </a:cubicBezTo>
                    <a:cubicBezTo>
                      <a:pt x="401" y="246"/>
                      <a:pt x="468" y="180"/>
                      <a:pt x="534" y="180"/>
                    </a:cubicBezTo>
                    <a:lnTo>
                      <a:pt x="568" y="180"/>
                    </a:lnTo>
                    <a:cubicBezTo>
                      <a:pt x="585" y="171"/>
                      <a:pt x="603" y="167"/>
                      <a:pt x="621" y="167"/>
                    </a:cubicBezTo>
                    <a:close/>
                    <a:moveTo>
                      <a:pt x="600" y="0"/>
                    </a:moveTo>
                    <a:cubicBezTo>
                      <a:pt x="568" y="0"/>
                      <a:pt x="534" y="4"/>
                      <a:pt x="501" y="13"/>
                    </a:cubicBezTo>
                    <a:cubicBezTo>
                      <a:pt x="367" y="46"/>
                      <a:pt x="267" y="113"/>
                      <a:pt x="201" y="246"/>
                    </a:cubicBezTo>
                    <a:cubicBezTo>
                      <a:pt x="1" y="747"/>
                      <a:pt x="634" y="1847"/>
                      <a:pt x="701" y="1981"/>
                    </a:cubicBezTo>
                    <a:cubicBezTo>
                      <a:pt x="729" y="1981"/>
                      <a:pt x="756" y="2004"/>
                      <a:pt x="784" y="2012"/>
                    </a:cubicBezTo>
                    <a:lnTo>
                      <a:pt x="784" y="2012"/>
                    </a:lnTo>
                    <a:cubicBezTo>
                      <a:pt x="811" y="2003"/>
                      <a:pt x="834" y="1975"/>
                      <a:pt x="834" y="1948"/>
                    </a:cubicBezTo>
                    <a:cubicBezTo>
                      <a:pt x="901" y="1781"/>
                      <a:pt x="1201" y="513"/>
                      <a:pt x="834" y="113"/>
                    </a:cubicBezTo>
                    <a:cubicBezTo>
                      <a:pt x="784" y="38"/>
                      <a:pt x="697" y="0"/>
                      <a:pt x="600" y="0"/>
                    </a:cubicBezTo>
                    <a:close/>
                    <a:moveTo>
                      <a:pt x="784" y="2012"/>
                    </a:moveTo>
                    <a:lnTo>
                      <a:pt x="784" y="2012"/>
                    </a:lnTo>
                    <a:cubicBezTo>
                      <a:pt x="779" y="2013"/>
                      <a:pt x="773" y="2014"/>
                      <a:pt x="768" y="2014"/>
                    </a:cubicBezTo>
                    <a:lnTo>
                      <a:pt x="801" y="2014"/>
                    </a:lnTo>
                    <a:cubicBezTo>
                      <a:pt x="795" y="2014"/>
                      <a:pt x="790" y="2013"/>
                      <a:pt x="784" y="2012"/>
                    </a:cubicBezTo>
                    <a:close/>
                  </a:path>
                </a:pathLst>
              </a:custGeom>
              <a:solidFill>
                <a:srgbClr val="E8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3" name="Google Shape;2313;p55"/>
              <p:cNvSpPr/>
              <p:nvPr/>
            </p:nvSpPr>
            <p:spPr>
              <a:xfrm>
                <a:off x="2157113" y="3273232"/>
                <a:ext cx="16105" cy="12954"/>
              </a:xfrm>
              <a:custGeom>
                <a:avLst/>
                <a:gdLst/>
                <a:ahLst/>
                <a:cxnLst/>
                <a:rect l="l" t="t" r="r" b="b"/>
                <a:pathLst>
                  <a:path w="1702" h="1369" extrusionOk="0">
                    <a:moveTo>
                      <a:pt x="1268" y="167"/>
                    </a:moveTo>
                    <a:cubicBezTo>
                      <a:pt x="1334" y="167"/>
                      <a:pt x="1434" y="201"/>
                      <a:pt x="1468" y="301"/>
                    </a:cubicBezTo>
                    <a:cubicBezTo>
                      <a:pt x="1501" y="334"/>
                      <a:pt x="1534" y="434"/>
                      <a:pt x="1501" y="501"/>
                    </a:cubicBezTo>
                    <a:cubicBezTo>
                      <a:pt x="1401" y="801"/>
                      <a:pt x="667" y="1035"/>
                      <a:pt x="267" y="1168"/>
                    </a:cubicBezTo>
                    <a:cubicBezTo>
                      <a:pt x="500" y="801"/>
                      <a:pt x="934" y="234"/>
                      <a:pt x="1234" y="167"/>
                    </a:cubicBezTo>
                    <a:close/>
                    <a:moveTo>
                      <a:pt x="1268" y="1"/>
                    </a:moveTo>
                    <a:cubicBezTo>
                      <a:pt x="734" y="34"/>
                      <a:pt x="100" y="1135"/>
                      <a:pt x="0" y="1235"/>
                    </a:cubicBezTo>
                    <a:cubicBezTo>
                      <a:pt x="0" y="1268"/>
                      <a:pt x="0" y="1302"/>
                      <a:pt x="0" y="1335"/>
                    </a:cubicBezTo>
                    <a:cubicBezTo>
                      <a:pt x="33" y="1368"/>
                      <a:pt x="67" y="1368"/>
                      <a:pt x="100" y="1368"/>
                    </a:cubicBezTo>
                    <a:cubicBezTo>
                      <a:pt x="234" y="1335"/>
                      <a:pt x="1468" y="1035"/>
                      <a:pt x="1668" y="534"/>
                    </a:cubicBezTo>
                    <a:cubicBezTo>
                      <a:pt x="1701" y="401"/>
                      <a:pt x="1668" y="267"/>
                      <a:pt x="1601" y="167"/>
                    </a:cubicBezTo>
                    <a:cubicBezTo>
                      <a:pt x="1534" y="67"/>
                      <a:pt x="1401" y="1"/>
                      <a:pt x="1268" y="1"/>
                    </a:cubicBezTo>
                    <a:close/>
                  </a:path>
                </a:pathLst>
              </a:custGeom>
              <a:solidFill>
                <a:srgbClr val="E8E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4" name="Google Shape;2314;p55"/>
              <p:cNvSpPr/>
              <p:nvPr/>
            </p:nvSpPr>
            <p:spPr>
              <a:xfrm>
                <a:off x="2127442" y="3040946"/>
                <a:ext cx="110484" cy="245542"/>
              </a:xfrm>
              <a:custGeom>
                <a:avLst/>
                <a:gdLst/>
                <a:ahLst/>
                <a:cxnLst/>
                <a:rect l="l" t="t" r="r" b="b"/>
                <a:pathLst>
                  <a:path w="11676" h="25949" extrusionOk="0">
                    <a:moveTo>
                      <a:pt x="4070" y="1"/>
                    </a:moveTo>
                    <a:cubicBezTo>
                      <a:pt x="501" y="1568"/>
                      <a:pt x="0" y="6605"/>
                      <a:pt x="1268" y="12576"/>
                    </a:cubicBezTo>
                    <a:cubicBezTo>
                      <a:pt x="2235" y="17080"/>
                      <a:pt x="3536" y="25152"/>
                      <a:pt x="3536" y="25152"/>
                    </a:cubicBezTo>
                    <a:cubicBezTo>
                      <a:pt x="3536" y="25152"/>
                      <a:pt x="4448" y="25948"/>
                      <a:pt x="6434" y="25948"/>
                    </a:cubicBezTo>
                    <a:cubicBezTo>
                      <a:pt x="7463" y="25948"/>
                      <a:pt x="8780" y="25734"/>
                      <a:pt x="10408" y="25085"/>
                    </a:cubicBezTo>
                    <a:cubicBezTo>
                      <a:pt x="10408" y="25085"/>
                      <a:pt x="11675" y="14511"/>
                      <a:pt x="11375" y="7373"/>
                    </a:cubicBezTo>
                    <a:lnTo>
                      <a:pt x="40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5" name="Google Shape;2315;p55"/>
              <p:cNvSpPr/>
              <p:nvPr/>
            </p:nvSpPr>
            <p:spPr>
              <a:xfrm>
                <a:off x="2230960" y="3109749"/>
                <a:ext cx="6009" cy="111203"/>
              </a:xfrm>
              <a:custGeom>
                <a:avLst/>
                <a:gdLst/>
                <a:ahLst/>
                <a:cxnLst/>
                <a:rect l="l" t="t" r="r" b="b"/>
                <a:pathLst>
                  <a:path w="635" h="11752" extrusionOk="0">
                    <a:moveTo>
                      <a:pt x="434" y="1"/>
                    </a:moveTo>
                    <a:cubicBezTo>
                      <a:pt x="368" y="34"/>
                      <a:pt x="334" y="67"/>
                      <a:pt x="334" y="101"/>
                    </a:cubicBezTo>
                    <a:cubicBezTo>
                      <a:pt x="434" y="2803"/>
                      <a:pt x="401" y="5538"/>
                      <a:pt x="201" y="8240"/>
                    </a:cubicBezTo>
                    <a:cubicBezTo>
                      <a:pt x="134" y="9241"/>
                      <a:pt x="67" y="10375"/>
                      <a:pt x="34" y="11676"/>
                    </a:cubicBezTo>
                    <a:cubicBezTo>
                      <a:pt x="1" y="11709"/>
                      <a:pt x="67" y="11742"/>
                      <a:pt x="101" y="11742"/>
                    </a:cubicBezTo>
                    <a:cubicBezTo>
                      <a:pt x="107" y="11749"/>
                      <a:pt x="115" y="11751"/>
                      <a:pt x="123" y="11751"/>
                    </a:cubicBezTo>
                    <a:cubicBezTo>
                      <a:pt x="157" y="11751"/>
                      <a:pt x="201" y="11703"/>
                      <a:pt x="201" y="11676"/>
                    </a:cubicBezTo>
                    <a:cubicBezTo>
                      <a:pt x="234" y="10375"/>
                      <a:pt x="301" y="9241"/>
                      <a:pt x="368" y="8240"/>
                    </a:cubicBezTo>
                    <a:cubicBezTo>
                      <a:pt x="568" y="5538"/>
                      <a:pt x="634" y="2803"/>
                      <a:pt x="534" y="101"/>
                    </a:cubicBezTo>
                    <a:cubicBezTo>
                      <a:pt x="501" y="34"/>
                      <a:pt x="468" y="1"/>
                      <a:pt x="434" y="1"/>
                    </a:cubicBez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6" name="Google Shape;2316;p55"/>
              <p:cNvSpPr/>
              <p:nvPr/>
            </p:nvSpPr>
            <p:spPr>
              <a:xfrm>
                <a:off x="2231906" y="3110695"/>
                <a:ext cx="5062" cy="109538"/>
              </a:xfrm>
              <a:custGeom>
                <a:avLst/>
                <a:gdLst/>
                <a:ahLst/>
                <a:cxnLst/>
                <a:rect l="l" t="t" r="r" b="b"/>
                <a:pathLst>
                  <a:path w="535" h="11576" extrusionOk="0">
                    <a:moveTo>
                      <a:pt x="334" y="1"/>
                    </a:moveTo>
                    <a:lnTo>
                      <a:pt x="1" y="11576"/>
                    </a:lnTo>
                    <a:cubicBezTo>
                      <a:pt x="234" y="6739"/>
                      <a:pt x="534" y="4304"/>
                      <a:pt x="334" y="1"/>
                    </a:cubicBez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7" name="Google Shape;2317;p55"/>
              <p:cNvSpPr/>
              <p:nvPr/>
            </p:nvSpPr>
            <p:spPr>
              <a:xfrm>
                <a:off x="2224649" y="2994869"/>
                <a:ext cx="59207" cy="18745"/>
              </a:xfrm>
              <a:custGeom>
                <a:avLst/>
                <a:gdLst/>
                <a:ahLst/>
                <a:cxnLst/>
                <a:rect l="l" t="t" r="r" b="b"/>
                <a:pathLst>
                  <a:path w="6257" h="1981" extrusionOk="0">
                    <a:moveTo>
                      <a:pt x="868" y="1"/>
                    </a:moveTo>
                    <a:cubicBezTo>
                      <a:pt x="868" y="1"/>
                      <a:pt x="0" y="1602"/>
                      <a:pt x="2836" y="1902"/>
                    </a:cubicBezTo>
                    <a:cubicBezTo>
                      <a:pt x="3354" y="1957"/>
                      <a:pt x="3799" y="1980"/>
                      <a:pt x="4178" y="1980"/>
                    </a:cubicBezTo>
                    <a:cubicBezTo>
                      <a:pt x="5873" y="1980"/>
                      <a:pt x="6256" y="1507"/>
                      <a:pt x="6038" y="1235"/>
                    </a:cubicBezTo>
                    <a:cubicBezTo>
                      <a:pt x="5771" y="868"/>
                      <a:pt x="868" y="1"/>
                      <a:pt x="868" y="1"/>
                    </a:cubicBezTo>
                    <a:close/>
                  </a:path>
                </a:pathLst>
              </a:custGeom>
              <a:solidFill>
                <a:srgbClr val="E7A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8" name="Google Shape;2318;p55"/>
              <p:cNvSpPr/>
              <p:nvPr/>
            </p:nvSpPr>
            <p:spPr>
              <a:xfrm>
                <a:off x="2049488" y="2994917"/>
                <a:ext cx="242420" cy="136326"/>
              </a:xfrm>
              <a:custGeom>
                <a:avLst/>
                <a:gdLst/>
                <a:ahLst/>
                <a:cxnLst/>
                <a:rect l="l" t="t" r="r" b="b"/>
                <a:pathLst>
                  <a:path w="25619" h="14407" extrusionOk="0">
                    <a:moveTo>
                      <a:pt x="19028" y="1"/>
                    </a:moveTo>
                    <a:cubicBezTo>
                      <a:pt x="18099" y="1"/>
                      <a:pt x="17002" y="214"/>
                      <a:pt x="15678" y="729"/>
                    </a:cubicBezTo>
                    <a:cubicBezTo>
                      <a:pt x="12509" y="1997"/>
                      <a:pt x="6672" y="4365"/>
                      <a:pt x="3336" y="6367"/>
                    </a:cubicBezTo>
                    <a:cubicBezTo>
                      <a:pt x="2202" y="7034"/>
                      <a:pt x="0" y="9069"/>
                      <a:pt x="1468" y="12037"/>
                    </a:cubicBezTo>
                    <a:cubicBezTo>
                      <a:pt x="2310" y="13776"/>
                      <a:pt x="3710" y="14407"/>
                      <a:pt x="5126" y="14407"/>
                    </a:cubicBezTo>
                    <a:cubicBezTo>
                      <a:pt x="6346" y="14407"/>
                      <a:pt x="7577" y="13938"/>
                      <a:pt x="8473" y="13305"/>
                    </a:cubicBezTo>
                    <a:cubicBezTo>
                      <a:pt x="9841" y="12338"/>
                      <a:pt x="16212" y="7267"/>
                      <a:pt x="18880" y="5233"/>
                    </a:cubicBezTo>
                    <a:cubicBezTo>
                      <a:pt x="19047" y="5294"/>
                      <a:pt x="19217" y="5323"/>
                      <a:pt x="19386" y="5323"/>
                    </a:cubicBezTo>
                    <a:cubicBezTo>
                      <a:pt x="19859" y="5323"/>
                      <a:pt x="20311" y="5093"/>
                      <a:pt x="20582" y="4699"/>
                    </a:cubicBezTo>
                    <a:cubicBezTo>
                      <a:pt x="20582" y="4699"/>
                      <a:pt x="22464" y="6871"/>
                      <a:pt x="23098" y="6871"/>
                    </a:cubicBezTo>
                    <a:cubicBezTo>
                      <a:pt x="23145" y="6871"/>
                      <a:pt x="23185" y="6859"/>
                      <a:pt x="23217" y="6834"/>
                    </a:cubicBezTo>
                    <a:cubicBezTo>
                      <a:pt x="23717" y="6500"/>
                      <a:pt x="22249" y="4799"/>
                      <a:pt x="22016" y="4465"/>
                    </a:cubicBezTo>
                    <a:lnTo>
                      <a:pt x="22016" y="4465"/>
                    </a:lnTo>
                    <a:cubicBezTo>
                      <a:pt x="22833" y="5467"/>
                      <a:pt x="23796" y="6240"/>
                      <a:pt x="24378" y="6240"/>
                    </a:cubicBezTo>
                    <a:cubicBezTo>
                      <a:pt x="24533" y="6240"/>
                      <a:pt x="24660" y="6185"/>
                      <a:pt x="24751" y="6067"/>
                    </a:cubicBezTo>
                    <a:cubicBezTo>
                      <a:pt x="25008" y="5695"/>
                      <a:pt x="23211" y="3905"/>
                      <a:pt x="22689" y="3399"/>
                    </a:cubicBezTo>
                    <a:lnTo>
                      <a:pt x="22689" y="3399"/>
                    </a:lnTo>
                    <a:cubicBezTo>
                      <a:pt x="23122" y="3809"/>
                      <a:pt x="24451" y="5025"/>
                      <a:pt x="25018" y="5025"/>
                    </a:cubicBezTo>
                    <a:cubicBezTo>
                      <a:pt x="25104" y="5025"/>
                      <a:pt x="25173" y="4996"/>
                      <a:pt x="25218" y="4932"/>
                    </a:cubicBezTo>
                    <a:cubicBezTo>
                      <a:pt x="25619" y="4365"/>
                      <a:pt x="23350" y="1864"/>
                      <a:pt x="22083" y="996"/>
                    </a:cubicBezTo>
                    <a:cubicBezTo>
                      <a:pt x="21287" y="414"/>
                      <a:pt x="20321" y="1"/>
                      <a:pt x="19028" y="1"/>
                    </a:cubicBezTo>
                    <a:close/>
                  </a:path>
                </a:pathLst>
              </a:custGeom>
              <a:solidFill>
                <a:srgbClr val="E7A1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9" name="Google Shape;2319;p55"/>
              <p:cNvSpPr/>
              <p:nvPr/>
            </p:nvSpPr>
            <p:spPr>
              <a:xfrm>
                <a:off x="2239485" y="3177531"/>
                <a:ext cx="288190" cy="119000"/>
              </a:xfrm>
              <a:custGeom>
                <a:avLst/>
                <a:gdLst/>
                <a:ahLst/>
                <a:cxnLst/>
                <a:rect l="l" t="t" r="r" b="b"/>
                <a:pathLst>
                  <a:path w="30456" h="12576" extrusionOk="0">
                    <a:moveTo>
                      <a:pt x="21210" y="1"/>
                    </a:moveTo>
                    <a:cubicBezTo>
                      <a:pt x="19455" y="1"/>
                      <a:pt x="17514" y="262"/>
                      <a:pt x="15478" y="742"/>
                    </a:cubicBezTo>
                    <a:cubicBezTo>
                      <a:pt x="10641" y="1876"/>
                      <a:pt x="1935" y="3377"/>
                      <a:pt x="1935" y="3377"/>
                    </a:cubicBezTo>
                    <a:cubicBezTo>
                      <a:pt x="1935" y="3377"/>
                      <a:pt x="0" y="5846"/>
                      <a:pt x="2035" y="11383"/>
                    </a:cubicBezTo>
                    <a:cubicBezTo>
                      <a:pt x="2035" y="11383"/>
                      <a:pt x="11041" y="12575"/>
                      <a:pt x="18454" y="12575"/>
                    </a:cubicBezTo>
                    <a:cubicBezTo>
                      <a:pt x="19360" y="12575"/>
                      <a:pt x="20243" y="12557"/>
                      <a:pt x="21082" y="12517"/>
                    </a:cubicBezTo>
                    <a:cubicBezTo>
                      <a:pt x="30455" y="12084"/>
                      <a:pt x="29855" y="6113"/>
                      <a:pt x="28988" y="3978"/>
                    </a:cubicBezTo>
                    <a:cubicBezTo>
                      <a:pt x="27830" y="1186"/>
                      <a:pt x="24943" y="1"/>
                      <a:pt x="2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0" name="Google Shape;2320;p55"/>
              <p:cNvSpPr/>
              <p:nvPr/>
            </p:nvSpPr>
            <p:spPr>
              <a:xfrm>
                <a:off x="2251473" y="3194968"/>
                <a:ext cx="82712" cy="29040"/>
              </a:xfrm>
              <a:custGeom>
                <a:avLst/>
                <a:gdLst/>
                <a:ahLst/>
                <a:cxnLst/>
                <a:rect l="l" t="t" r="r" b="b"/>
                <a:pathLst>
                  <a:path w="8741" h="3069" extrusionOk="0">
                    <a:moveTo>
                      <a:pt x="8640" y="0"/>
                    </a:moveTo>
                    <a:cubicBezTo>
                      <a:pt x="4637" y="767"/>
                      <a:pt x="701" y="1468"/>
                      <a:pt x="668" y="1468"/>
                    </a:cubicBezTo>
                    <a:cubicBezTo>
                      <a:pt x="668" y="1468"/>
                      <a:pt x="635" y="1501"/>
                      <a:pt x="635" y="1501"/>
                    </a:cubicBezTo>
                    <a:cubicBezTo>
                      <a:pt x="334" y="1935"/>
                      <a:pt x="101" y="2435"/>
                      <a:pt x="1" y="2969"/>
                    </a:cubicBezTo>
                    <a:cubicBezTo>
                      <a:pt x="1" y="3002"/>
                      <a:pt x="1" y="3069"/>
                      <a:pt x="68" y="3069"/>
                    </a:cubicBezTo>
                    <a:cubicBezTo>
                      <a:pt x="134" y="3069"/>
                      <a:pt x="168" y="3036"/>
                      <a:pt x="168" y="3002"/>
                    </a:cubicBezTo>
                    <a:cubicBezTo>
                      <a:pt x="268" y="2502"/>
                      <a:pt x="468" y="2068"/>
                      <a:pt x="735" y="1635"/>
                    </a:cubicBezTo>
                    <a:cubicBezTo>
                      <a:pt x="1135" y="1568"/>
                      <a:pt x="4871" y="901"/>
                      <a:pt x="8674" y="167"/>
                    </a:cubicBezTo>
                    <a:cubicBezTo>
                      <a:pt x="8707" y="167"/>
                      <a:pt x="8740" y="100"/>
                      <a:pt x="8740" y="67"/>
                    </a:cubicBezTo>
                    <a:cubicBezTo>
                      <a:pt x="8740" y="33"/>
                      <a:pt x="8674" y="0"/>
                      <a:pt x="8640" y="0"/>
                    </a:cubicBez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1" name="Google Shape;2321;p55"/>
              <p:cNvSpPr/>
              <p:nvPr/>
            </p:nvSpPr>
            <p:spPr>
              <a:xfrm>
                <a:off x="2295346" y="3060361"/>
                <a:ext cx="76078" cy="49404"/>
              </a:xfrm>
              <a:custGeom>
                <a:avLst/>
                <a:gdLst/>
                <a:ahLst/>
                <a:cxnLst/>
                <a:rect l="l" t="t" r="r" b="b"/>
                <a:pathLst>
                  <a:path w="8040" h="5221" extrusionOk="0">
                    <a:moveTo>
                      <a:pt x="7956" y="0"/>
                    </a:moveTo>
                    <a:cubicBezTo>
                      <a:pt x="7939" y="0"/>
                      <a:pt x="7923" y="17"/>
                      <a:pt x="7906" y="50"/>
                    </a:cubicBezTo>
                    <a:cubicBezTo>
                      <a:pt x="5538" y="2085"/>
                      <a:pt x="2903" y="3786"/>
                      <a:pt x="67" y="5054"/>
                    </a:cubicBezTo>
                    <a:cubicBezTo>
                      <a:pt x="34" y="5054"/>
                      <a:pt x="0" y="5120"/>
                      <a:pt x="34" y="5154"/>
                    </a:cubicBezTo>
                    <a:cubicBezTo>
                      <a:pt x="34" y="5187"/>
                      <a:pt x="67" y="5187"/>
                      <a:pt x="101" y="5221"/>
                    </a:cubicBezTo>
                    <a:lnTo>
                      <a:pt x="134" y="5187"/>
                    </a:lnTo>
                    <a:cubicBezTo>
                      <a:pt x="3003" y="3920"/>
                      <a:pt x="5671" y="2218"/>
                      <a:pt x="8006" y="150"/>
                    </a:cubicBezTo>
                    <a:cubicBezTo>
                      <a:pt x="8040" y="117"/>
                      <a:pt x="8040" y="84"/>
                      <a:pt x="8006" y="50"/>
                    </a:cubicBezTo>
                    <a:cubicBezTo>
                      <a:pt x="7989" y="17"/>
                      <a:pt x="7973" y="0"/>
                      <a:pt x="7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2" name="Google Shape;2322;p55"/>
              <p:cNvSpPr/>
              <p:nvPr/>
            </p:nvSpPr>
            <p:spPr>
              <a:xfrm>
                <a:off x="2316804" y="3089502"/>
                <a:ext cx="73136" cy="24678"/>
              </a:xfrm>
              <a:custGeom>
                <a:avLst/>
                <a:gdLst/>
                <a:ahLst/>
                <a:cxnLst/>
                <a:rect l="l" t="t" r="r" b="b"/>
                <a:pathLst>
                  <a:path w="7729" h="2608" extrusionOk="0">
                    <a:moveTo>
                      <a:pt x="7604" y="0"/>
                    </a:moveTo>
                    <a:cubicBezTo>
                      <a:pt x="7594" y="0"/>
                      <a:pt x="7584" y="2"/>
                      <a:pt x="7573" y="6"/>
                    </a:cubicBezTo>
                    <a:cubicBezTo>
                      <a:pt x="5238" y="1240"/>
                      <a:pt x="2703" y="2074"/>
                      <a:pt x="101" y="2407"/>
                    </a:cubicBezTo>
                    <a:cubicBezTo>
                      <a:pt x="34" y="2441"/>
                      <a:pt x="1" y="2474"/>
                      <a:pt x="34" y="2507"/>
                    </a:cubicBezTo>
                    <a:cubicBezTo>
                      <a:pt x="34" y="2574"/>
                      <a:pt x="67" y="2608"/>
                      <a:pt x="101" y="2608"/>
                    </a:cubicBezTo>
                    <a:lnTo>
                      <a:pt x="134" y="2608"/>
                    </a:lnTo>
                    <a:cubicBezTo>
                      <a:pt x="2769" y="2241"/>
                      <a:pt x="5305" y="1407"/>
                      <a:pt x="7640" y="172"/>
                    </a:cubicBezTo>
                    <a:cubicBezTo>
                      <a:pt x="7729" y="113"/>
                      <a:pt x="7685" y="0"/>
                      <a:pt x="7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3" name="Google Shape;2323;p55"/>
              <p:cNvSpPr/>
              <p:nvPr/>
            </p:nvSpPr>
            <p:spPr>
              <a:xfrm>
                <a:off x="2359447" y="2916709"/>
                <a:ext cx="27120" cy="87329"/>
              </a:xfrm>
              <a:custGeom>
                <a:avLst/>
                <a:gdLst/>
                <a:ahLst/>
                <a:cxnLst/>
                <a:rect l="l" t="t" r="r" b="b"/>
                <a:pathLst>
                  <a:path w="2866" h="9229" extrusionOk="0">
                    <a:moveTo>
                      <a:pt x="255" y="0"/>
                    </a:moveTo>
                    <a:cubicBezTo>
                      <a:pt x="137" y="0"/>
                      <a:pt x="0" y="108"/>
                      <a:pt x="64" y="256"/>
                    </a:cubicBezTo>
                    <a:cubicBezTo>
                      <a:pt x="97" y="289"/>
                      <a:pt x="1932" y="5693"/>
                      <a:pt x="2499" y="9095"/>
                    </a:cubicBezTo>
                    <a:cubicBezTo>
                      <a:pt x="2499" y="9162"/>
                      <a:pt x="2599" y="9229"/>
                      <a:pt x="2666" y="9229"/>
                    </a:cubicBezTo>
                    <a:lnTo>
                      <a:pt x="2699" y="9229"/>
                    </a:lnTo>
                    <a:cubicBezTo>
                      <a:pt x="2799" y="9229"/>
                      <a:pt x="2866" y="9129"/>
                      <a:pt x="2832" y="9029"/>
                    </a:cubicBezTo>
                    <a:cubicBezTo>
                      <a:pt x="2299" y="5626"/>
                      <a:pt x="397" y="189"/>
                      <a:pt x="397" y="122"/>
                    </a:cubicBezTo>
                    <a:cubicBezTo>
                      <a:pt x="385" y="37"/>
                      <a:pt x="32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4" name="Google Shape;2324;p55"/>
              <p:cNvSpPr/>
              <p:nvPr/>
            </p:nvSpPr>
            <p:spPr>
              <a:xfrm>
                <a:off x="2381190" y="2933721"/>
                <a:ext cx="61563" cy="56747"/>
              </a:xfrm>
              <a:custGeom>
                <a:avLst/>
                <a:gdLst/>
                <a:ahLst/>
                <a:cxnLst/>
                <a:rect l="l" t="t" r="r" b="b"/>
                <a:pathLst>
                  <a:path w="6506" h="5997" extrusionOk="0">
                    <a:moveTo>
                      <a:pt x="6405" y="1"/>
                    </a:moveTo>
                    <a:cubicBezTo>
                      <a:pt x="6380" y="1"/>
                      <a:pt x="6355" y="9"/>
                      <a:pt x="6338" y="26"/>
                    </a:cubicBezTo>
                    <a:cubicBezTo>
                      <a:pt x="4070" y="3495"/>
                      <a:pt x="101" y="5796"/>
                      <a:pt x="34" y="5830"/>
                    </a:cubicBezTo>
                    <a:cubicBezTo>
                      <a:pt x="1" y="5863"/>
                      <a:pt x="1" y="5930"/>
                      <a:pt x="34" y="5963"/>
                    </a:cubicBezTo>
                    <a:cubicBezTo>
                      <a:pt x="34" y="5997"/>
                      <a:pt x="67" y="5997"/>
                      <a:pt x="101" y="5997"/>
                    </a:cubicBezTo>
                    <a:cubicBezTo>
                      <a:pt x="101" y="5997"/>
                      <a:pt x="134" y="5997"/>
                      <a:pt x="134" y="5963"/>
                    </a:cubicBezTo>
                    <a:cubicBezTo>
                      <a:pt x="167" y="5963"/>
                      <a:pt x="4204" y="3628"/>
                      <a:pt x="6505" y="126"/>
                    </a:cubicBezTo>
                    <a:cubicBezTo>
                      <a:pt x="6505" y="92"/>
                      <a:pt x="6505" y="26"/>
                      <a:pt x="6472" y="26"/>
                    </a:cubicBezTo>
                    <a:cubicBezTo>
                      <a:pt x="6455" y="9"/>
                      <a:pt x="6430" y="1"/>
                      <a:pt x="6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5" name="Google Shape;2325;p55"/>
              <p:cNvSpPr/>
              <p:nvPr/>
            </p:nvSpPr>
            <p:spPr>
              <a:xfrm>
                <a:off x="2072527" y="3023670"/>
                <a:ext cx="25577" cy="22029"/>
              </a:xfrm>
              <a:custGeom>
                <a:avLst/>
                <a:gdLst/>
                <a:ahLst/>
                <a:cxnLst/>
                <a:rect l="l" t="t" r="r" b="b"/>
                <a:pathLst>
                  <a:path w="2703" h="2328" extrusionOk="0">
                    <a:moveTo>
                      <a:pt x="121" y="0"/>
                    </a:moveTo>
                    <a:cubicBezTo>
                      <a:pt x="100" y="0"/>
                      <a:pt x="84" y="9"/>
                      <a:pt x="67" y="25"/>
                    </a:cubicBezTo>
                    <a:cubicBezTo>
                      <a:pt x="34" y="59"/>
                      <a:pt x="0" y="92"/>
                      <a:pt x="34" y="159"/>
                    </a:cubicBezTo>
                    <a:cubicBezTo>
                      <a:pt x="701" y="1026"/>
                      <a:pt x="1568" y="1760"/>
                      <a:pt x="2535" y="2327"/>
                    </a:cubicBezTo>
                    <a:lnTo>
                      <a:pt x="2569" y="2327"/>
                    </a:lnTo>
                    <a:cubicBezTo>
                      <a:pt x="2636" y="2327"/>
                      <a:pt x="2669" y="2294"/>
                      <a:pt x="2669" y="2260"/>
                    </a:cubicBezTo>
                    <a:cubicBezTo>
                      <a:pt x="2702" y="2227"/>
                      <a:pt x="2669" y="2160"/>
                      <a:pt x="2636" y="2127"/>
                    </a:cubicBezTo>
                    <a:cubicBezTo>
                      <a:pt x="1668" y="1627"/>
                      <a:pt x="834" y="893"/>
                      <a:pt x="200" y="25"/>
                    </a:cubicBezTo>
                    <a:cubicBezTo>
                      <a:pt x="167" y="9"/>
                      <a:pt x="142"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6" name="Google Shape;2326;p55"/>
              <p:cNvSpPr/>
              <p:nvPr/>
            </p:nvSpPr>
            <p:spPr>
              <a:xfrm>
                <a:off x="2164994" y="2880302"/>
                <a:ext cx="135106" cy="66616"/>
              </a:xfrm>
              <a:custGeom>
                <a:avLst/>
                <a:gdLst/>
                <a:ahLst/>
                <a:cxnLst/>
                <a:rect l="l" t="t" r="r" b="b"/>
                <a:pathLst>
                  <a:path w="14278" h="7040" extrusionOk="0">
                    <a:moveTo>
                      <a:pt x="14178" y="1"/>
                    </a:moveTo>
                    <a:cubicBezTo>
                      <a:pt x="14144" y="1"/>
                      <a:pt x="14111" y="34"/>
                      <a:pt x="14111" y="101"/>
                    </a:cubicBezTo>
                    <a:cubicBezTo>
                      <a:pt x="14044" y="701"/>
                      <a:pt x="13878" y="1302"/>
                      <a:pt x="13544" y="1869"/>
                    </a:cubicBezTo>
                    <a:cubicBezTo>
                      <a:pt x="13010" y="2803"/>
                      <a:pt x="11909" y="4204"/>
                      <a:pt x="9508" y="5505"/>
                    </a:cubicBezTo>
                    <a:cubicBezTo>
                      <a:pt x="7491" y="6545"/>
                      <a:pt x="5676" y="6869"/>
                      <a:pt x="4195" y="6869"/>
                    </a:cubicBezTo>
                    <a:cubicBezTo>
                      <a:pt x="1731" y="6869"/>
                      <a:pt x="189" y="5972"/>
                      <a:pt x="168" y="5972"/>
                    </a:cubicBezTo>
                    <a:cubicBezTo>
                      <a:pt x="134" y="5955"/>
                      <a:pt x="109" y="5947"/>
                      <a:pt x="89" y="5947"/>
                    </a:cubicBezTo>
                    <a:cubicBezTo>
                      <a:pt x="68" y="5947"/>
                      <a:pt x="51" y="5955"/>
                      <a:pt x="34" y="5972"/>
                    </a:cubicBezTo>
                    <a:cubicBezTo>
                      <a:pt x="1" y="6039"/>
                      <a:pt x="34" y="6072"/>
                      <a:pt x="68" y="6105"/>
                    </a:cubicBezTo>
                    <a:cubicBezTo>
                      <a:pt x="902" y="6539"/>
                      <a:pt x="1802" y="6839"/>
                      <a:pt x="2770" y="6939"/>
                    </a:cubicBezTo>
                    <a:cubicBezTo>
                      <a:pt x="3203" y="7006"/>
                      <a:pt x="3670" y="7039"/>
                      <a:pt x="4171" y="7039"/>
                    </a:cubicBezTo>
                    <a:cubicBezTo>
                      <a:pt x="6039" y="7006"/>
                      <a:pt x="7907" y="6539"/>
                      <a:pt x="9574" y="5638"/>
                    </a:cubicBezTo>
                    <a:cubicBezTo>
                      <a:pt x="14278" y="3103"/>
                      <a:pt x="14278" y="201"/>
                      <a:pt x="14278" y="101"/>
                    </a:cubicBezTo>
                    <a:cubicBezTo>
                      <a:pt x="14278" y="34"/>
                      <a:pt x="14244" y="1"/>
                      <a:pt x="14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707" name="Google Shape;2327;p55"/>
              <p:cNvGrpSpPr/>
              <p:nvPr/>
            </p:nvGrpSpPr>
            <p:grpSpPr>
              <a:xfrm rot="-1185419">
                <a:off x="2081317" y="2592693"/>
                <a:ext cx="317252" cy="210732"/>
                <a:chOff x="7366508" y="2186124"/>
                <a:chExt cx="581568" cy="501223"/>
              </a:xfrm>
            </p:grpSpPr>
            <p:sp>
              <p:nvSpPr>
                <p:cNvPr id="711" name="Google Shape;2328;p55"/>
                <p:cNvSpPr/>
                <p:nvPr/>
              </p:nvSpPr>
              <p:spPr>
                <a:xfrm rot="524525">
                  <a:off x="7436069" y="2358811"/>
                  <a:ext cx="55320" cy="84100"/>
                </a:xfrm>
                <a:custGeom>
                  <a:avLst/>
                  <a:gdLst/>
                  <a:ahLst/>
                  <a:cxnLst/>
                  <a:rect l="l" t="t" r="r" b="b"/>
                  <a:pathLst>
                    <a:path w="415" h="734" extrusionOk="0">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2" name="Google Shape;2329;p55"/>
                <p:cNvSpPr/>
                <p:nvPr/>
              </p:nvSpPr>
              <p:spPr>
                <a:xfrm rot="524525">
                  <a:off x="7799267" y="2380133"/>
                  <a:ext cx="55187" cy="84214"/>
                </a:xfrm>
                <a:custGeom>
                  <a:avLst/>
                  <a:gdLst/>
                  <a:ahLst/>
                  <a:cxnLst/>
                  <a:rect l="l" t="t" r="r" b="b"/>
                  <a:pathLst>
                    <a:path w="414" h="735" extrusionOk="0">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3" name="Google Shape;2330;p55"/>
                <p:cNvSpPr/>
                <p:nvPr/>
              </p:nvSpPr>
              <p:spPr>
                <a:xfrm rot="524525">
                  <a:off x="7781234" y="2252588"/>
                  <a:ext cx="162761" cy="53393"/>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4" name="Google Shape;2331;p55"/>
                <p:cNvSpPr/>
                <p:nvPr/>
              </p:nvSpPr>
              <p:spPr>
                <a:xfrm rot="524525">
                  <a:off x="7370984" y="2197897"/>
                  <a:ext cx="161694" cy="57518"/>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5" name="Google Shape;2332;p55"/>
                <p:cNvSpPr/>
                <p:nvPr/>
              </p:nvSpPr>
              <p:spPr>
                <a:xfrm rot="524525">
                  <a:off x="7631643" y="2396812"/>
                  <a:ext cx="124903" cy="151815"/>
                </a:xfrm>
                <a:custGeom>
                  <a:avLst/>
                  <a:gdLst/>
                  <a:ahLst/>
                  <a:cxnLst/>
                  <a:rect l="l" t="t" r="r" b="b"/>
                  <a:pathLst>
                    <a:path w="937" h="1325" extrusionOk="0">
                      <a:moveTo>
                        <a:pt x="159" y="0"/>
                      </a:moveTo>
                      <a:cubicBezTo>
                        <a:pt x="119" y="0"/>
                        <a:pt x="85" y="33"/>
                        <a:pt x="73" y="76"/>
                      </a:cubicBezTo>
                      <a:cubicBezTo>
                        <a:pt x="66" y="119"/>
                        <a:pt x="0" y="548"/>
                        <a:pt x="189" y="722"/>
                      </a:cubicBezTo>
                      <a:cubicBezTo>
                        <a:pt x="205" y="738"/>
                        <a:pt x="226" y="747"/>
                        <a:pt x="247" y="747"/>
                      </a:cubicBezTo>
                      <a:cubicBezTo>
                        <a:pt x="254" y="747"/>
                        <a:pt x="262" y="746"/>
                        <a:pt x="269" y="744"/>
                      </a:cubicBezTo>
                      <a:cubicBezTo>
                        <a:pt x="272" y="744"/>
                        <a:pt x="323" y="735"/>
                        <a:pt x="388" y="735"/>
                      </a:cubicBezTo>
                      <a:cubicBezTo>
                        <a:pt x="480" y="735"/>
                        <a:pt x="600" y="753"/>
                        <a:pt x="646" y="838"/>
                      </a:cubicBezTo>
                      <a:cubicBezTo>
                        <a:pt x="712" y="947"/>
                        <a:pt x="509" y="1114"/>
                        <a:pt x="443" y="1158"/>
                      </a:cubicBezTo>
                      <a:cubicBezTo>
                        <a:pt x="407" y="1187"/>
                        <a:pt x="392" y="1245"/>
                        <a:pt x="421" y="1281"/>
                      </a:cubicBezTo>
                      <a:cubicBezTo>
                        <a:pt x="436" y="1310"/>
                        <a:pt x="465" y="1325"/>
                        <a:pt x="494" y="1325"/>
                      </a:cubicBezTo>
                      <a:cubicBezTo>
                        <a:pt x="516" y="1325"/>
                        <a:pt x="530" y="1317"/>
                        <a:pt x="545" y="1310"/>
                      </a:cubicBezTo>
                      <a:cubicBezTo>
                        <a:pt x="705" y="1201"/>
                        <a:pt x="937" y="962"/>
                        <a:pt x="806" y="744"/>
                      </a:cubicBezTo>
                      <a:cubicBezTo>
                        <a:pt x="709" y="590"/>
                        <a:pt x="518" y="557"/>
                        <a:pt x="384" y="557"/>
                      </a:cubicBezTo>
                      <a:cubicBezTo>
                        <a:pt x="348" y="557"/>
                        <a:pt x="316" y="559"/>
                        <a:pt x="291" y="562"/>
                      </a:cubicBezTo>
                      <a:cubicBezTo>
                        <a:pt x="225" y="453"/>
                        <a:pt x="240" y="214"/>
                        <a:pt x="254" y="105"/>
                      </a:cubicBezTo>
                      <a:cubicBezTo>
                        <a:pt x="262" y="54"/>
                        <a:pt x="233" y="11"/>
                        <a:pt x="182" y="3"/>
                      </a:cubicBezTo>
                      <a:cubicBezTo>
                        <a:pt x="174" y="1"/>
                        <a:pt x="167"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6" name="Google Shape;2333;p55"/>
                <p:cNvSpPr/>
                <p:nvPr/>
              </p:nvSpPr>
              <p:spPr>
                <a:xfrm rot="-9491453">
                  <a:off x="7439503" y="2578466"/>
                  <a:ext cx="214783" cy="73263"/>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708" name="Google Shape;2334;p55"/>
              <p:cNvSpPr/>
              <p:nvPr/>
            </p:nvSpPr>
            <p:spPr>
              <a:xfrm rot="184560">
                <a:off x="2257703" y="2587707"/>
                <a:ext cx="223229" cy="147926"/>
              </a:xfrm>
              <a:custGeom>
                <a:avLst/>
                <a:gdLst/>
                <a:ahLst/>
                <a:cxnLst/>
                <a:rect l="l" t="t" r="r" b="b"/>
                <a:pathLst>
                  <a:path w="11715" h="9721" extrusionOk="0">
                    <a:moveTo>
                      <a:pt x="5897" y="272"/>
                    </a:moveTo>
                    <a:cubicBezTo>
                      <a:pt x="8963" y="272"/>
                      <a:pt x="11430" y="3449"/>
                      <a:pt x="10080" y="6627"/>
                    </a:cubicBezTo>
                    <a:cubicBezTo>
                      <a:pt x="9297" y="8512"/>
                      <a:pt x="7570" y="9454"/>
                      <a:pt x="5848" y="9454"/>
                    </a:cubicBezTo>
                    <a:cubicBezTo>
                      <a:pt x="4126" y="9454"/>
                      <a:pt x="2408" y="8512"/>
                      <a:pt x="1641" y="6627"/>
                    </a:cubicBezTo>
                    <a:cubicBezTo>
                      <a:pt x="640" y="4292"/>
                      <a:pt x="1775" y="1590"/>
                      <a:pt x="4143" y="623"/>
                    </a:cubicBezTo>
                    <a:cubicBezTo>
                      <a:pt x="4735" y="382"/>
                      <a:pt x="5326" y="272"/>
                      <a:pt x="5897" y="272"/>
                    </a:cubicBezTo>
                    <a:close/>
                    <a:moveTo>
                      <a:pt x="5829" y="1"/>
                    </a:moveTo>
                    <a:cubicBezTo>
                      <a:pt x="2607" y="1"/>
                      <a:pt x="1" y="3364"/>
                      <a:pt x="1374" y="6727"/>
                    </a:cubicBezTo>
                    <a:cubicBezTo>
                      <a:pt x="2158" y="8597"/>
                      <a:pt x="3974" y="9720"/>
                      <a:pt x="5882" y="9720"/>
                    </a:cubicBezTo>
                    <a:cubicBezTo>
                      <a:pt x="6493" y="9720"/>
                      <a:pt x="7113" y="9605"/>
                      <a:pt x="7712" y="9362"/>
                    </a:cubicBezTo>
                    <a:cubicBezTo>
                      <a:pt x="11715" y="7694"/>
                      <a:pt x="11715" y="2057"/>
                      <a:pt x="7712" y="389"/>
                    </a:cubicBezTo>
                    <a:cubicBezTo>
                      <a:pt x="7078" y="123"/>
                      <a:pt x="6442" y="1"/>
                      <a:pt x="5829" y="1"/>
                    </a:cubicBezTo>
                    <a:close/>
                  </a:path>
                </a:pathLst>
              </a:custGeom>
              <a:solidFill>
                <a:srgbClr val="202020"/>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9" name="Google Shape;2335;p55"/>
              <p:cNvSpPr/>
              <p:nvPr/>
            </p:nvSpPr>
            <p:spPr>
              <a:xfrm rot="184560">
                <a:off x="2007002" y="2650392"/>
                <a:ext cx="223762" cy="147698"/>
              </a:xfrm>
              <a:custGeom>
                <a:avLst/>
                <a:gdLst/>
                <a:ahLst/>
                <a:cxnLst/>
                <a:rect l="l" t="t" r="r" b="b"/>
                <a:pathLst>
                  <a:path w="11743" h="9706" extrusionOk="0">
                    <a:moveTo>
                      <a:pt x="5903" y="271"/>
                    </a:moveTo>
                    <a:cubicBezTo>
                      <a:pt x="8982" y="271"/>
                      <a:pt x="11430" y="3449"/>
                      <a:pt x="10108" y="6626"/>
                    </a:cubicBezTo>
                    <a:cubicBezTo>
                      <a:pt x="9324" y="8511"/>
                      <a:pt x="7598" y="9453"/>
                      <a:pt x="5872" y="9453"/>
                    </a:cubicBezTo>
                    <a:cubicBezTo>
                      <a:pt x="4146" y="9453"/>
                      <a:pt x="2420" y="8511"/>
                      <a:pt x="1636" y="6626"/>
                    </a:cubicBezTo>
                    <a:cubicBezTo>
                      <a:pt x="668" y="4291"/>
                      <a:pt x="1802" y="1589"/>
                      <a:pt x="4137" y="622"/>
                    </a:cubicBezTo>
                    <a:cubicBezTo>
                      <a:pt x="4734" y="381"/>
                      <a:pt x="5330" y="271"/>
                      <a:pt x="5903" y="271"/>
                    </a:cubicBezTo>
                    <a:close/>
                    <a:moveTo>
                      <a:pt x="5844" y="0"/>
                    </a:moveTo>
                    <a:cubicBezTo>
                      <a:pt x="2602" y="0"/>
                      <a:pt x="1" y="3363"/>
                      <a:pt x="1402" y="6726"/>
                    </a:cubicBezTo>
                    <a:cubicBezTo>
                      <a:pt x="2180" y="8584"/>
                      <a:pt x="3979" y="9705"/>
                      <a:pt x="5874" y="9705"/>
                    </a:cubicBezTo>
                    <a:cubicBezTo>
                      <a:pt x="6496" y="9705"/>
                      <a:pt x="7129" y="9584"/>
                      <a:pt x="7740" y="9328"/>
                    </a:cubicBezTo>
                    <a:cubicBezTo>
                      <a:pt x="11743" y="7660"/>
                      <a:pt x="11710" y="2023"/>
                      <a:pt x="7740" y="388"/>
                    </a:cubicBezTo>
                    <a:cubicBezTo>
                      <a:pt x="7100" y="122"/>
                      <a:pt x="6460" y="0"/>
                      <a:pt x="5844" y="0"/>
                    </a:cubicBezTo>
                    <a:close/>
                  </a:path>
                </a:pathLst>
              </a:custGeom>
              <a:solidFill>
                <a:srgbClr val="202020"/>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0" name="Google Shape;2336;p55"/>
              <p:cNvSpPr/>
              <p:nvPr/>
            </p:nvSpPr>
            <p:spPr>
              <a:xfrm rot="184560">
                <a:off x="2205122" y="2669953"/>
                <a:ext cx="73114" cy="26843"/>
              </a:xfrm>
              <a:custGeom>
                <a:avLst/>
                <a:gdLst/>
                <a:ahLst/>
                <a:cxnLst/>
                <a:rect l="l" t="t" r="r" b="b"/>
                <a:pathLst>
                  <a:path w="3837" h="1764" extrusionOk="0">
                    <a:moveTo>
                      <a:pt x="3410" y="0"/>
                    </a:moveTo>
                    <a:cubicBezTo>
                      <a:pt x="2720" y="0"/>
                      <a:pt x="1089" y="159"/>
                      <a:pt x="34" y="1548"/>
                    </a:cubicBezTo>
                    <a:cubicBezTo>
                      <a:pt x="1" y="1615"/>
                      <a:pt x="1" y="1682"/>
                      <a:pt x="67" y="1749"/>
                    </a:cubicBezTo>
                    <a:cubicBezTo>
                      <a:pt x="89" y="1749"/>
                      <a:pt x="112" y="1763"/>
                      <a:pt x="144" y="1763"/>
                    </a:cubicBezTo>
                    <a:cubicBezTo>
                      <a:pt x="160" y="1763"/>
                      <a:pt x="178" y="1760"/>
                      <a:pt x="201" y="1749"/>
                    </a:cubicBezTo>
                    <a:cubicBezTo>
                      <a:pt x="201" y="1749"/>
                      <a:pt x="234" y="1715"/>
                      <a:pt x="234" y="1715"/>
                    </a:cubicBezTo>
                    <a:cubicBezTo>
                      <a:pt x="1224" y="420"/>
                      <a:pt x="2698" y="266"/>
                      <a:pt x="3360" y="266"/>
                    </a:cubicBezTo>
                    <a:cubicBezTo>
                      <a:pt x="3567" y="266"/>
                      <a:pt x="3695" y="281"/>
                      <a:pt x="3703" y="281"/>
                    </a:cubicBezTo>
                    <a:cubicBezTo>
                      <a:pt x="3770" y="281"/>
                      <a:pt x="3837" y="248"/>
                      <a:pt x="3837" y="181"/>
                    </a:cubicBezTo>
                    <a:cubicBezTo>
                      <a:pt x="3837" y="114"/>
                      <a:pt x="3803" y="47"/>
                      <a:pt x="3737" y="14"/>
                    </a:cubicBezTo>
                    <a:cubicBezTo>
                      <a:pt x="3737" y="14"/>
                      <a:pt x="3615" y="0"/>
                      <a:pt x="3410" y="0"/>
                    </a:cubicBezTo>
                    <a:close/>
                  </a:path>
                </a:pathLst>
              </a:custGeom>
              <a:solidFill>
                <a:srgbClr val="202020"/>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579" name="Google Shape;2337;p55"/>
            <p:cNvSpPr/>
            <p:nvPr/>
          </p:nvSpPr>
          <p:spPr>
            <a:xfrm rot="308725" flipH="1">
              <a:off x="5974126" y="3103462"/>
              <a:ext cx="80239" cy="28551"/>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580" name="Google Shape;2338;p55"/>
            <p:cNvGrpSpPr/>
            <p:nvPr/>
          </p:nvGrpSpPr>
          <p:grpSpPr>
            <a:xfrm>
              <a:off x="3685951" y="3989315"/>
              <a:ext cx="201407" cy="185050"/>
              <a:chOff x="3683698" y="3979963"/>
              <a:chExt cx="197691" cy="181653"/>
            </a:xfrm>
          </p:grpSpPr>
          <p:grpSp>
            <p:nvGrpSpPr>
              <p:cNvPr id="638" name="Google Shape;2339;p55"/>
              <p:cNvGrpSpPr/>
              <p:nvPr/>
            </p:nvGrpSpPr>
            <p:grpSpPr>
              <a:xfrm>
                <a:off x="3683698" y="3998650"/>
                <a:ext cx="180533" cy="162967"/>
                <a:chOff x="3687523" y="4001587"/>
                <a:chExt cx="180533" cy="162967"/>
              </a:xfrm>
            </p:grpSpPr>
            <p:sp>
              <p:nvSpPr>
                <p:cNvPr id="654" name="Google Shape;2340;p55"/>
                <p:cNvSpPr/>
                <p:nvPr/>
              </p:nvSpPr>
              <p:spPr>
                <a:xfrm>
                  <a:off x="3687523" y="4006125"/>
                  <a:ext cx="180533" cy="158429"/>
                </a:xfrm>
                <a:custGeom>
                  <a:avLst/>
                  <a:gdLst/>
                  <a:ahLst/>
                  <a:cxnLst/>
                  <a:rect l="l" t="t" r="r" b="b"/>
                  <a:pathLst>
                    <a:path w="9270" h="8135" extrusionOk="0">
                      <a:moveTo>
                        <a:pt x="8123" y="1"/>
                      </a:moveTo>
                      <a:cubicBezTo>
                        <a:pt x="8106" y="1"/>
                        <a:pt x="8090" y="1"/>
                        <a:pt x="8073" y="2"/>
                      </a:cubicBezTo>
                      <a:lnTo>
                        <a:pt x="1301" y="369"/>
                      </a:lnTo>
                      <a:cubicBezTo>
                        <a:pt x="401" y="402"/>
                        <a:pt x="0" y="1470"/>
                        <a:pt x="601" y="2070"/>
                      </a:cubicBezTo>
                      <a:lnTo>
                        <a:pt x="6005" y="7807"/>
                      </a:lnTo>
                      <a:cubicBezTo>
                        <a:pt x="6204" y="8031"/>
                        <a:pt x="6468" y="8135"/>
                        <a:pt x="6729" y="8135"/>
                      </a:cubicBezTo>
                      <a:cubicBezTo>
                        <a:pt x="7169" y="8135"/>
                        <a:pt x="7601" y="7843"/>
                        <a:pt x="7706" y="7340"/>
                      </a:cubicBezTo>
                      <a:lnTo>
                        <a:pt x="9107" y="1269"/>
                      </a:lnTo>
                      <a:cubicBezTo>
                        <a:pt x="9269" y="619"/>
                        <a:pt x="8767" y="1"/>
                        <a:pt x="8123"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5" name="Google Shape;2341;p55"/>
                <p:cNvSpPr/>
                <p:nvPr/>
              </p:nvSpPr>
              <p:spPr>
                <a:xfrm>
                  <a:off x="3688166" y="4001587"/>
                  <a:ext cx="179248" cy="157319"/>
                </a:xfrm>
                <a:custGeom>
                  <a:avLst/>
                  <a:gdLst/>
                  <a:ahLst/>
                  <a:cxnLst/>
                  <a:rect l="l" t="t" r="r" b="b"/>
                  <a:pathLst>
                    <a:path w="9204" h="8078" extrusionOk="0">
                      <a:moveTo>
                        <a:pt x="8093" y="0"/>
                      </a:moveTo>
                      <a:cubicBezTo>
                        <a:pt x="8075" y="0"/>
                        <a:pt x="8058" y="1"/>
                        <a:pt x="8040" y="1"/>
                      </a:cubicBezTo>
                      <a:lnTo>
                        <a:pt x="1268" y="335"/>
                      </a:lnTo>
                      <a:cubicBezTo>
                        <a:pt x="401" y="368"/>
                        <a:pt x="1" y="1402"/>
                        <a:pt x="568" y="2036"/>
                      </a:cubicBezTo>
                      <a:lnTo>
                        <a:pt x="5972" y="7774"/>
                      </a:lnTo>
                      <a:cubicBezTo>
                        <a:pt x="6168" y="7982"/>
                        <a:pt x="6426" y="8077"/>
                        <a:pt x="6684" y="8077"/>
                      </a:cubicBezTo>
                      <a:cubicBezTo>
                        <a:pt x="7127" y="8077"/>
                        <a:pt x="7567" y="7792"/>
                        <a:pt x="7673" y="7307"/>
                      </a:cubicBezTo>
                      <a:lnTo>
                        <a:pt x="9074" y="1202"/>
                      </a:lnTo>
                      <a:cubicBezTo>
                        <a:pt x="9204" y="585"/>
                        <a:pt x="8733" y="0"/>
                        <a:pt x="8093" y="0"/>
                      </a:cubicBezTo>
                      <a:close/>
                    </a:path>
                  </a:pathLst>
                </a:custGeom>
                <a:solidFill>
                  <a:srgbClr val="FFE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639" name="Google Shape;2342;p55"/>
              <p:cNvSpPr/>
              <p:nvPr/>
            </p:nvSpPr>
            <p:spPr>
              <a:xfrm>
                <a:off x="3697261" y="4010059"/>
                <a:ext cx="65631" cy="58483"/>
              </a:xfrm>
              <a:custGeom>
                <a:avLst/>
                <a:gdLst/>
                <a:ahLst/>
                <a:cxnLst/>
                <a:rect l="l" t="t" r="r" b="b"/>
                <a:pathLst>
                  <a:path w="3370" h="3003" extrusionOk="0">
                    <a:moveTo>
                      <a:pt x="1669" y="0"/>
                    </a:moveTo>
                    <a:cubicBezTo>
                      <a:pt x="735" y="0"/>
                      <a:pt x="1" y="667"/>
                      <a:pt x="1" y="1501"/>
                    </a:cubicBezTo>
                    <a:cubicBezTo>
                      <a:pt x="1" y="2335"/>
                      <a:pt x="735" y="3002"/>
                      <a:pt x="1669" y="3002"/>
                    </a:cubicBezTo>
                    <a:cubicBezTo>
                      <a:pt x="2603" y="3002"/>
                      <a:pt x="3370" y="2335"/>
                      <a:pt x="3370" y="1501"/>
                    </a:cubicBezTo>
                    <a:cubicBezTo>
                      <a:pt x="3370" y="667"/>
                      <a:pt x="2603" y="0"/>
                      <a:pt x="1669"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0" name="Google Shape;2343;p55"/>
              <p:cNvSpPr/>
              <p:nvPr/>
            </p:nvSpPr>
            <p:spPr>
              <a:xfrm>
                <a:off x="3743397" y="4054228"/>
                <a:ext cx="64969" cy="57841"/>
              </a:xfrm>
              <a:custGeom>
                <a:avLst/>
                <a:gdLst/>
                <a:ahLst/>
                <a:cxnLst/>
                <a:rect l="l" t="t" r="r" b="b"/>
                <a:pathLst>
                  <a:path w="3336" h="2970" extrusionOk="0">
                    <a:moveTo>
                      <a:pt x="1668" y="0"/>
                    </a:moveTo>
                    <a:cubicBezTo>
                      <a:pt x="734" y="0"/>
                      <a:pt x="0" y="667"/>
                      <a:pt x="0" y="1501"/>
                    </a:cubicBezTo>
                    <a:cubicBezTo>
                      <a:pt x="0" y="2302"/>
                      <a:pt x="734" y="2969"/>
                      <a:pt x="1668" y="2969"/>
                    </a:cubicBezTo>
                    <a:cubicBezTo>
                      <a:pt x="2602" y="2969"/>
                      <a:pt x="3336" y="2302"/>
                      <a:pt x="3336" y="1501"/>
                    </a:cubicBezTo>
                    <a:cubicBezTo>
                      <a:pt x="3336" y="667"/>
                      <a:pt x="2602" y="0"/>
                      <a:pt x="1668"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1" name="Google Shape;2344;p55"/>
              <p:cNvSpPr/>
              <p:nvPr/>
            </p:nvSpPr>
            <p:spPr>
              <a:xfrm>
                <a:off x="3798609" y="4092555"/>
                <a:ext cx="65631" cy="58483"/>
              </a:xfrm>
              <a:custGeom>
                <a:avLst/>
                <a:gdLst/>
                <a:ahLst/>
                <a:cxnLst/>
                <a:rect l="l" t="t" r="r" b="b"/>
                <a:pathLst>
                  <a:path w="3370" h="3003" extrusionOk="0">
                    <a:moveTo>
                      <a:pt x="1702" y="0"/>
                    </a:moveTo>
                    <a:cubicBezTo>
                      <a:pt x="768" y="0"/>
                      <a:pt x="0" y="668"/>
                      <a:pt x="0" y="1501"/>
                    </a:cubicBezTo>
                    <a:cubicBezTo>
                      <a:pt x="0" y="2335"/>
                      <a:pt x="768" y="3003"/>
                      <a:pt x="1702" y="3003"/>
                    </a:cubicBezTo>
                    <a:cubicBezTo>
                      <a:pt x="2602" y="3003"/>
                      <a:pt x="3370" y="2335"/>
                      <a:pt x="3370" y="1501"/>
                    </a:cubicBezTo>
                    <a:cubicBezTo>
                      <a:pt x="3370" y="668"/>
                      <a:pt x="2602" y="0"/>
                      <a:pt x="1702"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2" name="Google Shape;2345;p55"/>
              <p:cNvSpPr/>
              <p:nvPr/>
            </p:nvSpPr>
            <p:spPr>
              <a:xfrm>
                <a:off x="3687523" y="3993953"/>
                <a:ext cx="183863" cy="139636"/>
              </a:xfrm>
              <a:custGeom>
                <a:avLst/>
                <a:gdLst/>
                <a:ahLst/>
                <a:cxnLst/>
                <a:rect l="l" t="t" r="r" b="b"/>
                <a:pathLst>
                  <a:path w="9441" h="7170" extrusionOk="0">
                    <a:moveTo>
                      <a:pt x="2970" y="0"/>
                    </a:moveTo>
                    <a:cubicBezTo>
                      <a:pt x="2381" y="0"/>
                      <a:pt x="1791" y="9"/>
                      <a:pt x="1201" y="26"/>
                    </a:cubicBezTo>
                    <a:lnTo>
                      <a:pt x="1001" y="193"/>
                    </a:lnTo>
                    <a:cubicBezTo>
                      <a:pt x="701" y="293"/>
                      <a:pt x="434" y="493"/>
                      <a:pt x="234" y="727"/>
                    </a:cubicBezTo>
                    <a:cubicBezTo>
                      <a:pt x="0" y="994"/>
                      <a:pt x="0" y="1361"/>
                      <a:pt x="201" y="1628"/>
                    </a:cubicBezTo>
                    <a:cubicBezTo>
                      <a:pt x="401" y="1778"/>
                      <a:pt x="657" y="1853"/>
                      <a:pt x="914" y="1853"/>
                    </a:cubicBezTo>
                    <a:cubicBezTo>
                      <a:pt x="999" y="1853"/>
                      <a:pt x="1084" y="1844"/>
                      <a:pt x="1168" y="1828"/>
                    </a:cubicBezTo>
                    <a:cubicBezTo>
                      <a:pt x="1235" y="1828"/>
                      <a:pt x="1335" y="1828"/>
                      <a:pt x="1368" y="1861"/>
                    </a:cubicBezTo>
                    <a:cubicBezTo>
                      <a:pt x="1435" y="1928"/>
                      <a:pt x="1501" y="1995"/>
                      <a:pt x="1501" y="2061"/>
                    </a:cubicBezTo>
                    <a:cubicBezTo>
                      <a:pt x="1635" y="2495"/>
                      <a:pt x="1768" y="2895"/>
                      <a:pt x="1968" y="3295"/>
                    </a:cubicBezTo>
                    <a:cubicBezTo>
                      <a:pt x="2069" y="3629"/>
                      <a:pt x="2302" y="3929"/>
                      <a:pt x="2569" y="4163"/>
                    </a:cubicBezTo>
                    <a:cubicBezTo>
                      <a:pt x="2718" y="4293"/>
                      <a:pt x="2908" y="4361"/>
                      <a:pt x="3105" y="4361"/>
                    </a:cubicBezTo>
                    <a:cubicBezTo>
                      <a:pt x="3261" y="4361"/>
                      <a:pt x="3422" y="4318"/>
                      <a:pt x="3570" y="4229"/>
                    </a:cubicBezTo>
                    <a:cubicBezTo>
                      <a:pt x="3836" y="4496"/>
                      <a:pt x="4003" y="4897"/>
                      <a:pt x="4003" y="5297"/>
                    </a:cubicBezTo>
                    <a:cubicBezTo>
                      <a:pt x="4003" y="5497"/>
                      <a:pt x="4003" y="5731"/>
                      <a:pt x="4037" y="5931"/>
                    </a:cubicBezTo>
                    <a:cubicBezTo>
                      <a:pt x="4170" y="6298"/>
                      <a:pt x="4437" y="6631"/>
                      <a:pt x="4804" y="6831"/>
                    </a:cubicBezTo>
                    <a:cubicBezTo>
                      <a:pt x="5004" y="6998"/>
                      <a:pt x="5271" y="7098"/>
                      <a:pt x="5571" y="7165"/>
                    </a:cubicBezTo>
                    <a:cubicBezTo>
                      <a:pt x="5594" y="7168"/>
                      <a:pt x="5617" y="7169"/>
                      <a:pt x="5640" y="7169"/>
                    </a:cubicBezTo>
                    <a:cubicBezTo>
                      <a:pt x="5887" y="7169"/>
                      <a:pt x="6144" y="7009"/>
                      <a:pt x="6205" y="6765"/>
                    </a:cubicBezTo>
                    <a:cubicBezTo>
                      <a:pt x="6205" y="6698"/>
                      <a:pt x="6238" y="6631"/>
                      <a:pt x="6272" y="6564"/>
                    </a:cubicBezTo>
                    <a:cubicBezTo>
                      <a:pt x="6316" y="6476"/>
                      <a:pt x="6405" y="6431"/>
                      <a:pt x="6499" y="6431"/>
                    </a:cubicBezTo>
                    <a:cubicBezTo>
                      <a:pt x="6546" y="6431"/>
                      <a:pt x="6594" y="6442"/>
                      <a:pt x="6638" y="6464"/>
                    </a:cubicBezTo>
                    <a:cubicBezTo>
                      <a:pt x="6772" y="6564"/>
                      <a:pt x="6872" y="6631"/>
                      <a:pt x="6972" y="6731"/>
                    </a:cubicBezTo>
                    <a:cubicBezTo>
                      <a:pt x="7142" y="6869"/>
                      <a:pt x="7341" y="6929"/>
                      <a:pt x="7547" y="6929"/>
                    </a:cubicBezTo>
                    <a:cubicBezTo>
                      <a:pt x="7989" y="6929"/>
                      <a:pt x="8456" y="6651"/>
                      <a:pt x="8707" y="6264"/>
                    </a:cubicBezTo>
                    <a:cubicBezTo>
                      <a:pt x="9007" y="5664"/>
                      <a:pt x="9107" y="4963"/>
                      <a:pt x="8973" y="4330"/>
                    </a:cubicBezTo>
                    <a:cubicBezTo>
                      <a:pt x="8907" y="4129"/>
                      <a:pt x="8907" y="3929"/>
                      <a:pt x="8940" y="3729"/>
                    </a:cubicBezTo>
                    <a:cubicBezTo>
                      <a:pt x="8973" y="3496"/>
                      <a:pt x="9074" y="3295"/>
                      <a:pt x="9140" y="3129"/>
                    </a:cubicBezTo>
                    <a:cubicBezTo>
                      <a:pt x="9440" y="2328"/>
                      <a:pt x="9374" y="1461"/>
                      <a:pt x="8907" y="760"/>
                    </a:cubicBezTo>
                    <a:cubicBezTo>
                      <a:pt x="8773" y="560"/>
                      <a:pt x="8607" y="393"/>
                      <a:pt x="8406" y="293"/>
                    </a:cubicBezTo>
                    <a:cubicBezTo>
                      <a:pt x="8206" y="193"/>
                      <a:pt x="8006" y="160"/>
                      <a:pt x="7773" y="160"/>
                    </a:cubicBezTo>
                    <a:cubicBezTo>
                      <a:pt x="6185" y="62"/>
                      <a:pt x="4580" y="0"/>
                      <a:pt x="2970" y="0"/>
                    </a:cubicBezTo>
                    <a:close/>
                  </a:path>
                </a:pathLst>
              </a:custGeom>
              <a:solidFill>
                <a:srgbClr val="7CD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643" name="Google Shape;2346;p55"/>
              <p:cNvGrpSpPr/>
              <p:nvPr/>
            </p:nvGrpSpPr>
            <p:grpSpPr>
              <a:xfrm>
                <a:off x="3696986" y="3979963"/>
                <a:ext cx="184403" cy="159704"/>
                <a:chOff x="3843473" y="3920788"/>
                <a:chExt cx="184403" cy="159704"/>
              </a:xfrm>
            </p:grpSpPr>
            <p:sp>
              <p:nvSpPr>
                <p:cNvPr id="644" name="Google Shape;2347;p55"/>
                <p:cNvSpPr/>
                <p:nvPr/>
              </p:nvSpPr>
              <p:spPr>
                <a:xfrm>
                  <a:off x="3843473" y="3922725"/>
                  <a:ext cx="179891" cy="157767"/>
                </a:xfrm>
                <a:custGeom>
                  <a:avLst/>
                  <a:gdLst/>
                  <a:ahLst/>
                  <a:cxnLst/>
                  <a:rect l="l" t="t" r="r" b="b"/>
                  <a:pathLst>
                    <a:path w="9237" h="8101" extrusionOk="0">
                      <a:moveTo>
                        <a:pt x="8126" y="0"/>
                      </a:moveTo>
                      <a:cubicBezTo>
                        <a:pt x="8108" y="0"/>
                        <a:pt x="8091" y="1"/>
                        <a:pt x="8073" y="1"/>
                      </a:cubicBezTo>
                      <a:lnTo>
                        <a:pt x="1301" y="335"/>
                      </a:lnTo>
                      <a:cubicBezTo>
                        <a:pt x="401" y="368"/>
                        <a:pt x="0" y="1436"/>
                        <a:pt x="601" y="2070"/>
                      </a:cubicBezTo>
                      <a:lnTo>
                        <a:pt x="6005" y="7774"/>
                      </a:lnTo>
                      <a:cubicBezTo>
                        <a:pt x="6204" y="7998"/>
                        <a:pt x="6468" y="8101"/>
                        <a:pt x="6729" y="8101"/>
                      </a:cubicBezTo>
                      <a:cubicBezTo>
                        <a:pt x="7169" y="8101"/>
                        <a:pt x="7601" y="7809"/>
                        <a:pt x="7706" y="7307"/>
                      </a:cubicBezTo>
                      <a:lnTo>
                        <a:pt x="9107" y="1236"/>
                      </a:lnTo>
                      <a:cubicBezTo>
                        <a:pt x="9237" y="586"/>
                        <a:pt x="8766" y="0"/>
                        <a:pt x="8126" y="0"/>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645" name="Google Shape;2348;p55"/>
                <p:cNvGrpSpPr/>
                <p:nvPr/>
              </p:nvGrpSpPr>
              <p:grpSpPr>
                <a:xfrm>
                  <a:off x="3847986" y="3920788"/>
                  <a:ext cx="179891" cy="157786"/>
                  <a:chOff x="3843473" y="3920788"/>
                  <a:chExt cx="179891" cy="157786"/>
                </a:xfrm>
              </p:grpSpPr>
              <p:sp>
                <p:nvSpPr>
                  <p:cNvPr id="646" name="Google Shape;2349;p55"/>
                  <p:cNvSpPr/>
                  <p:nvPr/>
                </p:nvSpPr>
                <p:spPr>
                  <a:xfrm>
                    <a:off x="3843473" y="3920788"/>
                    <a:ext cx="179891" cy="157786"/>
                  </a:xfrm>
                  <a:custGeom>
                    <a:avLst/>
                    <a:gdLst/>
                    <a:ahLst/>
                    <a:cxnLst/>
                    <a:rect l="l" t="t" r="r" b="b"/>
                    <a:pathLst>
                      <a:path w="9237" h="8102" extrusionOk="0">
                        <a:moveTo>
                          <a:pt x="8126" y="1"/>
                        </a:moveTo>
                        <a:cubicBezTo>
                          <a:pt x="8108" y="1"/>
                          <a:pt x="8091" y="1"/>
                          <a:pt x="8073" y="2"/>
                        </a:cubicBezTo>
                        <a:lnTo>
                          <a:pt x="1301" y="336"/>
                        </a:lnTo>
                        <a:cubicBezTo>
                          <a:pt x="434" y="403"/>
                          <a:pt x="0" y="1437"/>
                          <a:pt x="601" y="2037"/>
                        </a:cubicBezTo>
                        <a:lnTo>
                          <a:pt x="6005" y="7774"/>
                        </a:lnTo>
                        <a:cubicBezTo>
                          <a:pt x="6204" y="7998"/>
                          <a:pt x="6468" y="8102"/>
                          <a:pt x="6729" y="8102"/>
                        </a:cubicBezTo>
                        <a:cubicBezTo>
                          <a:pt x="7169" y="8102"/>
                          <a:pt x="7601" y="7810"/>
                          <a:pt x="7706" y="7307"/>
                        </a:cubicBezTo>
                        <a:lnTo>
                          <a:pt x="9107" y="1236"/>
                        </a:lnTo>
                        <a:cubicBezTo>
                          <a:pt x="9237" y="587"/>
                          <a:pt x="8766" y="1"/>
                          <a:pt x="8126" y="1"/>
                        </a:cubicBezTo>
                        <a:close/>
                      </a:path>
                    </a:pathLst>
                  </a:custGeom>
                  <a:solidFill>
                    <a:srgbClr val="FFE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7" name="Google Shape;2350;p55"/>
                  <p:cNvSpPr/>
                  <p:nvPr/>
                </p:nvSpPr>
                <p:spPr>
                  <a:xfrm>
                    <a:off x="3940907" y="3994131"/>
                    <a:ext cx="13671" cy="11296"/>
                  </a:xfrm>
                  <a:custGeom>
                    <a:avLst/>
                    <a:gdLst/>
                    <a:ahLst/>
                    <a:cxnLst/>
                    <a:rect l="l" t="t" r="r" b="b"/>
                    <a:pathLst>
                      <a:path w="702" h="580" extrusionOk="0">
                        <a:moveTo>
                          <a:pt x="452" y="0"/>
                        </a:moveTo>
                        <a:cubicBezTo>
                          <a:pt x="436" y="0"/>
                          <a:pt x="419" y="2"/>
                          <a:pt x="401" y="6"/>
                        </a:cubicBezTo>
                        <a:cubicBezTo>
                          <a:pt x="134" y="6"/>
                          <a:pt x="1" y="306"/>
                          <a:pt x="201" y="506"/>
                        </a:cubicBezTo>
                        <a:cubicBezTo>
                          <a:pt x="252" y="557"/>
                          <a:pt x="318" y="580"/>
                          <a:pt x="385" y="580"/>
                        </a:cubicBezTo>
                        <a:cubicBezTo>
                          <a:pt x="540" y="580"/>
                          <a:pt x="701" y="458"/>
                          <a:pt x="701" y="272"/>
                        </a:cubicBezTo>
                        <a:cubicBezTo>
                          <a:pt x="701" y="123"/>
                          <a:pt x="594" y="0"/>
                          <a:pt x="452" y="0"/>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8" name="Google Shape;2351;p55"/>
                  <p:cNvSpPr/>
                  <p:nvPr/>
                </p:nvSpPr>
                <p:spPr>
                  <a:xfrm>
                    <a:off x="3896095" y="3985776"/>
                    <a:ext cx="13009" cy="11646"/>
                  </a:xfrm>
                  <a:custGeom>
                    <a:avLst/>
                    <a:gdLst/>
                    <a:ahLst/>
                    <a:cxnLst/>
                    <a:rect l="l" t="t" r="r" b="b"/>
                    <a:pathLst>
                      <a:path w="668" h="598" extrusionOk="0">
                        <a:moveTo>
                          <a:pt x="367" y="1"/>
                        </a:moveTo>
                        <a:cubicBezTo>
                          <a:pt x="100" y="1"/>
                          <a:pt x="0" y="335"/>
                          <a:pt x="167" y="501"/>
                        </a:cubicBezTo>
                        <a:cubicBezTo>
                          <a:pt x="234" y="568"/>
                          <a:pt x="312" y="598"/>
                          <a:pt x="386" y="598"/>
                        </a:cubicBezTo>
                        <a:cubicBezTo>
                          <a:pt x="534" y="598"/>
                          <a:pt x="667" y="479"/>
                          <a:pt x="667" y="301"/>
                        </a:cubicBezTo>
                        <a:cubicBezTo>
                          <a:pt x="667" y="134"/>
                          <a:pt x="534" y="1"/>
                          <a:pt x="367"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9" name="Google Shape;2352;p55"/>
                  <p:cNvSpPr/>
                  <p:nvPr/>
                </p:nvSpPr>
                <p:spPr>
                  <a:xfrm>
                    <a:off x="4000676" y="3932512"/>
                    <a:ext cx="13671" cy="11646"/>
                  </a:xfrm>
                  <a:custGeom>
                    <a:avLst/>
                    <a:gdLst/>
                    <a:ahLst/>
                    <a:cxnLst/>
                    <a:rect l="l" t="t" r="r" b="b"/>
                    <a:pathLst>
                      <a:path w="702" h="598" extrusionOk="0">
                        <a:moveTo>
                          <a:pt x="401" y="1"/>
                        </a:moveTo>
                        <a:cubicBezTo>
                          <a:pt x="134" y="1"/>
                          <a:pt x="1" y="301"/>
                          <a:pt x="201" y="501"/>
                        </a:cubicBezTo>
                        <a:cubicBezTo>
                          <a:pt x="268" y="568"/>
                          <a:pt x="346" y="597"/>
                          <a:pt x="420" y="597"/>
                        </a:cubicBezTo>
                        <a:cubicBezTo>
                          <a:pt x="568" y="597"/>
                          <a:pt x="701" y="479"/>
                          <a:pt x="701" y="301"/>
                        </a:cubicBezTo>
                        <a:cubicBezTo>
                          <a:pt x="701" y="134"/>
                          <a:pt x="568" y="1"/>
                          <a:pt x="401"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0" name="Google Shape;2353;p55"/>
                  <p:cNvSpPr/>
                  <p:nvPr/>
                </p:nvSpPr>
                <p:spPr>
                  <a:xfrm>
                    <a:off x="3881800" y="3955259"/>
                    <a:ext cx="11704" cy="11218"/>
                  </a:xfrm>
                  <a:custGeom>
                    <a:avLst/>
                    <a:gdLst/>
                    <a:ahLst/>
                    <a:cxnLst/>
                    <a:rect l="l" t="t" r="r" b="b"/>
                    <a:pathLst>
                      <a:path w="601" h="576" extrusionOk="0">
                        <a:moveTo>
                          <a:pt x="301" y="0"/>
                        </a:moveTo>
                        <a:cubicBezTo>
                          <a:pt x="151" y="0"/>
                          <a:pt x="0" y="100"/>
                          <a:pt x="0" y="300"/>
                        </a:cubicBezTo>
                        <a:cubicBezTo>
                          <a:pt x="0" y="484"/>
                          <a:pt x="151" y="576"/>
                          <a:pt x="301" y="576"/>
                        </a:cubicBezTo>
                        <a:cubicBezTo>
                          <a:pt x="451" y="576"/>
                          <a:pt x="601" y="484"/>
                          <a:pt x="601" y="300"/>
                        </a:cubicBezTo>
                        <a:cubicBezTo>
                          <a:pt x="601" y="100"/>
                          <a:pt x="451" y="0"/>
                          <a:pt x="301" y="0"/>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1" name="Google Shape;2354;p55"/>
                  <p:cNvSpPr/>
                  <p:nvPr/>
                </p:nvSpPr>
                <p:spPr>
                  <a:xfrm>
                    <a:off x="3962602" y="3990976"/>
                    <a:ext cx="8861" cy="6057"/>
                  </a:xfrm>
                  <a:custGeom>
                    <a:avLst/>
                    <a:gdLst/>
                    <a:ahLst/>
                    <a:cxnLst/>
                    <a:rect l="l" t="t" r="r" b="b"/>
                    <a:pathLst>
                      <a:path w="455" h="311" extrusionOk="0">
                        <a:moveTo>
                          <a:pt x="255" y="1"/>
                        </a:moveTo>
                        <a:cubicBezTo>
                          <a:pt x="0" y="1"/>
                          <a:pt x="250" y="311"/>
                          <a:pt x="383" y="311"/>
                        </a:cubicBezTo>
                        <a:cubicBezTo>
                          <a:pt x="424" y="311"/>
                          <a:pt x="455" y="280"/>
                          <a:pt x="455" y="201"/>
                        </a:cubicBezTo>
                        <a:cubicBezTo>
                          <a:pt x="455" y="101"/>
                          <a:pt x="355" y="1"/>
                          <a:pt x="255"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2" name="Google Shape;2355;p55"/>
                  <p:cNvSpPr/>
                  <p:nvPr/>
                </p:nvSpPr>
                <p:spPr>
                  <a:xfrm>
                    <a:off x="3971424" y="4043598"/>
                    <a:ext cx="9134" cy="6349"/>
                  </a:xfrm>
                  <a:custGeom>
                    <a:avLst/>
                    <a:gdLst/>
                    <a:ahLst/>
                    <a:cxnLst/>
                    <a:rect l="l" t="t" r="r" b="b"/>
                    <a:pathLst>
                      <a:path w="469" h="326" extrusionOk="0">
                        <a:moveTo>
                          <a:pt x="235" y="1"/>
                        </a:moveTo>
                        <a:cubicBezTo>
                          <a:pt x="1" y="1"/>
                          <a:pt x="275" y="326"/>
                          <a:pt x="406" y="326"/>
                        </a:cubicBezTo>
                        <a:cubicBezTo>
                          <a:pt x="443" y="326"/>
                          <a:pt x="469" y="300"/>
                          <a:pt x="469" y="234"/>
                        </a:cubicBezTo>
                        <a:cubicBezTo>
                          <a:pt x="469" y="101"/>
                          <a:pt x="369" y="1"/>
                          <a:pt x="235"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3" name="Google Shape;2356;p55"/>
                  <p:cNvSpPr/>
                  <p:nvPr/>
                </p:nvSpPr>
                <p:spPr>
                  <a:xfrm>
                    <a:off x="3944373" y="3950702"/>
                    <a:ext cx="8900" cy="5784"/>
                  </a:xfrm>
                  <a:custGeom>
                    <a:avLst/>
                    <a:gdLst/>
                    <a:ahLst/>
                    <a:cxnLst/>
                    <a:rect l="l" t="t" r="r" b="b"/>
                    <a:pathLst>
                      <a:path w="457" h="297" extrusionOk="0">
                        <a:moveTo>
                          <a:pt x="257" y="1"/>
                        </a:moveTo>
                        <a:cubicBezTo>
                          <a:pt x="0" y="1"/>
                          <a:pt x="257" y="297"/>
                          <a:pt x="389" y="297"/>
                        </a:cubicBezTo>
                        <a:cubicBezTo>
                          <a:pt x="428" y="297"/>
                          <a:pt x="457" y="270"/>
                          <a:pt x="457" y="201"/>
                        </a:cubicBezTo>
                        <a:cubicBezTo>
                          <a:pt x="457" y="67"/>
                          <a:pt x="357" y="1"/>
                          <a:pt x="257"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grpSp>
          <p:nvGrpSpPr>
            <p:cNvPr id="581" name="Google Shape;2357;p55"/>
            <p:cNvGrpSpPr/>
            <p:nvPr/>
          </p:nvGrpSpPr>
          <p:grpSpPr>
            <a:xfrm>
              <a:off x="4811198" y="4109276"/>
              <a:ext cx="197691" cy="181653"/>
              <a:chOff x="3683698" y="3979963"/>
              <a:chExt cx="197691" cy="181653"/>
            </a:xfrm>
          </p:grpSpPr>
          <p:grpSp>
            <p:nvGrpSpPr>
              <p:cNvPr id="620" name="Google Shape;2358;p55"/>
              <p:cNvGrpSpPr/>
              <p:nvPr/>
            </p:nvGrpSpPr>
            <p:grpSpPr>
              <a:xfrm>
                <a:off x="3683698" y="3998650"/>
                <a:ext cx="180533" cy="162967"/>
                <a:chOff x="3687523" y="4001587"/>
                <a:chExt cx="180533" cy="162967"/>
              </a:xfrm>
            </p:grpSpPr>
            <p:sp>
              <p:nvSpPr>
                <p:cNvPr id="636" name="Google Shape;2359;p55"/>
                <p:cNvSpPr/>
                <p:nvPr/>
              </p:nvSpPr>
              <p:spPr>
                <a:xfrm>
                  <a:off x="3687523" y="4006125"/>
                  <a:ext cx="180533" cy="158429"/>
                </a:xfrm>
                <a:custGeom>
                  <a:avLst/>
                  <a:gdLst/>
                  <a:ahLst/>
                  <a:cxnLst/>
                  <a:rect l="l" t="t" r="r" b="b"/>
                  <a:pathLst>
                    <a:path w="9270" h="8135" extrusionOk="0">
                      <a:moveTo>
                        <a:pt x="8123" y="1"/>
                      </a:moveTo>
                      <a:cubicBezTo>
                        <a:pt x="8106" y="1"/>
                        <a:pt x="8090" y="1"/>
                        <a:pt x="8073" y="2"/>
                      </a:cubicBezTo>
                      <a:lnTo>
                        <a:pt x="1301" y="369"/>
                      </a:lnTo>
                      <a:cubicBezTo>
                        <a:pt x="401" y="402"/>
                        <a:pt x="0" y="1470"/>
                        <a:pt x="601" y="2070"/>
                      </a:cubicBezTo>
                      <a:lnTo>
                        <a:pt x="6005" y="7807"/>
                      </a:lnTo>
                      <a:cubicBezTo>
                        <a:pt x="6204" y="8031"/>
                        <a:pt x="6468" y="8135"/>
                        <a:pt x="6729" y="8135"/>
                      </a:cubicBezTo>
                      <a:cubicBezTo>
                        <a:pt x="7169" y="8135"/>
                        <a:pt x="7601" y="7843"/>
                        <a:pt x="7706" y="7340"/>
                      </a:cubicBezTo>
                      <a:lnTo>
                        <a:pt x="9107" y="1269"/>
                      </a:lnTo>
                      <a:cubicBezTo>
                        <a:pt x="9269" y="619"/>
                        <a:pt x="8767" y="1"/>
                        <a:pt x="8123"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7" name="Google Shape;2360;p55"/>
                <p:cNvSpPr/>
                <p:nvPr/>
              </p:nvSpPr>
              <p:spPr>
                <a:xfrm>
                  <a:off x="3688166" y="4001587"/>
                  <a:ext cx="179248" cy="157319"/>
                </a:xfrm>
                <a:custGeom>
                  <a:avLst/>
                  <a:gdLst/>
                  <a:ahLst/>
                  <a:cxnLst/>
                  <a:rect l="l" t="t" r="r" b="b"/>
                  <a:pathLst>
                    <a:path w="9204" h="8078" extrusionOk="0">
                      <a:moveTo>
                        <a:pt x="8093" y="0"/>
                      </a:moveTo>
                      <a:cubicBezTo>
                        <a:pt x="8075" y="0"/>
                        <a:pt x="8058" y="1"/>
                        <a:pt x="8040" y="1"/>
                      </a:cubicBezTo>
                      <a:lnTo>
                        <a:pt x="1268" y="335"/>
                      </a:lnTo>
                      <a:cubicBezTo>
                        <a:pt x="401" y="368"/>
                        <a:pt x="1" y="1402"/>
                        <a:pt x="568" y="2036"/>
                      </a:cubicBezTo>
                      <a:lnTo>
                        <a:pt x="5972" y="7774"/>
                      </a:lnTo>
                      <a:cubicBezTo>
                        <a:pt x="6168" y="7982"/>
                        <a:pt x="6426" y="8077"/>
                        <a:pt x="6684" y="8077"/>
                      </a:cubicBezTo>
                      <a:cubicBezTo>
                        <a:pt x="7127" y="8077"/>
                        <a:pt x="7567" y="7792"/>
                        <a:pt x="7673" y="7307"/>
                      </a:cubicBezTo>
                      <a:lnTo>
                        <a:pt x="9074" y="1202"/>
                      </a:lnTo>
                      <a:cubicBezTo>
                        <a:pt x="9204" y="585"/>
                        <a:pt x="8733" y="0"/>
                        <a:pt x="8093" y="0"/>
                      </a:cubicBezTo>
                      <a:close/>
                    </a:path>
                  </a:pathLst>
                </a:custGeom>
                <a:solidFill>
                  <a:srgbClr val="FFE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621" name="Google Shape;2361;p55"/>
              <p:cNvSpPr/>
              <p:nvPr/>
            </p:nvSpPr>
            <p:spPr>
              <a:xfrm>
                <a:off x="3697261" y="4010059"/>
                <a:ext cx="65631" cy="58483"/>
              </a:xfrm>
              <a:custGeom>
                <a:avLst/>
                <a:gdLst/>
                <a:ahLst/>
                <a:cxnLst/>
                <a:rect l="l" t="t" r="r" b="b"/>
                <a:pathLst>
                  <a:path w="3370" h="3003" extrusionOk="0">
                    <a:moveTo>
                      <a:pt x="1669" y="0"/>
                    </a:moveTo>
                    <a:cubicBezTo>
                      <a:pt x="735" y="0"/>
                      <a:pt x="1" y="667"/>
                      <a:pt x="1" y="1501"/>
                    </a:cubicBezTo>
                    <a:cubicBezTo>
                      <a:pt x="1" y="2335"/>
                      <a:pt x="735" y="3002"/>
                      <a:pt x="1669" y="3002"/>
                    </a:cubicBezTo>
                    <a:cubicBezTo>
                      <a:pt x="2603" y="3002"/>
                      <a:pt x="3370" y="2335"/>
                      <a:pt x="3370" y="1501"/>
                    </a:cubicBezTo>
                    <a:cubicBezTo>
                      <a:pt x="3370" y="667"/>
                      <a:pt x="2603" y="0"/>
                      <a:pt x="1669"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2" name="Google Shape;2362;p55"/>
              <p:cNvSpPr/>
              <p:nvPr/>
            </p:nvSpPr>
            <p:spPr>
              <a:xfrm>
                <a:off x="3743397" y="4054228"/>
                <a:ext cx="64969" cy="57841"/>
              </a:xfrm>
              <a:custGeom>
                <a:avLst/>
                <a:gdLst/>
                <a:ahLst/>
                <a:cxnLst/>
                <a:rect l="l" t="t" r="r" b="b"/>
                <a:pathLst>
                  <a:path w="3336" h="2970" extrusionOk="0">
                    <a:moveTo>
                      <a:pt x="1668" y="0"/>
                    </a:moveTo>
                    <a:cubicBezTo>
                      <a:pt x="734" y="0"/>
                      <a:pt x="0" y="667"/>
                      <a:pt x="0" y="1501"/>
                    </a:cubicBezTo>
                    <a:cubicBezTo>
                      <a:pt x="0" y="2302"/>
                      <a:pt x="734" y="2969"/>
                      <a:pt x="1668" y="2969"/>
                    </a:cubicBezTo>
                    <a:cubicBezTo>
                      <a:pt x="2602" y="2969"/>
                      <a:pt x="3336" y="2302"/>
                      <a:pt x="3336" y="1501"/>
                    </a:cubicBezTo>
                    <a:cubicBezTo>
                      <a:pt x="3336" y="667"/>
                      <a:pt x="2602" y="0"/>
                      <a:pt x="1668"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3" name="Google Shape;2363;p55"/>
              <p:cNvSpPr/>
              <p:nvPr/>
            </p:nvSpPr>
            <p:spPr>
              <a:xfrm>
                <a:off x="3798609" y="4092555"/>
                <a:ext cx="65631" cy="58483"/>
              </a:xfrm>
              <a:custGeom>
                <a:avLst/>
                <a:gdLst/>
                <a:ahLst/>
                <a:cxnLst/>
                <a:rect l="l" t="t" r="r" b="b"/>
                <a:pathLst>
                  <a:path w="3370" h="3003" extrusionOk="0">
                    <a:moveTo>
                      <a:pt x="1702" y="0"/>
                    </a:moveTo>
                    <a:cubicBezTo>
                      <a:pt x="768" y="0"/>
                      <a:pt x="0" y="668"/>
                      <a:pt x="0" y="1501"/>
                    </a:cubicBezTo>
                    <a:cubicBezTo>
                      <a:pt x="0" y="2335"/>
                      <a:pt x="768" y="3003"/>
                      <a:pt x="1702" y="3003"/>
                    </a:cubicBezTo>
                    <a:cubicBezTo>
                      <a:pt x="2602" y="3003"/>
                      <a:pt x="3370" y="2335"/>
                      <a:pt x="3370" y="1501"/>
                    </a:cubicBezTo>
                    <a:cubicBezTo>
                      <a:pt x="3370" y="668"/>
                      <a:pt x="2602" y="0"/>
                      <a:pt x="1702"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4" name="Google Shape;2364;p55"/>
              <p:cNvSpPr/>
              <p:nvPr/>
            </p:nvSpPr>
            <p:spPr>
              <a:xfrm>
                <a:off x="3687523" y="3993953"/>
                <a:ext cx="183863" cy="139636"/>
              </a:xfrm>
              <a:custGeom>
                <a:avLst/>
                <a:gdLst/>
                <a:ahLst/>
                <a:cxnLst/>
                <a:rect l="l" t="t" r="r" b="b"/>
                <a:pathLst>
                  <a:path w="9441" h="7170" extrusionOk="0">
                    <a:moveTo>
                      <a:pt x="2970" y="0"/>
                    </a:moveTo>
                    <a:cubicBezTo>
                      <a:pt x="2381" y="0"/>
                      <a:pt x="1791" y="9"/>
                      <a:pt x="1201" y="26"/>
                    </a:cubicBezTo>
                    <a:lnTo>
                      <a:pt x="1001" y="193"/>
                    </a:lnTo>
                    <a:cubicBezTo>
                      <a:pt x="701" y="293"/>
                      <a:pt x="434" y="493"/>
                      <a:pt x="234" y="727"/>
                    </a:cubicBezTo>
                    <a:cubicBezTo>
                      <a:pt x="0" y="994"/>
                      <a:pt x="0" y="1361"/>
                      <a:pt x="201" y="1628"/>
                    </a:cubicBezTo>
                    <a:cubicBezTo>
                      <a:pt x="401" y="1778"/>
                      <a:pt x="657" y="1853"/>
                      <a:pt x="914" y="1853"/>
                    </a:cubicBezTo>
                    <a:cubicBezTo>
                      <a:pt x="999" y="1853"/>
                      <a:pt x="1084" y="1844"/>
                      <a:pt x="1168" y="1828"/>
                    </a:cubicBezTo>
                    <a:cubicBezTo>
                      <a:pt x="1235" y="1828"/>
                      <a:pt x="1335" y="1828"/>
                      <a:pt x="1368" y="1861"/>
                    </a:cubicBezTo>
                    <a:cubicBezTo>
                      <a:pt x="1435" y="1928"/>
                      <a:pt x="1501" y="1995"/>
                      <a:pt x="1501" y="2061"/>
                    </a:cubicBezTo>
                    <a:cubicBezTo>
                      <a:pt x="1635" y="2495"/>
                      <a:pt x="1768" y="2895"/>
                      <a:pt x="1968" y="3295"/>
                    </a:cubicBezTo>
                    <a:cubicBezTo>
                      <a:pt x="2069" y="3629"/>
                      <a:pt x="2302" y="3929"/>
                      <a:pt x="2569" y="4163"/>
                    </a:cubicBezTo>
                    <a:cubicBezTo>
                      <a:pt x="2718" y="4293"/>
                      <a:pt x="2908" y="4361"/>
                      <a:pt x="3105" y="4361"/>
                    </a:cubicBezTo>
                    <a:cubicBezTo>
                      <a:pt x="3261" y="4361"/>
                      <a:pt x="3422" y="4318"/>
                      <a:pt x="3570" y="4229"/>
                    </a:cubicBezTo>
                    <a:cubicBezTo>
                      <a:pt x="3836" y="4496"/>
                      <a:pt x="4003" y="4897"/>
                      <a:pt x="4003" y="5297"/>
                    </a:cubicBezTo>
                    <a:cubicBezTo>
                      <a:pt x="4003" y="5497"/>
                      <a:pt x="4003" y="5731"/>
                      <a:pt x="4037" y="5931"/>
                    </a:cubicBezTo>
                    <a:cubicBezTo>
                      <a:pt x="4170" y="6298"/>
                      <a:pt x="4437" y="6631"/>
                      <a:pt x="4804" y="6831"/>
                    </a:cubicBezTo>
                    <a:cubicBezTo>
                      <a:pt x="5004" y="6998"/>
                      <a:pt x="5271" y="7098"/>
                      <a:pt x="5571" y="7165"/>
                    </a:cubicBezTo>
                    <a:cubicBezTo>
                      <a:pt x="5594" y="7168"/>
                      <a:pt x="5617" y="7169"/>
                      <a:pt x="5640" y="7169"/>
                    </a:cubicBezTo>
                    <a:cubicBezTo>
                      <a:pt x="5887" y="7169"/>
                      <a:pt x="6144" y="7009"/>
                      <a:pt x="6205" y="6765"/>
                    </a:cubicBezTo>
                    <a:cubicBezTo>
                      <a:pt x="6205" y="6698"/>
                      <a:pt x="6238" y="6631"/>
                      <a:pt x="6272" y="6564"/>
                    </a:cubicBezTo>
                    <a:cubicBezTo>
                      <a:pt x="6316" y="6476"/>
                      <a:pt x="6405" y="6431"/>
                      <a:pt x="6499" y="6431"/>
                    </a:cubicBezTo>
                    <a:cubicBezTo>
                      <a:pt x="6546" y="6431"/>
                      <a:pt x="6594" y="6442"/>
                      <a:pt x="6638" y="6464"/>
                    </a:cubicBezTo>
                    <a:cubicBezTo>
                      <a:pt x="6772" y="6564"/>
                      <a:pt x="6872" y="6631"/>
                      <a:pt x="6972" y="6731"/>
                    </a:cubicBezTo>
                    <a:cubicBezTo>
                      <a:pt x="7142" y="6869"/>
                      <a:pt x="7341" y="6929"/>
                      <a:pt x="7547" y="6929"/>
                    </a:cubicBezTo>
                    <a:cubicBezTo>
                      <a:pt x="7989" y="6929"/>
                      <a:pt x="8456" y="6651"/>
                      <a:pt x="8707" y="6264"/>
                    </a:cubicBezTo>
                    <a:cubicBezTo>
                      <a:pt x="9007" y="5664"/>
                      <a:pt x="9107" y="4963"/>
                      <a:pt x="8973" y="4330"/>
                    </a:cubicBezTo>
                    <a:cubicBezTo>
                      <a:pt x="8907" y="4129"/>
                      <a:pt x="8907" y="3929"/>
                      <a:pt x="8940" y="3729"/>
                    </a:cubicBezTo>
                    <a:cubicBezTo>
                      <a:pt x="8973" y="3496"/>
                      <a:pt x="9074" y="3295"/>
                      <a:pt x="9140" y="3129"/>
                    </a:cubicBezTo>
                    <a:cubicBezTo>
                      <a:pt x="9440" y="2328"/>
                      <a:pt x="9374" y="1461"/>
                      <a:pt x="8907" y="760"/>
                    </a:cubicBezTo>
                    <a:cubicBezTo>
                      <a:pt x="8773" y="560"/>
                      <a:pt x="8607" y="393"/>
                      <a:pt x="8406" y="293"/>
                    </a:cubicBezTo>
                    <a:cubicBezTo>
                      <a:pt x="8206" y="193"/>
                      <a:pt x="8006" y="160"/>
                      <a:pt x="7773" y="160"/>
                    </a:cubicBezTo>
                    <a:cubicBezTo>
                      <a:pt x="6185" y="62"/>
                      <a:pt x="4580" y="0"/>
                      <a:pt x="2970" y="0"/>
                    </a:cubicBezTo>
                    <a:close/>
                  </a:path>
                </a:pathLst>
              </a:custGeom>
              <a:solidFill>
                <a:srgbClr val="7CD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625" name="Google Shape;2365;p55"/>
              <p:cNvGrpSpPr/>
              <p:nvPr/>
            </p:nvGrpSpPr>
            <p:grpSpPr>
              <a:xfrm>
                <a:off x="3696986" y="3979963"/>
                <a:ext cx="184403" cy="159704"/>
                <a:chOff x="3843473" y="3920788"/>
                <a:chExt cx="184403" cy="159704"/>
              </a:xfrm>
            </p:grpSpPr>
            <p:sp>
              <p:nvSpPr>
                <p:cNvPr id="626" name="Google Shape;2366;p55"/>
                <p:cNvSpPr/>
                <p:nvPr/>
              </p:nvSpPr>
              <p:spPr>
                <a:xfrm>
                  <a:off x="3843473" y="3922725"/>
                  <a:ext cx="179891" cy="157767"/>
                </a:xfrm>
                <a:custGeom>
                  <a:avLst/>
                  <a:gdLst/>
                  <a:ahLst/>
                  <a:cxnLst/>
                  <a:rect l="l" t="t" r="r" b="b"/>
                  <a:pathLst>
                    <a:path w="9237" h="8101" extrusionOk="0">
                      <a:moveTo>
                        <a:pt x="8126" y="0"/>
                      </a:moveTo>
                      <a:cubicBezTo>
                        <a:pt x="8108" y="0"/>
                        <a:pt x="8091" y="1"/>
                        <a:pt x="8073" y="1"/>
                      </a:cubicBezTo>
                      <a:lnTo>
                        <a:pt x="1301" y="335"/>
                      </a:lnTo>
                      <a:cubicBezTo>
                        <a:pt x="401" y="368"/>
                        <a:pt x="0" y="1436"/>
                        <a:pt x="601" y="2070"/>
                      </a:cubicBezTo>
                      <a:lnTo>
                        <a:pt x="6005" y="7774"/>
                      </a:lnTo>
                      <a:cubicBezTo>
                        <a:pt x="6204" y="7998"/>
                        <a:pt x="6468" y="8101"/>
                        <a:pt x="6729" y="8101"/>
                      </a:cubicBezTo>
                      <a:cubicBezTo>
                        <a:pt x="7169" y="8101"/>
                        <a:pt x="7601" y="7809"/>
                        <a:pt x="7706" y="7307"/>
                      </a:cubicBezTo>
                      <a:lnTo>
                        <a:pt x="9107" y="1236"/>
                      </a:lnTo>
                      <a:cubicBezTo>
                        <a:pt x="9237" y="586"/>
                        <a:pt x="8766" y="0"/>
                        <a:pt x="8126" y="0"/>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627" name="Google Shape;2367;p55"/>
                <p:cNvGrpSpPr/>
                <p:nvPr/>
              </p:nvGrpSpPr>
              <p:grpSpPr>
                <a:xfrm>
                  <a:off x="3847986" y="3920788"/>
                  <a:ext cx="179891" cy="157786"/>
                  <a:chOff x="3843473" y="3920788"/>
                  <a:chExt cx="179891" cy="157786"/>
                </a:xfrm>
              </p:grpSpPr>
              <p:sp>
                <p:nvSpPr>
                  <p:cNvPr id="628" name="Google Shape;2368;p55"/>
                  <p:cNvSpPr/>
                  <p:nvPr/>
                </p:nvSpPr>
                <p:spPr>
                  <a:xfrm>
                    <a:off x="3843473" y="3920788"/>
                    <a:ext cx="179891" cy="157786"/>
                  </a:xfrm>
                  <a:custGeom>
                    <a:avLst/>
                    <a:gdLst/>
                    <a:ahLst/>
                    <a:cxnLst/>
                    <a:rect l="l" t="t" r="r" b="b"/>
                    <a:pathLst>
                      <a:path w="9237" h="8102" extrusionOk="0">
                        <a:moveTo>
                          <a:pt x="8126" y="1"/>
                        </a:moveTo>
                        <a:cubicBezTo>
                          <a:pt x="8108" y="1"/>
                          <a:pt x="8091" y="1"/>
                          <a:pt x="8073" y="2"/>
                        </a:cubicBezTo>
                        <a:lnTo>
                          <a:pt x="1301" y="336"/>
                        </a:lnTo>
                        <a:cubicBezTo>
                          <a:pt x="434" y="403"/>
                          <a:pt x="0" y="1437"/>
                          <a:pt x="601" y="2037"/>
                        </a:cubicBezTo>
                        <a:lnTo>
                          <a:pt x="6005" y="7774"/>
                        </a:lnTo>
                        <a:cubicBezTo>
                          <a:pt x="6204" y="7998"/>
                          <a:pt x="6468" y="8102"/>
                          <a:pt x="6729" y="8102"/>
                        </a:cubicBezTo>
                        <a:cubicBezTo>
                          <a:pt x="7169" y="8102"/>
                          <a:pt x="7601" y="7810"/>
                          <a:pt x="7706" y="7307"/>
                        </a:cubicBezTo>
                        <a:lnTo>
                          <a:pt x="9107" y="1236"/>
                        </a:lnTo>
                        <a:cubicBezTo>
                          <a:pt x="9237" y="587"/>
                          <a:pt x="8766" y="1"/>
                          <a:pt x="8126" y="1"/>
                        </a:cubicBezTo>
                        <a:close/>
                      </a:path>
                    </a:pathLst>
                  </a:custGeom>
                  <a:solidFill>
                    <a:srgbClr val="FFE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9" name="Google Shape;2369;p55"/>
                  <p:cNvSpPr/>
                  <p:nvPr/>
                </p:nvSpPr>
                <p:spPr>
                  <a:xfrm>
                    <a:off x="3940907" y="3994131"/>
                    <a:ext cx="13671" cy="11296"/>
                  </a:xfrm>
                  <a:custGeom>
                    <a:avLst/>
                    <a:gdLst/>
                    <a:ahLst/>
                    <a:cxnLst/>
                    <a:rect l="l" t="t" r="r" b="b"/>
                    <a:pathLst>
                      <a:path w="702" h="580" extrusionOk="0">
                        <a:moveTo>
                          <a:pt x="452" y="0"/>
                        </a:moveTo>
                        <a:cubicBezTo>
                          <a:pt x="436" y="0"/>
                          <a:pt x="419" y="2"/>
                          <a:pt x="401" y="6"/>
                        </a:cubicBezTo>
                        <a:cubicBezTo>
                          <a:pt x="134" y="6"/>
                          <a:pt x="1" y="306"/>
                          <a:pt x="201" y="506"/>
                        </a:cubicBezTo>
                        <a:cubicBezTo>
                          <a:pt x="252" y="557"/>
                          <a:pt x="318" y="580"/>
                          <a:pt x="385" y="580"/>
                        </a:cubicBezTo>
                        <a:cubicBezTo>
                          <a:pt x="540" y="580"/>
                          <a:pt x="701" y="458"/>
                          <a:pt x="701" y="272"/>
                        </a:cubicBezTo>
                        <a:cubicBezTo>
                          <a:pt x="701" y="123"/>
                          <a:pt x="594" y="0"/>
                          <a:pt x="452" y="0"/>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0" name="Google Shape;2370;p55"/>
                  <p:cNvSpPr/>
                  <p:nvPr/>
                </p:nvSpPr>
                <p:spPr>
                  <a:xfrm>
                    <a:off x="3896095" y="3985776"/>
                    <a:ext cx="13009" cy="11646"/>
                  </a:xfrm>
                  <a:custGeom>
                    <a:avLst/>
                    <a:gdLst/>
                    <a:ahLst/>
                    <a:cxnLst/>
                    <a:rect l="l" t="t" r="r" b="b"/>
                    <a:pathLst>
                      <a:path w="668" h="598" extrusionOk="0">
                        <a:moveTo>
                          <a:pt x="367" y="1"/>
                        </a:moveTo>
                        <a:cubicBezTo>
                          <a:pt x="100" y="1"/>
                          <a:pt x="0" y="335"/>
                          <a:pt x="167" y="501"/>
                        </a:cubicBezTo>
                        <a:cubicBezTo>
                          <a:pt x="234" y="568"/>
                          <a:pt x="312" y="598"/>
                          <a:pt x="386" y="598"/>
                        </a:cubicBezTo>
                        <a:cubicBezTo>
                          <a:pt x="534" y="598"/>
                          <a:pt x="667" y="479"/>
                          <a:pt x="667" y="301"/>
                        </a:cubicBezTo>
                        <a:cubicBezTo>
                          <a:pt x="667" y="134"/>
                          <a:pt x="534" y="1"/>
                          <a:pt x="367"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1" name="Google Shape;2371;p55"/>
                  <p:cNvSpPr/>
                  <p:nvPr/>
                </p:nvSpPr>
                <p:spPr>
                  <a:xfrm>
                    <a:off x="4000676" y="3932512"/>
                    <a:ext cx="13671" cy="11646"/>
                  </a:xfrm>
                  <a:custGeom>
                    <a:avLst/>
                    <a:gdLst/>
                    <a:ahLst/>
                    <a:cxnLst/>
                    <a:rect l="l" t="t" r="r" b="b"/>
                    <a:pathLst>
                      <a:path w="702" h="598" extrusionOk="0">
                        <a:moveTo>
                          <a:pt x="401" y="1"/>
                        </a:moveTo>
                        <a:cubicBezTo>
                          <a:pt x="134" y="1"/>
                          <a:pt x="1" y="301"/>
                          <a:pt x="201" y="501"/>
                        </a:cubicBezTo>
                        <a:cubicBezTo>
                          <a:pt x="268" y="568"/>
                          <a:pt x="346" y="597"/>
                          <a:pt x="420" y="597"/>
                        </a:cubicBezTo>
                        <a:cubicBezTo>
                          <a:pt x="568" y="597"/>
                          <a:pt x="701" y="479"/>
                          <a:pt x="701" y="301"/>
                        </a:cubicBezTo>
                        <a:cubicBezTo>
                          <a:pt x="701" y="134"/>
                          <a:pt x="568" y="1"/>
                          <a:pt x="401"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2" name="Google Shape;2372;p55"/>
                  <p:cNvSpPr/>
                  <p:nvPr/>
                </p:nvSpPr>
                <p:spPr>
                  <a:xfrm>
                    <a:off x="3881800" y="3955259"/>
                    <a:ext cx="11704" cy="11218"/>
                  </a:xfrm>
                  <a:custGeom>
                    <a:avLst/>
                    <a:gdLst/>
                    <a:ahLst/>
                    <a:cxnLst/>
                    <a:rect l="l" t="t" r="r" b="b"/>
                    <a:pathLst>
                      <a:path w="601" h="576" extrusionOk="0">
                        <a:moveTo>
                          <a:pt x="301" y="0"/>
                        </a:moveTo>
                        <a:cubicBezTo>
                          <a:pt x="151" y="0"/>
                          <a:pt x="0" y="100"/>
                          <a:pt x="0" y="300"/>
                        </a:cubicBezTo>
                        <a:cubicBezTo>
                          <a:pt x="0" y="484"/>
                          <a:pt x="151" y="576"/>
                          <a:pt x="301" y="576"/>
                        </a:cubicBezTo>
                        <a:cubicBezTo>
                          <a:pt x="451" y="576"/>
                          <a:pt x="601" y="484"/>
                          <a:pt x="601" y="300"/>
                        </a:cubicBezTo>
                        <a:cubicBezTo>
                          <a:pt x="601" y="100"/>
                          <a:pt x="451" y="0"/>
                          <a:pt x="301" y="0"/>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3" name="Google Shape;2373;p55"/>
                  <p:cNvSpPr/>
                  <p:nvPr/>
                </p:nvSpPr>
                <p:spPr>
                  <a:xfrm>
                    <a:off x="3962602" y="3990976"/>
                    <a:ext cx="8861" cy="6057"/>
                  </a:xfrm>
                  <a:custGeom>
                    <a:avLst/>
                    <a:gdLst/>
                    <a:ahLst/>
                    <a:cxnLst/>
                    <a:rect l="l" t="t" r="r" b="b"/>
                    <a:pathLst>
                      <a:path w="455" h="311" extrusionOk="0">
                        <a:moveTo>
                          <a:pt x="255" y="1"/>
                        </a:moveTo>
                        <a:cubicBezTo>
                          <a:pt x="0" y="1"/>
                          <a:pt x="250" y="311"/>
                          <a:pt x="383" y="311"/>
                        </a:cubicBezTo>
                        <a:cubicBezTo>
                          <a:pt x="424" y="311"/>
                          <a:pt x="455" y="280"/>
                          <a:pt x="455" y="201"/>
                        </a:cubicBezTo>
                        <a:cubicBezTo>
                          <a:pt x="455" y="101"/>
                          <a:pt x="355" y="1"/>
                          <a:pt x="255"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4" name="Google Shape;2374;p55"/>
                  <p:cNvSpPr/>
                  <p:nvPr/>
                </p:nvSpPr>
                <p:spPr>
                  <a:xfrm>
                    <a:off x="3971424" y="4043598"/>
                    <a:ext cx="9134" cy="6349"/>
                  </a:xfrm>
                  <a:custGeom>
                    <a:avLst/>
                    <a:gdLst/>
                    <a:ahLst/>
                    <a:cxnLst/>
                    <a:rect l="l" t="t" r="r" b="b"/>
                    <a:pathLst>
                      <a:path w="469" h="326" extrusionOk="0">
                        <a:moveTo>
                          <a:pt x="235" y="1"/>
                        </a:moveTo>
                        <a:cubicBezTo>
                          <a:pt x="1" y="1"/>
                          <a:pt x="275" y="326"/>
                          <a:pt x="406" y="326"/>
                        </a:cubicBezTo>
                        <a:cubicBezTo>
                          <a:pt x="443" y="326"/>
                          <a:pt x="469" y="300"/>
                          <a:pt x="469" y="234"/>
                        </a:cubicBezTo>
                        <a:cubicBezTo>
                          <a:pt x="469" y="101"/>
                          <a:pt x="369" y="1"/>
                          <a:pt x="235"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5" name="Google Shape;2375;p55"/>
                  <p:cNvSpPr/>
                  <p:nvPr/>
                </p:nvSpPr>
                <p:spPr>
                  <a:xfrm>
                    <a:off x="3944373" y="3950702"/>
                    <a:ext cx="8900" cy="5784"/>
                  </a:xfrm>
                  <a:custGeom>
                    <a:avLst/>
                    <a:gdLst/>
                    <a:ahLst/>
                    <a:cxnLst/>
                    <a:rect l="l" t="t" r="r" b="b"/>
                    <a:pathLst>
                      <a:path w="457" h="297" extrusionOk="0">
                        <a:moveTo>
                          <a:pt x="257" y="1"/>
                        </a:moveTo>
                        <a:cubicBezTo>
                          <a:pt x="0" y="1"/>
                          <a:pt x="257" y="297"/>
                          <a:pt x="389" y="297"/>
                        </a:cubicBezTo>
                        <a:cubicBezTo>
                          <a:pt x="428" y="297"/>
                          <a:pt x="457" y="270"/>
                          <a:pt x="457" y="201"/>
                        </a:cubicBezTo>
                        <a:cubicBezTo>
                          <a:pt x="457" y="67"/>
                          <a:pt x="357" y="1"/>
                          <a:pt x="257"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grpSp>
          <p:nvGrpSpPr>
            <p:cNvPr id="582" name="Google Shape;2376;p55"/>
            <p:cNvGrpSpPr/>
            <p:nvPr/>
          </p:nvGrpSpPr>
          <p:grpSpPr>
            <a:xfrm rot="4806770">
              <a:off x="4577467" y="4033975"/>
              <a:ext cx="197681" cy="181644"/>
              <a:chOff x="3683698" y="3979963"/>
              <a:chExt cx="197691" cy="181653"/>
            </a:xfrm>
          </p:grpSpPr>
          <p:grpSp>
            <p:nvGrpSpPr>
              <p:cNvPr id="602" name="Google Shape;2377;p55"/>
              <p:cNvGrpSpPr/>
              <p:nvPr/>
            </p:nvGrpSpPr>
            <p:grpSpPr>
              <a:xfrm>
                <a:off x="3683698" y="3998650"/>
                <a:ext cx="180533" cy="162967"/>
                <a:chOff x="3687523" y="4001587"/>
                <a:chExt cx="180533" cy="162967"/>
              </a:xfrm>
            </p:grpSpPr>
            <p:sp>
              <p:nvSpPr>
                <p:cNvPr id="618" name="Google Shape;2378;p55"/>
                <p:cNvSpPr/>
                <p:nvPr/>
              </p:nvSpPr>
              <p:spPr>
                <a:xfrm>
                  <a:off x="3687523" y="4006125"/>
                  <a:ext cx="180533" cy="158429"/>
                </a:xfrm>
                <a:custGeom>
                  <a:avLst/>
                  <a:gdLst/>
                  <a:ahLst/>
                  <a:cxnLst/>
                  <a:rect l="l" t="t" r="r" b="b"/>
                  <a:pathLst>
                    <a:path w="9270" h="8135" extrusionOk="0">
                      <a:moveTo>
                        <a:pt x="8123" y="1"/>
                      </a:moveTo>
                      <a:cubicBezTo>
                        <a:pt x="8106" y="1"/>
                        <a:pt x="8090" y="1"/>
                        <a:pt x="8073" y="2"/>
                      </a:cubicBezTo>
                      <a:lnTo>
                        <a:pt x="1301" y="369"/>
                      </a:lnTo>
                      <a:cubicBezTo>
                        <a:pt x="401" y="402"/>
                        <a:pt x="0" y="1470"/>
                        <a:pt x="601" y="2070"/>
                      </a:cubicBezTo>
                      <a:lnTo>
                        <a:pt x="6005" y="7807"/>
                      </a:lnTo>
                      <a:cubicBezTo>
                        <a:pt x="6204" y="8031"/>
                        <a:pt x="6468" y="8135"/>
                        <a:pt x="6729" y="8135"/>
                      </a:cubicBezTo>
                      <a:cubicBezTo>
                        <a:pt x="7169" y="8135"/>
                        <a:pt x="7601" y="7843"/>
                        <a:pt x="7706" y="7340"/>
                      </a:cubicBezTo>
                      <a:lnTo>
                        <a:pt x="9107" y="1269"/>
                      </a:lnTo>
                      <a:cubicBezTo>
                        <a:pt x="9269" y="619"/>
                        <a:pt x="8767" y="1"/>
                        <a:pt x="8123"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9" name="Google Shape;2379;p55"/>
                <p:cNvSpPr/>
                <p:nvPr/>
              </p:nvSpPr>
              <p:spPr>
                <a:xfrm>
                  <a:off x="3688166" y="4001587"/>
                  <a:ext cx="179248" cy="157319"/>
                </a:xfrm>
                <a:custGeom>
                  <a:avLst/>
                  <a:gdLst/>
                  <a:ahLst/>
                  <a:cxnLst/>
                  <a:rect l="l" t="t" r="r" b="b"/>
                  <a:pathLst>
                    <a:path w="9204" h="8078" extrusionOk="0">
                      <a:moveTo>
                        <a:pt x="8093" y="0"/>
                      </a:moveTo>
                      <a:cubicBezTo>
                        <a:pt x="8075" y="0"/>
                        <a:pt x="8058" y="1"/>
                        <a:pt x="8040" y="1"/>
                      </a:cubicBezTo>
                      <a:lnTo>
                        <a:pt x="1268" y="335"/>
                      </a:lnTo>
                      <a:cubicBezTo>
                        <a:pt x="401" y="368"/>
                        <a:pt x="1" y="1402"/>
                        <a:pt x="568" y="2036"/>
                      </a:cubicBezTo>
                      <a:lnTo>
                        <a:pt x="5972" y="7774"/>
                      </a:lnTo>
                      <a:cubicBezTo>
                        <a:pt x="6168" y="7982"/>
                        <a:pt x="6426" y="8077"/>
                        <a:pt x="6684" y="8077"/>
                      </a:cubicBezTo>
                      <a:cubicBezTo>
                        <a:pt x="7127" y="8077"/>
                        <a:pt x="7567" y="7792"/>
                        <a:pt x="7673" y="7307"/>
                      </a:cubicBezTo>
                      <a:lnTo>
                        <a:pt x="9074" y="1202"/>
                      </a:lnTo>
                      <a:cubicBezTo>
                        <a:pt x="9204" y="585"/>
                        <a:pt x="8733" y="0"/>
                        <a:pt x="8093" y="0"/>
                      </a:cubicBezTo>
                      <a:close/>
                    </a:path>
                  </a:pathLst>
                </a:custGeom>
                <a:solidFill>
                  <a:srgbClr val="FFE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603" name="Google Shape;2380;p55"/>
              <p:cNvSpPr/>
              <p:nvPr/>
            </p:nvSpPr>
            <p:spPr>
              <a:xfrm>
                <a:off x="3697261" y="4010059"/>
                <a:ext cx="65631" cy="58483"/>
              </a:xfrm>
              <a:custGeom>
                <a:avLst/>
                <a:gdLst/>
                <a:ahLst/>
                <a:cxnLst/>
                <a:rect l="l" t="t" r="r" b="b"/>
                <a:pathLst>
                  <a:path w="3370" h="3003" extrusionOk="0">
                    <a:moveTo>
                      <a:pt x="1669" y="0"/>
                    </a:moveTo>
                    <a:cubicBezTo>
                      <a:pt x="735" y="0"/>
                      <a:pt x="1" y="667"/>
                      <a:pt x="1" y="1501"/>
                    </a:cubicBezTo>
                    <a:cubicBezTo>
                      <a:pt x="1" y="2335"/>
                      <a:pt x="735" y="3002"/>
                      <a:pt x="1669" y="3002"/>
                    </a:cubicBezTo>
                    <a:cubicBezTo>
                      <a:pt x="2603" y="3002"/>
                      <a:pt x="3370" y="2335"/>
                      <a:pt x="3370" y="1501"/>
                    </a:cubicBezTo>
                    <a:cubicBezTo>
                      <a:pt x="3370" y="667"/>
                      <a:pt x="2603" y="0"/>
                      <a:pt x="1669"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4" name="Google Shape;2381;p55"/>
              <p:cNvSpPr/>
              <p:nvPr/>
            </p:nvSpPr>
            <p:spPr>
              <a:xfrm>
                <a:off x="3743397" y="4054228"/>
                <a:ext cx="64969" cy="57841"/>
              </a:xfrm>
              <a:custGeom>
                <a:avLst/>
                <a:gdLst/>
                <a:ahLst/>
                <a:cxnLst/>
                <a:rect l="l" t="t" r="r" b="b"/>
                <a:pathLst>
                  <a:path w="3336" h="2970" extrusionOk="0">
                    <a:moveTo>
                      <a:pt x="1668" y="0"/>
                    </a:moveTo>
                    <a:cubicBezTo>
                      <a:pt x="734" y="0"/>
                      <a:pt x="0" y="667"/>
                      <a:pt x="0" y="1501"/>
                    </a:cubicBezTo>
                    <a:cubicBezTo>
                      <a:pt x="0" y="2302"/>
                      <a:pt x="734" y="2969"/>
                      <a:pt x="1668" y="2969"/>
                    </a:cubicBezTo>
                    <a:cubicBezTo>
                      <a:pt x="2602" y="2969"/>
                      <a:pt x="3336" y="2302"/>
                      <a:pt x="3336" y="1501"/>
                    </a:cubicBezTo>
                    <a:cubicBezTo>
                      <a:pt x="3336" y="667"/>
                      <a:pt x="2602" y="0"/>
                      <a:pt x="1668"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5" name="Google Shape;2382;p55"/>
              <p:cNvSpPr/>
              <p:nvPr/>
            </p:nvSpPr>
            <p:spPr>
              <a:xfrm>
                <a:off x="3798609" y="4092555"/>
                <a:ext cx="65631" cy="58483"/>
              </a:xfrm>
              <a:custGeom>
                <a:avLst/>
                <a:gdLst/>
                <a:ahLst/>
                <a:cxnLst/>
                <a:rect l="l" t="t" r="r" b="b"/>
                <a:pathLst>
                  <a:path w="3370" h="3003" extrusionOk="0">
                    <a:moveTo>
                      <a:pt x="1702" y="0"/>
                    </a:moveTo>
                    <a:cubicBezTo>
                      <a:pt x="768" y="0"/>
                      <a:pt x="0" y="668"/>
                      <a:pt x="0" y="1501"/>
                    </a:cubicBezTo>
                    <a:cubicBezTo>
                      <a:pt x="0" y="2335"/>
                      <a:pt x="768" y="3003"/>
                      <a:pt x="1702" y="3003"/>
                    </a:cubicBezTo>
                    <a:cubicBezTo>
                      <a:pt x="2602" y="3003"/>
                      <a:pt x="3370" y="2335"/>
                      <a:pt x="3370" y="1501"/>
                    </a:cubicBezTo>
                    <a:cubicBezTo>
                      <a:pt x="3370" y="668"/>
                      <a:pt x="2602" y="0"/>
                      <a:pt x="1702"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6" name="Google Shape;2383;p55"/>
              <p:cNvSpPr/>
              <p:nvPr/>
            </p:nvSpPr>
            <p:spPr>
              <a:xfrm>
                <a:off x="3687523" y="3993953"/>
                <a:ext cx="183863" cy="139636"/>
              </a:xfrm>
              <a:custGeom>
                <a:avLst/>
                <a:gdLst/>
                <a:ahLst/>
                <a:cxnLst/>
                <a:rect l="l" t="t" r="r" b="b"/>
                <a:pathLst>
                  <a:path w="9441" h="7170" extrusionOk="0">
                    <a:moveTo>
                      <a:pt x="2970" y="0"/>
                    </a:moveTo>
                    <a:cubicBezTo>
                      <a:pt x="2381" y="0"/>
                      <a:pt x="1791" y="9"/>
                      <a:pt x="1201" y="26"/>
                    </a:cubicBezTo>
                    <a:lnTo>
                      <a:pt x="1001" y="193"/>
                    </a:lnTo>
                    <a:cubicBezTo>
                      <a:pt x="701" y="293"/>
                      <a:pt x="434" y="493"/>
                      <a:pt x="234" y="727"/>
                    </a:cubicBezTo>
                    <a:cubicBezTo>
                      <a:pt x="0" y="994"/>
                      <a:pt x="0" y="1361"/>
                      <a:pt x="201" y="1628"/>
                    </a:cubicBezTo>
                    <a:cubicBezTo>
                      <a:pt x="401" y="1778"/>
                      <a:pt x="657" y="1853"/>
                      <a:pt x="914" y="1853"/>
                    </a:cubicBezTo>
                    <a:cubicBezTo>
                      <a:pt x="999" y="1853"/>
                      <a:pt x="1084" y="1844"/>
                      <a:pt x="1168" y="1828"/>
                    </a:cubicBezTo>
                    <a:cubicBezTo>
                      <a:pt x="1235" y="1828"/>
                      <a:pt x="1335" y="1828"/>
                      <a:pt x="1368" y="1861"/>
                    </a:cubicBezTo>
                    <a:cubicBezTo>
                      <a:pt x="1435" y="1928"/>
                      <a:pt x="1501" y="1995"/>
                      <a:pt x="1501" y="2061"/>
                    </a:cubicBezTo>
                    <a:cubicBezTo>
                      <a:pt x="1635" y="2495"/>
                      <a:pt x="1768" y="2895"/>
                      <a:pt x="1968" y="3295"/>
                    </a:cubicBezTo>
                    <a:cubicBezTo>
                      <a:pt x="2069" y="3629"/>
                      <a:pt x="2302" y="3929"/>
                      <a:pt x="2569" y="4163"/>
                    </a:cubicBezTo>
                    <a:cubicBezTo>
                      <a:pt x="2718" y="4293"/>
                      <a:pt x="2908" y="4361"/>
                      <a:pt x="3105" y="4361"/>
                    </a:cubicBezTo>
                    <a:cubicBezTo>
                      <a:pt x="3261" y="4361"/>
                      <a:pt x="3422" y="4318"/>
                      <a:pt x="3570" y="4229"/>
                    </a:cubicBezTo>
                    <a:cubicBezTo>
                      <a:pt x="3836" y="4496"/>
                      <a:pt x="4003" y="4897"/>
                      <a:pt x="4003" y="5297"/>
                    </a:cubicBezTo>
                    <a:cubicBezTo>
                      <a:pt x="4003" y="5497"/>
                      <a:pt x="4003" y="5731"/>
                      <a:pt x="4037" y="5931"/>
                    </a:cubicBezTo>
                    <a:cubicBezTo>
                      <a:pt x="4170" y="6298"/>
                      <a:pt x="4437" y="6631"/>
                      <a:pt x="4804" y="6831"/>
                    </a:cubicBezTo>
                    <a:cubicBezTo>
                      <a:pt x="5004" y="6998"/>
                      <a:pt x="5271" y="7098"/>
                      <a:pt x="5571" y="7165"/>
                    </a:cubicBezTo>
                    <a:cubicBezTo>
                      <a:pt x="5594" y="7168"/>
                      <a:pt x="5617" y="7169"/>
                      <a:pt x="5640" y="7169"/>
                    </a:cubicBezTo>
                    <a:cubicBezTo>
                      <a:pt x="5887" y="7169"/>
                      <a:pt x="6144" y="7009"/>
                      <a:pt x="6205" y="6765"/>
                    </a:cubicBezTo>
                    <a:cubicBezTo>
                      <a:pt x="6205" y="6698"/>
                      <a:pt x="6238" y="6631"/>
                      <a:pt x="6272" y="6564"/>
                    </a:cubicBezTo>
                    <a:cubicBezTo>
                      <a:pt x="6316" y="6476"/>
                      <a:pt x="6405" y="6431"/>
                      <a:pt x="6499" y="6431"/>
                    </a:cubicBezTo>
                    <a:cubicBezTo>
                      <a:pt x="6546" y="6431"/>
                      <a:pt x="6594" y="6442"/>
                      <a:pt x="6638" y="6464"/>
                    </a:cubicBezTo>
                    <a:cubicBezTo>
                      <a:pt x="6772" y="6564"/>
                      <a:pt x="6872" y="6631"/>
                      <a:pt x="6972" y="6731"/>
                    </a:cubicBezTo>
                    <a:cubicBezTo>
                      <a:pt x="7142" y="6869"/>
                      <a:pt x="7341" y="6929"/>
                      <a:pt x="7547" y="6929"/>
                    </a:cubicBezTo>
                    <a:cubicBezTo>
                      <a:pt x="7989" y="6929"/>
                      <a:pt x="8456" y="6651"/>
                      <a:pt x="8707" y="6264"/>
                    </a:cubicBezTo>
                    <a:cubicBezTo>
                      <a:pt x="9007" y="5664"/>
                      <a:pt x="9107" y="4963"/>
                      <a:pt x="8973" y="4330"/>
                    </a:cubicBezTo>
                    <a:cubicBezTo>
                      <a:pt x="8907" y="4129"/>
                      <a:pt x="8907" y="3929"/>
                      <a:pt x="8940" y="3729"/>
                    </a:cubicBezTo>
                    <a:cubicBezTo>
                      <a:pt x="8973" y="3496"/>
                      <a:pt x="9074" y="3295"/>
                      <a:pt x="9140" y="3129"/>
                    </a:cubicBezTo>
                    <a:cubicBezTo>
                      <a:pt x="9440" y="2328"/>
                      <a:pt x="9374" y="1461"/>
                      <a:pt x="8907" y="760"/>
                    </a:cubicBezTo>
                    <a:cubicBezTo>
                      <a:pt x="8773" y="560"/>
                      <a:pt x="8607" y="393"/>
                      <a:pt x="8406" y="293"/>
                    </a:cubicBezTo>
                    <a:cubicBezTo>
                      <a:pt x="8206" y="193"/>
                      <a:pt x="8006" y="160"/>
                      <a:pt x="7773" y="160"/>
                    </a:cubicBezTo>
                    <a:cubicBezTo>
                      <a:pt x="6185" y="62"/>
                      <a:pt x="4580" y="0"/>
                      <a:pt x="2970" y="0"/>
                    </a:cubicBezTo>
                    <a:close/>
                  </a:path>
                </a:pathLst>
              </a:custGeom>
              <a:solidFill>
                <a:srgbClr val="7CD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607" name="Google Shape;2384;p55"/>
              <p:cNvGrpSpPr/>
              <p:nvPr/>
            </p:nvGrpSpPr>
            <p:grpSpPr>
              <a:xfrm>
                <a:off x="3696986" y="3979963"/>
                <a:ext cx="184403" cy="159704"/>
                <a:chOff x="3843473" y="3920788"/>
                <a:chExt cx="184403" cy="159704"/>
              </a:xfrm>
            </p:grpSpPr>
            <p:sp>
              <p:nvSpPr>
                <p:cNvPr id="608" name="Google Shape;2385;p55"/>
                <p:cNvSpPr/>
                <p:nvPr/>
              </p:nvSpPr>
              <p:spPr>
                <a:xfrm>
                  <a:off x="3843473" y="3922725"/>
                  <a:ext cx="179891" cy="157767"/>
                </a:xfrm>
                <a:custGeom>
                  <a:avLst/>
                  <a:gdLst/>
                  <a:ahLst/>
                  <a:cxnLst/>
                  <a:rect l="l" t="t" r="r" b="b"/>
                  <a:pathLst>
                    <a:path w="9237" h="8101" extrusionOk="0">
                      <a:moveTo>
                        <a:pt x="8126" y="0"/>
                      </a:moveTo>
                      <a:cubicBezTo>
                        <a:pt x="8108" y="0"/>
                        <a:pt x="8091" y="1"/>
                        <a:pt x="8073" y="1"/>
                      </a:cubicBezTo>
                      <a:lnTo>
                        <a:pt x="1301" y="335"/>
                      </a:lnTo>
                      <a:cubicBezTo>
                        <a:pt x="401" y="368"/>
                        <a:pt x="0" y="1436"/>
                        <a:pt x="601" y="2070"/>
                      </a:cubicBezTo>
                      <a:lnTo>
                        <a:pt x="6005" y="7774"/>
                      </a:lnTo>
                      <a:cubicBezTo>
                        <a:pt x="6204" y="7998"/>
                        <a:pt x="6468" y="8101"/>
                        <a:pt x="6729" y="8101"/>
                      </a:cubicBezTo>
                      <a:cubicBezTo>
                        <a:pt x="7169" y="8101"/>
                        <a:pt x="7601" y="7809"/>
                        <a:pt x="7706" y="7307"/>
                      </a:cubicBezTo>
                      <a:lnTo>
                        <a:pt x="9107" y="1236"/>
                      </a:lnTo>
                      <a:cubicBezTo>
                        <a:pt x="9237" y="586"/>
                        <a:pt x="8766" y="0"/>
                        <a:pt x="8126" y="0"/>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609" name="Google Shape;2386;p55"/>
                <p:cNvGrpSpPr/>
                <p:nvPr/>
              </p:nvGrpSpPr>
              <p:grpSpPr>
                <a:xfrm>
                  <a:off x="3847986" y="3920788"/>
                  <a:ext cx="179891" cy="157786"/>
                  <a:chOff x="3843473" y="3920788"/>
                  <a:chExt cx="179891" cy="157786"/>
                </a:xfrm>
              </p:grpSpPr>
              <p:sp>
                <p:nvSpPr>
                  <p:cNvPr id="610" name="Google Shape;2387;p55"/>
                  <p:cNvSpPr/>
                  <p:nvPr/>
                </p:nvSpPr>
                <p:spPr>
                  <a:xfrm>
                    <a:off x="3843473" y="3920788"/>
                    <a:ext cx="179891" cy="157786"/>
                  </a:xfrm>
                  <a:custGeom>
                    <a:avLst/>
                    <a:gdLst/>
                    <a:ahLst/>
                    <a:cxnLst/>
                    <a:rect l="l" t="t" r="r" b="b"/>
                    <a:pathLst>
                      <a:path w="9237" h="8102" extrusionOk="0">
                        <a:moveTo>
                          <a:pt x="8126" y="1"/>
                        </a:moveTo>
                        <a:cubicBezTo>
                          <a:pt x="8108" y="1"/>
                          <a:pt x="8091" y="1"/>
                          <a:pt x="8073" y="2"/>
                        </a:cubicBezTo>
                        <a:lnTo>
                          <a:pt x="1301" y="336"/>
                        </a:lnTo>
                        <a:cubicBezTo>
                          <a:pt x="434" y="403"/>
                          <a:pt x="0" y="1437"/>
                          <a:pt x="601" y="2037"/>
                        </a:cubicBezTo>
                        <a:lnTo>
                          <a:pt x="6005" y="7774"/>
                        </a:lnTo>
                        <a:cubicBezTo>
                          <a:pt x="6204" y="7998"/>
                          <a:pt x="6468" y="8102"/>
                          <a:pt x="6729" y="8102"/>
                        </a:cubicBezTo>
                        <a:cubicBezTo>
                          <a:pt x="7169" y="8102"/>
                          <a:pt x="7601" y="7810"/>
                          <a:pt x="7706" y="7307"/>
                        </a:cubicBezTo>
                        <a:lnTo>
                          <a:pt x="9107" y="1236"/>
                        </a:lnTo>
                        <a:cubicBezTo>
                          <a:pt x="9237" y="587"/>
                          <a:pt x="8766" y="1"/>
                          <a:pt x="8126" y="1"/>
                        </a:cubicBezTo>
                        <a:close/>
                      </a:path>
                    </a:pathLst>
                  </a:custGeom>
                  <a:solidFill>
                    <a:srgbClr val="FFE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1" name="Google Shape;2388;p55"/>
                  <p:cNvSpPr/>
                  <p:nvPr/>
                </p:nvSpPr>
                <p:spPr>
                  <a:xfrm>
                    <a:off x="3940907" y="3994131"/>
                    <a:ext cx="13671" cy="11296"/>
                  </a:xfrm>
                  <a:custGeom>
                    <a:avLst/>
                    <a:gdLst/>
                    <a:ahLst/>
                    <a:cxnLst/>
                    <a:rect l="l" t="t" r="r" b="b"/>
                    <a:pathLst>
                      <a:path w="702" h="580" extrusionOk="0">
                        <a:moveTo>
                          <a:pt x="452" y="0"/>
                        </a:moveTo>
                        <a:cubicBezTo>
                          <a:pt x="436" y="0"/>
                          <a:pt x="419" y="2"/>
                          <a:pt x="401" y="6"/>
                        </a:cubicBezTo>
                        <a:cubicBezTo>
                          <a:pt x="134" y="6"/>
                          <a:pt x="1" y="306"/>
                          <a:pt x="201" y="506"/>
                        </a:cubicBezTo>
                        <a:cubicBezTo>
                          <a:pt x="252" y="557"/>
                          <a:pt x="318" y="580"/>
                          <a:pt x="385" y="580"/>
                        </a:cubicBezTo>
                        <a:cubicBezTo>
                          <a:pt x="540" y="580"/>
                          <a:pt x="701" y="458"/>
                          <a:pt x="701" y="272"/>
                        </a:cubicBezTo>
                        <a:cubicBezTo>
                          <a:pt x="701" y="123"/>
                          <a:pt x="594" y="0"/>
                          <a:pt x="452" y="0"/>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2" name="Google Shape;2389;p55"/>
                  <p:cNvSpPr/>
                  <p:nvPr/>
                </p:nvSpPr>
                <p:spPr>
                  <a:xfrm>
                    <a:off x="3896095" y="3985776"/>
                    <a:ext cx="13009" cy="11646"/>
                  </a:xfrm>
                  <a:custGeom>
                    <a:avLst/>
                    <a:gdLst/>
                    <a:ahLst/>
                    <a:cxnLst/>
                    <a:rect l="l" t="t" r="r" b="b"/>
                    <a:pathLst>
                      <a:path w="668" h="598" extrusionOk="0">
                        <a:moveTo>
                          <a:pt x="367" y="1"/>
                        </a:moveTo>
                        <a:cubicBezTo>
                          <a:pt x="100" y="1"/>
                          <a:pt x="0" y="335"/>
                          <a:pt x="167" y="501"/>
                        </a:cubicBezTo>
                        <a:cubicBezTo>
                          <a:pt x="234" y="568"/>
                          <a:pt x="312" y="598"/>
                          <a:pt x="386" y="598"/>
                        </a:cubicBezTo>
                        <a:cubicBezTo>
                          <a:pt x="534" y="598"/>
                          <a:pt x="667" y="479"/>
                          <a:pt x="667" y="301"/>
                        </a:cubicBezTo>
                        <a:cubicBezTo>
                          <a:pt x="667" y="134"/>
                          <a:pt x="534" y="1"/>
                          <a:pt x="367"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3" name="Google Shape;2390;p55"/>
                  <p:cNvSpPr/>
                  <p:nvPr/>
                </p:nvSpPr>
                <p:spPr>
                  <a:xfrm>
                    <a:off x="4000676" y="3932512"/>
                    <a:ext cx="13671" cy="11646"/>
                  </a:xfrm>
                  <a:custGeom>
                    <a:avLst/>
                    <a:gdLst/>
                    <a:ahLst/>
                    <a:cxnLst/>
                    <a:rect l="l" t="t" r="r" b="b"/>
                    <a:pathLst>
                      <a:path w="702" h="598" extrusionOk="0">
                        <a:moveTo>
                          <a:pt x="401" y="1"/>
                        </a:moveTo>
                        <a:cubicBezTo>
                          <a:pt x="134" y="1"/>
                          <a:pt x="1" y="301"/>
                          <a:pt x="201" y="501"/>
                        </a:cubicBezTo>
                        <a:cubicBezTo>
                          <a:pt x="268" y="568"/>
                          <a:pt x="346" y="597"/>
                          <a:pt x="420" y="597"/>
                        </a:cubicBezTo>
                        <a:cubicBezTo>
                          <a:pt x="568" y="597"/>
                          <a:pt x="701" y="479"/>
                          <a:pt x="701" y="301"/>
                        </a:cubicBezTo>
                        <a:cubicBezTo>
                          <a:pt x="701" y="134"/>
                          <a:pt x="568" y="1"/>
                          <a:pt x="401"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4" name="Google Shape;2391;p55"/>
                  <p:cNvSpPr/>
                  <p:nvPr/>
                </p:nvSpPr>
                <p:spPr>
                  <a:xfrm>
                    <a:off x="3881800" y="3955259"/>
                    <a:ext cx="11704" cy="11218"/>
                  </a:xfrm>
                  <a:custGeom>
                    <a:avLst/>
                    <a:gdLst/>
                    <a:ahLst/>
                    <a:cxnLst/>
                    <a:rect l="l" t="t" r="r" b="b"/>
                    <a:pathLst>
                      <a:path w="601" h="576" extrusionOk="0">
                        <a:moveTo>
                          <a:pt x="301" y="0"/>
                        </a:moveTo>
                        <a:cubicBezTo>
                          <a:pt x="151" y="0"/>
                          <a:pt x="0" y="100"/>
                          <a:pt x="0" y="300"/>
                        </a:cubicBezTo>
                        <a:cubicBezTo>
                          <a:pt x="0" y="484"/>
                          <a:pt x="151" y="576"/>
                          <a:pt x="301" y="576"/>
                        </a:cubicBezTo>
                        <a:cubicBezTo>
                          <a:pt x="451" y="576"/>
                          <a:pt x="601" y="484"/>
                          <a:pt x="601" y="300"/>
                        </a:cubicBezTo>
                        <a:cubicBezTo>
                          <a:pt x="601" y="100"/>
                          <a:pt x="451" y="0"/>
                          <a:pt x="301" y="0"/>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5" name="Google Shape;2392;p55"/>
                  <p:cNvSpPr/>
                  <p:nvPr/>
                </p:nvSpPr>
                <p:spPr>
                  <a:xfrm>
                    <a:off x="3962602" y="3990976"/>
                    <a:ext cx="8861" cy="6057"/>
                  </a:xfrm>
                  <a:custGeom>
                    <a:avLst/>
                    <a:gdLst/>
                    <a:ahLst/>
                    <a:cxnLst/>
                    <a:rect l="l" t="t" r="r" b="b"/>
                    <a:pathLst>
                      <a:path w="455" h="311" extrusionOk="0">
                        <a:moveTo>
                          <a:pt x="255" y="1"/>
                        </a:moveTo>
                        <a:cubicBezTo>
                          <a:pt x="0" y="1"/>
                          <a:pt x="250" y="311"/>
                          <a:pt x="383" y="311"/>
                        </a:cubicBezTo>
                        <a:cubicBezTo>
                          <a:pt x="424" y="311"/>
                          <a:pt x="455" y="280"/>
                          <a:pt x="455" y="201"/>
                        </a:cubicBezTo>
                        <a:cubicBezTo>
                          <a:pt x="455" y="101"/>
                          <a:pt x="355" y="1"/>
                          <a:pt x="255"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6" name="Google Shape;2393;p55"/>
                  <p:cNvSpPr/>
                  <p:nvPr/>
                </p:nvSpPr>
                <p:spPr>
                  <a:xfrm>
                    <a:off x="3971424" y="4043598"/>
                    <a:ext cx="9134" cy="6349"/>
                  </a:xfrm>
                  <a:custGeom>
                    <a:avLst/>
                    <a:gdLst/>
                    <a:ahLst/>
                    <a:cxnLst/>
                    <a:rect l="l" t="t" r="r" b="b"/>
                    <a:pathLst>
                      <a:path w="469" h="326" extrusionOk="0">
                        <a:moveTo>
                          <a:pt x="235" y="1"/>
                        </a:moveTo>
                        <a:cubicBezTo>
                          <a:pt x="1" y="1"/>
                          <a:pt x="275" y="326"/>
                          <a:pt x="406" y="326"/>
                        </a:cubicBezTo>
                        <a:cubicBezTo>
                          <a:pt x="443" y="326"/>
                          <a:pt x="469" y="300"/>
                          <a:pt x="469" y="234"/>
                        </a:cubicBezTo>
                        <a:cubicBezTo>
                          <a:pt x="469" y="101"/>
                          <a:pt x="369" y="1"/>
                          <a:pt x="235"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7" name="Google Shape;2394;p55"/>
                  <p:cNvSpPr/>
                  <p:nvPr/>
                </p:nvSpPr>
                <p:spPr>
                  <a:xfrm>
                    <a:off x="3944373" y="3950702"/>
                    <a:ext cx="8900" cy="5784"/>
                  </a:xfrm>
                  <a:custGeom>
                    <a:avLst/>
                    <a:gdLst/>
                    <a:ahLst/>
                    <a:cxnLst/>
                    <a:rect l="l" t="t" r="r" b="b"/>
                    <a:pathLst>
                      <a:path w="457" h="297" extrusionOk="0">
                        <a:moveTo>
                          <a:pt x="257" y="1"/>
                        </a:moveTo>
                        <a:cubicBezTo>
                          <a:pt x="0" y="1"/>
                          <a:pt x="257" y="297"/>
                          <a:pt x="389" y="297"/>
                        </a:cubicBezTo>
                        <a:cubicBezTo>
                          <a:pt x="428" y="297"/>
                          <a:pt x="457" y="270"/>
                          <a:pt x="457" y="201"/>
                        </a:cubicBezTo>
                        <a:cubicBezTo>
                          <a:pt x="457" y="67"/>
                          <a:pt x="357" y="1"/>
                          <a:pt x="257"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grpSp>
          <p:nvGrpSpPr>
            <p:cNvPr id="583" name="Google Shape;2395;p55"/>
            <p:cNvGrpSpPr/>
            <p:nvPr/>
          </p:nvGrpSpPr>
          <p:grpSpPr>
            <a:xfrm rot="1580527">
              <a:off x="4591788" y="4297766"/>
              <a:ext cx="197677" cy="181641"/>
              <a:chOff x="3683698" y="3979963"/>
              <a:chExt cx="197691" cy="181653"/>
            </a:xfrm>
          </p:grpSpPr>
          <p:grpSp>
            <p:nvGrpSpPr>
              <p:cNvPr id="584" name="Google Shape;2396;p55"/>
              <p:cNvGrpSpPr/>
              <p:nvPr/>
            </p:nvGrpSpPr>
            <p:grpSpPr>
              <a:xfrm>
                <a:off x="3683698" y="3998650"/>
                <a:ext cx="180533" cy="162967"/>
                <a:chOff x="3687523" y="4001587"/>
                <a:chExt cx="180533" cy="162967"/>
              </a:xfrm>
            </p:grpSpPr>
            <p:sp>
              <p:nvSpPr>
                <p:cNvPr id="600" name="Google Shape;2397;p55"/>
                <p:cNvSpPr/>
                <p:nvPr/>
              </p:nvSpPr>
              <p:spPr>
                <a:xfrm>
                  <a:off x="3687523" y="4006125"/>
                  <a:ext cx="180533" cy="158429"/>
                </a:xfrm>
                <a:custGeom>
                  <a:avLst/>
                  <a:gdLst/>
                  <a:ahLst/>
                  <a:cxnLst/>
                  <a:rect l="l" t="t" r="r" b="b"/>
                  <a:pathLst>
                    <a:path w="9270" h="8135" extrusionOk="0">
                      <a:moveTo>
                        <a:pt x="8123" y="1"/>
                      </a:moveTo>
                      <a:cubicBezTo>
                        <a:pt x="8106" y="1"/>
                        <a:pt x="8090" y="1"/>
                        <a:pt x="8073" y="2"/>
                      </a:cubicBezTo>
                      <a:lnTo>
                        <a:pt x="1301" y="369"/>
                      </a:lnTo>
                      <a:cubicBezTo>
                        <a:pt x="401" y="402"/>
                        <a:pt x="0" y="1470"/>
                        <a:pt x="601" y="2070"/>
                      </a:cubicBezTo>
                      <a:lnTo>
                        <a:pt x="6005" y="7807"/>
                      </a:lnTo>
                      <a:cubicBezTo>
                        <a:pt x="6204" y="8031"/>
                        <a:pt x="6468" y="8135"/>
                        <a:pt x="6729" y="8135"/>
                      </a:cubicBezTo>
                      <a:cubicBezTo>
                        <a:pt x="7169" y="8135"/>
                        <a:pt x="7601" y="7843"/>
                        <a:pt x="7706" y="7340"/>
                      </a:cubicBezTo>
                      <a:lnTo>
                        <a:pt x="9107" y="1269"/>
                      </a:lnTo>
                      <a:cubicBezTo>
                        <a:pt x="9269" y="619"/>
                        <a:pt x="8767" y="1"/>
                        <a:pt x="8123"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1" name="Google Shape;2398;p55"/>
                <p:cNvSpPr/>
                <p:nvPr/>
              </p:nvSpPr>
              <p:spPr>
                <a:xfrm>
                  <a:off x="3688166" y="4001587"/>
                  <a:ext cx="179248" cy="157319"/>
                </a:xfrm>
                <a:custGeom>
                  <a:avLst/>
                  <a:gdLst/>
                  <a:ahLst/>
                  <a:cxnLst/>
                  <a:rect l="l" t="t" r="r" b="b"/>
                  <a:pathLst>
                    <a:path w="9204" h="8078" extrusionOk="0">
                      <a:moveTo>
                        <a:pt x="8093" y="0"/>
                      </a:moveTo>
                      <a:cubicBezTo>
                        <a:pt x="8075" y="0"/>
                        <a:pt x="8058" y="1"/>
                        <a:pt x="8040" y="1"/>
                      </a:cubicBezTo>
                      <a:lnTo>
                        <a:pt x="1268" y="335"/>
                      </a:lnTo>
                      <a:cubicBezTo>
                        <a:pt x="401" y="368"/>
                        <a:pt x="1" y="1402"/>
                        <a:pt x="568" y="2036"/>
                      </a:cubicBezTo>
                      <a:lnTo>
                        <a:pt x="5972" y="7774"/>
                      </a:lnTo>
                      <a:cubicBezTo>
                        <a:pt x="6168" y="7982"/>
                        <a:pt x="6426" y="8077"/>
                        <a:pt x="6684" y="8077"/>
                      </a:cubicBezTo>
                      <a:cubicBezTo>
                        <a:pt x="7127" y="8077"/>
                        <a:pt x="7567" y="7792"/>
                        <a:pt x="7673" y="7307"/>
                      </a:cubicBezTo>
                      <a:lnTo>
                        <a:pt x="9074" y="1202"/>
                      </a:lnTo>
                      <a:cubicBezTo>
                        <a:pt x="9204" y="585"/>
                        <a:pt x="8733" y="0"/>
                        <a:pt x="8093" y="0"/>
                      </a:cubicBezTo>
                      <a:close/>
                    </a:path>
                  </a:pathLst>
                </a:custGeom>
                <a:solidFill>
                  <a:srgbClr val="FFE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585" name="Google Shape;2399;p55"/>
              <p:cNvSpPr/>
              <p:nvPr/>
            </p:nvSpPr>
            <p:spPr>
              <a:xfrm>
                <a:off x="3697261" y="4010059"/>
                <a:ext cx="65631" cy="58483"/>
              </a:xfrm>
              <a:custGeom>
                <a:avLst/>
                <a:gdLst/>
                <a:ahLst/>
                <a:cxnLst/>
                <a:rect l="l" t="t" r="r" b="b"/>
                <a:pathLst>
                  <a:path w="3370" h="3003" extrusionOk="0">
                    <a:moveTo>
                      <a:pt x="1669" y="0"/>
                    </a:moveTo>
                    <a:cubicBezTo>
                      <a:pt x="735" y="0"/>
                      <a:pt x="1" y="667"/>
                      <a:pt x="1" y="1501"/>
                    </a:cubicBezTo>
                    <a:cubicBezTo>
                      <a:pt x="1" y="2335"/>
                      <a:pt x="735" y="3002"/>
                      <a:pt x="1669" y="3002"/>
                    </a:cubicBezTo>
                    <a:cubicBezTo>
                      <a:pt x="2603" y="3002"/>
                      <a:pt x="3370" y="2335"/>
                      <a:pt x="3370" y="1501"/>
                    </a:cubicBezTo>
                    <a:cubicBezTo>
                      <a:pt x="3370" y="667"/>
                      <a:pt x="2603" y="0"/>
                      <a:pt x="1669"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6" name="Google Shape;2400;p55"/>
              <p:cNvSpPr/>
              <p:nvPr/>
            </p:nvSpPr>
            <p:spPr>
              <a:xfrm>
                <a:off x="3743397" y="4054228"/>
                <a:ext cx="64969" cy="57841"/>
              </a:xfrm>
              <a:custGeom>
                <a:avLst/>
                <a:gdLst/>
                <a:ahLst/>
                <a:cxnLst/>
                <a:rect l="l" t="t" r="r" b="b"/>
                <a:pathLst>
                  <a:path w="3336" h="2970" extrusionOk="0">
                    <a:moveTo>
                      <a:pt x="1668" y="0"/>
                    </a:moveTo>
                    <a:cubicBezTo>
                      <a:pt x="734" y="0"/>
                      <a:pt x="0" y="667"/>
                      <a:pt x="0" y="1501"/>
                    </a:cubicBezTo>
                    <a:cubicBezTo>
                      <a:pt x="0" y="2302"/>
                      <a:pt x="734" y="2969"/>
                      <a:pt x="1668" y="2969"/>
                    </a:cubicBezTo>
                    <a:cubicBezTo>
                      <a:pt x="2602" y="2969"/>
                      <a:pt x="3336" y="2302"/>
                      <a:pt x="3336" y="1501"/>
                    </a:cubicBezTo>
                    <a:cubicBezTo>
                      <a:pt x="3336" y="667"/>
                      <a:pt x="2602" y="0"/>
                      <a:pt x="1668"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7" name="Google Shape;2401;p55"/>
              <p:cNvSpPr/>
              <p:nvPr/>
            </p:nvSpPr>
            <p:spPr>
              <a:xfrm>
                <a:off x="3798609" y="4092555"/>
                <a:ext cx="65631" cy="58483"/>
              </a:xfrm>
              <a:custGeom>
                <a:avLst/>
                <a:gdLst/>
                <a:ahLst/>
                <a:cxnLst/>
                <a:rect l="l" t="t" r="r" b="b"/>
                <a:pathLst>
                  <a:path w="3370" h="3003" extrusionOk="0">
                    <a:moveTo>
                      <a:pt x="1702" y="0"/>
                    </a:moveTo>
                    <a:cubicBezTo>
                      <a:pt x="768" y="0"/>
                      <a:pt x="0" y="668"/>
                      <a:pt x="0" y="1501"/>
                    </a:cubicBezTo>
                    <a:cubicBezTo>
                      <a:pt x="0" y="2335"/>
                      <a:pt x="768" y="3003"/>
                      <a:pt x="1702" y="3003"/>
                    </a:cubicBezTo>
                    <a:cubicBezTo>
                      <a:pt x="2602" y="3003"/>
                      <a:pt x="3370" y="2335"/>
                      <a:pt x="3370" y="1501"/>
                    </a:cubicBezTo>
                    <a:cubicBezTo>
                      <a:pt x="3370" y="668"/>
                      <a:pt x="2602" y="0"/>
                      <a:pt x="1702"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8" name="Google Shape;2402;p55"/>
              <p:cNvSpPr/>
              <p:nvPr/>
            </p:nvSpPr>
            <p:spPr>
              <a:xfrm>
                <a:off x="3687523" y="3993953"/>
                <a:ext cx="183863" cy="139636"/>
              </a:xfrm>
              <a:custGeom>
                <a:avLst/>
                <a:gdLst/>
                <a:ahLst/>
                <a:cxnLst/>
                <a:rect l="l" t="t" r="r" b="b"/>
                <a:pathLst>
                  <a:path w="9441" h="7170" extrusionOk="0">
                    <a:moveTo>
                      <a:pt x="2970" y="0"/>
                    </a:moveTo>
                    <a:cubicBezTo>
                      <a:pt x="2381" y="0"/>
                      <a:pt x="1791" y="9"/>
                      <a:pt x="1201" y="26"/>
                    </a:cubicBezTo>
                    <a:lnTo>
                      <a:pt x="1001" y="193"/>
                    </a:lnTo>
                    <a:cubicBezTo>
                      <a:pt x="701" y="293"/>
                      <a:pt x="434" y="493"/>
                      <a:pt x="234" y="727"/>
                    </a:cubicBezTo>
                    <a:cubicBezTo>
                      <a:pt x="0" y="994"/>
                      <a:pt x="0" y="1361"/>
                      <a:pt x="201" y="1628"/>
                    </a:cubicBezTo>
                    <a:cubicBezTo>
                      <a:pt x="401" y="1778"/>
                      <a:pt x="657" y="1853"/>
                      <a:pt x="914" y="1853"/>
                    </a:cubicBezTo>
                    <a:cubicBezTo>
                      <a:pt x="999" y="1853"/>
                      <a:pt x="1084" y="1844"/>
                      <a:pt x="1168" y="1828"/>
                    </a:cubicBezTo>
                    <a:cubicBezTo>
                      <a:pt x="1235" y="1828"/>
                      <a:pt x="1335" y="1828"/>
                      <a:pt x="1368" y="1861"/>
                    </a:cubicBezTo>
                    <a:cubicBezTo>
                      <a:pt x="1435" y="1928"/>
                      <a:pt x="1501" y="1995"/>
                      <a:pt x="1501" y="2061"/>
                    </a:cubicBezTo>
                    <a:cubicBezTo>
                      <a:pt x="1635" y="2495"/>
                      <a:pt x="1768" y="2895"/>
                      <a:pt x="1968" y="3295"/>
                    </a:cubicBezTo>
                    <a:cubicBezTo>
                      <a:pt x="2069" y="3629"/>
                      <a:pt x="2302" y="3929"/>
                      <a:pt x="2569" y="4163"/>
                    </a:cubicBezTo>
                    <a:cubicBezTo>
                      <a:pt x="2718" y="4293"/>
                      <a:pt x="2908" y="4361"/>
                      <a:pt x="3105" y="4361"/>
                    </a:cubicBezTo>
                    <a:cubicBezTo>
                      <a:pt x="3261" y="4361"/>
                      <a:pt x="3422" y="4318"/>
                      <a:pt x="3570" y="4229"/>
                    </a:cubicBezTo>
                    <a:cubicBezTo>
                      <a:pt x="3836" y="4496"/>
                      <a:pt x="4003" y="4897"/>
                      <a:pt x="4003" y="5297"/>
                    </a:cubicBezTo>
                    <a:cubicBezTo>
                      <a:pt x="4003" y="5497"/>
                      <a:pt x="4003" y="5731"/>
                      <a:pt x="4037" y="5931"/>
                    </a:cubicBezTo>
                    <a:cubicBezTo>
                      <a:pt x="4170" y="6298"/>
                      <a:pt x="4437" y="6631"/>
                      <a:pt x="4804" y="6831"/>
                    </a:cubicBezTo>
                    <a:cubicBezTo>
                      <a:pt x="5004" y="6998"/>
                      <a:pt x="5271" y="7098"/>
                      <a:pt x="5571" y="7165"/>
                    </a:cubicBezTo>
                    <a:cubicBezTo>
                      <a:pt x="5594" y="7168"/>
                      <a:pt x="5617" y="7169"/>
                      <a:pt x="5640" y="7169"/>
                    </a:cubicBezTo>
                    <a:cubicBezTo>
                      <a:pt x="5887" y="7169"/>
                      <a:pt x="6144" y="7009"/>
                      <a:pt x="6205" y="6765"/>
                    </a:cubicBezTo>
                    <a:cubicBezTo>
                      <a:pt x="6205" y="6698"/>
                      <a:pt x="6238" y="6631"/>
                      <a:pt x="6272" y="6564"/>
                    </a:cubicBezTo>
                    <a:cubicBezTo>
                      <a:pt x="6316" y="6476"/>
                      <a:pt x="6405" y="6431"/>
                      <a:pt x="6499" y="6431"/>
                    </a:cubicBezTo>
                    <a:cubicBezTo>
                      <a:pt x="6546" y="6431"/>
                      <a:pt x="6594" y="6442"/>
                      <a:pt x="6638" y="6464"/>
                    </a:cubicBezTo>
                    <a:cubicBezTo>
                      <a:pt x="6772" y="6564"/>
                      <a:pt x="6872" y="6631"/>
                      <a:pt x="6972" y="6731"/>
                    </a:cubicBezTo>
                    <a:cubicBezTo>
                      <a:pt x="7142" y="6869"/>
                      <a:pt x="7341" y="6929"/>
                      <a:pt x="7547" y="6929"/>
                    </a:cubicBezTo>
                    <a:cubicBezTo>
                      <a:pt x="7989" y="6929"/>
                      <a:pt x="8456" y="6651"/>
                      <a:pt x="8707" y="6264"/>
                    </a:cubicBezTo>
                    <a:cubicBezTo>
                      <a:pt x="9007" y="5664"/>
                      <a:pt x="9107" y="4963"/>
                      <a:pt x="8973" y="4330"/>
                    </a:cubicBezTo>
                    <a:cubicBezTo>
                      <a:pt x="8907" y="4129"/>
                      <a:pt x="8907" y="3929"/>
                      <a:pt x="8940" y="3729"/>
                    </a:cubicBezTo>
                    <a:cubicBezTo>
                      <a:pt x="8973" y="3496"/>
                      <a:pt x="9074" y="3295"/>
                      <a:pt x="9140" y="3129"/>
                    </a:cubicBezTo>
                    <a:cubicBezTo>
                      <a:pt x="9440" y="2328"/>
                      <a:pt x="9374" y="1461"/>
                      <a:pt x="8907" y="760"/>
                    </a:cubicBezTo>
                    <a:cubicBezTo>
                      <a:pt x="8773" y="560"/>
                      <a:pt x="8607" y="393"/>
                      <a:pt x="8406" y="293"/>
                    </a:cubicBezTo>
                    <a:cubicBezTo>
                      <a:pt x="8206" y="193"/>
                      <a:pt x="8006" y="160"/>
                      <a:pt x="7773" y="160"/>
                    </a:cubicBezTo>
                    <a:cubicBezTo>
                      <a:pt x="6185" y="62"/>
                      <a:pt x="4580" y="0"/>
                      <a:pt x="2970" y="0"/>
                    </a:cubicBezTo>
                    <a:close/>
                  </a:path>
                </a:pathLst>
              </a:custGeom>
              <a:solidFill>
                <a:srgbClr val="7CD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589" name="Google Shape;2403;p55"/>
              <p:cNvGrpSpPr/>
              <p:nvPr/>
            </p:nvGrpSpPr>
            <p:grpSpPr>
              <a:xfrm>
                <a:off x="3696986" y="3979963"/>
                <a:ext cx="184403" cy="159704"/>
                <a:chOff x="3843473" y="3920788"/>
                <a:chExt cx="184403" cy="159704"/>
              </a:xfrm>
            </p:grpSpPr>
            <p:sp>
              <p:nvSpPr>
                <p:cNvPr id="590" name="Google Shape;2404;p55"/>
                <p:cNvSpPr/>
                <p:nvPr/>
              </p:nvSpPr>
              <p:spPr>
                <a:xfrm>
                  <a:off x="3843473" y="3922725"/>
                  <a:ext cx="179891" cy="157767"/>
                </a:xfrm>
                <a:custGeom>
                  <a:avLst/>
                  <a:gdLst/>
                  <a:ahLst/>
                  <a:cxnLst/>
                  <a:rect l="l" t="t" r="r" b="b"/>
                  <a:pathLst>
                    <a:path w="9237" h="8101" extrusionOk="0">
                      <a:moveTo>
                        <a:pt x="8126" y="0"/>
                      </a:moveTo>
                      <a:cubicBezTo>
                        <a:pt x="8108" y="0"/>
                        <a:pt x="8091" y="1"/>
                        <a:pt x="8073" y="1"/>
                      </a:cubicBezTo>
                      <a:lnTo>
                        <a:pt x="1301" y="335"/>
                      </a:lnTo>
                      <a:cubicBezTo>
                        <a:pt x="401" y="368"/>
                        <a:pt x="0" y="1436"/>
                        <a:pt x="601" y="2070"/>
                      </a:cubicBezTo>
                      <a:lnTo>
                        <a:pt x="6005" y="7774"/>
                      </a:lnTo>
                      <a:cubicBezTo>
                        <a:pt x="6204" y="7998"/>
                        <a:pt x="6468" y="8101"/>
                        <a:pt x="6729" y="8101"/>
                      </a:cubicBezTo>
                      <a:cubicBezTo>
                        <a:pt x="7169" y="8101"/>
                        <a:pt x="7601" y="7809"/>
                        <a:pt x="7706" y="7307"/>
                      </a:cubicBezTo>
                      <a:lnTo>
                        <a:pt x="9107" y="1236"/>
                      </a:lnTo>
                      <a:cubicBezTo>
                        <a:pt x="9237" y="586"/>
                        <a:pt x="8766" y="0"/>
                        <a:pt x="8126" y="0"/>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591" name="Google Shape;2405;p55"/>
                <p:cNvGrpSpPr/>
                <p:nvPr/>
              </p:nvGrpSpPr>
              <p:grpSpPr>
                <a:xfrm>
                  <a:off x="3847986" y="3920788"/>
                  <a:ext cx="179891" cy="157786"/>
                  <a:chOff x="3843473" y="3920788"/>
                  <a:chExt cx="179891" cy="157786"/>
                </a:xfrm>
              </p:grpSpPr>
              <p:sp>
                <p:nvSpPr>
                  <p:cNvPr id="592" name="Google Shape;2406;p55"/>
                  <p:cNvSpPr/>
                  <p:nvPr/>
                </p:nvSpPr>
                <p:spPr>
                  <a:xfrm>
                    <a:off x="3843473" y="3920788"/>
                    <a:ext cx="179891" cy="157786"/>
                  </a:xfrm>
                  <a:custGeom>
                    <a:avLst/>
                    <a:gdLst/>
                    <a:ahLst/>
                    <a:cxnLst/>
                    <a:rect l="l" t="t" r="r" b="b"/>
                    <a:pathLst>
                      <a:path w="9237" h="8102" extrusionOk="0">
                        <a:moveTo>
                          <a:pt x="8126" y="1"/>
                        </a:moveTo>
                        <a:cubicBezTo>
                          <a:pt x="8108" y="1"/>
                          <a:pt x="8091" y="1"/>
                          <a:pt x="8073" y="2"/>
                        </a:cubicBezTo>
                        <a:lnTo>
                          <a:pt x="1301" y="336"/>
                        </a:lnTo>
                        <a:cubicBezTo>
                          <a:pt x="434" y="403"/>
                          <a:pt x="0" y="1437"/>
                          <a:pt x="601" y="2037"/>
                        </a:cubicBezTo>
                        <a:lnTo>
                          <a:pt x="6005" y="7774"/>
                        </a:lnTo>
                        <a:cubicBezTo>
                          <a:pt x="6204" y="7998"/>
                          <a:pt x="6468" y="8102"/>
                          <a:pt x="6729" y="8102"/>
                        </a:cubicBezTo>
                        <a:cubicBezTo>
                          <a:pt x="7169" y="8102"/>
                          <a:pt x="7601" y="7810"/>
                          <a:pt x="7706" y="7307"/>
                        </a:cubicBezTo>
                        <a:lnTo>
                          <a:pt x="9107" y="1236"/>
                        </a:lnTo>
                        <a:cubicBezTo>
                          <a:pt x="9237" y="587"/>
                          <a:pt x="8766" y="1"/>
                          <a:pt x="8126" y="1"/>
                        </a:cubicBezTo>
                        <a:close/>
                      </a:path>
                    </a:pathLst>
                  </a:custGeom>
                  <a:solidFill>
                    <a:srgbClr val="FFE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3" name="Google Shape;2407;p55"/>
                  <p:cNvSpPr/>
                  <p:nvPr/>
                </p:nvSpPr>
                <p:spPr>
                  <a:xfrm>
                    <a:off x="3940907" y="3994131"/>
                    <a:ext cx="13671" cy="11296"/>
                  </a:xfrm>
                  <a:custGeom>
                    <a:avLst/>
                    <a:gdLst/>
                    <a:ahLst/>
                    <a:cxnLst/>
                    <a:rect l="l" t="t" r="r" b="b"/>
                    <a:pathLst>
                      <a:path w="702" h="580" extrusionOk="0">
                        <a:moveTo>
                          <a:pt x="452" y="0"/>
                        </a:moveTo>
                        <a:cubicBezTo>
                          <a:pt x="436" y="0"/>
                          <a:pt x="419" y="2"/>
                          <a:pt x="401" y="6"/>
                        </a:cubicBezTo>
                        <a:cubicBezTo>
                          <a:pt x="134" y="6"/>
                          <a:pt x="1" y="306"/>
                          <a:pt x="201" y="506"/>
                        </a:cubicBezTo>
                        <a:cubicBezTo>
                          <a:pt x="252" y="557"/>
                          <a:pt x="318" y="580"/>
                          <a:pt x="385" y="580"/>
                        </a:cubicBezTo>
                        <a:cubicBezTo>
                          <a:pt x="540" y="580"/>
                          <a:pt x="701" y="458"/>
                          <a:pt x="701" y="272"/>
                        </a:cubicBezTo>
                        <a:cubicBezTo>
                          <a:pt x="701" y="123"/>
                          <a:pt x="594" y="0"/>
                          <a:pt x="452" y="0"/>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4" name="Google Shape;2408;p55"/>
                  <p:cNvSpPr/>
                  <p:nvPr/>
                </p:nvSpPr>
                <p:spPr>
                  <a:xfrm>
                    <a:off x="3896095" y="3985776"/>
                    <a:ext cx="13009" cy="11646"/>
                  </a:xfrm>
                  <a:custGeom>
                    <a:avLst/>
                    <a:gdLst/>
                    <a:ahLst/>
                    <a:cxnLst/>
                    <a:rect l="l" t="t" r="r" b="b"/>
                    <a:pathLst>
                      <a:path w="668" h="598" extrusionOk="0">
                        <a:moveTo>
                          <a:pt x="367" y="1"/>
                        </a:moveTo>
                        <a:cubicBezTo>
                          <a:pt x="100" y="1"/>
                          <a:pt x="0" y="335"/>
                          <a:pt x="167" y="501"/>
                        </a:cubicBezTo>
                        <a:cubicBezTo>
                          <a:pt x="234" y="568"/>
                          <a:pt x="312" y="598"/>
                          <a:pt x="386" y="598"/>
                        </a:cubicBezTo>
                        <a:cubicBezTo>
                          <a:pt x="534" y="598"/>
                          <a:pt x="667" y="479"/>
                          <a:pt x="667" y="301"/>
                        </a:cubicBezTo>
                        <a:cubicBezTo>
                          <a:pt x="667" y="134"/>
                          <a:pt x="534" y="1"/>
                          <a:pt x="367"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5" name="Google Shape;2409;p55"/>
                  <p:cNvSpPr/>
                  <p:nvPr/>
                </p:nvSpPr>
                <p:spPr>
                  <a:xfrm>
                    <a:off x="4000676" y="3932512"/>
                    <a:ext cx="13671" cy="11646"/>
                  </a:xfrm>
                  <a:custGeom>
                    <a:avLst/>
                    <a:gdLst/>
                    <a:ahLst/>
                    <a:cxnLst/>
                    <a:rect l="l" t="t" r="r" b="b"/>
                    <a:pathLst>
                      <a:path w="702" h="598" extrusionOk="0">
                        <a:moveTo>
                          <a:pt x="401" y="1"/>
                        </a:moveTo>
                        <a:cubicBezTo>
                          <a:pt x="134" y="1"/>
                          <a:pt x="1" y="301"/>
                          <a:pt x="201" y="501"/>
                        </a:cubicBezTo>
                        <a:cubicBezTo>
                          <a:pt x="268" y="568"/>
                          <a:pt x="346" y="597"/>
                          <a:pt x="420" y="597"/>
                        </a:cubicBezTo>
                        <a:cubicBezTo>
                          <a:pt x="568" y="597"/>
                          <a:pt x="701" y="479"/>
                          <a:pt x="701" y="301"/>
                        </a:cubicBezTo>
                        <a:cubicBezTo>
                          <a:pt x="701" y="134"/>
                          <a:pt x="568" y="1"/>
                          <a:pt x="401"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6" name="Google Shape;2410;p55"/>
                  <p:cNvSpPr/>
                  <p:nvPr/>
                </p:nvSpPr>
                <p:spPr>
                  <a:xfrm>
                    <a:off x="3881800" y="3955259"/>
                    <a:ext cx="11704" cy="11218"/>
                  </a:xfrm>
                  <a:custGeom>
                    <a:avLst/>
                    <a:gdLst/>
                    <a:ahLst/>
                    <a:cxnLst/>
                    <a:rect l="l" t="t" r="r" b="b"/>
                    <a:pathLst>
                      <a:path w="601" h="576" extrusionOk="0">
                        <a:moveTo>
                          <a:pt x="301" y="0"/>
                        </a:moveTo>
                        <a:cubicBezTo>
                          <a:pt x="151" y="0"/>
                          <a:pt x="0" y="100"/>
                          <a:pt x="0" y="300"/>
                        </a:cubicBezTo>
                        <a:cubicBezTo>
                          <a:pt x="0" y="484"/>
                          <a:pt x="151" y="576"/>
                          <a:pt x="301" y="576"/>
                        </a:cubicBezTo>
                        <a:cubicBezTo>
                          <a:pt x="451" y="576"/>
                          <a:pt x="601" y="484"/>
                          <a:pt x="601" y="300"/>
                        </a:cubicBezTo>
                        <a:cubicBezTo>
                          <a:pt x="601" y="100"/>
                          <a:pt x="451" y="0"/>
                          <a:pt x="301" y="0"/>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7" name="Google Shape;2411;p55"/>
                  <p:cNvSpPr/>
                  <p:nvPr/>
                </p:nvSpPr>
                <p:spPr>
                  <a:xfrm>
                    <a:off x="3962602" y="3990976"/>
                    <a:ext cx="8861" cy="6057"/>
                  </a:xfrm>
                  <a:custGeom>
                    <a:avLst/>
                    <a:gdLst/>
                    <a:ahLst/>
                    <a:cxnLst/>
                    <a:rect l="l" t="t" r="r" b="b"/>
                    <a:pathLst>
                      <a:path w="455" h="311" extrusionOk="0">
                        <a:moveTo>
                          <a:pt x="255" y="1"/>
                        </a:moveTo>
                        <a:cubicBezTo>
                          <a:pt x="0" y="1"/>
                          <a:pt x="250" y="311"/>
                          <a:pt x="383" y="311"/>
                        </a:cubicBezTo>
                        <a:cubicBezTo>
                          <a:pt x="424" y="311"/>
                          <a:pt x="455" y="280"/>
                          <a:pt x="455" y="201"/>
                        </a:cubicBezTo>
                        <a:cubicBezTo>
                          <a:pt x="455" y="101"/>
                          <a:pt x="355" y="1"/>
                          <a:pt x="255"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8" name="Google Shape;2412;p55"/>
                  <p:cNvSpPr/>
                  <p:nvPr/>
                </p:nvSpPr>
                <p:spPr>
                  <a:xfrm>
                    <a:off x="3971424" y="4043598"/>
                    <a:ext cx="9134" cy="6349"/>
                  </a:xfrm>
                  <a:custGeom>
                    <a:avLst/>
                    <a:gdLst/>
                    <a:ahLst/>
                    <a:cxnLst/>
                    <a:rect l="l" t="t" r="r" b="b"/>
                    <a:pathLst>
                      <a:path w="469" h="326" extrusionOk="0">
                        <a:moveTo>
                          <a:pt x="235" y="1"/>
                        </a:moveTo>
                        <a:cubicBezTo>
                          <a:pt x="1" y="1"/>
                          <a:pt x="275" y="326"/>
                          <a:pt x="406" y="326"/>
                        </a:cubicBezTo>
                        <a:cubicBezTo>
                          <a:pt x="443" y="326"/>
                          <a:pt x="469" y="300"/>
                          <a:pt x="469" y="234"/>
                        </a:cubicBezTo>
                        <a:cubicBezTo>
                          <a:pt x="469" y="101"/>
                          <a:pt x="369" y="1"/>
                          <a:pt x="235"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9" name="Google Shape;2413;p55"/>
                  <p:cNvSpPr/>
                  <p:nvPr/>
                </p:nvSpPr>
                <p:spPr>
                  <a:xfrm>
                    <a:off x="3944373" y="3950702"/>
                    <a:ext cx="8900" cy="5784"/>
                  </a:xfrm>
                  <a:custGeom>
                    <a:avLst/>
                    <a:gdLst/>
                    <a:ahLst/>
                    <a:cxnLst/>
                    <a:rect l="l" t="t" r="r" b="b"/>
                    <a:pathLst>
                      <a:path w="457" h="297" extrusionOk="0">
                        <a:moveTo>
                          <a:pt x="257" y="1"/>
                        </a:moveTo>
                        <a:cubicBezTo>
                          <a:pt x="0" y="1"/>
                          <a:pt x="257" y="297"/>
                          <a:pt x="389" y="297"/>
                        </a:cubicBezTo>
                        <a:cubicBezTo>
                          <a:pt x="428" y="297"/>
                          <a:pt x="457" y="270"/>
                          <a:pt x="457" y="201"/>
                        </a:cubicBezTo>
                        <a:cubicBezTo>
                          <a:pt x="457" y="67"/>
                          <a:pt x="357" y="1"/>
                          <a:pt x="257" y="1"/>
                        </a:cubicBezTo>
                        <a:close/>
                      </a:path>
                    </a:pathLst>
                  </a:custGeom>
                  <a:solidFill>
                    <a:srgbClr val="CBA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02"/>
                                        </p:tgtEl>
                                        <p:attrNameLst>
                                          <p:attrName>style.visibility</p:attrName>
                                        </p:attrNameLst>
                                      </p:cBhvr>
                                      <p:to>
                                        <p:strVal val="visible"/>
                                      </p:to>
                                    </p:set>
                                    <p:animEffect transition="in" filter="barn(inVertical)">
                                      <p:cBhvr>
                                        <p:cTn id="7" dur="500"/>
                                        <p:tgtEl>
                                          <p:spTgt spid="200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03">
                                            <p:txEl>
                                              <p:pRg st="0" end="0"/>
                                            </p:txEl>
                                          </p:spTgt>
                                        </p:tgtEl>
                                        <p:attrNameLst>
                                          <p:attrName>style.visibility</p:attrName>
                                        </p:attrNameLst>
                                      </p:cBhvr>
                                      <p:to>
                                        <p:strVal val="visible"/>
                                      </p:to>
                                    </p:set>
                                    <p:animEffect transition="in" filter="barn(inVertical)">
                                      <p:cBhvr>
                                        <p:cTn id="10" dur="500"/>
                                        <p:tgtEl>
                                          <p:spTgt spid="2003">
                                            <p:txEl>
                                              <p:pRg st="0" end="0"/>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19"/>
                                        </p:tgtEl>
                                        <p:attrNameLst>
                                          <p:attrName>style.visibility</p:attrName>
                                        </p:attrNameLst>
                                      </p:cBhvr>
                                      <p:to>
                                        <p:strVal val="visible"/>
                                      </p:to>
                                    </p:set>
                                    <p:animEffect transition="in" filter="barn(inVertical)">
                                      <p:cBhvr>
                                        <p:cTn id="13" dur="500"/>
                                        <p:tgtEl>
                                          <p:spTgt spid="41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14"/>
                                        </p:tgtEl>
                                        <p:attrNameLst>
                                          <p:attrName>style.visibility</p:attrName>
                                        </p:attrNameLst>
                                      </p:cBhvr>
                                      <p:to>
                                        <p:strVal val="visible"/>
                                      </p:to>
                                    </p:set>
                                    <p:animEffect transition="in" filter="fade">
                                      <p:cBhvr>
                                        <p:cTn id="18" dur="1000"/>
                                        <p:tgtEl>
                                          <p:spTgt spid="414"/>
                                        </p:tgtEl>
                                      </p:cBhvr>
                                    </p:animEffect>
                                    <p:anim calcmode="lin" valueType="num">
                                      <p:cBhvr>
                                        <p:cTn id="19" dur="1000" fill="hold"/>
                                        <p:tgtEl>
                                          <p:spTgt spid="414"/>
                                        </p:tgtEl>
                                        <p:attrNameLst>
                                          <p:attrName>ppt_x</p:attrName>
                                        </p:attrNameLst>
                                      </p:cBhvr>
                                      <p:tavLst>
                                        <p:tav tm="0">
                                          <p:val>
                                            <p:strVal val="#ppt_x"/>
                                          </p:val>
                                        </p:tav>
                                        <p:tav tm="100000">
                                          <p:val>
                                            <p:strVal val="#ppt_x"/>
                                          </p:val>
                                        </p:tav>
                                      </p:tavLst>
                                    </p:anim>
                                    <p:anim calcmode="lin" valueType="num">
                                      <p:cBhvr>
                                        <p:cTn id="20" dur="1000" fill="hold"/>
                                        <p:tgtEl>
                                          <p:spTgt spid="4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15"/>
                                        </p:tgtEl>
                                        <p:attrNameLst>
                                          <p:attrName>style.visibility</p:attrName>
                                        </p:attrNameLst>
                                      </p:cBhvr>
                                      <p:to>
                                        <p:strVal val="visible"/>
                                      </p:to>
                                    </p:set>
                                    <p:animEffect transition="in" filter="barn(inVertical)">
                                      <p:cBhvr>
                                        <p:cTn id="30" dur="500"/>
                                        <p:tgtEl>
                                          <p:spTgt spid="4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18"/>
                                        </p:tgtEl>
                                        <p:attrNameLst>
                                          <p:attrName>style.visibility</p:attrName>
                                        </p:attrNameLst>
                                      </p:cBhvr>
                                      <p:to>
                                        <p:strVal val="visible"/>
                                      </p:to>
                                    </p:set>
                                    <p:animEffect transition="in" filter="wipe(up)">
                                      <p:cBhvr>
                                        <p:cTn id="35" dur="500"/>
                                        <p:tgtEl>
                                          <p:spTgt spid="4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16"/>
                                        </p:tgtEl>
                                        <p:attrNameLst>
                                          <p:attrName>style.visibility</p:attrName>
                                        </p:attrNameLst>
                                      </p:cBhvr>
                                      <p:to>
                                        <p:strVal val="visible"/>
                                      </p:to>
                                    </p:set>
                                    <p:animEffect transition="in" filter="barn(inVertical)">
                                      <p:cBhvr>
                                        <p:cTn id="40" dur="5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2" grpId="0"/>
      <p:bldP spid="2003" grpId="0" build="p"/>
      <p:bldP spid="414" grpId="0" animBg="1"/>
      <p:bldP spid="415" grpId="0" animBg="1"/>
      <p:bldP spid="416" grpId="0" animBg="1"/>
      <p:bldP spid="2" grpId="0" animBg="1"/>
      <p:bldP spid="418" grpId="0" animBg="1"/>
    </p:bldLst>
  </p:timing>
</p:sld>
</file>

<file path=ppt/theme/theme1.xml><?xml version="1.0" encoding="utf-8"?>
<a:theme xmlns:a="http://schemas.openxmlformats.org/drawingml/2006/main" name="Depression Breakthrough by Slidesgo">
  <a:themeElements>
    <a:clrScheme name="Simple Light">
      <a:dk1>
        <a:srgbClr val="000000"/>
      </a:dk1>
      <a:lt1>
        <a:srgbClr val="FFFFFF"/>
      </a:lt1>
      <a:dk2>
        <a:srgbClr val="FFECDE"/>
      </a:dk2>
      <a:lt2>
        <a:srgbClr val="FDDEC7"/>
      </a:lt2>
      <a:accent1>
        <a:srgbClr val="F9BB75"/>
      </a:accent1>
      <a:accent2>
        <a:srgbClr val="E96571"/>
      </a:accent2>
      <a:accent3>
        <a:srgbClr val="F79A90"/>
      </a:accent3>
      <a:accent4>
        <a:srgbClr val="61878C"/>
      </a:accent4>
      <a:accent5>
        <a:srgbClr val="413243"/>
      </a:accent5>
      <a:accent6>
        <a:srgbClr val="F78A3F"/>
      </a:accent6>
      <a:hlink>
        <a:srgbClr val="61878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1070</Words>
  <Application>Microsoft Office PowerPoint</Application>
  <PresentationFormat>On-screen Show (16:9)</PresentationFormat>
  <Paragraphs>126</Paragraphs>
  <Slides>19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Roboto</vt:lpstr>
      <vt:lpstr>Arial</vt:lpstr>
      <vt:lpstr>Cambria</vt:lpstr>
      <vt:lpstr>Neucha</vt:lpstr>
      <vt:lpstr>Times New Roman</vt:lpstr>
      <vt:lpstr>仓耳玄三M W05</vt:lpstr>
      <vt:lpstr>Chewy</vt:lpstr>
      <vt:lpstr>Calibri</vt:lpstr>
      <vt:lpstr>Depression Breakthrough by Slidesgo</vt:lpstr>
      <vt:lpstr>Khởi động</vt:lpstr>
      <vt:lpstr>PowerPoint Presentation</vt:lpstr>
      <vt:lpstr>Tìm hiểu chung</vt:lpstr>
      <vt:lpstr>PowerPoint Presentation</vt:lpstr>
      <vt:lpstr>KHÁM PHÁ VĂN BẢN</vt:lpstr>
      <vt:lpstr>Xem người ta kìa</vt:lpstr>
      <vt:lpstr>* Mục đích của mẹ</vt:lpstr>
      <vt:lpstr>Sự khác biệt muôn màu</vt:lpstr>
      <vt:lpstr>Theo em, tại sao tác giả lại cho rằng:</vt:lpstr>
      <vt:lpstr> Hòa nhập và độc đáo.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XEM NGƯỜI TA KÌA!</dc:title>
  <cp:lastModifiedBy>Phương</cp:lastModifiedBy>
  <cp:revision>17</cp:revision>
  <dcterms:modified xsi:type="dcterms:W3CDTF">2024-05-24T01:37:47Z</dcterms:modified>
</cp:coreProperties>
</file>