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7b751d6607134282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82" r:id="rId3"/>
    <p:sldId id="497" r:id="rId4"/>
    <p:sldId id="456" r:id="rId5"/>
    <p:sldId id="592" r:id="rId6"/>
    <p:sldId id="581" r:id="rId7"/>
    <p:sldId id="575" r:id="rId8"/>
    <p:sldId id="326" r:id="rId9"/>
    <p:sldId id="483" r:id="rId10"/>
    <p:sldId id="351" r:id="rId11"/>
    <p:sldId id="583" r:id="rId12"/>
    <p:sldId id="584" r:id="rId13"/>
    <p:sldId id="594" r:id="rId14"/>
    <p:sldId id="585" r:id="rId15"/>
    <p:sldId id="484" r:id="rId16"/>
    <p:sldId id="587" r:id="rId17"/>
    <p:sldId id="297" r:id="rId18"/>
    <p:sldId id="595" r:id="rId19"/>
    <p:sldId id="590" r:id="rId20"/>
    <p:sldId id="494" r:id="rId21"/>
    <p:sldId id="593" r:id="rId22"/>
    <p:sldId id="325" r:id="rId23"/>
    <p:sldId id="34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/>
  </p:cmAuthor>
  <p:cmAuthor id="2" name="ADMIN" initials="A" lastIdx="2" clrIdx="1"/>
  <p:cmAuthor id="3" name="Bui Thi Tuyet GV" initials="BTTG" lastIdx="19" clrIdx="2">
    <p:extLst/>
  </p:cmAuthor>
  <p:cmAuthor id="4" name="Dell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0ABAF-B23C-4736-AEB9-5FAE681D07FA}">
      <dgm:prSet phldrT="[Text]"/>
      <dgm:spPr/>
      <dgm:t>
        <a:bodyPr/>
        <a:lstStyle/>
        <a:p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E6F5A-9DD3-4463-B617-DAC4CB1475BA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trước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ôn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hiện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đã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lớp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6.</a:t>
          </a: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EE21C-41FF-4CD0-B539-C32AA6759FB5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F45F4-D478-44E0-B1DD-93754828C415}" type="parTrans" cxnId="{C85853BF-D826-4D0A-8FE6-78FA74360F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D758B-82B0-4F12-8135-29E3E1374865}" type="sibTrans" cxnId="{C85853BF-D826-4D0A-8FE6-78FA74360F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 custScaleY="91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56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C85853BF-D826-4D0A-8FE6-78FA74360FAE}" srcId="{8E595FF9-7F13-4589-ADB1-A98CFA417FE8}" destId="{5D4EE21C-41FF-4CD0-B539-C32AA6759FB5}" srcOrd="1" destOrd="0" parTransId="{34DF45F4-D478-44E0-B1DD-93754828C415}" sibTransId="{B5AD758B-82B0-4F12-8135-29E3E1374865}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E99011A9-40C8-4DF2-88C7-47C5275163AF}" type="presOf" srcId="{5D4EE21C-41FF-4CD0-B539-C32AA6759FB5}" destId="{0DFB8EA2-E9F4-4E7D-B5BF-ABC527E44C63}" srcOrd="0" destOrd="1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76333"/>
          <a:ext cx="6576929" cy="9827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39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9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9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9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76" y="124309"/>
        <a:ext cx="6480977" cy="886847"/>
      </dsp:txXfrm>
    </dsp:sp>
    <dsp:sp modelId="{0DFB8EA2-E9F4-4E7D-B5BF-ABC527E44C63}">
      <dsp:nvSpPr>
        <dsp:cNvPr id="0" name=""/>
        <dsp:cNvSpPr/>
      </dsp:nvSpPr>
      <dsp:spPr>
        <a:xfrm>
          <a:off x="0" y="1052460"/>
          <a:ext cx="6576929" cy="99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1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vi-VN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lá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quà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52460"/>
        <a:ext cx="6576929" cy="993702"/>
      </dsp:txXfrm>
    </dsp:sp>
    <dsp:sp modelId="{D2408717-B530-41AC-B5CE-E14FAEC5B062}">
      <dsp:nvSpPr>
        <dsp:cNvPr id="0" name=""/>
        <dsp:cNvSpPr/>
      </dsp:nvSpPr>
      <dsp:spPr>
        <a:xfrm>
          <a:off x="0" y="1990960"/>
          <a:ext cx="6576929" cy="9827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9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9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76" y="2038936"/>
        <a:ext cx="6480977" cy="886847"/>
      </dsp:txXfrm>
    </dsp:sp>
    <dsp:sp modelId="{8F3B6D51-6576-4847-95F8-097004C88A78}">
      <dsp:nvSpPr>
        <dsp:cNvPr id="0" name=""/>
        <dsp:cNvSpPr/>
      </dsp:nvSpPr>
      <dsp:spPr>
        <a:xfrm>
          <a:off x="0" y="3028963"/>
          <a:ext cx="6576929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1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trước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ôn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6.</a:t>
          </a:r>
        </a:p>
      </dsp:txBody>
      <dsp:txXfrm>
        <a:off x="0" y="3028963"/>
        <a:ext cx="6576929" cy="97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4.wmf"/><Relationship Id="rId7" Type="http://schemas.openxmlformats.org/officeDocument/2006/relationships/image" Target="../media/image52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45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6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0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eg"/><Relationship Id="rId11" Type="http://schemas.openxmlformats.org/officeDocument/2006/relationships/image" Target="../media/image39.png"/><Relationship Id="rId5" Type="http://schemas.openxmlformats.org/officeDocument/2006/relationships/audio" Target="../media/audio2.wav"/><Relationship Id="rId15" Type="http://schemas.openxmlformats.org/officeDocument/2006/relationships/image" Target="../media/image35.wmf"/><Relationship Id="rId10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38.jpeg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8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png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jpeg"/><Relationship Id="rId24" Type="http://schemas.openxmlformats.org/officeDocument/2006/relationships/image" Target="../media/image45.wmf"/><Relationship Id="rId5" Type="http://schemas.openxmlformats.org/officeDocument/2006/relationships/audio" Target="../media/audio2.wav"/><Relationship Id="rId15" Type="http://schemas.openxmlformats.org/officeDocument/2006/relationships/hyperlink" Target="http://www.allwhitebackground.com/colorful-background-images.html" TargetMode="External"/><Relationship Id="rId23" Type="http://schemas.openxmlformats.org/officeDocument/2006/relationships/oleObject" Target="../embeddings/oleObject19.bin"/><Relationship Id="rId19" Type="http://schemas.openxmlformats.org/officeDocument/2006/relationships/oleObject" Target="../embeddings/oleObject17.bin"/><Relationship Id="rId4" Type="http://schemas.openxmlformats.org/officeDocument/2006/relationships/audio" Target="../media/audio1.wav"/><Relationship Id="rId22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37.jpe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56.wmf"/><Relationship Id="rId5" Type="http://schemas.openxmlformats.org/officeDocument/2006/relationships/image" Target="../media/image57.jpeg"/><Relationship Id="rId10" Type="http://schemas.openxmlformats.org/officeDocument/2006/relationships/oleObject" Target="../embeddings/oleObject29.bin"/><Relationship Id="rId4" Type="http://schemas.openxmlformats.org/officeDocument/2006/relationships/audio" Target="../media/audio2.wav"/><Relationship Id="rId9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7.jpeg"/><Relationship Id="rId10" Type="http://schemas.openxmlformats.org/officeDocument/2006/relationships/image" Target="../media/image62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8.wmf"/><Relationship Id="rId3" Type="http://schemas.openxmlformats.org/officeDocument/2006/relationships/image" Target="../media/image37.jpe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0.bin"/><Relationship Id="rId12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jpeg"/><Relationship Id="rId11" Type="http://schemas.openxmlformats.org/officeDocument/2006/relationships/image" Target="../media/image72.jpeg"/><Relationship Id="rId5" Type="http://schemas.openxmlformats.org/officeDocument/2006/relationships/audio" Target="../media/audio2.wav"/><Relationship Id="rId10" Type="http://schemas.openxmlformats.org/officeDocument/2006/relationships/image" Target="../media/image7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50070686"/>
              </p:ext>
            </p:extLst>
          </p:nvPr>
        </p:nvGraphicFramePr>
        <p:xfrm>
          <a:off x="1981200" y="744808"/>
          <a:ext cx="6576930" cy="407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42147" y="378883"/>
            <a:ext cx="940866" cy="9408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05" y="-1905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21 -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4: 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TỰ THỰC HIỆN CÁC PHÉP TÍNH. QUY TẮC DẤU NGOẶC.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8140" y="878628"/>
            <a:ext cx="3740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68" y="1369623"/>
            <a:ext cx="45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Sgk-T24)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71" y="1896130"/>
            <a:ext cx="45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514042"/>
              </p:ext>
            </p:extLst>
          </p:nvPr>
        </p:nvGraphicFramePr>
        <p:xfrm>
          <a:off x="279977" y="1839253"/>
          <a:ext cx="27559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4" imgW="2755800" imgH="2387520" progId="Equation.DSMT4">
                  <p:embed/>
                </p:oleObj>
              </mc:Choice>
              <mc:Fallback>
                <p:oleObj name="Equation" r:id="rId4" imgW="2755800" imgH="2387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77" y="1839253"/>
                        <a:ext cx="2755900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4038600" y="742950"/>
            <a:ext cx="5105400" cy="3384629"/>
          </a:xfrm>
          <a:prstGeom prst="cloudCallout">
            <a:avLst>
              <a:gd name="adj1" fmla="val -78397"/>
              <a:gd name="adj2" fmla="val 6436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60105" y="1080433"/>
            <a:ext cx="4720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5195172" y="916195"/>
            <a:ext cx="3733800" cy="2209800"/>
          </a:xfrm>
          <a:prstGeom prst="cloudCallout">
            <a:avLst>
              <a:gd name="adj1" fmla="val -78397"/>
              <a:gd name="adj2" fmla="val 6436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86400" y="1421844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89314"/>
              </p:ext>
            </p:extLst>
          </p:nvPr>
        </p:nvGraphicFramePr>
        <p:xfrm>
          <a:off x="819150" y="1912127"/>
          <a:ext cx="306705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6" imgW="3073320" imgH="2387520" progId="Equation.DSMT4">
                  <p:embed/>
                </p:oleObj>
              </mc:Choice>
              <mc:Fallback>
                <p:oleObj name="Equation" r:id="rId6" imgW="3073320" imgH="2387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912127"/>
                        <a:ext cx="3067050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43400" y="1251324"/>
            <a:ext cx="0" cy="375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87701" y="1341917"/>
            <a:ext cx="4618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“-”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02907"/>
              </p:ext>
            </p:extLst>
          </p:nvPr>
        </p:nvGraphicFramePr>
        <p:xfrm>
          <a:off x="5169561" y="3681740"/>
          <a:ext cx="3054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8" imgW="3060360" imgH="507960" progId="Equation.DSMT4">
                  <p:embed/>
                </p:oleObj>
              </mc:Choice>
              <mc:Fallback>
                <p:oleObj name="Equation" r:id="rId8" imgW="3060360" imgH="5079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561" y="3681740"/>
                        <a:ext cx="30543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35426" y="3158520"/>
            <a:ext cx="139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3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8188" y="-20892"/>
            <a:ext cx="823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21- 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TỰ THỰC HIỆN CÁC PHÉP TÍNH.         QUY TẮC DẤU NGOẶC.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991" y="719465"/>
            <a:ext cx="374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3" y="1122218"/>
            <a:ext cx="513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6383"/>
              </p:ext>
            </p:extLst>
          </p:nvPr>
        </p:nvGraphicFramePr>
        <p:xfrm>
          <a:off x="153433" y="1643296"/>
          <a:ext cx="2679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" name="Equation" r:id="rId7" imgW="2679480" imgH="812520" progId="Equation.DSMT4">
                  <p:embed/>
                </p:oleObj>
              </mc:Choice>
              <mc:Fallback>
                <p:oleObj name="Equation" r:id="rId7" imgW="267948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33" y="1643296"/>
                        <a:ext cx="2679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79519" y="2482288"/>
            <a:ext cx="103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47167" y="1351882"/>
            <a:ext cx="0" cy="375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loud Callout 12"/>
          <p:cNvSpPr/>
          <p:nvPr/>
        </p:nvSpPr>
        <p:spPr>
          <a:xfrm>
            <a:off x="5562600" y="809511"/>
            <a:ext cx="3593805" cy="1676399"/>
          </a:xfrm>
          <a:prstGeom prst="cloudCallout">
            <a:avLst>
              <a:gd name="adj1" fmla="val -68690"/>
              <a:gd name="adj2" fmla="val 2062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56595" y="1184063"/>
            <a:ext cx="3322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20349" r="20345" b="-4"/>
          <a:stretch/>
        </p:blipFill>
        <p:spPr>
          <a:xfrm>
            <a:off x="7782783" y="-59014"/>
            <a:ext cx="1227779" cy="1221225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0" y="72640"/>
            <a:ext cx="832236" cy="8322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2139" y="907838"/>
            <a:ext cx="165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90599"/>
              </p:ext>
            </p:extLst>
          </p:nvPr>
        </p:nvGraphicFramePr>
        <p:xfrm>
          <a:off x="2990849" y="1657463"/>
          <a:ext cx="198120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12" imgW="1981080" imgH="812520" progId="Equation.DSMT4">
                  <p:embed/>
                </p:oleObj>
              </mc:Choice>
              <mc:Fallback>
                <p:oleObj name="Equation" r:id="rId12" imgW="19810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90849" y="1657463"/>
                        <a:ext cx="1981201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771604"/>
              </p:ext>
            </p:extLst>
          </p:nvPr>
        </p:nvGraphicFramePr>
        <p:xfrm>
          <a:off x="107950" y="3033713"/>
          <a:ext cx="49688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Equation" r:id="rId14" imgW="4978080" imgH="1625400" progId="Equation.DSMT4">
                  <p:embed/>
                </p:oleObj>
              </mc:Choice>
              <mc:Fallback>
                <p:oleObj name="Equation" r:id="rId14" imgW="4978080" imgH="1625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033713"/>
                        <a:ext cx="4968875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17662"/>
              </p:ext>
            </p:extLst>
          </p:nvPr>
        </p:nvGraphicFramePr>
        <p:xfrm>
          <a:off x="5387016" y="1473796"/>
          <a:ext cx="35131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16" imgW="3517560" imgH="2145960" progId="Equation.DSMT4">
                  <p:embed/>
                </p:oleObj>
              </mc:Choice>
              <mc:Fallback>
                <p:oleObj name="Equation" r:id="rId16" imgW="3517560" imgH="2145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016" y="1473796"/>
                        <a:ext cx="3513138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240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47167" y="3790950"/>
            <a:ext cx="381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T25)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4: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76" name="Text Box 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81" name="Text Box 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85" name="Text Box 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86" name="Text Box 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87" name="Text Box 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88" name="Text Box 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90" name="Text Box 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91" name="Text Box 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92" name="Text Box 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93" name="Text Box 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94" name="Text Box 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95" name="Text Box 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96" name="Text Box 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97" name="Text Box 71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3:</a:t>
            </a:r>
          </a:p>
        </p:txBody>
      </p:sp>
      <p:sp>
        <p:nvSpPr>
          <p:cNvPr id="98" name="Text Box 7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2:</a:t>
            </a:r>
          </a:p>
        </p:txBody>
      </p:sp>
      <p:sp>
        <p:nvSpPr>
          <p:cNvPr id="99" name="Text Box 73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1:</a:t>
            </a:r>
          </a:p>
        </p:txBody>
      </p:sp>
      <p:sp>
        <p:nvSpPr>
          <p:cNvPr id="100" name="Text Box 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01" name="Text Box 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02" name="Text Box 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03" name="Text Box 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04" name="Text Box 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05" name="Text Box 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06" name="Text Box 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07" name="Text Box 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08" name="Text Box 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09" name="Text Box 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10" name="Text Box 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11" name="Text Box 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16" name="Text Box 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17" name="Text Box 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18" name="Text Box 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21" name="Text Box 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22" name="Text Box 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23" name="Text Box 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24" name="Text Box 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25" name="Text Box 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26" name="Text Box 1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27" name="Text Box 1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28" name="Text Box 1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30" name="Text Box 1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31" name="Text Box 1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32" name="Text Box 1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33" name="Text Box 1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34" name="Text Box 1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35" name="Text Box 1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36" name="Text Box 1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37" name="Text Box 1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38" name="Text Box 1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139" name="Text Box 1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141" name="Text Box 1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142" name="Text Box 1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143" name="Text Box 1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144" name="Text Box 1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145" name="Text Box 1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146" name="Text Box 1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147" name="Text Box 1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148" name="Text Box 1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149" name="Text Box 1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150" name="Text Box 1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51" name="Text Box 1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152" name="Text Box 1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153" name="Text Box 1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154" name="Text Box 1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155" name="Text Box 1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156" name="Text Box 130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157" name="Text Box 1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158" name="Text Box 1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159" name="Text Box 1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160" name="Text Box 1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161" name="Text Box 1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62" name="Text Box 1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63" name="Text Box 1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64" name="Text Box 1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65" name="Text Box 1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66" name="Text Box 1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67" name="Text Box 1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68" name="Text Box 1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69" name="Text Box 1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70" name="Text Box 1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71" name="Text Box 1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72" name="Text Box 1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73" name="Text Box 1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74" name="Text Box 1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75" name="Text Box 1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76" name="Text Box 1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77" name="Text Box 1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78" name="Text Box 1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79" name="Text Box 1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80" name="Text Box 1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81" name="Text Box 1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82" name="Text Box 1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83" name="Text Box 1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84" name="Text Box 1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85" name="Text Box 1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86" name="Text Box 1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87" name="Text Box 1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88" name="Text Box 1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89" name="Text Box 1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90" name="Text Box 1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91" name="Text Box 1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92" name="Text Box 1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93" name="Text Box 1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94" name="Text Box 1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95" name="Text Box 1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96" name="Text Box 1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97" name="Text Box 17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98" name="Text Box 17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99" name="Text Box 17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00" name="Text Box 1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01" name="Text Box 1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02" name="Text Box 1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03" name="Text Box 1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04" name="Text Box 1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05" name="Text Box 1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06" name="Text Box 1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07" name="Text Box 1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08" name="Text Box 1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09" name="Text Box 1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10" name="Text Box 1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11" name="Text Box 1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12" name="Text Box 1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213" name="Text Box 1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214" name="Text Box 1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215" name="Text Box 1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216" name="Text Box 1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217" name="Text Box 1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218" name="Text Box 1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219" name="Text Box 1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220" name="Text Box 1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221" name="Text Box 1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222" name="Text Box 1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223" name="Text Box 1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224" name="Text Box 1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225" name="Text Box 1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226" name="Text Box 2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227" name="Text Box 2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228" name="Text Box 2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229" name="Text Box 2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230" name="Text Box 2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231" name="Text Box 2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232" name="Text Box 2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233" name="Text Box 2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234" name="Text Box 2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235" name="Text Box 2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236" name="Text Box 2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237" name="Text Box 2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238" name="Text Box 2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239" name="Text Box 2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240" name="Text Box 2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241" name="Text Box 2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242" name="Text Box 2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243" name="Text Box 2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244" name="Text Box 2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245" name="Text Box 2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246" name="Text Box 2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247" name="Text Box 2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248" name="Text Box 2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249" name="Text Box 2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250" name="Text Box 2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251" name="Text Box 2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252" name="Text Box 2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253" name="Text Box 2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254" name="Text Box 2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255" name="Text Box 2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256" name="Text Box 2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257" name="Text Box 2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258" name="Text Box 2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259" name="Text Box 2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60" name="Text Box 2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61" name="Text Box 2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62" name="Text Box 2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63" name="Text Box 2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64" name="Text Box 2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65" name="Text Box 2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66" name="Text Box 2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67" name="Text Box 2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68" name="Text Box 2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69" name="Text Box 2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70" name="Text Box 2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71" name="Text Box 2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72" name="Text Box 2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273" name="Text Box 247"/>
          <p:cNvSpPr txBox="1">
            <a:spLocks noChangeArrowheads="1"/>
          </p:cNvSpPr>
          <p:nvPr/>
        </p:nvSpPr>
        <p:spPr bwMode="auto">
          <a:xfrm>
            <a:off x="7696200" y="4603903"/>
            <a:ext cx="12954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3386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2000"/>
                            </p:stCondLst>
                            <p:childTnLst>
                              <p:par>
                                <p:cTn id="3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3000"/>
                            </p:stCondLst>
                            <p:childTnLst>
                              <p:par>
                                <p:cTn id="3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5000"/>
                            </p:stCondLst>
                            <p:childTnLst>
                              <p:par>
                                <p:cTn id="3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3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8000"/>
                            </p:stCondLst>
                            <p:childTnLst>
                              <p:par>
                                <p:cTn id="3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9000"/>
                            </p:stCondLst>
                            <p:childTnLst>
                              <p:par>
                                <p:cTn id="3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0000"/>
                            </p:stCondLst>
                            <p:childTnLst>
                              <p:par>
                                <p:cTn id="3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3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2000"/>
                            </p:stCondLst>
                            <p:childTnLst>
                              <p:par>
                                <p:cTn id="3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3000"/>
                            </p:stCondLst>
                            <p:childTnLst>
                              <p:par>
                                <p:cTn id="3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74000"/>
                            </p:stCondLst>
                            <p:childTnLst>
                              <p:par>
                                <p:cTn id="3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5000"/>
                            </p:stCondLst>
                            <p:childTnLst>
                              <p:par>
                                <p:cTn id="3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6000"/>
                            </p:stCondLst>
                            <p:childTnLst>
                              <p:par>
                                <p:cTn id="3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77000"/>
                            </p:stCondLst>
                            <p:childTnLst>
                              <p:par>
                                <p:cTn id="3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78000"/>
                            </p:stCondLst>
                            <p:childTnLst>
                              <p:par>
                                <p:cTn id="3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3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0000"/>
                            </p:stCondLst>
                            <p:childTnLst>
                              <p:par>
                                <p:cTn id="3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1000"/>
                            </p:stCondLst>
                            <p:childTnLst>
                              <p:par>
                                <p:cTn id="3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2000"/>
                            </p:stCondLst>
                            <p:childTnLst>
                              <p:par>
                                <p:cTn id="3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83000"/>
                            </p:stCondLst>
                            <p:childTnLst>
                              <p:par>
                                <p:cTn id="3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4000"/>
                            </p:stCondLst>
                            <p:childTnLst>
                              <p:par>
                                <p:cTn id="3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5000"/>
                            </p:stCondLst>
                            <p:childTnLst>
                              <p:par>
                                <p:cTn id="4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86000"/>
                            </p:stCondLst>
                            <p:childTnLst>
                              <p:par>
                                <p:cTn id="4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7000"/>
                            </p:stCondLst>
                            <p:childTnLst>
                              <p:par>
                                <p:cTn id="4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8000"/>
                            </p:stCondLst>
                            <p:childTnLst>
                              <p:par>
                                <p:cTn id="4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89000"/>
                            </p:stCondLst>
                            <p:childTnLst>
                              <p:par>
                                <p:cTn id="4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0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1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92000"/>
                            </p:stCondLst>
                            <p:childTnLst>
                              <p:par>
                                <p:cTn id="4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94000"/>
                            </p:stCondLst>
                            <p:childTnLst>
                              <p:par>
                                <p:cTn id="4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95000"/>
                            </p:stCondLst>
                            <p:childTnLst>
                              <p:par>
                                <p:cTn id="4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96000"/>
                            </p:stCondLst>
                            <p:childTnLst>
                              <p:par>
                                <p:cTn id="4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97000"/>
                            </p:stCondLst>
                            <p:childTnLst>
                              <p:par>
                                <p:cTn id="4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98000"/>
                            </p:stCondLst>
                            <p:childTnLst>
                              <p:par>
                                <p:cTn id="4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99000"/>
                            </p:stCondLst>
                            <p:childTnLst>
                              <p:par>
                                <p:cTn id="4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5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5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5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5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5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5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5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5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5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36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40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60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650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66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76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7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83000"/>
                            </p:stCondLst>
                            <p:childTnLst>
                              <p:par>
                                <p:cTn id="8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84000"/>
                            </p:stCondLst>
                            <p:childTnLst>
                              <p:par>
                                <p:cTn id="8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85000"/>
                            </p:stCondLst>
                            <p:childTnLst>
                              <p:par>
                                <p:cTn id="8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86000"/>
                            </p:stCondLst>
                            <p:childTnLst>
                              <p:par>
                                <p:cTn id="8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87000"/>
                            </p:stCondLst>
                            <p:childTnLst>
                              <p:par>
                                <p:cTn id="8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88000"/>
                            </p:stCondLst>
                            <p:childTnLst>
                              <p:par>
                                <p:cTn id="8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89000"/>
                            </p:stCondLst>
                            <p:childTnLst>
                              <p:par>
                                <p:cTn id="8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8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8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92000"/>
                            </p:stCondLst>
                            <p:childTnLst>
                              <p:par>
                                <p:cTn id="8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194000"/>
                            </p:stCondLst>
                            <p:childTnLst>
                              <p:par>
                                <p:cTn id="8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95000"/>
                            </p:stCondLst>
                            <p:childTnLst>
                              <p:par>
                                <p:cTn id="8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196000"/>
                            </p:stCondLst>
                            <p:childTnLst>
                              <p:par>
                                <p:cTn id="8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97000"/>
                            </p:stCondLst>
                            <p:childTnLst>
                              <p:par>
                                <p:cTn id="8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98000"/>
                            </p:stCondLst>
                            <p:childTnLst>
                              <p:par>
                                <p:cTn id="8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199000"/>
                            </p:stCondLst>
                            <p:childTnLst>
                              <p:par>
                                <p:cTn id="8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8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8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02000"/>
                            </p:stCondLst>
                            <p:childTnLst>
                              <p:par>
                                <p:cTn id="8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04000"/>
                            </p:stCondLst>
                            <p:childTnLst>
                              <p:par>
                                <p:cTn id="8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05000"/>
                            </p:stCondLst>
                            <p:childTnLst>
                              <p:par>
                                <p:cTn id="8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06000"/>
                            </p:stCondLst>
                            <p:childTnLst>
                              <p:par>
                                <p:cTn id="8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07000"/>
                            </p:stCondLst>
                            <p:childTnLst>
                              <p:par>
                                <p:cTn id="8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08000"/>
                            </p:stCondLst>
                            <p:childTnLst>
                              <p:par>
                                <p:cTn id="9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09000"/>
                            </p:stCondLst>
                            <p:childTnLst>
                              <p:par>
                                <p:cTn id="9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9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9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12000"/>
                            </p:stCondLst>
                            <p:childTnLst>
                              <p:par>
                                <p:cTn id="9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13000"/>
                            </p:stCondLst>
                            <p:childTnLst>
                              <p:par>
                                <p:cTn id="9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14000"/>
                            </p:stCondLst>
                            <p:childTnLst>
                              <p:par>
                                <p:cTn id="9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15000"/>
                            </p:stCondLst>
                            <p:childTnLst>
                              <p:par>
                                <p:cTn id="9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16000"/>
                            </p:stCondLst>
                            <p:childTnLst>
                              <p:par>
                                <p:cTn id="9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17000"/>
                            </p:stCondLst>
                            <p:childTnLst>
                              <p:par>
                                <p:cTn id="9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18000"/>
                            </p:stCondLst>
                            <p:childTnLst>
                              <p:par>
                                <p:cTn id="9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19000"/>
                            </p:stCondLst>
                            <p:childTnLst>
                              <p:par>
                                <p:cTn id="9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9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22000"/>
                            </p:stCondLst>
                            <p:childTnLst>
                              <p:par>
                                <p:cTn id="9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224000"/>
                            </p:stCondLst>
                            <p:childTnLst>
                              <p:par>
                                <p:cTn id="9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225000"/>
                            </p:stCondLst>
                            <p:childTnLst>
                              <p:par>
                                <p:cTn id="9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26000"/>
                            </p:stCondLst>
                            <p:childTnLst>
                              <p:par>
                                <p:cTn id="9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227000"/>
                            </p:stCondLst>
                            <p:childTnLst>
                              <p:par>
                                <p:cTn id="9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228000"/>
                            </p:stCondLst>
                            <p:childTnLst>
                              <p:par>
                                <p:cTn id="9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29000"/>
                            </p:stCondLst>
                            <p:childTnLst>
                              <p:par>
                                <p:cTn id="9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9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9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232000"/>
                            </p:stCondLst>
                            <p:childTnLst>
                              <p:par>
                                <p:cTn id="9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233000"/>
                            </p:stCondLst>
                            <p:childTnLst>
                              <p:par>
                                <p:cTn id="10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234000"/>
                            </p:stCondLst>
                            <p:childTnLst>
                              <p:par>
                                <p:cTn id="10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235000"/>
                            </p:stCondLst>
                            <p:childTnLst>
                              <p:par>
                                <p:cTn id="10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10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237000"/>
                            </p:stCondLst>
                            <p:childTnLst>
                              <p:par>
                                <p:cTn id="10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10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239000"/>
                            </p:stCondLst>
                            <p:childTnLst>
                              <p:par>
                                <p:cTn id="10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6" fill="hold">
                      <p:stCondLst>
                        <p:cond delay="indefinite"/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1" fill="hold">
                      <p:stCondLst>
                        <p:cond delay="indefinite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6" fill="hold">
                      <p:stCondLst>
                        <p:cond delay="indefinite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13" grpId="1" animBg="1"/>
      <p:bldP spid="14" grpId="0"/>
      <p:bldP spid="14" grpId="1"/>
      <p:bldP spid="17" grpId="0"/>
      <p:bldP spid="27" grpId="0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8" grpId="1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 bldLvl="0" animBg="1"/>
      <p:bldP spid="143" grpId="0" bldLvl="0" animBg="1"/>
      <p:bldP spid="144" grpId="0" bldLvl="0" animBg="1"/>
      <p:bldP spid="145" grpId="0" bldLvl="0" animBg="1"/>
      <p:bldP spid="146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57" grpId="0" bldLvl="0" animBg="1"/>
      <p:bldP spid="158" grpId="0" bldLvl="0" animBg="1"/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76" grpId="0" bldLvl="0" animBg="1"/>
      <p:bldP spid="177" grpId="0" bldLvl="0" animBg="1"/>
      <p:bldP spid="178" grpId="0" bldLvl="0" animBg="1"/>
      <p:bldP spid="179" grpId="0" bldLvl="0" animBg="1"/>
      <p:bldP spid="180" grpId="0" bldLvl="0" animBg="1"/>
      <p:bldP spid="181" grpId="0" bldLvl="0" animBg="1"/>
      <p:bldP spid="182" grpId="0" bldLvl="0" animBg="1"/>
      <p:bldP spid="183" grpId="0" bldLvl="0" animBg="1"/>
      <p:bldP spid="184" grpId="0" bldLvl="0" animBg="1"/>
      <p:bldP spid="185" grpId="0" bldLvl="0" animBg="1"/>
      <p:bldP spid="186" grpId="0" bldLvl="0" animBg="1"/>
      <p:bldP spid="187" grpId="0" bldLvl="0" animBg="1"/>
      <p:bldP spid="188" grpId="0" bldLvl="0" animBg="1"/>
      <p:bldP spid="189" grpId="0" bldLvl="0" animBg="1"/>
      <p:bldP spid="190" grpId="0" bldLvl="0" animBg="1"/>
      <p:bldP spid="191" grpId="0" bldLvl="0" animBg="1"/>
      <p:bldP spid="192" grpId="0" bldLvl="0" animBg="1"/>
      <p:bldP spid="193" grpId="0" bldLvl="0" animBg="1"/>
      <p:bldP spid="194" grpId="0" bldLvl="0" animBg="1"/>
      <p:bldP spid="195" grpId="0" bldLvl="0" animBg="1"/>
      <p:bldP spid="196" grpId="0" bldLvl="0" animBg="1"/>
      <p:bldP spid="197" grpId="0" bldLvl="0" animBg="1"/>
      <p:bldP spid="198" grpId="0" bldLvl="0" animBg="1"/>
      <p:bldP spid="199" grpId="0" bldLvl="0" animBg="1"/>
      <p:bldP spid="200" grpId="0" bldLvl="0" animBg="1"/>
      <p:bldP spid="201" grpId="0" bldLvl="0" animBg="1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8" grpId="0" bldLvl="0" animBg="1"/>
      <p:bldP spid="209" grpId="0" bldLvl="0" animBg="1"/>
      <p:bldP spid="210" grpId="0" bldLvl="0" animBg="1"/>
      <p:bldP spid="211" grpId="0" bldLvl="0" animBg="1"/>
      <p:bldP spid="212" grpId="0" bldLvl="0" animBg="1"/>
      <p:bldP spid="213" grpId="0" bldLvl="0" animBg="1"/>
      <p:bldP spid="214" grpId="0" bldLvl="0" animBg="1"/>
      <p:bldP spid="215" grpId="0" bldLvl="0" animBg="1"/>
      <p:bldP spid="216" grpId="0" bldLvl="0" animBg="1"/>
      <p:bldP spid="217" grpId="0" bldLvl="0" animBg="1"/>
      <p:bldP spid="218" grpId="0" bldLvl="0" animBg="1"/>
      <p:bldP spid="219" grpId="0" bldLvl="0" animBg="1"/>
      <p:bldP spid="220" grpId="0" bldLvl="0" animBg="1"/>
      <p:bldP spid="221" grpId="0" bldLvl="0" animBg="1"/>
      <p:bldP spid="222" grpId="0" bldLvl="0" animBg="1"/>
      <p:bldP spid="223" grpId="0" bldLvl="0" animBg="1"/>
      <p:bldP spid="224" grpId="0" bldLvl="0" animBg="1"/>
      <p:bldP spid="225" grpId="0" bldLvl="0" animBg="1"/>
      <p:bldP spid="226" grpId="0" bldLvl="0" animBg="1"/>
      <p:bldP spid="227" grpId="0" bldLvl="0" animBg="1"/>
      <p:bldP spid="228" grpId="0" bldLvl="0" animBg="1"/>
      <p:bldP spid="229" grpId="0" bldLvl="0" animBg="1"/>
      <p:bldP spid="230" grpId="0" bldLvl="0" animBg="1"/>
      <p:bldP spid="231" grpId="0" bldLvl="0" animBg="1"/>
      <p:bldP spid="232" grpId="0" bldLvl="0" animBg="1"/>
      <p:bldP spid="233" grpId="0" bldLvl="0" animBg="1"/>
      <p:bldP spid="234" grpId="0" bldLvl="0" animBg="1"/>
      <p:bldP spid="235" grpId="0" bldLvl="0" animBg="1"/>
      <p:bldP spid="236" grpId="0" bldLvl="0" animBg="1"/>
      <p:bldP spid="237" grpId="0" bldLvl="0" animBg="1"/>
      <p:bldP spid="238" grpId="0" bldLvl="0" animBg="1"/>
      <p:bldP spid="239" grpId="0" bldLvl="0" animBg="1"/>
      <p:bldP spid="240" grpId="0" bldLvl="0" animBg="1"/>
      <p:bldP spid="241" grpId="0" bldLvl="0" animBg="1"/>
      <p:bldP spid="242" grpId="0" bldLvl="0" animBg="1"/>
      <p:bldP spid="243" grpId="0" bldLvl="0" animBg="1"/>
      <p:bldP spid="244" grpId="0" bldLvl="0" animBg="1"/>
      <p:bldP spid="245" grpId="0" bldLvl="0" animBg="1"/>
      <p:bldP spid="246" grpId="0" bldLvl="0" animBg="1"/>
      <p:bldP spid="247" grpId="0" bldLvl="0" animBg="1"/>
      <p:bldP spid="248" grpId="0" bldLvl="0" animBg="1"/>
      <p:bldP spid="249" grpId="0" bldLvl="0" animBg="1"/>
      <p:bldP spid="250" grpId="0" bldLvl="0" animBg="1"/>
      <p:bldP spid="251" grpId="0" bldLvl="0" animBg="1"/>
      <p:bldP spid="252" grpId="0" bldLvl="0" animBg="1"/>
      <p:bldP spid="253" grpId="0" bldLvl="0" animBg="1"/>
      <p:bldP spid="254" grpId="0" bldLvl="0" animBg="1"/>
      <p:bldP spid="255" grpId="0" bldLvl="0" animBg="1"/>
      <p:bldP spid="256" grpId="0" bldLvl="0" animBg="1"/>
      <p:bldP spid="257" grpId="0" bldLvl="0" animBg="1"/>
      <p:bldP spid="258" grpId="0" bldLvl="0" animBg="1"/>
      <p:bldP spid="259" grpId="0" bldLvl="0" animBg="1"/>
      <p:bldP spid="260" grpId="0" bldLvl="0" animBg="1"/>
      <p:bldP spid="261" grpId="0" bldLvl="0" animBg="1"/>
      <p:bldP spid="262" grpId="0" bldLvl="0" animBg="1"/>
      <p:bldP spid="263" grpId="0" bldLvl="0" animBg="1"/>
      <p:bldP spid="264" grpId="0" bldLvl="0" animBg="1"/>
      <p:bldP spid="265" grpId="0" bldLvl="0" animBg="1"/>
      <p:bldP spid="266" grpId="0" bldLvl="0" animBg="1"/>
      <p:bldP spid="267" grpId="0" bldLvl="0" animBg="1"/>
      <p:bldP spid="268" grpId="0" bldLvl="0" animBg="1"/>
      <p:bldP spid="269" grpId="0" bldLvl="0" animBg="1"/>
      <p:bldP spid="270" grpId="0" bldLvl="0" animBg="1"/>
      <p:bldP spid="271" grpId="0" bldLvl="0" animBg="1"/>
      <p:bldP spid="272" grpId="0" bldLvl="0" animBg="1"/>
      <p:bldP spid="27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BB61B6B9-5F2E-4E24-852D-D871D2FA0570}"/>
              </a:ext>
            </a:extLst>
          </p:cNvPr>
          <p:cNvSpPr/>
          <p:nvPr/>
        </p:nvSpPr>
        <p:spPr>
          <a:xfrm>
            <a:off x="2207570" y="414197"/>
            <a:ext cx="4728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382" r="20120" b="2"/>
          <a:stretch/>
        </p:blipFill>
        <p:spPr>
          <a:xfrm>
            <a:off x="7391400" y="44748"/>
            <a:ext cx="1675662" cy="16756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0" y="52156"/>
            <a:ext cx="1370415" cy="1370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033647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4/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/25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3, 5: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4, 6: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6435" y="1607742"/>
            <a:ext cx="186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240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4: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76" name="Text Box 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81" name="Text Box 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85" name="Text Box 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86" name="Text Box 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87" name="Text Box 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88" name="Text Box 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90" name="Text Box 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91" name="Text Box 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92" name="Text Box 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93" name="Text Box 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94" name="Text Box 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95" name="Text Box 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96" name="Text Box 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97" name="Text Box 71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3:</a:t>
            </a:r>
          </a:p>
        </p:txBody>
      </p:sp>
      <p:sp>
        <p:nvSpPr>
          <p:cNvPr id="98" name="Text Box 7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2:</a:t>
            </a:r>
          </a:p>
        </p:txBody>
      </p:sp>
      <p:sp>
        <p:nvSpPr>
          <p:cNvPr id="99" name="Text Box 73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1:</a:t>
            </a:r>
          </a:p>
        </p:txBody>
      </p:sp>
      <p:sp>
        <p:nvSpPr>
          <p:cNvPr id="100" name="Text Box 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01" name="Text Box 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02" name="Text Box 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03" name="Text Box 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04" name="Text Box 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05" name="Text Box 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06" name="Text Box 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07" name="Text Box 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08" name="Text Box 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09" name="Text Box 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10" name="Text Box 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11" name="Text Box 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16" name="Text Box 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17" name="Text Box 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18" name="Text Box 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21" name="Text Box 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22" name="Text Box 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23" name="Text Box 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24" name="Text Box 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25" name="Text Box 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26" name="Text Box 1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27" name="Text Box 1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28" name="Text Box 1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30" name="Text Box 1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31" name="Text Box 1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32" name="Text Box 1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33" name="Text Box 1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34" name="Text Box 1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35" name="Text Box 1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36" name="Text Box 1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37" name="Text Box 1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38" name="Text Box 1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139" name="Text Box 1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141" name="Text Box 1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142" name="Text Box 1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143" name="Text Box 1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144" name="Text Box 1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145" name="Text Box 1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146" name="Text Box 1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147" name="Text Box 1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148" name="Text Box 1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149" name="Text Box 1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150" name="Text Box 1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51" name="Text Box 1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152" name="Text Box 1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153" name="Text Box 1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154" name="Text Box 1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155" name="Text Box 1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156" name="Text Box 130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157" name="Text Box 1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158" name="Text Box 1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159" name="Text Box 1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160" name="Text Box 1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161" name="Text Box 1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62" name="Text Box 1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63" name="Text Box 1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64" name="Text Box 1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65" name="Text Box 1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66" name="Text Box 1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67" name="Text Box 1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68" name="Text Box 1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69" name="Text Box 1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70" name="Text Box 1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71" name="Text Box 1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72" name="Text Box 1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73" name="Text Box 1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74" name="Text Box 1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75" name="Text Box 1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76" name="Text Box 1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77" name="Text Box 1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78" name="Text Box 1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79" name="Text Box 1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80" name="Text Box 1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81" name="Text Box 1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82" name="Text Box 1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83" name="Text Box 1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84" name="Text Box 1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85" name="Text Box 1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86" name="Text Box 1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87" name="Text Box 1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88" name="Text Box 1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89" name="Text Box 1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90" name="Text Box 1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91" name="Text Box 1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92" name="Text Box 1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93" name="Text Box 1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94" name="Text Box 1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95" name="Text Box 1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96" name="Text Box 1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97" name="Text Box 17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98" name="Text Box 17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99" name="Text Box 17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00" name="Text Box 1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01" name="Text Box 1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02" name="Text Box 1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03" name="Text Box 1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04" name="Text Box 1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05" name="Text Box 1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06" name="Text Box 1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07" name="Text Box 1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08" name="Text Box 1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09" name="Text Box 1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10" name="Text Box 1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11" name="Text Box 1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12" name="Text Box 1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213" name="Text Box 1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214" name="Text Box 1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215" name="Text Box 1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216" name="Text Box 1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217" name="Text Box 1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218" name="Text Box 1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219" name="Text Box 1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220" name="Text Box 1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221" name="Text Box 1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222" name="Text Box 1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223" name="Text Box 1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224" name="Text Box 1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225" name="Text Box 1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226" name="Text Box 2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227" name="Text Box 2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228" name="Text Box 2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229" name="Text Box 2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230" name="Text Box 2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231" name="Text Box 2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232" name="Text Box 2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233" name="Text Box 2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234" name="Text Box 2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235" name="Text Box 2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236" name="Text Box 2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237" name="Text Box 2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238" name="Text Box 2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239" name="Text Box 2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240" name="Text Box 2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241" name="Text Box 2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242" name="Text Box 2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243" name="Text Box 2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244" name="Text Box 2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245" name="Text Box 2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246" name="Text Box 2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247" name="Text Box 2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248" name="Text Box 2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249" name="Text Box 2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250" name="Text Box 2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251" name="Text Box 2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252" name="Text Box 2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253" name="Text Box 2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254" name="Text Box 2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255" name="Text Box 2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256" name="Text Box 2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257" name="Text Box 2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258" name="Text Box 2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259" name="Text Box 2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60" name="Text Box 2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61" name="Text Box 2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62" name="Text Box 2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63" name="Text Box 2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64" name="Text Box 2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65" name="Text Box 2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66" name="Text Box 2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67" name="Text Box 2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68" name="Text Box 2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69" name="Text Box 2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70" name="Text Box 2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71" name="Text Box 2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72" name="Text Box 2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273" name="Text Box 247"/>
          <p:cNvSpPr txBox="1">
            <a:spLocks noChangeArrowheads="1"/>
          </p:cNvSpPr>
          <p:nvPr/>
        </p:nvSpPr>
        <p:spPr bwMode="auto">
          <a:xfrm>
            <a:off x="7696200" y="4603903"/>
            <a:ext cx="12954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FF"/>
                </a:solidFill>
              </a:rPr>
              <a:t>Hết giờ</a:t>
            </a:r>
          </a:p>
        </p:txBody>
      </p:sp>
      <p:pic>
        <p:nvPicPr>
          <p:cNvPr id="274" name="Picture 273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rcRect l="17382" r="20120" b="2"/>
          <a:stretch/>
        </p:blipFill>
        <p:spPr>
          <a:xfrm>
            <a:off x="3505200" y="-50204"/>
            <a:ext cx="1527213" cy="152721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75" name="Picture 27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1295400" cy="1295400"/>
          </a:xfrm>
          <a:prstGeom prst="rect">
            <a:avLst/>
          </a:prstGeom>
        </p:spPr>
      </p:pic>
      <p:sp>
        <p:nvSpPr>
          <p:cNvPr id="276" name="TextBox 275"/>
          <p:cNvSpPr txBox="1"/>
          <p:nvPr/>
        </p:nvSpPr>
        <p:spPr>
          <a:xfrm>
            <a:off x="5032413" y="496947"/>
            <a:ext cx="165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Rectangle 2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8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0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304800" y="1352550"/>
            <a:ext cx="3957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530687" y="1334924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3" name="Straight Connector 282"/>
          <p:cNvCxnSpPr>
            <a:cxnSpLocks/>
          </p:cNvCxnSpPr>
          <p:nvPr/>
        </p:nvCxnSpPr>
        <p:spPr>
          <a:xfrm>
            <a:off x="4293058" y="1628775"/>
            <a:ext cx="0" cy="27909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4" name="Object 2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57217"/>
              </p:ext>
            </p:extLst>
          </p:nvPr>
        </p:nvGraphicFramePr>
        <p:xfrm>
          <a:off x="689472" y="2423177"/>
          <a:ext cx="22098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17" imgW="2209680" imgH="812520" progId="Equation.DSMT4">
                  <p:embed/>
                </p:oleObj>
              </mc:Choice>
              <mc:Fallback>
                <p:oleObj name="Equation" r:id="rId17" imgW="2209680" imgH="8125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72" y="2423177"/>
                        <a:ext cx="2209800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Object 2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25741"/>
              </p:ext>
            </p:extLst>
          </p:nvPr>
        </p:nvGraphicFramePr>
        <p:xfrm>
          <a:off x="685800" y="3233998"/>
          <a:ext cx="21066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19" imgW="2108160" imgH="736560" progId="Equation.DSMT4">
                  <p:embed/>
                </p:oleObj>
              </mc:Choice>
              <mc:Fallback>
                <p:oleObj name="Equation" r:id="rId19" imgW="2108160" imgH="73656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33998"/>
                        <a:ext cx="210661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7" name="Object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09329"/>
              </p:ext>
            </p:extLst>
          </p:nvPr>
        </p:nvGraphicFramePr>
        <p:xfrm>
          <a:off x="4653516" y="2356089"/>
          <a:ext cx="37957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21" imgW="3797280" imgH="812520" progId="Equation.DSMT4">
                  <p:embed/>
                </p:oleObj>
              </mc:Choice>
              <mc:Fallback>
                <p:oleObj name="Equation" r:id="rId21" imgW="3797280" imgH="81252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516" y="2356089"/>
                        <a:ext cx="379571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0" name="Object 2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45903"/>
              </p:ext>
            </p:extLst>
          </p:nvPr>
        </p:nvGraphicFramePr>
        <p:xfrm>
          <a:off x="4653516" y="3266980"/>
          <a:ext cx="4121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Equation" r:id="rId23" imgW="4127400" imgH="812520" progId="Equation.DSMT4">
                  <p:embed/>
                </p:oleObj>
              </mc:Choice>
              <mc:Fallback>
                <p:oleObj name="Equation" r:id="rId23" imgW="4127400" imgH="81252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516" y="3266980"/>
                        <a:ext cx="41211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9000"/>
                            </p:stCondLst>
                            <p:childTnLst>
                              <p:par>
                                <p:cTn id="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1000"/>
                            </p:stCondLst>
                            <p:childTnLst>
                              <p:par>
                                <p:cTn id="3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2000"/>
                            </p:stCondLst>
                            <p:childTnLst>
                              <p:par>
                                <p:cTn id="3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3000"/>
                            </p:stCondLst>
                            <p:childTnLst>
                              <p:par>
                                <p:cTn id="3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4000"/>
                            </p:stCondLst>
                            <p:childTnLst>
                              <p:par>
                                <p:cTn id="3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6000"/>
                            </p:stCondLst>
                            <p:childTnLst>
                              <p:par>
                                <p:cTn id="3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7000"/>
                            </p:stCondLst>
                            <p:childTnLst>
                              <p:par>
                                <p:cTn id="3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3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79000"/>
                            </p:stCondLst>
                            <p:childTnLst>
                              <p:par>
                                <p:cTn id="3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0000"/>
                            </p:stCondLst>
                            <p:childTnLst>
                              <p:par>
                                <p:cTn id="3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1000"/>
                            </p:stCondLst>
                            <p:childTnLst>
                              <p:par>
                                <p:cTn id="3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2000"/>
                            </p:stCondLst>
                            <p:childTnLst>
                              <p:par>
                                <p:cTn id="3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3000"/>
                            </p:stCondLst>
                            <p:childTnLst>
                              <p:par>
                                <p:cTn id="3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4000"/>
                            </p:stCondLst>
                            <p:childTnLst>
                              <p:par>
                                <p:cTn id="3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5000"/>
                            </p:stCondLst>
                            <p:childTnLst>
                              <p:par>
                                <p:cTn id="3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7000"/>
                            </p:stCondLst>
                            <p:childTnLst>
                              <p:par>
                                <p:cTn id="3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3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9000"/>
                            </p:stCondLst>
                            <p:childTnLst>
                              <p:par>
                                <p:cTn id="3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0000"/>
                            </p:stCondLst>
                            <p:childTnLst>
                              <p:par>
                                <p:cTn id="3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3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3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5000"/>
                            </p:stCondLst>
                            <p:childTnLst>
                              <p:par>
                                <p:cTn id="3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6000"/>
                            </p:stCondLst>
                            <p:childTnLst>
                              <p:par>
                                <p:cTn id="4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70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8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99000"/>
                            </p:stCondLst>
                            <p:childTnLst>
                              <p:par>
                                <p:cTn id="4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5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36000"/>
                            </p:stCondLst>
                            <p:childTnLst>
                              <p:par>
                                <p:cTn id="5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5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5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5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5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42000"/>
                            </p:stCondLst>
                            <p:childTnLst>
                              <p:par>
                                <p:cTn id="5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5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5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6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6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62000"/>
                            </p:stCondLst>
                            <p:childTnLst>
                              <p:par>
                                <p:cTn id="6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6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6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6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66000"/>
                            </p:stCondLst>
                            <p:childTnLst>
                              <p:par>
                                <p:cTn id="6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6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6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6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7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76000"/>
                            </p:stCondLst>
                            <p:childTnLst>
                              <p:par>
                                <p:cTn id="7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7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7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181000"/>
                            </p:stCondLst>
                            <p:childTnLst>
                              <p:par>
                                <p:cTn id="7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83000"/>
                            </p:stCondLst>
                            <p:childTnLst>
                              <p:par>
                                <p:cTn id="7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7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185000"/>
                            </p:stCondLst>
                            <p:childTnLst>
                              <p:par>
                                <p:cTn id="7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7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7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188000"/>
                            </p:stCondLst>
                            <p:childTnLst>
                              <p:par>
                                <p:cTn id="7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189000"/>
                            </p:stCondLst>
                            <p:childTnLst>
                              <p:par>
                                <p:cTn id="7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90000"/>
                            </p:stCondLst>
                            <p:childTnLst>
                              <p:par>
                                <p:cTn id="7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191000"/>
                            </p:stCondLst>
                            <p:childTnLst>
                              <p:par>
                                <p:cTn id="7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7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93000"/>
                            </p:stCondLst>
                            <p:childTnLst>
                              <p:par>
                                <p:cTn id="7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7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95000"/>
                            </p:stCondLst>
                            <p:childTnLst>
                              <p:par>
                                <p:cTn id="8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8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8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98000"/>
                            </p:stCondLst>
                            <p:childTnLst>
                              <p:par>
                                <p:cTn id="8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99000"/>
                            </p:stCondLst>
                            <p:childTnLst>
                              <p:par>
                                <p:cTn id="8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00000"/>
                            </p:stCondLst>
                            <p:childTnLst>
                              <p:par>
                                <p:cTn id="8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01000"/>
                            </p:stCondLst>
                            <p:childTnLst>
                              <p:par>
                                <p:cTn id="8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8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8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05000"/>
                            </p:stCondLst>
                            <p:childTnLst>
                              <p:par>
                                <p:cTn id="8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8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8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08000"/>
                            </p:stCondLst>
                            <p:childTnLst>
                              <p:par>
                                <p:cTn id="8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09000"/>
                            </p:stCondLst>
                            <p:childTnLst>
                              <p:par>
                                <p:cTn id="8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8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11000"/>
                            </p:stCondLst>
                            <p:childTnLst>
                              <p:par>
                                <p:cTn id="8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8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13000"/>
                            </p:stCondLst>
                            <p:childTnLst>
                              <p:par>
                                <p:cTn id="8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8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15000"/>
                            </p:stCondLst>
                            <p:childTnLst>
                              <p:par>
                                <p:cTn id="8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8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8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18000"/>
                            </p:stCondLst>
                            <p:childTnLst>
                              <p:par>
                                <p:cTn id="8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19000"/>
                            </p:stCondLst>
                            <p:childTnLst>
                              <p:par>
                                <p:cTn id="8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21000"/>
                            </p:stCondLst>
                            <p:childTnLst>
                              <p:par>
                                <p:cTn id="9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9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9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25000"/>
                            </p:stCondLst>
                            <p:childTnLst>
                              <p:par>
                                <p:cTn id="9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9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9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9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29000"/>
                            </p:stCondLst>
                            <p:childTnLst>
                              <p:par>
                                <p:cTn id="9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30000"/>
                            </p:stCondLst>
                            <p:childTnLst>
                              <p:par>
                                <p:cTn id="9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31000"/>
                            </p:stCondLst>
                            <p:childTnLst>
                              <p:par>
                                <p:cTn id="9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9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33000"/>
                            </p:stCondLst>
                            <p:childTnLst>
                              <p:par>
                                <p:cTn id="9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9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35000"/>
                            </p:stCondLst>
                            <p:childTnLst>
                              <p:par>
                                <p:cTn id="9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9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9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39000"/>
                            </p:stCondLst>
                            <p:childTnLst>
                              <p:par>
                                <p:cTn id="9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8" grpId="1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 bldLvl="0" animBg="1"/>
      <p:bldP spid="143" grpId="0" bldLvl="0" animBg="1"/>
      <p:bldP spid="144" grpId="0" bldLvl="0" animBg="1"/>
      <p:bldP spid="145" grpId="0" bldLvl="0" animBg="1"/>
      <p:bldP spid="146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57" grpId="0" bldLvl="0" animBg="1"/>
      <p:bldP spid="158" grpId="0" bldLvl="0" animBg="1"/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76" grpId="0" bldLvl="0" animBg="1"/>
      <p:bldP spid="177" grpId="0" bldLvl="0" animBg="1"/>
      <p:bldP spid="178" grpId="0" bldLvl="0" animBg="1"/>
      <p:bldP spid="179" grpId="0" bldLvl="0" animBg="1"/>
      <p:bldP spid="180" grpId="0" bldLvl="0" animBg="1"/>
      <p:bldP spid="181" grpId="0" bldLvl="0" animBg="1"/>
      <p:bldP spid="182" grpId="0" bldLvl="0" animBg="1"/>
      <p:bldP spid="183" grpId="0" bldLvl="0" animBg="1"/>
      <p:bldP spid="184" grpId="0" bldLvl="0" animBg="1"/>
      <p:bldP spid="185" grpId="0" bldLvl="0" animBg="1"/>
      <p:bldP spid="186" grpId="0" bldLvl="0" animBg="1"/>
      <p:bldP spid="187" grpId="0" bldLvl="0" animBg="1"/>
      <p:bldP spid="188" grpId="0" bldLvl="0" animBg="1"/>
      <p:bldP spid="189" grpId="0" bldLvl="0" animBg="1"/>
      <p:bldP spid="190" grpId="0" bldLvl="0" animBg="1"/>
      <p:bldP spid="191" grpId="0" bldLvl="0" animBg="1"/>
      <p:bldP spid="192" grpId="0" bldLvl="0" animBg="1"/>
      <p:bldP spid="193" grpId="0" bldLvl="0" animBg="1"/>
      <p:bldP spid="194" grpId="0" bldLvl="0" animBg="1"/>
      <p:bldP spid="195" grpId="0" bldLvl="0" animBg="1"/>
      <p:bldP spid="196" grpId="0" bldLvl="0" animBg="1"/>
      <p:bldP spid="197" grpId="0" bldLvl="0" animBg="1"/>
      <p:bldP spid="198" grpId="0" bldLvl="0" animBg="1"/>
      <p:bldP spid="199" grpId="0" bldLvl="0" animBg="1"/>
      <p:bldP spid="200" grpId="0" bldLvl="0" animBg="1"/>
      <p:bldP spid="201" grpId="0" bldLvl="0" animBg="1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8" grpId="0" bldLvl="0" animBg="1"/>
      <p:bldP spid="209" grpId="0" bldLvl="0" animBg="1"/>
      <p:bldP spid="210" grpId="0" bldLvl="0" animBg="1"/>
      <p:bldP spid="211" grpId="0" bldLvl="0" animBg="1"/>
      <p:bldP spid="212" grpId="0" bldLvl="0" animBg="1"/>
      <p:bldP spid="213" grpId="0" bldLvl="0" animBg="1"/>
      <p:bldP spid="214" grpId="0" bldLvl="0" animBg="1"/>
      <p:bldP spid="215" grpId="0" bldLvl="0" animBg="1"/>
      <p:bldP spid="216" grpId="0" bldLvl="0" animBg="1"/>
      <p:bldP spid="217" grpId="0" bldLvl="0" animBg="1"/>
      <p:bldP spid="218" grpId="0" bldLvl="0" animBg="1"/>
      <p:bldP spid="219" grpId="0" bldLvl="0" animBg="1"/>
      <p:bldP spid="220" grpId="0" bldLvl="0" animBg="1"/>
      <p:bldP spid="221" grpId="0" bldLvl="0" animBg="1"/>
      <p:bldP spid="222" grpId="0" bldLvl="0" animBg="1"/>
      <p:bldP spid="223" grpId="0" bldLvl="0" animBg="1"/>
      <p:bldP spid="224" grpId="0" bldLvl="0" animBg="1"/>
      <p:bldP spid="225" grpId="0" bldLvl="0" animBg="1"/>
      <p:bldP spid="226" grpId="0" bldLvl="0" animBg="1"/>
      <p:bldP spid="227" grpId="0" bldLvl="0" animBg="1"/>
      <p:bldP spid="228" grpId="0" bldLvl="0" animBg="1"/>
      <p:bldP spid="229" grpId="0" bldLvl="0" animBg="1"/>
      <p:bldP spid="230" grpId="0" bldLvl="0" animBg="1"/>
      <p:bldP spid="231" grpId="0" bldLvl="0" animBg="1"/>
      <p:bldP spid="232" grpId="0" bldLvl="0" animBg="1"/>
      <p:bldP spid="233" grpId="0" bldLvl="0" animBg="1"/>
      <p:bldP spid="234" grpId="0" bldLvl="0" animBg="1"/>
      <p:bldP spid="235" grpId="0" bldLvl="0" animBg="1"/>
      <p:bldP spid="236" grpId="0" bldLvl="0" animBg="1"/>
      <p:bldP spid="237" grpId="0" bldLvl="0" animBg="1"/>
      <p:bldP spid="238" grpId="0" bldLvl="0" animBg="1"/>
      <p:bldP spid="239" grpId="0" bldLvl="0" animBg="1"/>
      <p:bldP spid="240" grpId="0" bldLvl="0" animBg="1"/>
      <p:bldP spid="241" grpId="0" bldLvl="0" animBg="1"/>
      <p:bldP spid="242" grpId="0" bldLvl="0" animBg="1"/>
      <p:bldP spid="243" grpId="0" bldLvl="0" animBg="1"/>
      <p:bldP spid="244" grpId="0" bldLvl="0" animBg="1"/>
      <p:bldP spid="245" grpId="0" bldLvl="0" animBg="1"/>
      <p:bldP spid="246" grpId="0" bldLvl="0" animBg="1"/>
      <p:bldP spid="247" grpId="0" bldLvl="0" animBg="1"/>
      <p:bldP spid="248" grpId="0" bldLvl="0" animBg="1"/>
      <p:bldP spid="249" grpId="0" bldLvl="0" animBg="1"/>
      <p:bldP spid="250" grpId="0" bldLvl="0" animBg="1"/>
      <p:bldP spid="251" grpId="0" bldLvl="0" animBg="1"/>
      <p:bldP spid="252" grpId="0" bldLvl="0" animBg="1"/>
      <p:bldP spid="253" grpId="0" bldLvl="0" animBg="1"/>
      <p:bldP spid="254" grpId="0" bldLvl="0" animBg="1"/>
      <p:bldP spid="255" grpId="0" bldLvl="0" animBg="1"/>
      <p:bldP spid="256" grpId="0" bldLvl="0" animBg="1"/>
      <p:bldP spid="257" grpId="0" bldLvl="0" animBg="1"/>
      <p:bldP spid="258" grpId="0" bldLvl="0" animBg="1"/>
      <p:bldP spid="259" grpId="0" bldLvl="0" animBg="1"/>
      <p:bldP spid="260" grpId="0" bldLvl="0" animBg="1"/>
      <p:bldP spid="261" grpId="0" bldLvl="0" animBg="1"/>
      <p:bldP spid="262" grpId="0" bldLvl="0" animBg="1"/>
      <p:bldP spid="263" grpId="0" bldLvl="0" animBg="1"/>
      <p:bldP spid="264" grpId="0" bldLvl="0" animBg="1"/>
      <p:bldP spid="265" grpId="0" bldLvl="0" animBg="1"/>
      <p:bldP spid="266" grpId="0" bldLvl="0" animBg="1"/>
      <p:bldP spid="267" grpId="0" bldLvl="0" animBg="1"/>
      <p:bldP spid="268" grpId="0" bldLvl="0" animBg="1"/>
      <p:bldP spid="269" grpId="0" bldLvl="0" animBg="1"/>
      <p:bldP spid="270" grpId="0" bldLvl="0" animBg="1"/>
      <p:bldP spid="271" grpId="0" bldLvl="0" animBg="1"/>
      <p:bldP spid="272" grpId="0" bldLvl="0" animBg="1"/>
      <p:bldP spid="27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15" y="-31483"/>
            <a:ext cx="407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-2043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114800" y="272659"/>
            <a:ext cx="0" cy="4838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107273"/>
              </p:ext>
            </p:extLst>
          </p:nvPr>
        </p:nvGraphicFramePr>
        <p:xfrm>
          <a:off x="64701" y="666750"/>
          <a:ext cx="40005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9" name="Equation" r:id="rId4" imgW="4000320" imgH="1625400" progId="Equation.DSMT4">
                  <p:embed/>
                </p:oleObj>
              </mc:Choice>
              <mc:Fallback>
                <p:oleObj name="Equation" r:id="rId4" imgW="400032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1" y="666750"/>
                        <a:ext cx="4000500" cy="162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775944"/>
              </p:ext>
            </p:extLst>
          </p:nvPr>
        </p:nvGraphicFramePr>
        <p:xfrm>
          <a:off x="90379" y="2543408"/>
          <a:ext cx="22447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0" name="Equation" r:id="rId6" imgW="2247840" imgH="2070000" progId="Equation.DSMT4">
                  <p:embed/>
                </p:oleObj>
              </mc:Choice>
              <mc:Fallback>
                <p:oleObj name="Equation" r:id="rId6" imgW="2247840" imgH="20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9" y="2543408"/>
                        <a:ext cx="2244725" cy="207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92247"/>
              </p:ext>
            </p:extLst>
          </p:nvPr>
        </p:nvGraphicFramePr>
        <p:xfrm>
          <a:off x="4205287" y="427517"/>
          <a:ext cx="37957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" name="Equation" r:id="rId8" imgW="3797280" imgH="812520" progId="Equation.DSMT4">
                  <p:embed/>
                </p:oleObj>
              </mc:Choice>
              <mc:Fallback>
                <p:oleObj name="Equation" r:id="rId8" imgW="379728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7" y="427517"/>
                        <a:ext cx="379571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27033"/>
              </p:ext>
            </p:extLst>
          </p:nvPr>
        </p:nvGraphicFramePr>
        <p:xfrm>
          <a:off x="4261874" y="1232928"/>
          <a:ext cx="240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" name="Equation" r:id="rId10" imgW="2400120" imgH="736560" progId="Equation.DSMT4">
                  <p:embed/>
                </p:oleObj>
              </mc:Choice>
              <mc:Fallback>
                <p:oleObj name="Equation" r:id="rId10" imgW="2400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1874" y="1232928"/>
                        <a:ext cx="2400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114926"/>
              </p:ext>
            </p:extLst>
          </p:nvPr>
        </p:nvGraphicFramePr>
        <p:xfrm>
          <a:off x="4191000" y="1961241"/>
          <a:ext cx="4356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3" name="Equation" r:id="rId12" imgW="4356000" imgH="812520" progId="Equation.DSMT4">
                  <p:embed/>
                </p:oleObj>
              </mc:Choice>
              <mc:Fallback>
                <p:oleObj name="Equation" r:id="rId12" imgW="4356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91000" y="1961241"/>
                        <a:ext cx="4356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80569"/>
              </p:ext>
            </p:extLst>
          </p:nvPr>
        </p:nvGraphicFramePr>
        <p:xfrm>
          <a:off x="4178580" y="2789717"/>
          <a:ext cx="4121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" name="Equation" r:id="rId14" imgW="4127400" imgH="812520" progId="Equation.DSMT4">
                  <p:embed/>
                </p:oleObj>
              </mc:Choice>
              <mc:Fallback>
                <p:oleObj name="Equation" r:id="rId14" imgW="41274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580" y="2789717"/>
                        <a:ext cx="41211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84378"/>
              </p:ext>
            </p:extLst>
          </p:nvPr>
        </p:nvGraphicFramePr>
        <p:xfrm>
          <a:off x="4191000" y="3588942"/>
          <a:ext cx="274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" name="Equation" r:id="rId16" imgW="2743200" imgH="736560" progId="Equation.DSMT4">
                  <p:embed/>
                </p:oleObj>
              </mc:Choice>
              <mc:Fallback>
                <p:oleObj name="Equation" r:id="rId16" imgW="2743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91000" y="3588942"/>
                        <a:ext cx="2743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78747"/>
              </p:ext>
            </p:extLst>
          </p:nvPr>
        </p:nvGraphicFramePr>
        <p:xfrm>
          <a:off x="4167369" y="4321920"/>
          <a:ext cx="4902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" name="Equation" r:id="rId18" imgW="4902120" imgH="812520" progId="Equation.DSMT4">
                  <p:embed/>
                </p:oleObj>
              </mc:Choice>
              <mc:Fallback>
                <p:oleObj name="Equation" r:id="rId18" imgW="49021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67369" y="4321920"/>
                        <a:ext cx="4902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947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7391400" y="44748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7276435" y="1485528"/>
            <a:ext cx="186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209550"/>
            <a:ext cx="114300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2037021" y="33470"/>
            <a:ext cx="388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-1" y="741356"/>
            <a:ext cx="7106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4c,d/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/26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22520"/>
              </p:ext>
            </p:extLst>
          </p:nvPr>
        </p:nvGraphicFramePr>
        <p:xfrm>
          <a:off x="228600" y="1264576"/>
          <a:ext cx="3492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8" imgW="3492360" imgH="812520" progId="Equation.DSMT4">
                  <p:embed/>
                </p:oleObj>
              </mc:Choice>
              <mc:Fallback>
                <p:oleObj name="Equation" r:id="rId8" imgW="34923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1264576"/>
                        <a:ext cx="34925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59626"/>
              </p:ext>
            </p:extLst>
          </p:nvPr>
        </p:nvGraphicFramePr>
        <p:xfrm>
          <a:off x="217967" y="2169782"/>
          <a:ext cx="304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10" imgW="3047760" imgH="736560" progId="Equation.DSMT4">
                  <p:embed/>
                </p:oleObj>
              </mc:Choice>
              <mc:Fallback>
                <p:oleObj name="Equation" r:id="rId10" imgW="3047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967" y="2169782"/>
                        <a:ext cx="3048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4419600" y="2380260"/>
            <a:ext cx="4648200" cy="2706090"/>
          </a:xfrm>
          <a:prstGeom prst="cloudCallout">
            <a:avLst>
              <a:gd name="adj1" fmla="val -55980"/>
              <a:gd name="adj2" fmla="val -609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14900" y="2772183"/>
            <a:ext cx="361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4c,d/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/26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14" name="Oval 313"/>
          <p:cNvSpPr/>
          <p:nvPr/>
        </p:nvSpPr>
        <p:spPr>
          <a:xfrm>
            <a:off x="7844655" y="4400550"/>
            <a:ext cx="842092" cy="69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0100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2" grpId="1" animBg="1"/>
      <p:bldP spid="11" grpId="0"/>
      <p:bldP spid="11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0" y="3347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4/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/26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28463"/>
              </p:ext>
            </p:extLst>
          </p:nvPr>
        </p:nvGraphicFramePr>
        <p:xfrm>
          <a:off x="228600" y="742950"/>
          <a:ext cx="35433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3" imgW="3543120" imgH="2920680" progId="Equation.DSMT4">
                  <p:embed/>
                </p:oleObj>
              </mc:Choice>
              <mc:Fallback>
                <p:oleObj name="Equation" r:id="rId3" imgW="3543120" imgH="2920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42950"/>
                        <a:ext cx="35433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800" y="1044762"/>
            <a:ext cx="0" cy="375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8393"/>
              </p:ext>
            </p:extLst>
          </p:nvPr>
        </p:nvGraphicFramePr>
        <p:xfrm>
          <a:off x="4603750" y="796925"/>
          <a:ext cx="318452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5" imgW="3187440" imgH="2768400" progId="Equation.DSMT4">
                  <p:embed/>
                </p:oleObj>
              </mc:Choice>
              <mc:Fallback>
                <p:oleObj name="Equation" r:id="rId5" imgW="3187440" imgH="276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796925"/>
                        <a:ext cx="3184525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7391400" y="44748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7276435" y="1485528"/>
            <a:ext cx="186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2037021" y="33470"/>
            <a:ext cx="388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419600" y="2380260"/>
            <a:ext cx="4648200" cy="1791690"/>
          </a:xfrm>
          <a:prstGeom prst="cloudCallout">
            <a:avLst>
              <a:gd name="adj1" fmla="val -55980"/>
              <a:gd name="adj2" fmla="val -609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14900" y="2772183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14" name="Oval 313"/>
          <p:cNvSpPr/>
          <p:nvPr/>
        </p:nvSpPr>
        <p:spPr>
          <a:xfrm>
            <a:off x="7744210" y="3276105"/>
            <a:ext cx="842092" cy="69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02831" y="709100"/>
            <a:ext cx="3068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6" name="Object 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81857"/>
              </p:ext>
            </p:extLst>
          </p:nvPr>
        </p:nvGraphicFramePr>
        <p:xfrm>
          <a:off x="733632" y="1268839"/>
          <a:ext cx="3111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7" imgW="3111480" imgH="812520" progId="Equation.DSMT4">
                  <p:embed/>
                </p:oleObj>
              </mc:Choice>
              <mc:Fallback>
                <p:oleObj name="Equation" r:id="rId7" imgW="3111480" imgH="8125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632" y="1268839"/>
                        <a:ext cx="31115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Object 3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80243"/>
              </p:ext>
            </p:extLst>
          </p:nvPr>
        </p:nvGraphicFramePr>
        <p:xfrm>
          <a:off x="736859" y="2135614"/>
          <a:ext cx="3340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9" imgW="3340080" imgH="812520" progId="Equation.DSMT4">
                  <p:embed/>
                </p:oleObj>
              </mc:Choice>
              <mc:Fallback>
                <p:oleObj name="Equation" r:id="rId9" imgW="3340080" imgH="8125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6859" y="2135614"/>
                        <a:ext cx="3340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" name="Object 3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03625"/>
              </p:ext>
            </p:extLst>
          </p:nvPr>
        </p:nvGraphicFramePr>
        <p:xfrm>
          <a:off x="2386013" y="900113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11" imgW="304560" imgH="279360" progId="Equation.DSMT4">
                  <p:embed/>
                </p:oleObj>
              </mc:Choice>
              <mc:Fallback>
                <p:oleObj name="Equation" r:id="rId11" imgW="3045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900113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9" name="Picture 318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88" y="243397"/>
            <a:ext cx="1069459" cy="10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1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1" grpId="0"/>
      <p:bldP spid="11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2743200" y="-13121"/>
            <a:ext cx="3136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495800" y="504170"/>
            <a:ext cx="0" cy="4803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85255"/>
              </p:ext>
            </p:extLst>
          </p:nvPr>
        </p:nvGraphicFramePr>
        <p:xfrm>
          <a:off x="287338" y="474663"/>
          <a:ext cx="273685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" name="Equation" r:id="rId4" imgW="3111480" imgH="5003640" progId="Equation.DSMT4">
                  <p:embed/>
                </p:oleObj>
              </mc:Choice>
              <mc:Fallback>
                <p:oleObj name="Equation" r:id="rId4" imgW="3111480" imgH="5003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74663"/>
                        <a:ext cx="273685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2163895" y="4309030"/>
            <a:ext cx="871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14043"/>
              </p:ext>
            </p:extLst>
          </p:nvPr>
        </p:nvGraphicFramePr>
        <p:xfrm>
          <a:off x="3036094" y="4217987"/>
          <a:ext cx="10239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" name="Equation" r:id="rId6" imgW="1028520" imgH="736560" progId="Equation.DSMT4">
                  <p:embed/>
                </p:oleObj>
              </mc:Choice>
              <mc:Fallback>
                <p:oleObj name="Equation" r:id="rId6" imgW="1028520" imgH="736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94" y="4217987"/>
                        <a:ext cx="102393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59422"/>
              </p:ext>
            </p:extLst>
          </p:nvPr>
        </p:nvGraphicFramePr>
        <p:xfrm>
          <a:off x="4838149" y="417844"/>
          <a:ext cx="2991951" cy="293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Equation" r:id="rId8" imgW="3340080" imgH="3276360" progId="Equation.DSMT4">
                  <p:embed/>
                </p:oleObj>
              </mc:Choice>
              <mc:Fallback>
                <p:oleObj name="Equation" r:id="rId8" imgW="3340080" imgH="3276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149" y="417844"/>
                        <a:ext cx="2991951" cy="2935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648198" y="3481589"/>
            <a:ext cx="871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05341"/>
              </p:ext>
            </p:extLst>
          </p:nvPr>
        </p:nvGraphicFramePr>
        <p:xfrm>
          <a:off x="5494668" y="3387004"/>
          <a:ext cx="1054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" name="Equation" r:id="rId10" imgW="1054080" imgH="736560" progId="Equation.DSMT4">
                  <p:embed/>
                </p:oleObj>
              </mc:Choice>
              <mc:Fallback>
                <p:oleObj name="Equation" r:id="rId10" imgW="1054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94668" y="3387004"/>
                        <a:ext cx="1054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08832"/>
              </p:ext>
            </p:extLst>
          </p:nvPr>
        </p:nvGraphicFramePr>
        <p:xfrm>
          <a:off x="4603750" y="18097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Equation" r:id="rId12" imgW="304560" imgH="279360" progId="Equation.DSMT4">
                  <p:embed/>
                </p:oleObj>
              </mc:Choice>
              <mc:Fallback>
                <p:oleObj name="Equation" r:id="rId12" imgW="30456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180975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713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717060" y="2159888"/>
            <a:ext cx="1949626" cy="1949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488" y="703060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419600" y="122331"/>
            <a:ext cx="0" cy="4803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858540" y="670619"/>
            <a:ext cx="871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2531" y="-19050"/>
            <a:ext cx="42246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300000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Lan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8500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3500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9704" y="1210541"/>
            <a:ext cx="4684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12682"/>
              </p:ext>
            </p:extLst>
          </p:nvPr>
        </p:nvGraphicFramePr>
        <p:xfrm>
          <a:off x="4926012" y="1775114"/>
          <a:ext cx="36845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Equation" r:id="rId7" imgW="3695400" imgH="1282680" progId="Equation.DSMT4">
                  <p:embed/>
                </p:oleObj>
              </mc:Choice>
              <mc:Fallback>
                <p:oleObj name="Equation" r:id="rId7" imgW="3695400" imgH="1282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2" y="1775114"/>
                        <a:ext cx="3684588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888666" y="2623705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74534" y="3104182"/>
            <a:ext cx="4669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88858"/>
              </p:ext>
            </p:extLst>
          </p:nvPr>
        </p:nvGraphicFramePr>
        <p:xfrm>
          <a:off x="4953000" y="4005137"/>
          <a:ext cx="265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Equation" r:id="rId9" imgW="2654280" imgH="431640" progId="Equation.DSMT4">
                  <p:embed/>
                </p:oleObj>
              </mc:Choice>
              <mc:Fallback>
                <p:oleObj name="Equation" r:id="rId9" imgW="26542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05137"/>
                        <a:ext cx="2654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7382" r="20120" b="2"/>
          <a:stretch/>
        </p:blipFill>
        <p:spPr>
          <a:xfrm>
            <a:off x="7958468" y="44748"/>
            <a:ext cx="1033132" cy="10331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38" name="TextBox 37"/>
          <p:cNvSpPr txBox="1"/>
          <p:nvPr/>
        </p:nvSpPr>
        <p:spPr>
          <a:xfrm>
            <a:off x="7619999" y="1007858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16" y="273771"/>
            <a:ext cx="630981" cy="630981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5099335" y="2190750"/>
            <a:ext cx="3282665" cy="1944090"/>
          </a:xfrm>
          <a:prstGeom prst="cloudCallout">
            <a:avLst>
              <a:gd name="adj1" fmla="val -69739"/>
              <a:gd name="adj2" fmla="val -761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57559" y="2587200"/>
            <a:ext cx="2873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38" name="Oval 337"/>
          <p:cNvSpPr/>
          <p:nvPr/>
        </p:nvSpPr>
        <p:spPr>
          <a:xfrm>
            <a:off x="7960952" y="4393624"/>
            <a:ext cx="842092" cy="69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7543800" y="3870404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0497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26" grpId="0"/>
      <p:bldP spid="17" grpId="0"/>
      <p:bldP spid="38" grpId="0"/>
      <p:bldP spid="27" grpId="0" animBg="1"/>
      <p:bldP spid="27" grpId="1" animBg="1"/>
      <p:bldP spid="29" grpId="0"/>
      <p:bldP spid="29" grpId="1"/>
      <p:bldP spid="31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8" grpId="1" animBg="1"/>
      <p:bldP spid="3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5393" y="3090576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47800" y="103317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dẫn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04800" y="1920411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5,6,7,8 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– T 25,26</a:t>
            </a:r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20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25E670A-F252-425E-8FBD-2584A901E93B}"/>
              </a:ext>
            </a:extLst>
          </p:cNvPr>
          <p:cNvSpPr/>
          <p:nvPr/>
        </p:nvSpPr>
        <p:spPr>
          <a:xfrm>
            <a:off x="1672921" y="4119995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F13D352-FF12-4774-BF7F-7823AED9D71C}"/>
              </a:ext>
            </a:extLst>
          </p:cNvPr>
          <p:cNvGrpSpPr/>
          <p:nvPr/>
        </p:nvGrpSpPr>
        <p:grpSpPr>
          <a:xfrm>
            <a:off x="159710" y="1067761"/>
            <a:ext cx="2050090" cy="1061828"/>
            <a:chOff x="21294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xmlns="" id="{E98F7850-E8A1-4D65-AB4B-DB9606909211}"/>
                </a:ext>
              </a:extLst>
            </p:cNvPr>
            <p:cNvSpPr/>
            <p:nvPr/>
          </p:nvSpPr>
          <p:spPr>
            <a:xfrm>
              <a:off x="21294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2BFA5FA8-BCB5-4109-A323-D465A630B106}"/>
                </a:ext>
              </a:extLst>
            </p:cNvPr>
            <p:cNvSpPr txBox="1"/>
            <p:nvPr/>
          </p:nvSpPr>
          <p:spPr>
            <a:xfrm>
              <a:off x="786852" y="2009068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2197C0D-4039-4F65-A23B-3D8031420B89}"/>
              </a:ext>
            </a:extLst>
          </p:cNvPr>
          <p:cNvGrpSpPr/>
          <p:nvPr/>
        </p:nvGrpSpPr>
        <p:grpSpPr>
          <a:xfrm>
            <a:off x="4517246" y="164527"/>
            <a:ext cx="2874153" cy="1116988"/>
            <a:chOff x="6812796" y="570522"/>
            <a:chExt cx="2812227" cy="1415773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xmlns="" id="{A125F3E3-B2C7-4AA0-9D9F-E550F085FF67}"/>
                </a:ext>
              </a:extLst>
            </p:cNvPr>
            <p:cNvSpPr/>
            <p:nvPr/>
          </p:nvSpPr>
          <p:spPr>
            <a:xfrm>
              <a:off x="6812796" y="570522"/>
              <a:ext cx="2812227" cy="1415773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0C48347C-72DD-4A44-99EC-6A94926D6872}"/>
                </a:ext>
              </a:extLst>
            </p:cNvPr>
            <p:cNvSpPr txBox="1"/>
            <p:nvPr/>
          </p:nvSpPr>
          <p:spPr>
            <a:xfrm>
              <a:off x="7298560" y="870299"/>
              <a:ext cx="1704633" cy="105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743DAFD-E003-42CA-BE1A-E2285E182AD8}"/>
              </a:ext>
            </a:extLst>
          </p:cNvPr>
          <p:cNvGrpSpPr/>
          <p:nvPr/>
        </p:nvGrpSpPr>
        <p:grpSpPr>
          <a:xfrm>
            <a:off x="6476956" y="1340205"/>
            <a:ext cx="2271617" cy="1061828"/>
            <a:chOff x="6997439" y="2637931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xmlns="" id="{D2EA517D-9760-4CA9-AF11-05ED30AE9EC4}"/>
                </a:ext>
              </a:extLst>
            </p:cNvPr>
            <p:cNvSpPr/>
            <p:nvPr/>
          </p:nvSpPr>
          <p:spPr>
            <a:xfrm>
              <a:off x="6997439" y="2637931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74DC3889-63BE-4E10-AD0D-8A371EC699CD}"/>
                </a:ext>
              </a:extLst>
            </p:cNvPr>
            <p:cNvSpPr txBox="1"/>
            <p:nvPr/>
          </p:nvSpPr>
          <p:spPr>
            <a:xfrm>
              <a:off x="7522714" y="3173204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xmlns="" id="{C0ADFAA8-8CC7-4D2F-BE3A-F51CE7B478C5}"/>
              </a:ext>
            </a:extLst>
          </p:cNvPr>
          <p:cNvSpPr/>
          <p:nvPr/>
        </p:nvSpPr>
        <p:spPr>
          <a:xfrm>
            <a:off x="1828800" y="1743941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5A49C3E4-32FC-415B-B0A0-356A49F60C39}"/>
              </a:ext>
            </a:extLst>
          </p:cNvPr>
          <p:cNvGrpSpPr/>
          <p:nvPr/>
        </p:nvGrpSpPr>
        <p:grpSpPr>
          <a:xfrm>
            <a:off x="4876800" y="2434900"/>
            <a:ext cx="2684698" cy="1203650"/>
            <a:chOff x="5932849" y="2357647"/>
            <a:chExt cx="3579597" cy="1604865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xmlns="" id="{68EA85BB-1601-4E2D-ADD0-C19C55EB126D}"/>
                </a:ext>
              </a:extLst>
            </p:cNvPr>
            <p:cNvSpPr/>
            <p:nvPr/>
          </p:nvSpPr>
          <p:spPr>
            <a:xfrm>
              <a:off x="5932849" y="2357647"/>
              <a:ext cx="3579597" cy="1604865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A9806B95-6633-468E-AD43-6EB5B873C8E4}"/>
                </a:ext>
              </a:extLst>
            </p:cNvPr>
            <p:cNvSpPr txBox="1"/>
            <p:nvPr/>
          </p:nvSpPr>
          <p:spPr>
            <a:xfrm>
              <a:off x="6750833" y="2812952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xmlns="" id="{4D192A4C-5FF9-467E-AFB9-70CB46ACE2C9}"/>
              </a:ext>
            </a:extLst>
          </p:cNvPr>
          <p:cNvSpPr/>
          <p:nvPr/>
        </p:nvSpPr>
        <p:spPr>
          <a:xfrm>
            <a:off x="101240" y="25720"/>
            <a:ext cx="7115667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AI NHANH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HƠN?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xmlns="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7446"/>
            <a:ext cx="5637608" cy="309641"/>
          </a:xfrm>
          <a:prstGeom prst="rect">
            <a:avLst/>
          </a:prstGeom>
        </p:spPr>
      </p:pic>
      <p:pic>
        <p:nvPicPr>
          <p:cNvPr id="6" name="Picture 5" descr="https://i.ytimg.com/vi/lqDJry5Ehw0/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" y="1499399"/>
            <a:ext cx="2447996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67000" y="1200150"/>
            <a:ext cx="6248400" cy="2514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10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0158" y="1220535"/>
            <a:ext cx="1026563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3507" y="1265564"/>
            <a:ext cx="1027589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5858" y="148375"/>
            <a:ext cx="884491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Flowchart: Process 1"/>
          <p:cNvSpPr/>
          <p:nvPr/>
        </p:nvSpPr>
        <p:spPr>
          <a:xfrm>
            <a:off x="144719" y="1894521"/>
            <a:ext cx="5189282" cy="31913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588" y="1994106"/>
            <a:ext cx="283397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1)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425" y="2802119"/>
            <a:ext cx="28237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2170" y="3604882"/>
            <a:ext cx="284421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171" y="4400550"/>
            <a:ext cx="282357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248400" y="1875317"/>
            <a:ext cx="2732368" cy="322036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01668"/>
              </p:ext>
            </p:extLst>
          </p:nvPr>
        </p:nvGraphicFramePr>
        <p:xfrm>
          <a:off x="685800" y="2030082"/>
          <a:ext cx="2603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Equation" r:id="rId4" imgW="2603160" imgH="507960" progId="Equation.DSMT4">
                  <p:embed/>
                </p:oleObj>
              </mc:Choice>
              <mc:Fallback>
                <p:oleObj name="Equation" r:id="rId4" imgW="260316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30082"/>
                        <a:ext cx="2603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73465"/>
              </p:ext>
            </p:extLst>
          </p:nvPr>
        </p:nvGraphicFramePr>
        <p:xfrm>
          <a:off x="678729" y="2873448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Equation" r:id="rId6" imgW="2590560" imgH="507960" progId="Equation.DSMT4">
                  <p:embed/>
                </p:oleObj>
              </mc:Choice>
              <mc:Fallback>
                <p:oleObj name="Equation" r:id="rId6" imgW="259056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29" y="2873448"/>
                        <a:ext cx="259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90827"/>
              </p:ext>
            </p:extLst>
          </p:nvPr>
        </p:nvGraphicFramePr>
        <p:xfrm>
          <a:off x="661749" y="366395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" name="Equation" r:id="rId8" imgW="2590560" imgH="507960" progId="Equation.DSMT4">
                  <p:embed/>
                </p:oleObj>
              </mc:Choice>
              <mc:Fallback>
                <p:oleObj name="Equation" r:id="rId8" imgW="25905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49" y="3663950"/>
                        <a:ext cx="259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17926"/>
              </p:ext>
            </p:extLst>
          </p:nvPr>
        </p:nvGraphicFramePr>
        <p:xfrm>
          <a:off x="681176" y="444279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" name="Equation" r:id="rId10" imgW="2590560" imgH="507960" progId="Equation.DSMT4">
                  <p:embed/>
                </p:oleObj>
              </mc:Choice>
              <mc:Fallback>
                <p:oleObj name="Equation" r:id="rId10" imgW="259056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76" y="4442790"/>
                        <a:ext cx="259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1930"/>
              </p:ext>
            </p:extLst>
          </p:nvPr>
        </p:nvGraphicFramePr>
        <p:xfrm>
          <a:off x="6891338" y="2070100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" name="Equation" r:id="rId12" imgW="1714320" imgH="317160" progId="Equation.DSMT4">
                  <p:embed/>
                </p:oleObj>
              </mc:Choice>
              <mc:Fallback>
                <p:oleObj name="Equation" r:id="rId12" imgW="171432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2070100"/>
                        <a:ext cx="171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39938"/>
              </p:ext>
            </p:extLst>
          </p:nvPr>
        </p:nvGraphicFramePr>
        <p:xfrm>
          <a:off x="6896100" y="2901950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" name="Equation" r:id="rId14" imgW="1714320" imgH="317160" progId="Equation.DSMT4">
                  <p:embed/>
                </p:oleObj>
              </mc:Choice>
              <mc:Fallback>
                <p:oleObj name="Equation" r:id="rId14" imgW="171432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2901950"/>
                        <a:ext cx="171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94031"/>
              </p:ext>
            </p:extLst>
          </p:nvPr>
        </p:nvGraphicFramePr>
        <p:xfrm>
          <a:off x="6896100" y="3697288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Equation" r:id="rId16" imgW="1714320" imgH="317160" progId="Equation.DSMT4">
                  <p:embed/>
                </p:oleObj>
              </mc:Choice>
              <mc:Fallback>
                <p:oleObj name="Equation" r:id="rId16" imgW="1714320" imgH="317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3697288"/>
                        <a:ext cx="171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88489"/>
              </p:ext>
            </p:extLst>
          </p:nvPr>
        </p:nvGraphicFramePr>
        <p:xfrm>
          <a:off x="6883400" y="4514850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Equation" r:id="rId18" imgW="1726920" imgH="317160" progId="Equation.DSMT4">
                  <p:embed/>
                </p:oleObj>
              </mc:Choice>
              <mc:Fallback>
                <p:oleObj name="Equation" r:id="rId18" imgW="172692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4514850"/>
                        <a:ext cx="1727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324600" y="1951573"/>
            <a:ext cx="19900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4186" y="2802118"/>
            <a:ext cx="182008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64304" y="3567699"/>
            <a:ext cx="183885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21772" y="4374408"/>
            <a:ext cx="161051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 </a:t>
            </a:r>
          </a:p>
        </p:txBody>
      </p:sp>
      <p:sp>
        <p:nvSpPr>
          <p:cNvPr id="43" name="Cloud Callout 42"/>
          <p:cNvSpPr/>
          <p:nvPr/>
        </p:nvSpPr>
        <p:spPr>
          <a:xfrm>
            <a:off x="4632778" y="428891"/>
            <a:ext cx="4465670" cy="3160529"/>
          </a:xfrm>
          <a:prstGeom prst="cloudCallout">
            <a:avLst>
              <a:gd name="adj1" fmla="val -33872"/>
              <a:gd name="adj2" fmla="val 965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17757" y="771056"/>
            <a:ext cx="38011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00216 L -0.42222 -0.469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3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216 L -0.42952 0.168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8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32 L -0.42917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648 L -0.42535 0.311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5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7" grpId="0"/>
      <p:bldP spid="47" grpId="0"/>
      <p:bldP spid="2" grpId="0" animBg="1"/>
      <p:bldP spid="5" grpId="0"/>
      <p:bldP spid="21" grpId="0"/>
      <p:bldP spid="24" grpId="0"/>
      <p:bldP spid="25" grpId="0"/>
      <p:bldP spid="9" grpId="0" animBg="1"/>
      <p:bldP spid="9" grpId="1" animBg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5063F-67B2-406E-B9A8-6852E6EF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76250"/>
            <a:ext cx="87630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“+”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“-”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“+”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“-”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“-”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“+”.</a:t>
            </a:r>
          </a:p>
          <a:p>
            <a:endParaRPr lang="vi-VN" dirty="0"/>
          </a:p>
        </p:txBody>
      </p:sp>
      <p:sp>
        <p:nvSpPr>
          <p:cNvPr id="4" name="Cloud Callout 3"/>
          <p:cNvSpPr/>
          <p:nvPr/>
        </p:nvSpPr>
        <p:spPr>
          <a:xfrm>
            <a:off x="381000" y="285750"/>
            <a:ext cx="6248400" cy="4648200"/>
          </a:xfrm>
          <a:prstGeom prst="cloudCallout">
            <a:avLst>
              <a:gd name="adj1" fmla="val 69509"/>
              <a:gd name="adj2" fmla="val 2741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840135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28950"/>
            <a:ext cx="2222972" cy="22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6B765C-E492-4D9D-B326-A1DF01AF5D4B}"/>
              </a:ext>
            </a:extLst>
          </p:cNvPr>
          <p:cNvSpPr/>
          <p:nvPr/>
        </p:nvSpPr>
        <p:spPr>
          <a:xfrm>
            <a:off x="-97466" y="1615089"/>
            <a:ext cx="7239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THỨ TỰ THỰC HIỆN CÁC PHÉP TÍNH. QUY TẮC DẤU NGOẶC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C864D8-94FF-41B2-991B-05EF775C1920}"/>
              </a:ext>
            </a:extLst>
          </p:cNvPr>
          <p:cNvSpPr/>
          <p:nvPr/>
        </p:nvSpPr>
        <p:spPr>
          <a:xfrm>
            <a:off x="1981694" y="577986"/>
            <a:ext cx="2708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21,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BÀI 4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6D747D-C415-4964-A59E-F785BB764022}"/>
              </a:ext>
            </a:extLst>
          </p:cNvPr>
          <p:cNvSpPr/>
          <p:nvPr/>
        </p:nvSpPr>
        <p:spPr>
          <a:xfrm>
            <a:off x="1066800" y="9021"/>
            <a:ext cx="49943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solidFill>
                  <a:srgbClr val="C00000"/>
                </a:solidFill>
              </a:rPr>
              <a:t>CHƯƠNG I: SỐ HỮU TỈ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B373F0C2-A895-4718-B076-FA6AE686B6F1}"/>
              </a:ext>
            </a:extLst>
          </p:cNvPr>
          <p:cNvSpPr/>
          <p:nvPr/>
        </p:nvSpPr>
        <p:spPr>
          <a:xfrm>
            <a:off x="2689915" y="3448407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xmlns="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4128</TotalTime>
  <Words>2256</Words>
  <Application>Microsoft Office PowerPoint</Application>
  <PresentationFormat>On-screen Show (16:9)</PresentationFormat>
  <Paragraphs>1496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My PC</cp:lastModifiedBy>
  <cp:revision>294</cp:revision>
  <dcterms:created xsi:type="dcterms:W3CDTF">2021-07-22T17:31:00Z</dcterms:created>
  <dcterms:modified xsi:type="dcterms:W3CDTF">2024-10-15T03:07:28Z</dcterms:modified>
</cp:coreProperties>
</file>