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4" r:id="rId2"/>
    <p:sldId id="256" r:id="rId3"/>
    <p:sldId id="302" r:id="rId4"/>
    <p:sldId id="279" r:id="rId5"/>
    <p:sldId id="316" r:id="rId6"/>
    <p:sldId id="331" r:id="rId7"/>
    <p:sldId id="332" r:id="rId8"/>
    <p:sldId id="333" r:id="rId9"/>
    <p:sldId id="276" r:id="rId10"/>
    <p:sldId id="298" r:id="rId11"/>
    <p:sldId id="327" r:id="rId12"/>
    <p:sldId id="325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04"/>
    <a:srgbClr val="FDE2AB"/>
    <a:srgbClr val="E9CF9D"/>
    <a:srgbClr val="D0EAE8"/>
    <a:srgbClr val="03708F"/>
    <a:srgbClr val="EF4B66"/>
    <a:srgbClr val="FBCDCD"/>
    <a:srgbClr val="F7A5A5"/>
    <a:srgbClr val="7192A9"/>
    <a:srgbClr val="F3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61" y="136015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65399"/>
            <a:ext cx="11478581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Let’s get ready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10 a.m. We are meeting Dr Saito at 10:15.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The first camera phone appeared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at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May 1999 in Japan.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We will be away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In the UK, supermarkets always close early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think language barriers will disappear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30 years. 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491140" y="215831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957918" y="3626088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577231" y="432446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540398" y="5081925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452090" y="5822520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21115"/>
            <a:ext cx="100113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text with the prepositions from the box. Use each preposition only ONCE.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79039" y="2925219"/>
            <a:ext cx="116301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</a:rPr>
              <a:t>I think smartphones will change a lot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near future. They will be much thinner.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home. They might check the latest news (4)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Internet. We won’t have to wait (5)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a long time for these super smartphones. </a:t>
            </a:r>
            <a:endParaRPr lang="en-US" sz="3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2049528" y="2118550"/>
            <a:ext cx="8242789" cy="545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ChronicaPro"/>
              </a:rPr>
              <a:t>in 		on 		at 		for 		by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7951284" y="27823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5706118" y="324914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1273574" y="4694934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10134109" y="4705567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7036625" y="52170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93308"/>
            <a:ext cx="10868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second sentence so that it has the same meaning as the first sentence.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1672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45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628983" y="1763067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Jack is one of her cousins.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Jack 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Is this one of his tablets?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Can I borrow a pencil of yours?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2171269" y="2059482"/>
            <a:ext cx="2809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2171269" y="3034123"/>
            <a:ext cx="244849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910315" y="4025155"/>
            <a:ext cx="343732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808381" y="4998045"/>
            <a:ext cx="327074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360693" y="6000080"/>
            <a:ext cx="39869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56915"/>
            <a:ext cx="1028740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Tell each other whether you agree or disagree with the following ideas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380001" y="2339205"/>
            <a:ext cx="96850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We should not use our smartphones for more than a few hours every day.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By 2050, the way people communicate with each other will be different from now.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82" y="13216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26018" y="2568848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1517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442733"/>
            <a:ext cx="653739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2" y="2623656"/>
            <a:ext cx="3829587" cy="38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Where is 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Prepositions of place and time</a:t>
            </a:r>
          </a:p>
          <a:p>
            <a:r>
              <a:rPr lang="en-US" dirty="0">
                <a:solidFill>
                  <a:schemeClr val="tx1"/>
                </a:solidFill>
              </a:rPr>
              <a:t>Possessive pronouns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21522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Complete the sentences with 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at, in, in front of, on, opposite,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under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Circle the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correct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preposition.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3. Complete the text with the prepositions from the box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/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5: Complete the second sentence so that it has the same meaning as the first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90339"/>
            <a:ext cx="5743692" cy="7041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Work in pairs. Tell each other whether you agree or disagree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ideas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935843" y="1153437"/>
            <a:ext cx="70697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Answer 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</a:t>
            </a:r>
            <a:r>
              <a:rPr lang="en-US" sz="3600"/>
              <a:t>will </a:t>
            </a:r>
            <a:r>
              <a:rPr lang="en-US" sz="3600" smtClean="0"/>
              <a:t>smartphones </a:t>
            </a:r>
            <a:r>
              <a:rPr lang="en-US" sz="3600" dirty="0"/>
              <a:t>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</a:t>
            </a:r>
            <a:r>
              <a:rPr lang="en-US" sz="3600"/>
              <a:t>will </a:t>
            </a:r>
            <a:r>
              <a:rPr lang="en-US" sz="3600" smtClean="0"/>
              <a:t>smartphones </a:t>
            </a:r>
            <a:r>
              <a:rPr lang="en-US" sz="3600" dirty="0"/>
              <a:t>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77792" y="111012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4" y="1915160"/>
            <a:ext cx="22205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821994"/>
            <a:ext cx="13230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4321564"/>
            <a:ext cx="1915272" cy="15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4343403"/>
            <a:ext cx="1437500" cy="16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4199287"/>
            <a:ext cx="1461001" cy="17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756453"/>
            <a:ext cx="2077000" cy="16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9AE72A-B983-0996-AF49-2DAA7E91A41C}"/>
              </a:ext>
            </a:extLst>
          </p:cNvPr>
          <p:cNvGrpSpPr/>
          <p:nvPr/>
        </p:nvGrpSpPr>
        <p:grpSpPr>
          <a:xfrm>
            <a:off x="8297192" y="3324077"/>
            <a:ext cx="2447654" cy="659735"/>
            <a:chOff x="6306655" y="3599999"/>
            <a:chExt cx="2447654" cy="659735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B00C93A-0533-BA20-5DF3-BE9DC51B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55" y="3599999"/>
              <a:ext cx="2447654" cy="6597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AFD63-2BDD-8344-973A-C513766449D4}"/>
                </a:ext>
              </a:extLst>
            </p:cNvPr>
            <p:cNvSpPr/>
            <p:nvPr/>
          </p:nvSpPr>
          <p:spPr>
            <a:xfrm>
              <a:off x="6527227" y="3725744"/>
              <a:ext cx="1992016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3708F"/>
                  </a:solidFill>
                </a:rPr>
                <a:t>opposite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9BF0F-41C6-7CA0-3B32-CBD991A79764}"/>
              </a:ext>
            </a:extLst>
          </p:cNvPr>
          <p:cNvGrpSpPr/>
          <p:nvPr/>
        </p:nvGrpSpPr>
        <p:grpSpPr>
          <a:xfrm>
            <a:off x="4983513" y="3462734"/>
            <a:ext cx="1597671" cy="659735"/>
            <a:chOff x="7389906" y="3547781"/>
            <a:chExt cx="1597671" cy="659735"/>
          </a:xfrm>
        </p:grpSpPr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8F6ED22D-BED0-1ED3-4450-75C8B5DF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B08036-6663-F0AE-FBDE-F4BF98DCD0BD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under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7A8D9-5AE9-334A-B1E6-7F55F1F0280F}"/>
              </a:ext>
            </a:extLst>
          </p:cNvPr>
          <p:cNvGrpSpPr/>
          <p:nvPr/>
        </p:nvGrpSpPr>
        <p:grpSpPr>
          <a:xfrm>
            <a:off x="1303496" y="3327879"/>
            <a:ext cx="1597671" cy="659735"/>
            <a:chOff x="7389906" y="3547781"/>
            <a:chExt cx="1597671" cy="659735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4DBFA9E1-3055-1422-BA2C-8777243B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3D7AA4-F52F-91D5-FD60-EF4522E0750F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on</a:t>
              </a:r>
              <a:endParaRPr lang="en-VN" sz="28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6530C-3999-976B-AC54-5569031385B6}"/>
              </a:ext>
            </a:extLst>
          </p:cNvPr>
          <p:cNvGrpSpPr/>
          <p:nvPr/>
        </p:nvGrpSpPr>
        <p:grpSpPr>
          <a:xfrm>
            <a:off x="925598" y="5931170"/>
            <a:ext cx="2694779" cy="659735"/>
            <a:chOff x="1018313" y="5815619"/>
            <a:chExt cx="2694779" cy="659735"/>
          </a:xfrm>
        </p:grpSpPr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4A63CF94-0E4A-E889-C75C-B4025CBF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13" y="5815619"/>
              <a:ext cx="2694779" cy="6597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B2F065-EE30-7D70-47EC-98549A124C3F}"/>
                </a:ext>
              </a:extLst>
            </p:cNvPr>
            <p:cNvSpPr/>
            <p:nvPr/>
          </p:nvSpPr>
          <p:spPr>
            <a:xfrm>
              <a:off x="1251303" y="5944579"/>
              <a:ext cx="2231291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 front of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171CB0-8F3C-AA7D-CFB6-F299D8359B47}"/>
              </a:ext>
            </a:extLst>
          </p:cNvPr>
          <p:cNvGrpSpPr/>
          <p:nvPr/>
        </p:nvGrpSpPr>
        <p:grpSpPr>
          <a:xfrm>
            <a:off x="5020398" y="5905052"/>
            <a:ext cx="1597671" cy="659735"/>
            <a:chOff x="7389906" y="3547781"/>
            <a:chExt cx="1597671" cy="659735"/>
          </a:xfrm>
        </p:grpSpPr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0B8C9DD6-6B6B-E4DC-4ED1-41B0BC77B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CC8404-ED48-0979-A094-7C0FE1E5BC8A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0A0710-7486-1B96-6C30-DC5E0F9E3875}"/>
              </a:ext>
            </a:extLst>
          </p:cNvPr>
          <p:cNvGrpSpPr/>
          <p:nvPr/>
        </p:nvGrpSpPr>
        <p:grpSpPr>
          <a:xfrm>
            <a:off x="8776205" y="5877424"/>
            <a:ext cx="1597671" cy="659735"/>
            <a:chOff x="7389906" y="3547781"/>
            <a:chExt cx="1597671" cy="659735"/>
          </a:xfrm>
        </p:grpSpPr>
        <p:pic>
          <p:nvPicPr>
            <p:cNvPr id="34" name="Picture 33" descr="Logo&#10;&#10;Description automatically generated">
              <a:extLst>
                <a:ext uri="{FF2B5EF4-FFF2-40B4-BE49-F238E27FC236}">
                  <a16:creationId xmlns:a16="http://schemas.microsoft.com/office/drawing/2014/main" id="{8B540A85-09E8-26E9-2885-464A197F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B20A48-34DC-D968-093F-C1F179599EF5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3262244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4177207" y="1665821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347329" y="1228830"/>
            <a:ext cx="289408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96467" y="1364209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1474164" y="221037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326290" y="1131146"/>
            <a:ext cx="5453060" cy="5634351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3243"/>
            <a:ext cx="110042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Complete the sentences with </a:t>
            </a:r>
            <a:r>
              <a:rPr lang="en-US" sz="2800" b="1" i="1" dirty="0">
                <a:effectLst/>
              </a:rPr>
              <a:t>at, in, in front of, on, opposite, </a:t>
            </a:r>
            <a:r>
              <a:rPr lang="en-US" sz="2800" b="1" dirty="0">
                <a:effectLst/>
              </a:rPr>
              <a:t>or</a:t>
            </a:r>
            <a:r>
              <a:rPr lang="en-US" sz="2800" b="1" i="1" dirty="0">
                <a:effectLst/>
              </a:rPr>
              <a:t> under. </a:t>
            </a:r>
            <a:endParaRPr lang="en-US" sz="28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page11image43239664">
            <a:extLst>
              <a:ext uri="{FF2B5EF4-FFF2-40B4-BE49-F238E27FC236}">
                <a16:creationId xmlns:a16="http://schemas.microsoft.com/office/drawing/2014/main" id="{646EEEBD-28B0-8845-011E-B6D19B5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>
            <a:extLst>
              <a:ext uri="{FF2B5EF4-FFF2-40B4-BE49-F238E27FC236}">
                <a16:creationId xmlns:a16="http://schemas.microsoft.com/office/drawing/2014/main" id="{A15C5A7C-79D1-6DF6-B486-749967D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2064447"/>
            <a:ext cx="114528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4249236" y="2081612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4619763" y="2831217"/>
            <a:ext cx="171928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3262970" y="3560326"/>
            <a:ext cx="127643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3482457" y="5007141"/>
            <a:ext cx="5301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592500" y="5039040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3019669" y="5718145"/>
            <a:ext cx="20402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737</Words>
  <Application>Microsoft Office PowerPoint</Application>
  <PresentationFormat>Widescreen</PresentationFormat>
  <Paragraphs>127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215</cp:revision>
  <dcterms:created xsi:type="dcterms:W3CDTF">2020-12-09T02:04:09Z</dcterms:created>
  <dcterms:modified xsi:type="dcterms:W3CDTF">2023-09-08T03:38:17Z</dcterms:modified>
</cp:coreProperties>
</file>