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410" r:id="rId3"/>
    <p:sldId id="466" r:id="rId4"/>
    <p:sldId id="519" r:id="rId5"/>
    <p:sldId id="704" r:id="rId6"/>
    <p:sldId id="731" r:id="rId7"/>
    <p:sldId id="732" r:id="rId8"/>
    <p:sldId id="359" r:id="rId9"/>
    <p:sldId id="415" r:id="rId10"/>
    <p:sldId id="547" r:id="rId11"/>
    <p:sldId id="495" r:id="rId12"/>
    <p:sldId id="6303" r:id="rId13"/>
    <p:sldId id="6480" r:id="rId14"/>
    <p:sldId id="550" r:id="rId15"/>
    <p:sldId id="6482" r:id="rId16"/>
    <p:sldId id="6484" r:id="rId17"/>
    <p:sldId id="6481"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CCCC"/>
    <a:srgbClr val="FF6699"/>
    <a:srgbClr val="FF0066"/>
    <a:srgbClr val="FF99CC"/>
    <a:srgbClr val="FFFFFF"/>
    <a:srgbClr val="FFC000"/>
    <a:srgbClr val="F8689B"/>
    <a:srgbClr val="CCECFF"/>
    <a:srgbClr val="2ED2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90883" autoAdjust="0"/>
  </p:normalViewPr>
  <p:slideViewPr>
    <p:cSldViewPr>
      <p:cViewPr varScale="1">
        <p:scale>
          <a:sx n="80" d="100"/>
          <a:sy n="80" d="100"/>
        </p:scale>
        <p:origin x="916"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B987B-C1F3-4DB2-A421-189C84F7D249}" type="datetimeFigureOut">
              <a:rPr lang="en-US" smtClean="0"/>
              <a:t>21/05/2024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F5486-EEA8-4CF3-BAAD-0386DF5BCD71}" type="slidenum">
              <a:rPr lang="en-US" smtClean="0"/>
              <a:t>‹#›</a:t>
            </a:fld>
            <a:endParaRPr lang="en-US"/>
          </a:p>
        </p:txBody>
      </p:sp>
    </p:spTree>
    <p:extLst>
      <p:ext uri="{BB962C8B-B14F-4D97-AF65-F5344CB8AC3E}">
        <p14:creationId xmlns:p14="http://schemas.microsoft.com/office/powerpoint/2010/main" val="36796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a:t>
            </a:fld>
            <a:endParaRPr lang="en-US"/>
          </a:p>
        </p:txBody>
      </p:sp>
    </p:spTree>
    <p:extLst>
      <p:ext uri="{BB962C8B-B14F-4D97-AF65-F5344CB8AC3E}">
        <p14:creationId xmlns:p14="http://schemas.microsoft.com/office/powerpoint/2010/main" val="28107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260258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161052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422207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331323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8</a:t>
            </a:fld>
            <a:endParaRPr lang="en-US"/>
          </a:p>
        </p:txBody>
      </p:sp>
    </p:spTree>
    <p:extLst>
      <p:ext uri="{BB962C8B-B14F-4D97-AF65-F5344CB8AC3E}">
        <p14:creationId xmlns:p14="http://schemas.microsoft.com/office/powerpoint/2010/main" val="191319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9</a:t>
            </a:fld>
            <a:endParaRPr lang="en-US"/>
          </a:p>
        </p:txBody>
      </p:sp>
    </p:spTree>
    <p:extLst>
      <p:ext uri="{BB962C8B-B14F-4D97-AF65-F5344CB8AC3E}">
        <p14:creationId xmlns:p14="http://schemas.microsoft.com/office/powerpoint/2010/main" val="94782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13</a:t>
            </a:fld>
            <a:endParaRPr lang="en-US"/>
          </a:p>
        </p:txBody>
      </p:sp>
    </p:spTree>
    <p:extLst>
      <p:ext uri="{BB962C8B-B14F-4D97-AF65-F5344CB8AC3E}">
        <p14:creationId xmlns:p14="http://schemas.microsoft.com/office/powerpoint/2010/main" val="254560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56F777-C915-4967-BECB-91C397A890E8}" type="datetimeFigureOut">
              <a:rPr lang="en-US" smtClean="0"/>
              <a:t>21/05/2024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42658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21/05/2024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49213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21/05/2024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855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242149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73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395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1"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1999">
                <a:solidFill>
                  <a:schemeClr val="tx1">
                    <a:tint val="75000"/>
                  </a:schemeClr>
                </a:solidFill>
              </a:defRPr>
            </a:lvl1pPr>
            <a:lvl2pPr marL="457200" indent="0">
              <a:buNone/>
              <a:defRPr sz="1800">
                <a:solidFill>
                  <a:schemeClr val="tx1">
                    <a:tint val="75000"/>
                  </a:schemeClr>
                </a:solidFill>
              </a:defRPr>
            </a:lvl2pPr>
            <a:lvl3pPr marL="914400" indent="0">
              <a:buNone/>
              <a:defRPr sz="1601">
                <a:solidFill>
                  <a:schemeClr val="tx1">
                    <a:tint val="75000"/>
                  </a:schemeClr>
                </a:solidFill>
              </a:defRPr>
            </a:lvl3pPr>
            <a:lvl4pPr marL="1371600" indent="0">
              <a:buNone/>
              <a:defRPr sz="1399">
                <a:solidFill>
                  <a:schemeClr val="tx1">
                    <a:tint val="75000"/>
                  </a:schemeClr>
                </a:solidFill>
              </a:defRPr>
            </a:lvl4pPr>
            <a:lvl5pPr marL="1828800" indent="0">
              <a:buNone/>
              <a:defRPr sz="1399">
                <a:solidFill>
                  <a:schemeClr val="tx1">
                    <a:tint val="75000"/>
                  </a:schemeClr>
                </a:solidFill>
              </a:defRPr>
            </a:lvl5pPr>
            <a:lvl6pPr marL="2286000" indent="0">
              <a:buNone/>
              <a:defRPr sz="1399">
                <a:solidFill>
                  <a:schemeClr val="tx1">
                    <a:tint val="75000"/>
                  </a:schemeClr>
                </a:solidFill>
              </a:defRPr>
            </a:lvl6pPr>
            <a:lvl7pPr marL="2743200" indent="0">
              <a:buNone/>
              <a:defRPr sz="1399">
                <a:solidFill>
                  <a:schemeClr val="tx1">
                    <a:tint val="75000"/>
                  </a:schemeClr>
                </a:solidFill>
              </a:defRPr>
            </a:lvl7pPr>
            <a:lvl8pPr marL="3200400" indent="0">
              <a:buNone/>
              <a:defRPr sz="1399">
                <a:solidFill>
                  <a:schemeClr val="tx1">
                    <a:tint val="75000"/>
                  </a:schemeClr>
                </a:solidFill>
              </a:defRPr>
            </a:lvl8pPr>
            <a:lvl9pPr marL="3657600"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93235827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a:prstGeom prst="rect">
            <a:avLst/>
          </a:prstGeo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4634096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48932975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42738113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0270553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6F777-C915-4967-BECB-91C397A890E8}" type="datetimeFigureOut">
              <a:rPr lang="en-US" smtClean="0"/>
              <a:t>21/05/2024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169319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33639289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21074789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698811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pPr defTabSz="913924"/>
            <a:fld id="{B44CCEC7-3A54-47D1-BB25-17A0FDA63797}" type="datetimeFigureOut">
              <a:rPr lang="zh-CN" altLang="en-US" smtClean="0">
                <a:solidFill>
                  <a:prstClr val="black"/>
                </a:solidFill>
              </a:rPr>
              <a:pPr defTabSz="913924"/>
              <a:t>2024/5/21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pPr defTabSz="913924"/>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defTabSz="913924"/>
            <a:fld id="{65495661-81B6-46E9-A91E-889569155CC2}" type="slidenum">
              <a:rPr lang="zh-CN" altLang="en-US" smtClean="0">
                <a:solidFill>
                  <a:prstClr val="black"/>
                </a:solidFill>
              </a:rPr>
              <a:pPr defTabSz="913924"/>
              <a:t>‹#›</a:t>
            </a:fld>
            <a:endParaRPr lang="zh-CN" altLang="en-US">
              <a:solidFill>
                <a:prstClr val="black"/>
              </a:solidFill>
            </a:endParaRPr>
          </a:p>
        </p:txBody>
      </p:sp>
    </p:spTree>
    <p:extLst>
      <p:ext uri="{BB962C8B-B14F-4D97-AF65-F5344CB8AC3E}">
        <p14:creationId xmlns:p14="http://schemas.microsoft.com/office/powerpoint/2010/main" val="13522556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2024/5/21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69961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844" indent="0" algn="ctr">
              <a:buNone/>
              <a:defRPr sz="1500"/>
            </a:lvl2pPr>
            <a:lvl3pPr marL="685688" indent="0" algn="ctr">
              <a:buNone/>
              <a:defRPr sz="1350"/>
            </a:lvl3pPr>
            <a:lvl4pPr marL="1028532" indent="0" algn="ctr">
              <a:buNone/>
              <a:defRPr sz="1200"/>
            </a:lvl4pPr>
            <a:lvl5pPr marL="1371377" indent="0" algn="ctr">
              <a:buNone/>
              <a:defRPr sz="1200"/>
            </a:lvl5pPr>
            <a:lvl6pPr marL="1714220" indent="0" algn="ctr">
              <a:buNone/>
              <a:defRPr sz="1200"/>
            </a:lvl6pPr>
            <a:lvl7pPr marL="2057064" indent="0" algn="ctr">
              <a:buNone/>
              <a:defRPr sz="1200"/>
            </a:lvl7pPr>
            <a:lvl8pPr marL="2399908" indent="0" algn="ctr">
              <a:buNone/>
              <a:defRPr sz="1200"/>
            </a:lvl8pPr>
            <a:lvl9pPr marL="274275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3924"/>
            <a:fld id="{82F288E0-7875-42C4-84C8-98DBBD3BF4D2}" type="datetimeFigureOut">
              <a:rPr lang="zh-CN" altLang="en-US" smtClean="0">
                <a:solidFill>
                  <a:prstClr val="black">
                    <a:tint val="75000"/>
                  </a:prstClr>
                </a:solidFill>
              </a:rPr>
              <a:pPr defTabSz="913924"/>
              <a:t>2024/5/21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924"/>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924"/>
            <a:fld id="{7D9BB5D0-35E4-459D-AEF3-FE4D7C45CC19}" type="slidenum">
              <a:rPr lang="zh-CN" altLang="en-US" smtClean="0">
                <a:solidFill>
                  <a:prstClr val="black">
                    <a:tint val="75000"/>
                  </a:prstClr>
                </a:solidFill>
              </a:rPr>
              <a:pPr defTabSz="913924"/>
              <a:t>‹#›</a:t>
            </a:fld>
            <a:endParaRPr lang="zh-CN" altLang="en-US">
              <a:solidFill>
                <a:prstClr val="black">
                  <a:tint val="75000"/>
                </a:prstClr>
              </a:solidFill>
            </a:endParaRPr>
          </a:p>
        </p:txBody>
      </p:sp>
    </p:spTree>
    <p:extLst>
      <p:ext uri="{BB962C8B-B14F-4D97-AF65-F5344CB8AC3E}">
        <p14:creationId xmlns:p14="http://schemas.microsoft.com/office/powerpoint/2010/main" val="296577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defTabSz="913924">
              <a:defRPr/>
            </a:pPr>
            <a:endParaRPr lang="en-US">
              <a:solidFill>
                <a:prstClr val="black"/>
              </a:solidFill>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defTabSz="913924">
              <a:defRPr/>
            </a:pPr>
            <a:endParaRPr lang="en-US">
              <a:solidFill>
                <a:prstClr val="black"/>
              </a:solidFill>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defTabSz="913924"/>
            <a:fld id="{74B01FD1-0549-4118-8155-C0BA58BA9135}" type="slidenum">
              <a:rPr lang="en-US" altLang="en-US" smtClean="0">
                <a:solidFill>
                  <a:prstClr val="black"/>
                </a:solidFill>
              </a:rPr>
              <a:pPr defTabSz="913924"/>
              <a:t>‹#›</a:t>
            </a:fld>
            <a:endParaRPr lang="en-US" altLang="en-US">
              <a:solidFill>
                <a:prstClr val="black"/>
              </a:solidFill>
            </a:endParaRPr>
          </a:p>
        </p:txBody>
      </p:sp>
    </p:spTree>
    <p:extLst>
      <p:ext uri="{BB962C8B-B14F-4D97-AF65-F5344CB8AC3E}">
        <p14:creationId xmlns:p14="http://schemas.microsoft.com/office/powerpoint/2010/main" val="5310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56F777-C915-4967-BECB-91C397A890E8}" type="datetimeFigureOut">
              <a:rPr lang="en-US" smtClean="0"/>
              <a:t>21/05/2024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29065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56F777-C915-4967-BECB-91C397A890E8}" type="datetimeFigureOut">
              <a:rPr lang="en-US" smtClean="0"/>
              <a:t>21/05/2024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1238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56F777-C915-4967-BECB-91C397A890E8}" type="datetimeFigureOut">
              <a:rPr lang="en-US" smtClean="0"/>
              <a:t>21/05/2024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556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6F777-C915-4967-BECB-91C397A890E8}" type="datetimeFigureOut">
              <a:rPr lang="en-US" smtClean="0"/>
              <a:t>21/05/2024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292837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6F777-C915-4967-BECB-91C397A890E8}" type="datetimeFigureOut">
              <a:rPr lang="en-US" smtClean="0"/>
              <a:t>21/05/2024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176609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21/05/2024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375588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56F777-C915-4967-BECB-91C397A890E8}" type="datetimeFigureOut">
              <a:rPr lang="en-US" smtClean="0"/>
              <a:t>21/05/2024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9328D-2560-4F70-BCFD-DC2DF7ACD681}" type="slidenum">
              <a:rPr lang="en-US" smtClean="0"/>
              <a:t>‹#›</a:t>
            </a:fld>
            <a:endParaRPr lang="en-US"/>
          </a:p>
        </p:txBody>
      </p:sp>
    </p:spTree>
    <p:extLst>
      <p:ext uri="{BB962C8B-B14F-4D97-AF65-F5344CB8AC3E}">
        <p14:creationId xmlns:p14="http://schemas.microsoft.com/office/powerpoint/2010/main" val="419019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56F777-C915-4967-BECB-91C397A890E8}" type="datetimeFigureOut">
              <a:rPr lang="en-US" smtClean="0"/>
              <a:t>21/05/2024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F79328D-2560-4F70-BCFD-DC2DF7ACD681}" type="slidenum">
              <a:rPr lang="en-US" smtClean="0"/>
              <a:t>‹#›</a:t>
            </a:fld>
            <a:endParaRPr lang="en-US"/>
          </a:p>
        </p:txBody>
      </p:sp>
    </p:spTree>
    <p:extLst>
      <p:ext uri="{BB962C8B-B14F-4D97-AF65-F5344CB8AC3E}">
        <p14:creationId xmlns:p14="http://schemas.microsoft.com/office/powerpoint/2010/main" val="403871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2284"/>
            <a:ext cx="9138587" cy="5138932"/>
          </a:xfrm>
          <a:prstGeom prst="rect">
            <a:avLst/>
          </a:prstGeom>
          <a:noFill/>
          <a:ln>
            <a:noFill/>
          </a:ln>
        </p:spPr>
      </p:pic>
      <p:sp>
        <p:nvSpPr>
          <p:cNvPr id="3" name="矩形 2"/>
          <p:cNvSpPr/>
          <p:nvPr userDrawn="1"/>
        </p:nvSpPr>
        <p:spPr>
          <a:xfrm>
            <a:off x="-262073" y="124076"/>
            <a:ext cx="241176" cy="14148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4" name="矩形 3"/>
          <p:cNvSpPr/>
          <p:nvPr userDrawn="1"/>
        </p:nvSpPr>
        <p:spPr>
          <a:xfrm>
            <a:off x="-262073" y="330554"/>
            <a:ext cx="241176" cy="14148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5" name="矩形 4"/>
          <p:cNvSpPr/>
          <p:nvPr userDrawn="1"/>
        </p:nvSpPr>
        <p:spPr>
          <a:xfrm>
            <a:off x="-262073" y="537031"/>
            <a:ext cx="241176" cy="14148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6" name="矩形 5"/>
          <p:cNvSpPr/>
          <p:nvPr userDrawn="1"/>
        </p:nvSpPr>
        <p:spPr>
          <a:xfrm>
            <a:off x="-262073" y="765631"/>
            <a:ext cx="241176" cy="14148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
        <p:nvSpPr>
          <p:cNvPr id="7" name="矩形 6"/>
          <p:cNvSpPr/>
          <p:nvPr userDrawn="1"/>
        </p:nvSpPr>
        <p:spPr>
          <a:xfrm>
            <a:off x="-262073" y="972108"/>
            <a:ext cx="241176" cy="14148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a:endParaRPr lang="zh-CN" altLang="en-US" sz="1800">
              <a:solidFill>
                <a:prstClr val="white"/>
              </a:solidFill>
            </a:endParaRPr>
          </a:p>
        </p:txBody>
      </p:sp>
    </p:spTree>
    <p:extLst>
      <p:ext uri="{BB962C8B-B14F-4D97-AF65-F5344CB8AC3E}">
        <p14:creationId xmlns:p14="http://schemas.microsoft.com/office/powerpoint/2010/main" val="219821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913924"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392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950" indent="-285750" algn="l" defTabSz="913924"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000" indent="-228600" algn="l" defTabSz="91392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74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46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18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90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6200" indent="-228600" algn="l" defTabSz="91392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4400" algn="l" defTabSz="913924" rtl="0" eaLnBrk="1" latinLnBrk="0" hangingPunct="1">
        <a:defRPr sz="1800" kern="1200">
          <a:solidFill>
            <a:schemeClr val="tx1"/>
          </a:solidFill>
          <a:latin typeface="+mn-lt"/>
          <a:ea typeface="+mn-ea"/>
          <a:cs typeface="+mn-cs"/>
        </a:defRPr>
      </a:lvl3pPr>
      <a:lvl4pPr marL="1371600" algn="l" defTabSz="913924" rtl="0" eaLnBrk="1" latinLnBrk="0" hangingPunct="1">
        <a:defRPr sz="1800" kern="1200">
          <a:solidFill>
            <a:schemeClr val="tx1"/>
          </a:solidFill>
          <a:latin typeface="+mn-lt"/>
          <a:ea typeface="+mn-ea"/>
          <a:cs typeface="+mn-cs"/>
        </a:defRPr>
      </a:lvl4pPr>
      <a:lvl5pPr marL="1828800" algn="l" defTabSz="913924" rtl="0" eaLnBrk="1" latinLnBrk="0" hangingPunct="1">
        <a:defRPr sz="1800" kern="1200">
          <a:solidFill>
            <a:schemeClr val="tx1"/>
          </a:solidFill>
          <a:latin typeface="+mn-lt"/>
          <a:ea typeface="+mn-ea"/>
          <a:cs typeface="+mn-cs"/>
        </a:defRPr>
      </a:lvl5pPr>
      <a:lvl6pPr marL="2286000" algn="l" defTabSz="913924" rtl="0" eaLnBrk="1" latinLnBrk="0" hangingPunct="1">
        <a:defRPr sz="1800" kern="1200">
          <a:solidFill>
            <a:schemeClr val="tx1"/>
          </a:solidFill>
          <a:latin typeface="+mn-lt"/>
          <a:ea typeface="+mn-ea"/>
          <a:cs typeface="+mn-cs"/>
        </a:defRPr>
      </a:lvl6pPr>
      <a:lvl7pPr marL="2743200" algn="l" defTabSz="913924" rtl="0" eaLnBrk="1" latinLnBrk="0" hangingPunct="1">
        <a:defRPr sz="1800" kern="1200">
          <a:solidFill>
            <a:schemeClr val="tx1"/>
          </a:solidFill>
          <a:latin typeface="+mn-lt"/>
          <a:ea typeface="+mn-ea"/>
          <a:cs typeface="+mn-cs"/>
        </a:defRPr>
      </a:lvl7pPr>
      <a:lvl8pPr marL="3200400" algn="l" defTabSz="913924" rtl="0" eaLnBrk="1" latinLnBrk="0" hangingPunct="1">
        <a:defRPr sz="1800" kern="1200">
          <a:solidFill>
            <a:schemeClr val="tx1"/>
          </a:solidFill>
          <a:latin typeface="+mn-lt"/>
          <a:ea typeface="+mn-ea"/>
          <a:cs typeface="+mn-cs"/>
        </a:defRPr>
      </a:lvl8pPr>
      <a:lvl9pPr marL="3657600" algn="l" defTabSz="9139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077" name="WordArt 20"/>
          <p:cNvSpPr>
            <a:spLocks noChangeArrowheads="1" noChangeShapeType="1" noTextEdit="1"/>
          </p:cNvSpPr>
          <p:nvPr/>
        </p:nvSpPr>
        <p:spPr bwMode="auto">
          <a:xfrm>
            <a:off x="467544" y="1859756"/>
            <a:ext cx="8208912" cy="711994"/>
          </a:xfrm>
          <a:prstGeom prst="rect">
            <a:avLst/>
          </a:prstGeom>
          <a:solidFill>
            <a:srgbClr val="FFFFFF">
              <a:alpha val="83137"/>
            </a:srgbClr>
          </a:solidFill>
        </p:spPr>
        <p:txBody>
          <a:bodyPr wrap="none" fromWordArt="1">
            <a:prstTxWarp prst="textPlain">
              <a:avLst>
                <a:gd name="adj" fmla="val 50000"/>
              </a:avLst>
            </a:prstTxWarp>
          </a:bodyPr>
          <a:lstStyle/>
          <a:p>
            <a:pPr algn="ctr"/>
            <a:r>
              <a:rPr lang="en-US" sz="3300" kern="10" dirty="0">
                <a:ln w="19050">
                  <a:solidFill>
                    <a:srgbClr val="3333FF"/>
                  </a:solidFill>
                  <a:round/>
                  <a:headEnd/>
                  <a:tailEnd/>
                </a:ln>
                <a:solidFill>
                  <a:srgbClr val="0070C0"/>
                </a:solidFill>
                <a:latin typeface="Times New Roman" panose="02020603050405020304" pitchFamily="18" charset="0"/>
                <a:cs typeface="Times New Roman" panose="02020603050405020304" pitchFamily="18" charset="0"/>
              </a:rPr>
              <a:t>MÔN: GIÁO DỤC ĐỊA PHƯƠNG – LỚP 7</a:t>
            </a:r>
          </a:p>
        </p:txBody>
      </p:sp>
    </p:spTree>
    <p:extLst>
      <p:ext uri="{BB962C8B-B14F-4D97-AF65-F5344CB8AC3E}">
        <p14:creationId xmlns:p14="http://schemas.microsoft.com/office/powerpoint/2010/main" val="235110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Effect transition="in" filter="fade">
                                      <p:cBhvr>
                                        <p:cTn id="9"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763688" y="411510"/>
            <a:ext cx="6657890" cy="3830763"/>
            <a:chOff x="1345438" y="118141"/>
            <a:chExt cx="6657890" cy="3830763"/>
          </a:xfrm>
        </p:grpSpPr>
        <p:sp>
          <p:nvSpPr>
            <p:cNvPr id="9" name="Google Shape;952;p48"/>
            <p:cNvSpPr/>
            <p:nvPr/>
          </p:nvSpPr>
          <p:spPr>
            <a:xfrm>
              <a:off x="3626996" y="118141"/>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3"/>
            </a:solidFill>
            <a:ln>
              <a:noFill/>
            </a:ln>
          </p:spPr>
          <p:txBody>
            <a:bodyPr spcFirstLastPara="1" wrap="square" lIns="91425" tIns="91425" rIns="91425" bIns="91425" anchor="ctr" anchorCtr="0">
              <a:noAutofit/>
            </a:bodyPr>
            <a:lstStyle/>
            <a:p>
              <a:pPr algn="ctr" defTabSz="914333">
                <a:buClr>
                  <a:srgbClr val="000000"/>
                </a:buClr>
              </a:pPr>
              <a:r>
                <a:rPr lang="en-US" sz="6000" b="1" kern="0">
                  <a:latin typeface="Times New Roman" panose="02020603050405020304" pitchFamily="18" charset="0"/>
                  <a:cs typeface="Times New Roman" panose="02020603050405020304" pitchFamily="18" charset="0"/>
                  <a:sym typeface="Arial"/>
                </a:rPr>
                <a:t>1</a:t>
              </a:r>
              <a:endParaRPr sz="6000" b="1" kern="0">
                <a:latin typeface="Times New Roman" panose="02020603050405020304" pitchFamily="18" charset="0"/>
                <a:cs typeface="Times New Roman" panose="02020603050405020304" pitchFamily="18" charset="0"/>
                <a:sym typeface="Arial"/>
              </a:endParaRPr>
            </a:p>
          </p:txBody>
        </p:sp>
        <p:grpSp>
          <p:nvGrpSpPr>
            <p:cNvPr id="3" name="Group 2"/>
            <p:cNvGrpSpPr/>
            <p:nvPr/>
          </p:nvGrpSpPr>
          <p:grpSpPr>
            <a:xfrm>
              <a:off x="1345438" y="1194621"/>
              <a:ext cx="6657890" cy="2754283"/>
              <a:chOff x="1793917" y="1592827"/>
              <a:chExt cx="8877187" cy="3672377"/>
            </a:xfrm>
          </p:grpSpPr>
          <p:grpSp>
            <p:nvGrpSpPr>
              <p:cNvPr id="2" name="Group 1"/>
              <p:cNvGrpSpPr/>
              <p:nvPr/>
            </p:nvGrpSpPr>
            <p:grpSpPr>
              <a:xfrm>
                <a:off x="1793917" y="1592827"/>
                <a:ext cx="8877187" cy="3672377"/>
                <a:chOff x="1793917" y="1592827"/>
                <a:chExt cx="8877187" cy="3672377"/>
              </a:xfrm>
            </p:grpSpPr>
            <p:grpSp>
              <p:nvGrpSpPr>
                <p:cNvPr id="4" name="Google Shape;918;p46"/>
                <p:cNvGrpSpPr/>
                <p:nvPr/>
              </p:nvGrpSpPr>
              <p:grpSpPr>
                <a:xfrm rot="-1224575">
                  <a:off x="9327197" y="1778427"/>
                  <a:ext cx="728056" cy="676676"/>
                  <a:chOff x="3079225" y="3126950"/>
                  <a:chExt cx="1325125" cy="1164625"/>
                </a:xfrm>
              </p:grpSpPr>
              <p:sp>
                <p:nvSpPr>
                  <p:cNvPr id="5"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latin typeface="Arial"/>
                      <a:cs typeface="Arial"/>
                      <a:sym typeface="Arial"/>
                    </a:endParaRPr>
                  </a:p>
                </p:txBody>
              </p:sp>
              <p:sp>
                <p:nvSpPr>
                  <p:cNvPr id="6"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latin typeface="Arial"/>
                      <a:cs typeface="Arial"/>
                      <a:sym typeface="Arial"/>
                    </a:endParaRPr>
                  </a:p>
                </p:txBody>
              </p:sp>
              <p:sp>
                <p:nvSpPr>
                  <p:cNvPr id="7"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latin typeface="Arial"/>
                      <a:cs typeface="Arial"/>
                      <a:sym typeface="Arial"/>
                    </a:endParaRPr>
                  </a:p>
                </p:txBody>
              </p:sp>
            </p:grpSp>
            <p:sp>
              <p:nvSpPr>
                <p:cNvPr id="8" name="Google Shape;922;p46"/>
                <p:cNvSpPr/>
                <p:nvPr/>
              </p:nvSpPr>
              <p:spPr>
                <a:xfrm rot="2652092">
                  <a:off x="9622181" y="2161391"/>
                  <a:ext cx="1048923" cy="921876"/>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91425" tIns="91425" rIns="91425" bIns="91425" anchor="ctr" anchorCtr="0">
                  <a:noAutofit/>
                </a:bodyPr>
                <a:lstStyle/>
                <a:p>
                  <a:pPr defTabSz="914333">
                    <a:buClr>
                      <a:srgbClr val="000000"/>
                    </a:buClr>
                  </a:pPr>
                  <a:endParaRPr sz="1400" kern="0">
                    <a:latin typeface="Arial"/>
                    <a:cs typeface="Arial"/>
                    <a:sym typeface="Arial"/>
                  </a:endParaRPr>
                </a:p>
              </p:txBody>
            </p:sp>
            <p:sp>
              <p:nvSpPr>
                <p:cNvPr id="12" name="Google Shape;914;p46"/>
                <p:cNvSpPr/>
                <p:nvPr/>
              </p:nvSpPr>
              <p:spPr>
                <a:xfrm rot="5268462">
                  <a:off x="4322489" y="-935745"/>
                  <a:ext cx="3672377" cy="872952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33">
                    <a:buClr>
                      <a:srgbClr val="000000"/>
                    </a:buClr>
                  </a:pPr>
                  <a:endParaRPr sz="1400" kern="0">
                    <a:latin typeface="Arial"/>
                    <a:cs typeface="Arial"/>
                    <a:sym typeface="Arial"/>
                  </a:endParaRPr>
                </a:p>
              </p:txBody>
            </p:sp>
          </p:grpSp>
          <p:sp>
            <p:nvSpPr>
              <p:cNvPr id="13" name="Google Shape;955;p48">
                <a:extLst>
                  <a:ext uri="{FF2B5EF4-FFF2-40B4-BE49-F238E27FC236}">
                    <a16:creationId xmlns:a16="http://schemas.microsoft.com/office/drawing/2014/main" id="{181432CF-12BA-49BA-B1A7-4A400032D983}"/>
                  </a:ext>
                </a:extLst>
              </p:cNvPr>
              <p:cNvSpPr txBox="1">
                <a:spLocks/>
              </p:cNvSpPr>
              <p:nvPr/>
            </p:nvSpPr>
            <p:spPr>
              <a:xfrm>
                <a:off x="2045166" y="2501041"/>
                <a:ext cx="8227021" cy="1698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800" dirty="0">
                    <a:solidFill>
                      <a:schemeClr val="tx1"/>
                    </a:solidFill>
                    <a:latin typeface="Times New Roman" panose="02020603050405020304" pitchFamily="18" charset="0"/>
                    <a:cs typeface="Times New Roman" panose="02020603050405020304" pitchFamily="18" charset="0"/>
                  </a:rPr>
                  <a:t>Quy </a:t>
                </a:r>
                <a:r>
                  <a:rPr lang="en-US" sz="4800" dirty="0" err="1">
                    <a:solidFill>
                      <a:schemeClr val="tx1"/>
                    </a:solidFill>
                    <a:latin typeface="Times New Roman" panose="02020603050405020304" pitchFamily="18" charset="0"/>
                    <a:cs typeface="Times New Roman" panose="02020603050405020304" pitchFamily="18" charset="0"/>
                  </a:rPr>
                  <a:t>tắc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ứng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xử</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cộng</a:t>
                </a:r>
                <a:endParaRPr lang="en-US" sz="4800" dirty="0">
                  <a:solidFill>
                    <a:schemeClr val="tx1"/>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0967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0501" y="0"/>
            <a:ext cx="5098495" cy="51435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6008" y="0"/>
            <a:ext cx="5098495" cy="51435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1654971" y="-662384"/>
            <a:ext cx="11834737" cy="646826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904" flipH="1">
            <a:off x="7685818" y="-927410"/>
            <a:ext cx="1887665" cy="20574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904" flipV="1">
            <a:off x="-286929" y="3986646"/>
            <a:ext cx="1887665" cy="2057400"/>
          </a:xfrm>
          <a:prstGeom prst="rect">
            <a:avLst/>
          </a:prstGeom>
        </p:spPr>
      </p:pic>
      <p:pic>
        <p:nvPicPr>
          <p:cNvPr id="7" name="Picture 7"/>
          <p:cNvPicPr>
            <a:picLocks noChangeAspect="1"/>
          </p:cNvPicPr>
          <p:nvPr/>
        </p:nvPicPr>
        <p:blipFill>
          <a:blip r:embed="rId10"/>
          <a:srcRect/>
          <a:stretch>
            <a:fillRect/>
          </a:stretch>
        </p:blipFill>
        <p:spPr>
          <a:xfrm rot="358778">
            <a:off x="-478665" y="-1409940"/>
            <a:ext cx="2049637" cy="3132206"/>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39389" y="3329740"/>
            <a:ext cx="2180915" cy="1838562"/>
          </a:xfrm>
          <a:prstGeom prst="rect">
            <a:avLst/>
          </a:prstGeom>
        </p:spPr>
      </p:pic>
      <p:sp>
        <p:nvSpPr>
          <p:cNvPr id="9" name="TextBox 9"/>
          <p:cNvSpPr txBox="1"/>
          <p:nvPr/>
        </p:nvSpPr>
        <p:spPr>
          <a:xfrm>
            <a:off x="343537" y="1937995"/>
            <a:ext cx="8208912" cy="677108"/>
          </a:xfrm>
          <a:prstGeom prst="rect">
            <a:avLst/>
          </a:prstGeom>
        </p:spPr>
        <p:txBody>
          <a:bodyPr wrap="square" lIns="0" tIns="0" rIns="0" bIns="0" rtlCol="0" anchor="t">
            <a:spAutoFit/>
          </a:bodyPr>
          <a:lstStyle/>
          <a:p>
            <a:pPr algn="ctr"/>
            <a:r>
              <a:rPr lang="en-US" sz="4400" b="1" dirty="0" err="1">
                <a:solidFill>
                  <a:srgbClr val="C00000"/>
                </a:solidFill>
              </a:rPr>
              <a:t>Nơi</a:t>
            </a:r>
            <a:r>
              <a:rPr lang="en-US" sz="4400" b="1" dirty="0">
                <a:solidFill>
                  <a:srgbClr val="C00000"/>
                </a:solidFill>
              </a:rPr>
              <a:t> </a:t>
            </a:r>
            <a:r>
              <a:rPr lang="en-US" sz="4400" b="1" dirty="0" err="1">
                <a:solidFill>
                  <a:srgbClr val="C00000"/>
                </a:solidFill>
              </a:rPr>
              <a:t>công</a:t>
            </a:r>
            <a:r>
              <a:rPr lang="en-US" sz="4400" b="1" dirty="0">
                <a:solidFill>
                  <a:srgbClr val="C00000"/>
                </a:solidFill>
              </a:rPr>
              <a:t> </a:t>
            </a:r>
            <a:r>
              <a:rPr lang="en-US" sz="4400" b="1" dirty="0" err="1">
                <a:solidFill>
                  <a:srgbClr val="C00000"/>
                </a:solidFill>
              </a:rPr>
              <a:t>cộng</a:t>
            </a:r>
            <a:r>
              <a:rPr lang="en-US" sz="4400" b="1" dirty="0">
                <a:solidFill>
                  <a:srgbClr val="C00000"/>
                </a:solidFill>
              </a:rPr>
              <a:t> </a:t>
            </a:r>
            <a:r>
              <a:rPr lang="en-US" sz="4400" b="1" dirty="0" err="1">
                <a:solidFill>
                  <a:srgbClr val="C00000"/>
                </a:solidFill>
              </a:rPr>
              <a:t>là</a:t>
            </a:r>
            <a:r>
              <a:rPr lang="en-US" sz="4400" b="1" dirty="0">
                <a:solidFill>
                  <a:srgbClr val="C00000"/>
                </a:solidFill>
              </a:rPr>
              <a:t> </a:t>
            </a:r>
            <a:r>
              <a:rPr lang="en-US" sz="4400" b="1" dirty="0" err="1">
                <a:solidFill>
                  <a:srgbClr val="C00000"/>
                </a:solidFill>
              </a:rPr>
              <a:t>gì</a:t>
            </a:r>
            <a:r>
              <a:rPr lang="en-US" sz="4400" b="1" dirty="0">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0501" y="0"/>
            <a:ext cx="5098495" cy="51435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6008" y="0"/>
            <a:ext cx="5098495" cy="51435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1654971" y="-662384"/>
            <a:ext cx="11834737" cy="646826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904" flipH="1">
            <a:off x="7685817" y="-1117910"/>
            <a:ext cx="1887665" cy="20574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904" flipV="1">
            <a:off x="-286929" y="3986646"/>
            <a:ext cx="1887665" cy="2057400"/>
          </a:xfrm>
          <a:prstGeom prst="rect">
            <a:avLst/>
          </a:prstGeom>
        </p:spPr>
      </p:pic>
      <p:pic>
        <p:nvPicPr>
          <p:cNvPr id="7" name="Picture 7"/>
          <p:cNvPicPr>
            <a:picLocks noChangeAspect="1"/>
          </p:cNvPicPr>
          <p:nvPr/>
        </p:nvPicPr>
        <p:blipFill>
          <a:blip r:embed="rId10"/>
          <a:srcRect/>
          <a:stretch>
            <a:fillRect/>
          </a:stretch>
        </p:blipFill>
        <p:spPr>
          <a:xfrm rot="358778">
            <a:off x="-478665" y="-1409940"/>
            <a:ext cx="2049637" cy="3132206"/>
          </a:xfrm>
          <a:prstGeom prst="rect">
            <a:avLst/>
          </a:prstGeom>
        </p:spPr>
      </p:pic>
      <p:sp>
        <p:nvSpPr>
          <p:cNvPr id="9" name="TextBox 9"/>
          <p:cNvSpPr txBox="1"/>
          <p:nvPr/>
        </p:nvSpPr>
        <p:spPr>
          <a:xfrm>
            <a:off x="585562" y="1699164"/>
            <a:ext cx="7972879" cy="2515753"/>
          </a:xfrm>
          <a:prstGeom prst="rect">
            <a:avLst/>
          </a:prstGeom>
          <a:solidFill>
            <a:schemeClr val="bg1"/>
          </a:solidFill>
        </p:spPr>
        <p:txBody>
          <a:bodyPr wrap="square" lIns="0" tIns="0" rIns="0" bIns="0" rtlCol="0" anchor="t">
            <a:spAutoFit/>
          </a:bodyPr>
          <a:lstStyle/>
          <a:p>
            <a:pPr algn="just">
              <a:lnSpc>
                <a:spcPct val="150000"/>
              </a:lnSpc>
            </a:pPr>
            <a:r>
              <a:rPr lang="en-US" sz="2800" b="1" dirty="0"/>
              <a:t>- </a:t>
            </a:r>
            <a:r>
              <a:rPr lang="vi-VN" sz="2800" b="1" dirty="0"/>
              <a:t>Nơi công cộng </a:t>
            </a:r>
            <a:r>
              <a:rPr lang="vi-VN" sz="2800" dirty="0"/>
              <a:t>là những không gian chung, nơi mọi người có thể gặp gỡ, giao lưu, trò chuyện với nhau, cùng hoạt động tập thể, sinh hoạt văn hoá, mua sắm, vui chơi, đi lại,…</a:t>
            </a:r>
            <a:endParaRPr lang="en-US" sz="6000" b="1" dirty="0">
              <a:solidFill>
                <a:srgbClr val="C00000"/>
              </a:solidFill>
            </a:endParaRPr>
          </a:p>
        </p:txBody>
      </p:sp>
      <p:pic>
        <p:nvPicPr>
          <p:cNvPr id="12" name="Picture 8">
            <a:extLst>
              <a:ext uri="{FF2B5EF4-FFF2-40B4-BE49-F238E27FC236}">
                <a16:creationId xmlns:a16="http://schemas.microsoft.com/office/drawing/2014/main" id="{56676649-7B4F-2644-2884-F214F127A82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43022" y="-5308"/>
            <a:ext cx="2019637" cy="1702601"/>
          </a:xfrm>
          <a:prstGeom prst="rect">
            <a:avLst/>
          </a:prstGeom>
        </p:spPr>
      </p:pic>
    </p:spTree>
    <p:extLst>
      <p:ext uri="{BB962C8B-B14F-4D97-AF65-F5344CB8AC3E}">
        <p14:creationId xmlns:p14="http://schemas.microsoft.com/office/powerpoint/2010/main" val="2403670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0" y="-164554"/>
            <a:ext cx="9144000" cy="1658743"/>
          </a:xfrm>
          <a:prstGeom prst="horizontalScroll">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Một</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số</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địa</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điểm</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công</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cộng</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tại</a:t>
            </a:r>
            <a:r>
              <a:rPr lang="en-US" sz="3600" b="1" i="1" dirty="0">
                <a:solidFill>
                  <a:schemeClr val="tx1"/>
                </a:solidFill>
                <a:latin typeface="Times New Roman" panose="02020603050405020304" pitchFamily="18" charset="0"/>
                <a:ea typeface="Times New Roman" panose="02020603050405020304" pitchFamily="18" charset="0"/>
              </a:rPr>
              <a:t> TP Hà </a:t>
            </a:r>
            <a:r>
              <a:rPr lang="en-US" sz="3600" b="1" i="1" dirty="0" err="1">
                <a:solidFill>
                  <a:schemeClr val="tx1"/>
                </a:solidFill>
                <a:latin typeface="Times New Roman" panose="02020603050405020304" pitchFamily="18" charset="0"/>
                <a:ea typeface="Times New Roman" panose="02020603050405020304" pitchFamily="18" charset="0"/>
              </a:rPr>
              <a:t>Nội</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0" y="1275606"/>
            <a:ext cx="9144000" cy="3435845"/>
          </a:xfrm>
          <a:prstGeom prst="roundRect">
            <a:avLst/>
          </a:prstGeom>
          <a:solidFill>
            <a:schemeClr val="accent3">
              <a:lumMod val="40000"/>
              <a:lumOff val="60000"/>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pP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Quảng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trường</a:t>
            </a:r>
            <a:r>
              <a:rPr lang="en-US" sz="2800" dirty="0">
                <a:solidFill>
                  <a:schemeClr val="tx1"/>
                </a:solidFill>
                <a:latin typeface="Times New Roman" panose="02020603050405020304" pitchFamily="18" charset="0"/>
              </a:rPr>
              <a:t> Ba </a:t>
            </a:r>
            <a:r>
              <a:rPr lang="en-US" sz="2800" dirty="0" err="1">
                <a:solidFill>
                  <a:schemeClr val="tx1"/>
                </a:solidFill>
                <a:latin typeface="Times New Roman" panose="02020603050405020304" pitchFamily="18" charset="0"/>
              </a:rPr>
              <a:t>Đình</a:t>
            </a:r>
            <a:endParaRPr lang="en-US" sz="2800" dirty="0">
              <a:solidFill>
                <a:schemeClr val="tx1"/>
              </a:solidFill>
              <a:latin typeface="Times New Roman" panose="02020603050405020304" pitchFamily="18" charset="0"/>
            </a:endParaRPr>
          </a:p>
          <a:p>
            <a:pPr algn="just">
              <a:lnSpc>
                <a:spcPct val="150000"/>
              </a:lnSpc>
            </a:pP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Công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viên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Thủ</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Lệ</a:t>
            </a:r>
            <a:endParaRPr lang="en-US" sz="2800" dirty="0">
              <a:solidFill>
                <a:schemeClr val="tx1"/>
              </a:solidFill>
              <a:latin typeface="Times New Roman" panose="02020603050405020304" pitchFamily="18" charset="0"/>
            </a:endParaRPr>
          </a:p>
          <a:p>
            <a:pPr algn="just">
              <a:lnSpc>
                <a:spcPct val="150000"/>
              </a:lnSpc>
            </a:pP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Công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viên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Ngọc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Thụy</a:t>
            </a:r>
            <a:endParaRPr lang="en-US" sz="2800" dirty="0">
              <a:solidFill>
                <a:schemeClr val="tx1"/>
              </a:solidFill>
              <a:latin typeface="Times New Roman" panose="02020603050405020304" pitchFamily="18" charset="0"/>
            </a:endParaRPr>
          </a:p>
          <a:p>
            <a:pPr algn="just">
              <a:lnSpc>
                <a:spcPct val="150000"/>
              </a:lnSpc>
            </a:pP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Bảo</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tàng</a:t>
            </a:r>
            <a:r>
              <a:rPr lang="en-US" sz="2800" dirty="0">
                <a:solidFill>
                  <a:schemeClr val="tx1"/>
                </a:solidFill>
                <a:latin typeface="Times New Roman" panose="02020603050405020304" pitchFamily="18" charset="0"/>
              </a:rPr>
              <a:t> Hà </a:t>
            </a:r>
            <a:r>
              <a:rPr lang="en-US" sz="2800" dirty="0" err="1">
                <a:solidFill>
                  <a:schemeClr val="tx1"/>
                </a:solidFill>
                <a:latin typeface="Times New Roman" panose="02020603050405020304" pitchFamily="18" charset="0"/>
              </a:rPr>
              <a:t>Nội</a:t>
            </a:r>
            <a:endParaRPr lang="en-US" sz="2800" dirty="0">
              <a:solidFill>
                <a:schemeClr val="tx1"/>
              </a:solidFill>
              <a:latin typeface="Times New Roman" panose="02020603050405020304" pitchFamily="18" charset="0"/>
            </a:endParaRPr>
          </a:p>
          <a:p>
            <a:pPr algn="just">
              <a:lnSpc>
                <a:spcPct val="150000"/>
              </a:lnSpc>
            </a:pP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Phố</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bộ</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Hồ</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Gươm</a:t>
            </a:r>
            <a:r>
              <a:rPr lang="en-US" sz="2800" dirty="0">
                <a:solidFill>
                  <a:schemeClr val="tx1"/>
                </a:solidFill>
                <a:latin typeface="Times New Roman" panose="02020603050405020304" pitchFamily="18" charset="0"/>
              </a:rPr>
              <a:t>,…</a:t>
            </a:r>
            <a:endParaRPr lang="en-US" sz="2800" dirty="0">
              <a:solidFill>
                <a:schemeClr val="tx1"/>
              </a:solidFill>
            </a:endParaRPr>
          </a:p>
        </p:txBody>
      </p:sp>
    </p:spTree>
    <p:extLst>
      <p:ext uri="{BB962C8B-B14F-4D97-AF65-F5344CB8AC3E}">
        <p14:creationId xmlns:p14="http://schemas.microsoft.com/office/powerpoint/2010/main" val="423010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4249A64-A88D-543C-972C-BCE5CB84346D}"/>
              </a:ext>
            </a:extLst>
          </p:cNvPr>
          <p:cNvPicPr>
            <a:picLocks noGrp="1" noChangeAspect="1"/>
          </p:cNvPicPr>
          <p:nvPr>
            <p:ph/>
          </p:nvPr>
        </p:nvPicPr>
        <p:blipFill>
          <a:blip r:embed="rId3"/>
          <a:stretch>
            <a:fillRect/>
          </a:stretch>
        </p:blipFill>
        <p:spPr>
          <a:xfrm>
            <a:off x="1363702" y="255084"/>
            <a:ext cx="6416596" cy="4548914"/>
          </a:xfrm>
          <a:prstGeom prst="rect">
            <a:avLst/>
          </a:prstGeom>
        </p:spPr>
      </p:pic>
    </p:spTree>
    <p:extLst>
      <p:ext uri="{BB962C8B-B14F-4D97-AF65-F5344CB8AC3E}">
        <p14:creationId xmlns:p14="http://schemas.microsoft.com/office/powerpoint/2010/main" val="26742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99875F7-255E-755A-C36D-086C52E0750F}"/>
              </a:ext>
            </a:extLst>
          </p:cNvPr>
          <p:cNvPicPr>
            <a:picLocks noGrp="1" noChangeAspect="1"/>
          </p:cNvPicPr>
          <p:nvPr>
            <p:ph/>
          </p:nvPr>
        </p:nvPicPr>
        <p:blipFill>
          <a:blip r:embed="rId3"/>
          <a:stretch>
            <a:fillRect/>
          </a:stretch>
        </p:blipFill>
        <p:spPr>
          <a:xfrm rot="21399803">
            <a:off x="1223534" y="124918"/>
            <a:ext cx="7098036" cy="4788626"/>
          </a:xfrm>
          <a:prstGeom prst="rect">
            <a:avLst/>
          </a:prstGeom>
        </p:spPr>
      </p:pic>
      <p:sp>
        <p:nvSpPr>
          <p:cNvPr id="5" name="TextBox 4">
            <a:extLst>
              <a:ext uri="{FF2B5EF4-FFF2-40B4-BE49-F238E27FC236}">
                <a16:creationId xmlns:a16="http://schemas.microsoft.com/office/drawing/2014/main" id="{01DBEC5B-FCA8-8110-D3C6-40D168C20CBD}"/>
              </a:ext>
            </a:extLst>
          </p:cNvPr>
          <p:cNvSpPr txBox="1"/>
          <p:nvPr/>
        </p:nvSpPr>
        <p:spPr>
          <a:xfrm>
            <a:off x="3850488" y="4227934"/>
            <a:ext cx="4572000" cy="579967"/>
          </a:xfrm>
          <a:prstGeom prst="rect">
            <a:avLst/>
          </a:prstGeom>
          <a:solidFill>
            <a:schemeClr val="bg1"/>
          </a:solidFill>
        </p:spPr>
        <p:txBody>
          <a:bodyPr wrap="square">
            <a:spAutoFit/>
          </a:bodyPr>
          <a:lstStyle/>
          <a:p>
            <a:pPr algn="ctr">
              <a:lnSpc>
                <a:spcPct val="150000"/>
              </a:lnSpc>
              <a:spcBef>
                <a:spcPts val="300"/>
              </a:spcBef>
              <a:spcAft>
                <a:spcPts val="300"/>
              </a:spcAft>
            </a:pPr>
            <a:r>
              <a:rPr lang="en-US" sz="2400" dirty="0" err="1">
                <a:solidFill>
                  <a:srgbClr val="000000"/>
                </a:solidFill>
                <a:effectLst/>
                <a:latin typeface="Times New Roman" panose="02020603050405020304" pitchFamily="18" charset="0"/>
                <a:ea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tàng</a:t>
            </a:r>
            <a:r>
              <a:rPr lang="en-US" sz="2400" dirty="0">
                <a:solidFill>
                  <a:srgbClr val="000000"/>
                </a:solidFill>
                <a:effectLst/>
                <a:latin typeface="Times New Roman" panose="02020603050405020304" pitchFamily="18" charset="0"/>
                <a:ea typeface="Times New Roman" panose="02020603050405020304" pitchFamily="18" charset="0"/>
              </a:rPr>
              <a:t> Hà </a:t>
            </a:r>
            <a:r>
              <a:rPr lang="en-US" sz="2400" dirty="0" err="1">
                <a:solidFill>
                  <a:srgbClr val="000000"/>
                </a:solidFill>
                <a:effectLst/>
                <a:latin typeface="Times New Roman" panose="02020603050405020304" pitchFamily="18" charset="0"/>
                <a:ea typeface="Times New Roman" panose="02020603050405020304" pitchFamily="18" charset="0"/>
              </a:rPr>
              <a:t>Nội</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9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8">
            <a:extLst>
              <a:ext uri="{FF2B5EF4-FFF2-40B4-BE49-F238E27FC236}">
                <a16:creationId xmlns:a16="http://schemas.microsoft.com/office/drawing/2014/main" id="{3D429909-D0EB-E3A6-6908-568A4D5FFAC2}"/>
              </a:ext>
            </a:extLst>
          </p:cNvPr>
          <p:cNvSpPr/>
          <p:nvPr/>
        </p:nvSpPr>
        <p:spPr>
          <a:xfrm>
            <a:off x="-30913" y="-10384"/>
            <a:ext cx="2123728" cy="5143500"/>
          </a:xfrm>
          <a:prstGeom prst="roundRect">
            <a:avLst/>
          </a:prstGeom>
          <a:solidFill>
            <a:schemeClr val="accent6">
              <a:lumMod val="20000"/>
              <a:lumOff val="80000"/>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n-US" sz="2000" b="1" i="1" dirty="0">
                <a:solidFill>
                  <a:schemeClr val="tx1"/>
                </a:solidFill>
              </a:rPr>
              <a:t>Quy </a:t>
            </a:r>
            <a:r>
              <a:rPr lang="en-US" sz="2000" b="1" i="1" dirty="0" err="1">
                <a:solidFill>
                  <a:schemeClr val="tx1"/>
                </a:solidFill>
              </a:rPr>
              <a:t>tắc</a:t>
            </a:r>
            <a:r>
              <a:rPr lang="en-US" sz="2000" b="1" i="1" dirty="0">
                <a:solidFill>
                  <a:schemeClr val="tx1"/>
                </a:solidFill>
              </a:rPr>
              <a:t> </a:t>
            </a:r>
            <a:r>
              <a:rPr lang="en-US" sz="2000" b="1" i="1" dirty="0" err="1">
                <a:solidFill>
                  <a:schemeClr val="tx1"/>
                </a:solidFill>
              </a:rPr>
              <a:t>ứng</a:t>
            </a:r>
            <a:r>
              <a:rPr lang="en-US" sz="2000" b="1" i="1" dirty="0">
                <a:solidFill>
                  <a:schemeClr val="tx1"/>
                </a:solidFill>
              </a:rPr>
              <a:t> </a:t>
            </a:r>
            <a:r>
              <a:rPr lang="en-US" sz="2000" b="1" i="1" dirty="0" err="1">
                <a:solidFill>
                  <a:schemeClr val="tx1"/>
                </a:solidFill>
              </a:rPr>
              <a:t>xử</a:t>
            </a:r>
            <a:r>
              <a:rPr lang="en-US" sz="2000" b="1" i="1" dirty="0">
                <a:solidFill>
                  <a:schemeClr val="tx1"/>
                </a:solidFill>
              </a:rPr>
              <a:t> </a:t>
            </a:r>
            <a:r>
              <a:rPr lang="en-US" sz="2000" b="1" i="1" dirty="0" err="1">
                <a:solidFill>
                  <a:schemeClr val="tx1"/>
                </a:solidFill>
              </a:rPr>
              <a:t>chung</a:t>
            </a:r>
            <a:r>
              <a:rPr lang="en-US" sz="2000" b="1" i="1" dirty="0">
                <a:solidFill>
                  <a:schemeClr val="tx1"/>
                </a:solidFill>
              </a:rPr>
              <a:t> </a:t>
            </a:r>
            <a:r>
              <a:rPr lang="en-US" sz="2000" b="1" i="1" dirty="0" err="1">
                <a:solidFill>
                  <a:schemeClr val="tx1"/>
                </a:solidFill>
              </a:rPr>
              <a:t>nơi</a:t>
            </a:r>
            <a:r>
              <a:rPr lang="en-US" sz="2000" b="1" i="1" dirty="0">
                <a:solidFill>
                  <a:schemeClr val="tx1"/>
                </a:solidFill>
              </a:rPr>
              <a:t> </a:t>
            </a:r>
            <a:r>
              <a:rPr lang="en-US" sz="2000" b="1" i="1" dirty="0" err="1">
                <a:solidFill>
                  <a:schemeClr val="tx1"/>
                </a:solidFill>
              </a:rPr>
              <a:t>công</a:t>
            </a:r>
            <a:r>
              <a:rPr lang="en-US" sz="2000" b="1" i="1" dirty="0">
                <a:solidFill>
                  <a:schemeClr val="tx1"/>
                </a:solidFill>
              </a:rPr>
              <a:t> </a:t>
            </a:r>
            <a:r>
              <a:rPr lang="en-US" sz="2000" b="1" i="1" dirty="0" err="1">
                <a:solidFill>
                  <a:schemeClr val="tx1"/>
                </a:solidFill>
              </a:rPr>
              <a:t>cộng</a:t>
            </a:r>
            <a:r>
              <a:rPr lang="en-US" sz="2000" b="1" i="1" dirty="0">
                <a:solidFill>
                  <a:schemeClr val="tx1"/>
                </a:solidFill>
              </a:rPr>
              <a:t> </a:t>
            </a:r>
            <a:r>
              <a:rPr lang="en-US" sz="2000" b="1" i="1" dirty="0" err="1">
                <a:solidFill>
                  <a:schemeClr val="tx1"/>
                </a:solidFill>
              </a:rPr>
              <a:t>trên</a:t>
            </a:r>
            <a:r>
              <a:rPr lang="en-US" sz="2000" b="1" i="1" dirty="0">
                <a:solidFill>
                  <a:schemeClr val="tx1"/>
                </a:solidFill>
              </a:rPr>
              <a:t> </a:t>
            </a:r>
            <a:r>
              <a:rPr lang="en-US" sz="2000" b="1" i="1" dirty="0" err="1">
                <a:solidFill>
                  <a:schemeClr val="tx1"/>
                </a:solidFill>
              </a:rPr>
              <a:t>địa</a:t>
            </a:r>
            <a:r>
              <a:rPr lang="en-US" sz="2000" b="1" i="1" dirty="0">
                <a:solidFill>
                  <a:schemeClr val="tx1"/>
                </a:solidFill>
              </a:rPr>
              <a:t> </a:t>
            </a:r>
            <a:r>
              <a:rPr lang="en-US" sz="2000" b="1" i="1" dirty="0" err="1">
                <a:solidFill>
                  <a:schemeClr val="tx1"/>
                </a:solidFill>
              </a:rPr>
              <a:t>bàn</a:t>
            </a:r>
            <a:r>
              <a:rPr lang="en-US" sz="2000" b="1" i="1" dirty="0">
                <a:solidFill>
                  <a:schemeClr val="tx1"/>
                </a:solidFill>
              </a:rPr>
              <a:t> TP Hà </a:t>
            </a:r>
            <a:r>
              <a:rPr lang="en-US" sz="2000" b="1" i="1" dirty="0" err="1">
                <a:solidFill>
                  <a:schemeClr val="tx1"/>
                </a:solidFill>
              </a:rPr>
              <a:t>Nội</a:t>
            </a:r>
            <a:endParaRPr lang="en-US" sz="2000" b="1" dirty="0">
              <a:solidFill>
                <a:schemeClr val="tx1"/>
              </a:solidFill>
            </a:endParaRPr>
          </a:p>
        </p:txBody>
      </p:sp>
      <p:pic>
        <p:nvPicPr>
          <p:cNvPr id="7" name="Picture 6">
            <a:extLst>
              <a:ext uri="{FF2B5EF4-FFF2-40B4-BE49-F238E27FC236}">
                <a16:creationId xmlns:a16="http://schemas.microsoft.com/office/drawing/2014/main" id="{82C30AA2-7B5D-28FD-CBBA-2D0D2EDDD331}"/>
              </a:ext>
            </a:extLst>
          </p:cNvPr>
          <p:cNvPicPr>
            <a:picLocks noChangeAspect="1"/>
          </p:cNvPicPr>
          <p:nvPr/>
        </p:nvPicPr>
        <p:blipFill>
          <a:blip r:embed="rId3"/>
          <a:stretch>
            <a:fillRect/>
          </a:stretch>
        </p:blipFill>
        <p:spPr>
          <a:xfrm>
            <a:off x="2092815" y="-10384"/>
            <a:ext cx="5508104" cy="5153884"/>
          </a:xfrm>
          <a:prstGeom prst="rect">
            <a:avLst/>
          </a:prstGeom>
        </p:spPr>
      </p:pic>
    </p:spTree>
    <p:extLst>
      <p:ext uri="{BB962C8B-B14F-4D97-AF65-F5344CB8AC3E}">
        <p14:creationId xmlns:p14="http://schemas.microsoft.com/office/powerpoint/2010/main" val="28029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3200401"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C6E51"/>
              </a:solidFill>
              <a:latin typeface="#9Slide02 Noi dung dai"/>
              <a:sym typeface="Arial"/>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8" name="Oval 57"/>
          <p:cNvSpPr/>
          <p:nvPr/>
        </p:nvSpPr>
        <p:spPr>
          <a:xfrm>
            <a:off x="4312573" y="2255173"/>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9" name="Arc 58"/>
          <p:cNvSpPr/>
          <p:nvPr/>
        </p:nvSpPr>
        <p:spPr>
          <a:xfrm rot="20481717">
            <a:off x="2388718"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1" name="Arc 60"/>
          <p:cNvSpPr/>
          <p:nvPr/>
        </p:nvSpPr>
        <p:spPr>
          <a:xfrm rot="20424303">
            <a:off x="549742" y="-1510800"/>
            <a:ext cx="8271074" cy="8183195"/>
          </a:xfrm>
          <a:prstGeom prst="arc">
            <a:avLst>
              <a:gd name="adj1" fmla="val 16628503"/>
              <a:gd name="adj2" fmla="val 16036918"/>
            </a:avLst>
          </a:prstGeom>
          <a:solidFill>
            <a:srgbClr val="EE3692"/>
          </a:solidFill>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5" name="Arc 44"/>
          <p:cNvSpPr/>
          <p:nvPr/>
        </p:nvSpPr>
        <p:spPr>
          <a:xfrm rot="20416599">
            <a:off x="2579297" y="744023"/>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6" name="Arc 45"/>
          <p:cNvSpPr/>
          <p:nvPr/>
        </p:nvSpPr>
        <p:spPr>
          <a:xfrm rot="20617034">
            <a:off x="2118700" y="473752"/>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8" name="Arc 47"/>
          <p:cNvSpPr/>
          <p:nvPr/>
        </p:nvSpPr>
        <p:spPr>
          <a:xfrm rot="21264636">
            <a:off x="3309271"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9" name="Arc 48"/>
          <p:cNvSpPr/>
          <p:nvPr/>
        </p:nvSpPr>
        <p:spPr>
          <a:xfrm rot="21042090">
            <a:off x="3078709"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0" name="Arc 49"/>
          <p:cNvSpPr/>
          <p:nvPr/>
        </p:nvSpPr>
        <p:spPr>
          <a:xfrm rot="20884398">
            <a:off x="2828801"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2" name="Arc 51"/>
          <p:cNvSpPr/>
          <p:nvPr/>
        </p:nvSpPr>
        <p:spPr>
          <a:xfrm>
            <a:off x="3878936" y="1948000"/>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4" name="Arc 53"/>
          <p:cNvSpPr/>
          <p:nvPr/>
        </p:nvSpPr>
        <p:spPr>
          <a:xfrm rot="1249885">
            <a:off x="4381411" y="2350182"/>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cxnSp>
        <p:nvCxnSpPr>
          <p:cNvPr id="14" name="Straight Connector 13"/>
          <p:cNvCxnSpPr/>
          <p:nvPr/>
        </p:nvCxnSpPr>
        <p:spPr>
          <a:xfrm flipV="1">
            <a:off x="4790398"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60"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6" name="Multiply 15"/>
          <p:cNvSpPr/>
          <p:nvPr/>
        </p:nvSpPr>
        <p:spPr>
          <a:xfrm rot="20028486">
            <a:off x="2961709"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8" name="Oval 17"/>
          <p:cNvSpPr/>
          <p:nvPr/>
        </p:nvSpPr>
        <p:spPr>
          <a:xfrm>
            <a:off x="1461989"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9" name="Multiply 18"/>
          <p:cNvSpPr/>
          <p:nvPr/>
        </p:nvSpPr>
        <p:spPr>
          <a:xfrm rot="15698754">
            <a:off x="6498664" y="2068328"/>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0" name="Multiply 19"/>
          <p:cNvSpPr/>
          <p:nvPr/>
        </p:nvSpPr>
        <p:spPr>
          <a:xfrm rot="2163725">
            <a:off x="2042896" y="625217"/>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1" name="Donut 20"/>
          <p:cNvSpPr/>
          <p:nvPr/>
        </p:nvSpPr>
        <p:spPr>
          <a:xfrm>
            <a:off x="1619444" y="3188637"/>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4" name="Multiply 23"/>
          <p:cNvSpPr/>
          <p:nvPr/>
        </p:nvSpPr>
        <p:spPr>
          <a:xfrm rot="20028486">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5" name="Multiply 24"/>
          <p:cNvSpPr/>
          <p:nvPr/>
        </p:nvSpPr>
        <p:spPr>
          <a:xfrm rot="17076524">
            <a:off x="7047340"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 name="Rectangle 1"/>
          <p:cNvSpPr/>
          <p:nvPr/>
        </p:nvSpPr>
        <p:spPr>
          <a:xfrm>
            <a:off x="-76526" y="-113331"/>
            <a:ext cx="9506277" cy="2666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8" name="Rectangle 7"/>
          <p:cNvSpPr/>
          <p:nvPr/>
        </p:nvSpPr>
        <p:spPr>
          <a:xfrm>
            <a:off x="-93730" y="-107225"/>
            <a:ext cx="9523480" cy="2514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9" name="Rectangle 8"/>
          <p:cNvSpPr/>
          <p:nvPr/>
        </p:nvSpPr>
        <p:spPr>
          <a:xfrm>
            <a:off x="-86356" y="2407378"/>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 name="Rectangle 5"/>
          <p:cNvSpPr/>
          <p:nvPr/>
        </p:nvSpPr>
        <p:spPr>
          <a:xfrm>
            <a:off x="-107368" y="-107225"/>
            <a:ext cx="952348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7" name="Rectangle 6"/>
          <p:cNvSpPr/>
          <p:nvPr/>
        </p:nvSpPr>
        <p:spPr>
          <a:xfrm>
            <a:off x="-116859" y="2407378"/>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 name="Rectangle 3"/>
          <p:cNvSpPr/>
          <p:nvPr/>
        </p:nvSpPr>
        <p:spPr>
          <a:xfrm>
            <a:off x="-202768" y="-119059"/>
            <a:ext cx="9639891" cy="25652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5" name="Rectangle 4"/>
          <p:cNvSpPr/>
          <p:nvPr/>
        </p:nvSpPr>
        <p:spPr>
          <a:xfrm>
            <a:off x="-202768" y="2433333"/>
            <a:ext cx="9639891" cy="27183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62" name="Rectangle 61"/>
          <p:cNvSpPr/>
          <p:nvPr/>
        </p:nvSpPr>
        <p:spPr>
          <a:xfrm>
            <a:off x="-196189" y="-128938"/>
            <a:ext cx="5134282" cy="5441185"/>
          </a:xfrm>
          <a:prstGeom prst="rect">
            <a:avLst/>
          </a:prstGeom>
          <a:solidFill>
            <a:srgbClr val="00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3" name="Rectangle 62"/>
          <p:cNvSpPr/>
          <p:nvPr/>
        </p:nvSpPr>
        <p:spPr>
          <a:xfrm>
            <a:off x="4450552" y="-158837"/>
            <a:ext cx="4965560" cy="54554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5" name="Oval 64"/>
          <p:cNvSpPr/>
          <p:nvPr/>
        </p:nvSpPr>
        <p:spPr>
          <a:xfrm>
            <a:off x="3314700" y="1257300"/>
            <a:ext cx="2628900" cy="2628900"/>
          </a:xfrm>
          <a:prstGeom prst="ellipse">
            <a:avLst/>
          </a:prstGeom>
          <a:solidFill>
            <a:srgbClr val="EE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8407" y="2239295"/>
            <a:ext cx="3903708" cy="69249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500" b="1" dirty="0">
                <a:solidFill>
                  <a:prstClr val="white"/>
                </a:solidFill>
                <a:latin typeface="Times New Roman" panose="02020603050405020304" pitchFamily="18" charset="0"/>
                <a:cs typeface="Times New Roman" panose="02020603050405020304" pitchFamily="18" charset="0"/>
                <a:sym typeface="Arial"/>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spTree>
    <p:extLst>
      <p:ext uri="{BB962C8B-B14F-4D97-AF65-F5344CB8AC3E}">
        <p14:creationId xmlns:p14="http://schemas.microsoft.com/office/powerpoint/2010/main" val="156610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6 L 0.75 3.7037E-6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66729" y="-132403"/>
            <a:ext cx="5342918" cy="1557580"/>
            <a:chOff x="2826020" y="-176538"/>
            <a:chExt cx="7123891" cy="2076773"/>
          </a:xfrm>
        </p:grpSpPr>
        <p:grpSp>
          <p:nvGrpSpPr>
            <p:cNvPr id="6" name="Group 5">
              <a:extLst>
                <a:ext uri="{FF2B5EF4-FFF2-40B4-BE49-F238E27FC236}">
                  <a16:creationId xmlns:a16="http://schemas.microsoft.com/office/drawing/2014/main" id="{2ACF3748-F078-40CC-BB38-8E4BEA5907EE}"/>
                </a:ext>
              </a:extLst>
            </p:cNvPr>
            <p:cNvGrpSpPr/>
            <p:nvPr/>
          </p:nvGrpSpPr>
          <p:grpSpPr>
            <a:xfrm>
              <a:off x="3090178" y="118118"/>
              <a:ext cx="6859733" cy="1509204"/>
              <a:chOff x="3182943" y="131370"/>
              <a:chExt cx="6859733" cy="150920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1F6250F2-351E-44CA-A071-9F67D77DF914}"/>
                  </a:ext>
                </a:extLst>
              </p:cNvPr>
              <p:cNvSpPr/>
              <p:nvPr/>
            </p:nvSpPr>
            <p:spPr>
              <a:xfrm>
                <a:off x="3249530" y="151826"/>
                <a:ext cx="6793146" cy="1446549"/>
              </a:xfrm>
              <a:prstGeom prst="rect">
                <a:avLst/>
              </a:prstGeom>
              <a:noFill/>
            </p:spPr>
            <p:txBody>
              <a:bodyPr wrap="square" lIns="68580" tIns="34290" rIns="68580" bIns="34290">
                <a:spAutoFit/>
              </a:bodyPr>
              <a:lstStyle/>
              <a:p>
                <a:pPr algn="ctr"/>
                <a:r>
                  <a:rPr lang="en-US" sz="6600" b="1"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026" name="Picture 2" descr="Space rocket icon Royalty Free Vector Image - VectorStoc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826020" y="-176538"/>
              <a:ext cx="661488" cy="207677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E1727941-7C1C-3AC4-0A72-4D44044A2F41}"/>
              </a:ext>
            </a:extLst>
          </p:cNvPr>
          <p:cNvSpPr txBox="1"/>
          <p:nvPr/>
        </p:nvSpPr>
        <p:spPr>
          <a:xfrm>
            <a:off x="1870377" y="1316370"/>
            <a:ext cx="5715533" cy="715581"/>
          </a:xfrm>
          <a:prstGeom prst="rect">
            <a:avLst/>
          </a:prstGeom>
          <a:noFill/>
        </p:spPr>
        <p:txBody>
          <a:bodyPr wrap="square" rtlCol="0">
            <a:spAutoFit/>
          </a:bodyPr>
          <a:lstStyle/>
          <a:p>
            <a:pPr algn="ctr"/>
            <a:r>
              <a:rPr lang="en-US" sz="4050" b="1" dirty="0">
                <a:solidFill>
                  <a:srgbClr val="FF0000"/>
                </a:solidFill>
                <a:latin typeface="Cambria" panose="02040503050406030204" pitchFamily="18" charset="0"/>
              </a:rPr>
              <a:t>Quan </a:t>
            </a:r>
            <a:r>
              <a:rPr lang="en-US" sz="4050" b="1" dirty="0" err="1">
                <a:solidFill>
                  <a:srgbClr val="FF0000"/>
                </a:solidFill>
                <a:latin typeface="Cambria" panose="02040503050406030204" pitchFamily="18" charset="0"/>
              </a:rPr>
              <a:t>sát</a:t>
            </a:r>
            <a:r>
              <a:rPr lang="en-US" sz="4050" b="1" dirty="0">
                <a:solidFill>
                  <a:srgbClr val="FF0000"/>
                </a:solidFill>
                <a:latin typeface="Cambria" panose="02040503050406030204" pitchFamily="18" charset="0"/>
              </a:rPr>
              <a:t> </a:t>
            </a:r>
            <a:r>
              <a:rPr lang="en-US" sz="4050" b="1" dirty="0" err="1">
                <a:solidFill>
                  <a:srgbClr val="FF0000"/>
                </a:solidFill>
                <a:latin typeface="Cambria" panose="02040503050406030204" pitchFamily="18" charset="0"/>
              </a:rPr>
              <a:t>và</a:t>
            </a:r>
            <a:r>
              <a:rPr lang="en-US" sz="4050" b="1" dirty="0">
                <a:solidFill>
                  <a:srgbClr val="FF0000"/>
                </a:solidFill>
                <a:latin typeface="Cambria" panose="02040503050406030204" pitchFamily="18" charset="0"/>
              </a:rPr>
              <a:t> chia </a:t>
            </a:r>
            <a:r>
              <a:rPr lang="en-US" sz="4050" b="1" dirty="0" err="1">
                <a:solidFill>
                  <a:srgbClr val="FF0000"/>
                </a:solidFill>
                <a:latin typeface="Cambria" panose="02040503050406030204" pitchFamily="18" charset="0"/>
              </a:rPr>
              <a:t>sẻ</a:t>
            </a:r>
            <a:endParaRPr lang="en-US" sz="3300" b="1" dirty="0">
              <a:solidFill>
                <a:srgbClr val="FF0000"/>
              </a:solidFill>
              <a:latin typeface="Cambria" panose="02040503050406030204" pitchFamily="18" charset="0"/>
            </a:endParaRPr>
          </a:p>
        </p:txBody>
      </p:sp>
      <p:pic>
        <p:nvPicPr>
          <p:cNvPr id="8" name="Picture 4" descr="Thinking Person PNG Image &amp;amp; PSD File Free Download - Lovepik | 401333021">
            <a:extLst>
              <a:ext uri="{FF2B5EF4-FFF2-40B4-BE49-F238E27FC236}">
                <a16:creationId xmlns:a16="http://schemas.microsoft.com/office/drawing/2014/main" id="{05862BA8-5076-B8AC-9AE2-70F4243701E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433939" y="103930"/>
            <a:ext cx="1147859" cy="14151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7">
            <a:extLst>
              <a:ext uri="{FF2B5EF4-FFF2-40B4-BE49-F238E27FC236}">
                <a16:creationId xmlns:a16="http://schemas.microsoft.com/office/drawing/2014/main" id="{07851A19-5095-50AC-C1AB-217019F71EE0}"/>
              </a:ext>
            </a:extLst>
          </p:cNvPr>
          <p:cNvSpPr/>
          <p:nvPr/>
        </p:nvSpPr>
        <p:spPr>
          <a:xfrm>
            <a:off x="3336178" y="2208409"/>
            <a:ext cx="1270859" cy="1655247"/>
          </a:xfrm>
          <a:prstGeom prst="roundRect">
            <a:avLst/>
          </a:prstGeom>
          <a:solidFill>
            <a:schemeClr val="accent6"/>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mbria" panose="02040503050406030204" pitchFamily="18" charset="0"/>
                <a:cs typeface="Arial" panose="020B0604020202020204" pitchFamily="34" charset="0"/>
              </a:rPr>
              <a:t>Quan </a:t>
            </a:r>
            <a:r>
              <a:rPr lang="en-US" sz="2100" b="1" dirty="0" err="1">
                <a:solidFill>
                  <a:schemeClr val="tx1"/>
                </a:solidFill>
                <a:latin typeface="Cambria" panose="02040503050406030204" pitchFamily="18" charset="0"/>
                <a:cs typeface="Arial" panose="020B0604020202020204" pitchFamily="34" charset="0"/>
              </a:rPr>
              <a:t>sát</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hình</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ảnh</a:t>
            </a:r>
            <a:endParaRPr lang="en-US" sz="2100" b="1" dirty="0">
              <a:solidFill>
                <a:schemeClr val="tx1"/>
              </a:solidFill>
              <a:latin typeface="Cambria" panose="02040503050406030204" pitchFamily="18" charset="0"/>
              <a:cs typeface="Arial" panose="020B0604020202020204" pitchFamily="34" charset="0"/>
            </a:endParaRPr>
          </a:p>
        </p:txBody>
      </p:sp>
      <p:sp>
        <p:nvSpPr>
          <p:cNvPr id="10" name="Rectangle: Rounded Corners 7">
            <a:extLst>
              <a:ext uri="{FF2B5EF4-FFF2-40B4-BE49-F238E27FC236}">
                <a16:creationId xmlns:a16="http://schemas.microsoft.com/office/drawing/2014/main" id="{0A1E2260-FC06-EF1F-74D5-9BF8C7155984}"/>
              </a:ext>
            </a:extLst>
          </p:cNvPr>
          <p:cNvSpPr/>
          <p:nvPr/>
        </p:nvSpPr>
        <p:spPr>
          <a:xfrm>
            <a:off x="89095" y="2282521"/>
            <a:ext cx="1379191" cy="1653144"/>
          </a:xfrm>
          <a:prstGeom prst="roundRect">
            <a:avLst/>
          </a:prstGeom>
          <a:solidFill>
            <a:schemeClr val="accent6"/>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latin typeface="Cambria" panose="02040503050406030204" pitchFamily="18" charset="0"/>
                <a:cs typeface="Arial" panose="020B0604020202020204" pitchFamily="34" charset="0"/>
              </a:rPr>
              <a:t>Hoạt</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động</a:t>
            </a:r>
            <a:r>
              <a:rPr lang="en-US" sz="2100" b="1" dirty="0">
                <a:solidFill>
                  <a:schemeClr val="tx1"/>
                </a:solidFill>
                <a:latin typeface="Cambria" panose="02040503050406030204" pitchFamily="18" charset="0"/>
                <a:cs typeface="Arial" panose="020B0604020202020204" pitchFamily="34" charset="0"/>
              </a:rPr>
              <a:t> : </a:t>
            </a:r>
            <a:r>
              <a:rPr lang="en-US" sz="2100" b="1" dirty="0" err="1">
                <a:solidFill>
                  <a:schemeClr val="tx1"/>
                </a:solidFill>
                <a:latin typeface="Cambria" panose="02040503050406030204" pitchFamily="18" charset="0"/>
                <a:cs typeface="Arial" panose="020B0604020202020204" pitchFamily="34" charset="0"/>
              </a:rPr>
              <a:t>cá</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nhân</a:t>
            </a:r>
            <a:endParaRPr lang="en-US" sz="2100" b="1" dirty="0">
              <a:solidFill>
                <a:schemeClr val="tx1"/>
              </a:solidFill>
              <a:latin typeface="Cambria" panose="02040503050406030204" pitchFamily="18" charset="0"/>
              <a:cs typeface="Arial" panose="020B0604020202020204" pitchFamily="34" charset="0"/>
            </a:endParaRPr>
          </a:p>
        </p:txBody>
      </p:sp>
      <p:sp>
        <p:nvSpPr>
          <p:cNvPr id="11" name="Rectangle: Rounded Corners 7">
            <a:extLst>
              <a:ext uri="{FF2B5EF4-FFF2-40B4-BE49-F238E27FC236}">
                <a16:creationId xmlns:a16="http://schemas.microsoft.com/office/drawing/2014/main" id="{55C766E3-B1BA-0D25-7347-5A867B996A73}"/>
              </a:ext>
            </a:extLst>
          </p:cNvPr>
          <p:cNvSpPr/>
          <p:nvPr/>
        </p:nvSpPr>
        <p:spPr>
          <a:xfrm>
            <a:off x="5091843" y="2205644"/>
            <a:ext cx="1422282" cy="1627896"/>
          </a:xfrm>
          <a:prstGeom prst="roundRect">
            <a:avLst/>
          </a:prstGeom>
          <a:solidFill>
            <a:schemeClr val="bg1"/>
          </a:solidFill>
          <a:ln w="3175">
            <a:solidFill>
              <a:srgbClr val="7BC666"/>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Mô</a:t>
            </a:r>
            <a:r>
              <a:rPr lang="en-US" sz="2100" b="1" dirty="0">
                <a:solidFill>
                  <a:schemeClr val="tx1"/>
                </a:solidFill>
              </a:rPr>
              <a:t> </a:t>
            </a:r>
            <a:r>
              <a:rPr lang="en-US" sz="2100" b="1" dirty="0" err="1">
                <a:solidFill>
                  <a:schemeClr val="tx1"/>
                </a:solidFill>
              </a:rPr>
              <a:t>tả</a:t>
            </a:r>
            <a:r>
              <a:rPr lang="en-US" sz="2100" b="1" dirty="0">
                <a:solidFill>
                  <a:schemeClr val="tx1"/>
                </a:solidFill>
              </a:rPr>
              <a:t> </a:t>
            </a:r>
            <a:r>
              <a:rPr lang="en-US" sz="2100" b="1" dirty="0" err="1">
                <a:solidFill>
                  <a:schemeClr val="tx1"/>
                </a:solidFill>
              </a:rPr>
              <a:t>hành</a:t>
            </a:r>
            <a:r>
              <a:rPr lang="en-US" sz="2100" b="1" dirty="0">
                <a:solidFill>
                  <a:schemeClr val="tx1"/>
                </a:solidFill>
              </a:rPr>
              <a:t> vi </a:t>
            </a:r>
            <a:r>
              <a:rPr lang="en-US" sz="2100" b="1" dirty="0" err="1">
                <a:solidFill>
                  <a:schemeClr val="tx1"/>
                </a:solidFill>
              </a:rPr>
              <a:t>ứng</a:t>
            </a:r>
            <a:r>
              <a:rPr lang="en-US" sz="2100" b="1" dirty="0">
                <a:solidFill>
                  <a:schemeClr val="tx1"/>
                </a:solidFill>
              </a:rPr>
              <a:t> </a:t>
            </a:r>
            <a:r>
              <a:rPr lang="en-US" sz="2100" b="1" dirty="0" err="1">
                <a:solidFill>
                  <a:schemeClr val="tx1"/>
                </a:solidFill>
              </a:rPr>
              <a:t>xử</a:t>
            </a:r>
            <a:r>
              <a:rPr lang="en-US" sz="2100" b="1" dirty="0">
                <a:solidFill>
                  <a:schemeClr val="tx1"/>
                </a:solidFill>
              </a:rPr>
              <a:t> </a:t>
            </a:r>
            <a:r>
              <a:rPr lang="en-US" sz="2100" b="1" dirty="0" err="1">
                <a:solidFill>
                  <a:schemeClr val="tx1"/>
                </a:solidFill>
              </a:rPr>
              <a:t>trong</a:t>
            </a:r>
            <a:r>
              <a:rPr lang="en-US" sz="2100" b="1" dirty="0">
                <a:solidFill>
                  <a:schemeClr val="tx1"/>
                </a:solidFill>
              </a:rPr>
              <a:t> </a:t>
            </a:r>
            <a:r>
              <a:rPr lang="en-US" sz="2100" b="1" dirty="0" err="1">
                <a:solidFill>
                  <a:schemeClr val="tx1"/>
                </a:solidFill>
              </a:rPr>
              <a:t>ảnh</a:t>
            </a:r>
            <a:endParaRPr lang="en-US" sz="2100" b="1" dirty="0">
              <a:solidFill>
                <a:schemeClr val="tx1"/>
              </a:solidFill>
              <a:latin typeface="Cambria" panose="02040503050406030204" pitchFamily="18" charset="0"/>
              <a:cs typeface="Arial" panose="020B0604020202020204" pitchFamily="34" charset="0"/>
            </a:endParaRPr>
          </a:p>
        </p:txBody>
      </p:sp>
      <p:pic>
        <p:nvPicPr>
          <p:cNvPr id="12" name="Picture 2" descr="Galeria - ícones de natureza grátis">
            <a:extLst>
              <a:ext uri="{FF2B5EF4-FFF2-40B4-BE49-F238E27FC236}">
                <a16:creationId xmlns:a16="http://schemas.microsoft.com/office/drawing/2014/main" id="{7D8531A3-FD81-CC59-D44B-275C810822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8250" y="3858940"/>
            <a:ext cx="1225605" cy="1079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hóm | Teams - Cộng đồng Kiến trúc cảnh quan">
            <a:extLst>
              <a:ext uri="{FF2B5EF4-FFF2-40B4-BE49-F238E27FC236}">
                <a16:creationId xmlns:a16="http://schemas.microsoft.com/office/drawing/2014/main" id="{BC9799BF-0114-7898-CE6B-BCDAE4848C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77" y="3964145"/>
            <a:ext cx="1009163" cy="97436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69B4C674-97AF-C132-8A17-2C8D158ECE8D}"/>
              </a:ext>
            </a:extLst>
          </p:cNvPr>
          <p:cNvSpPr/>
          <p:nvPr/>
        </p:nvSpPr>
        <p:spPr>
          <a:xfrm>
            <a:off x="1643820" y="2311001"/>
            <a:ext cx="1379191" cy="1595682"/>
          </a:xfrm>
          <a:prstGeom prst="roundRect">
            <a:avLst/>
          </a:prstGeom>
          <a:solidFill>
            <a:schemeClr val="bg1"/>
          </a:solidFill>
          <a:ln w="3175">
            <a:solidFill>
              <a:srgbClr val="7BC666"/>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0033CC"/>
                </a:solidFill>
                <a:latin typeface="Cambria" panose="02040503050406030204" pitchFamily="18" charset="0"/>
                <a:cs typeface="Arial" panose="020B0604020202020204" pitchFamily="34" charset="0"/>
              </a:rPr>
              <a:t>Chuẩn</a:t>
            </a:r>
            <a:r>
              <a:rPr lang="en-US" sz="2100" b="1" dirty="0">
                <a:solidFill>
                  <a:srgbClr val="0033CC"/>
                </a:solidFill>
                <a:latin typeface="Cambria" panose="02040503050406030204" pitchFamily="18" charset="0"/>
                <a:cs typeface="Arial" panose="020B0604020202020204" pitchFamily="34" charset="0"/>
              </a:rPr>
              <a:t> </a:t>
            </a:r>
            <a:r>
              <a:rPr lang="en-US" sz="2100" b="1" dirty="0" err="1">
                <a:solidFill>
                  <a:srgbClr val="0033CC"/>
                </a:solidFill>
                <a:latin typeface="Cambria" panose="02040503050406030204" pitchFamily="18" charset="0"/>
                <a:cs typeface="Arial" panose="020B0604020202020204" pitchFamily="34" charset="0"/>
              </a:rPr>
              <a:t>bị</a:t>
            </a:r>
            <a:r>
              <a:rPr lang="en-US" sz="2100" b="1" dirty="0">
                <a:solidFill>
                  <a:srgbClr val="0033CC"/>
                </a:solidFill>
                <a:latin typeface="Cambria" panose="02040503050406030204" pitchFamily="18" charset="0"/>
                <a:cs typeface="Arial" panose="020B0604020202020204" pitchFamily="34" charset="0"/>
              </a:rPr>
              <a:t> </a:t>
            </a:r>
            <a:r>
              <a:rPr lang="en-US" sz="2100" b="1" dirty="0" err="1">
                <a:solidFill>
                  <a:srgbClr val="0033CC"/>
                </a:solidFill>
                <a:latin typeface="Cambria" panose="02040503050406030204" pitchFamily="18" charset="0"/>
                <a:cs typeface="Arial" panose="020B0604020202020204" pitchFamily="34" charset="0"/>
              </a:rPr>
              <a:t>giấy</a:t>
            </a:r>
            <a:r>
              <a:rPr lang="en-US" sz="2100" b="1" dirty="0">
                <a:solidFill>
                  <a:srgbClr val="0033CC"/>
                </a:solidFill>
                <a:latin typeface="Cambria" panose="02040503050406030204" pitchFamily="18" charset="0"/>
                <a:cs typeface="Arial" panose="020B0604020202020204" pitchFamily="34" charset="0"/>
              </a:rPr>
              <a:t>, </a:t>
            </a:r>
            <a:r>
              <a:rPr lang="en-US" sz="2100" b="1" dirty="0" err="1">
                <a:solidFill>
                  <a:srgbClr val="0033CC"/>
                </a:solidFill>
                <a:latin typeface="Cambria" panose="02040503050406030204" pitchFamily="18" charset="0"/>
                <a:cs typeface="Arial" panose="020B0604020202020204" pitchFamily="34" charset="0"/>
              </a:rPr>
              <a:t>bút</a:t>
            </a:r>
            <a:r>
              <a:rPr lang="en-US" sz="2100" b="1" dirty="0">
                <a:solidFill>
                  <a:srgbClr val="0033CC"/>
                </a:solidFill>
                <a:latin typeface="Cambria" panose="02040503050406030204" pitchFamily="18" charset="0"/>
                <a:cs typeface="Arial" panose="020B0604020202020204" pitchFamily="34" charset="0"/>
              </a:rPr>
              <a:t> </a:t>
            </a:r>
          </a:p>
        </p:txBody>
      </p:sp>
      <p:pic>
        <p:nvPicPr>
          <p:cNvPr id="20" name="Picture 2" descr="Giấy Máy Tính Biểu Tượng Bút Chì - biểu tượng bút chì png tải về - Miễn phí  trong suốt Trắng png Tải về.">
            <a:extLst>
              <a:ext uri="{FF2B5EF4-FFF2-40B4-BE49-F238E27FC236}">
                <a16:creationId xmlns:a16="http://schemas.microsoft.com/office/drawing/2014/main" id="{38E9528A-496A-2A59-0BF8-CB418B88C60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871995" y="4017809"/>
            <a:ext cx="891278" cy="906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py writer RGB color icon stock vector. Illustration of flat - 187369446">
            <a:extLst>
              <a:ext uri="{FF2B5EF4-FFF2-40B4-BE49-F238E27FC236}">
                <a16:creationId xmlns:a16="http://schemas.microsoft.com/office/drawing/2014/main" id="{2E71EB5D-0613-5A8C-4354-0781E9A1E08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5182948" y="3982305"/>
            <a:ext cx="1082015" cy="86703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7">
            <a:extLst>
              <a:ext uri="{FF2B5EF4-FFF2-40B4-BE49-F238E27FC236}">
                <a16:creationId xmlns:a16="http://schemas.microsoft.com/office/drawing/2014/main" id="{8AED92C7-FC2A-F3E6-2D98-6F805EF7B994}"/>
              </a:ext>
            </a:extLst>
          </p:cNvPr>
          <p:cNvSpPr/>
          <p:nvPr/>
        </p:nvSpPr>
        <p:spPr>
          <a:xfrm>
            <a:off x="6998931" y="2235760"/>
            <a:ext cx="1485851" cy="1627896"/>
          </a:xfrm>
          <a:prstGeom prst="roundRect">
            <a:avLst/>
          </a:prstGeom>
          <a:solidFill>
            <a:srgbClr val="70AD47"/>
          </a:solidFill>
          <a:ln w="3175">
            <a:solidFill>
              <a:srgbClr val="0033CC"/>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latin typeface="Cambria" panose="02040503050406030204" pitchFamily="18" charset="0"/>
                <a:cs typeface="Arial" panose="020B0604020202020204" pitchFamily="34" charset="0"/>
              </a:rPr>
              <a:t>Hết</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giờ</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trình</a:t>
            </a:r>
            <a:r>
              <a:rPr lang="en-US" sz="2100" b="1" dirty="0">
                <a:solidFill>
                  <a:schemeClr val="tx1"/>
                </a:solidFill>
                <a:latin typeface="Cambria" panose="02040503050406030204" pitchFamily="18" charset="0"/>
                <a:cs typeface="Arial" panose="020B0604020202020204" pitchFamily="34" charset="0"/>
              </a:rPr>
              <a:t> </a:t>
            </a:r>
            <a:r>
              <a:rPr lang="en-US" sz="2100" b="1" dirty="0" err="1">
                <a:solidFill>
                  <a:schemeClr val="tx1"/>
                </a:solidFill>
                <a:latin typeface="Cambria" panose="02040503050406030204" pitchFamily="18" charset="0"/>
                <a:cs typeface="Arial" panose="020B0604020202020204" pitchFamily="34" charset="0"/>
              </a:rPr>
              <a:t>bày</a:t>
            </a:r>
            <a:endParaRPr lang="en-US" sz="2100" b="1" dirty="0">
              <a:solidFill>
                <a:schemeClr val="tx1"/>
              </a:solidFill>
              <a:latin typeface="Cambria" panose="02040503050406030204" pitchFamily="18" charset="0"/>
              <a:cs typeface="Arial" panose="020B0604020202020204" pitchFamily="34" charset="0"/>
            </a:endParaRPr>
          </a:p>
        </p:txBody>
      </p:sp>
      <p:pic>
        <p:nvPicPr>
          <p:cNvPr id="25" name="Picture 2" descr="navocado-task-badges-legal-task-icons-smaller | Icon, Task, Icon collection">
            <a:extLst>
              <a:ext uri="{FF2B5EF4-FFF2-40B4-BE49-F238E27FC236}">
                <a16:creationId xmlns:a16="http://schemas.microsoft.com/office/drawing/2014/main" id="{49AE099B-2B83-8550-8505-4671A729D1E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54" t="79227" b="1915"/>
          <a:stretch/>
        </p:blipFill>
        <p:spPr bwMode="auto">
          <a:xfrm>
            <a:off x="7272006" y="3982306"/>
            <a:ext cx="993728" cy="94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22" presetClass="entr" presetSubtype="4"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par>
                                <p:cTn id="56" presetID="22" presetClass="entr" presetSubtype="4"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7"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C6BB589-BAA6-513B-7987-FBAAC1EEC973}"/>
              </a:ext>
            </a:extLst>
          </p:cNvPr>
          <p:cNvCxnSpPr/>
          <p:nvPr/>
        </p:nvCxnSpPr>
        <p:spPr>
          <a:xfrm flipV="1">
            <a:off x="0" y="903217"/>
            <a:ext cx="9144000" cy="8233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EC13AB-6865-B471-0D42-4BAE3A1873C5}"/>
              </a:ext>
            </a:extLst>
          </p:cNvPr>
          <p:cNvSpPr txBox="1"/>
          <p:nvPr/>
        </p:nvSpPr>
        <p:spPr>
          <a:xfrm>
            <a:off x="2000612" y="82722"/>
            <a:ext cx="5715533" cy="715581"/>
          </a:xfrm>
          <a:prstGeom prst="rect">
            <a:avLst/>
          </a:prstGeom>
          <a:noFill/>
        </p:spPr>
        <p:txBody>
          <a:bodyPr wrap="square" rtlCol="0">
            <a:spAutoFit/>
          </a:bodyPr>
          <a:lstStyle/>
          <a:p>
            <a:pPr algn="ctr"/>
            <a:r>
              <a:rPr lang="en-US" sz="4050" b="1" dirty="0">
                <a:solidFill>
                  <a:srgbClr val="C00000"/>
                </a:solidFill>
                <a:latin typeface="Cambria" panose="02040503050406030204" pitchFamily="18" charset="0"/>
              </a:rPr>
              <a:t>Quan </a:t>
            </a:r>
            <a:r>
              <a:rPr lang="en-US" sz="4050" b="1" dirty="0" err="1">
                <a:solidFill>
                  <a:srgbClr val="C00000"/>
                </a:solidFill>
                <a:latin typeface="Cambria" panose="02040503050406030204" pitchFamily="18" charset="0"/>
              </a:rPr>
              <a:t>sát</a:t>
            </a:r>
            <a:r>
              <a:rPr lang="en-US" sz="4050" b="1" dirty="0">
                <a:solidFill>
                  <a:srgbClr val="C00000"/>
                </a:solidFill>
                <a:latin typeface="Cambria" panose="02040503050406030204" pitchFamily="18" charset="0"/>
              </a:rPr>
              <a:t> </a:t>
            </a:r>
            <a:r>
              <a:rPr lang="en-US" sz="4050" b="1" dirty="0" err="1">
                <a:solidFill>
                  <a:srgbClr val="C00000"/>
                </a:solidFill>
                <a:latin typeface="Cambria" panose="02040503050406030204" pitchFamily="18" charset="0"/>
              </a:rPr>
              <a:t>và</a:t>
            </a:r>
            <a:r>
              <a:rPr lang="en-US" sz="4050" b="1" dirty="0">
                <a:solidFill>
                  <a:srgbClr val="C00000"/>
                </a:solidFill>
                <a:latin typeface="Cambria" panose="02040503050406030204" pitchFamily="18" charset="0"/>
              </a:rPr>
              <a:t> chia </a:t>
            </a:r>
            <a:r>
              <a:rPr lang="en-US" sz="4050" b="1" dirty="0" err="1">
                <a:solidFill>
                  <a:srgbClr val="C00000"/>
                </a:solidFill>
                <a:latin typeface="Cambria" panose="02040503050406030204" pitchFamily="18" charset="0"/>
              </a:rPr>
              <a:t>sẻ</a:t>
            </a:r>
            <a:endParaRPr lang="en-US" sz="3300" b="1" dirty="0">
              <a:solidFill>
                <a:srgbClr val="C00000"/>
              </a:solidFill>
              <a:latin typeface="Cambria" panose="02040503050406030204" pitchFamily="18" charset="0"/>
            </a:endParaRPr>
          </a:p>
        </p:txBody>
      </p:sp>
      <p:pic>
        <p:nvPicPr>
          <p:cNvPr id="9" name="Picture 8" descr="Cartoon Cute Yellow Rectangle White Border Bubble Box Element, Cartoon,  Lovely, Yellow PNG Transparent Clipart Image and PSD File for Free Download">
            <a:extLst>
              <a:ext uri="{FF2B5EF4-FFF2-40B4-BE49-F238E27FC236}">
                <a16:creationId xmlns:a16="http://schemas.microsoft.com/office/drawing/2014/main" id="{337D0BC4-97D5-D7B2-EB3D-630733613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5402424" y="775218"/>
            <a:ext cx="3798276" cy="3742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8BB5A5-CF86-4CCE-422B-FD13F18D0EAA}"/>
              </a:ext>
            </a:extLst>
          </p:cNvPr>
          <p:cNvSpPr txBox="1"/>
          <p:nvPr/>
        </p:nvSpPr>
        <p:spPr>
          <a:xfrm>
            <a:off x="5810998" y="2119037"/>
            <a:ext cx="2981128" cy="830997"/>
          </a:xfrm>
          <a:prstGeom prst="rect">
            <a:avLst/>
          </a:prstGeom>
          <a:noFill/>
          <a:ln>
            <a:noFill/>
            <a:prstDash val="sysDot"/>
          </a:ln>
        </p:spPr>
        <p:txBody>
          <a:bodyPr wrap="square">
            <a:spAutoFit/>
          </a:bodyPr>
          <a:lstStyle/>
          <a:p>
            <a:pPr algn="ctr"/>
            <a:r>
              <a:rPr lang="en-US" sz="2400" b="1" dirty="0" err="1"/>
              <a:t>Mô</a:t>
            </a:r>
            <a:r>
              <a:rPr lang="en-US" sz="2400" b="1" dirty="0"/>
              <a:t> </a:t>
            </a:r>
            <a:r>
              <a:rPr lang="en-US" sz="2400" b="1" dirty="0" err="1"/>
              <a:t>tả</a:t>
            </a:r>
            <a:r>
              <a:rPr lang="en-US" sz="2400" b="1" dirty="0"/>
              <a:t> </a:t>
            </a:r>
            <a:r>
              <a:rPr lang="en-US" sz="2400" b="1" dirty="0" err="1"/>
              <a:t>hành</a:t>
            </a:r>
            <a:r>
              <a:rPr lang="en-US" sz="2400" b="1" dirty="0"/>
              <a:t> vi </a:t>
            </a:r>
            <a:r>
              <a:rPr lang="en-US" sz="2400" b="1" dirty="0" err="1"/>
              <a:t>ứng</a:t>
            </a:r>
            <a:r>
              <a:rPr lang="en-US" sz="2400" b="1" dirty="0"/>
              <a:t> </a:t>
            </a:r>
            <a:r>
              <a:rPr lang="en-US" sz="2400" b="1" dirty="0" err="1"/>
              <a:t>xử</a:t>
            </a:r>
            <a:r>
              <a:rPr lang="en-US" sz="2400" b="1" dirty="0"/>
              <a:t> </a:t>
            </a:r>
            <a:r>
              <a:rPr lang="en-US" sz="2400" b="1" dirty="0" err="1"/>
              <a:t>trong</a:t>
            </a:r>
            <a:r>
              <a:rPr lang="en-US" sz="2400" b="1" dirty="0"/>
              <a:t> </a:t>
            </a:r>
            <a:r>
              <a:rPr lang="en-US" sz="2400" b="1" dirty="0" err="1"/>
              <a:t>ảnh</a:t>
            </a:r>
            <a:endParaRPr lang="en-US" sz="2400" b="1" dirty="0">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BA5347-AE82-3E88-3929-BF343BADC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48" y="1139653"/>
            <a:ext cx="5248882" cy="3742935"/>
          </a:xfrm>
          <a:prstGeom prst="rect">
            <a:avLst/>
          </a:prstGeom>
        </p:spPr>
      </p:pic>
    </p:spTree>
    <p:extLst>
      <p:ext uri="{BB962C8B-B14F-4D97-AF65-F5344CB8AC3E}">
        <p14:creationId xmlns:p14="http://schemas.microsoft.com/office/powerpoint/2010/main" val="73267726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C6BB589-BAA6-513B-7987-FBAAC1EEC973}"/>
              </a:ext>
            </a:extLst>
          </p:cNvPr>
          <p:cNvCxnSpPr/>
          <p:nvPr/>
        </p:nvCxnSpPr>
        <p:spPr>
          <a:xfrm flipV="1">
            <a:off x="0" y="903217"/>
            <a:ext cx="9144000" cy="8233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EC13AB-6865-B471-0D42-4BAE3A1873C5}"/>
              </a:ext>
            </a:extLst>
          </p:cNvPr>
          <p:cNvSpPr txBox="1"/>
          <p:nvPr/>
        </p:nvSpPr>
        <p:spPr>
          <a:xfrm>
            <a:off x="2000612" y="82722"/>
            <a:ext cx="5715533" cy="715581"/>
          </a:xfrm>
          <a:prstGeom prst="rect">
            <a:avLst/>
          </a:prstGeom>
          <a:noFill/>
        </p:spPr>
        <p:txBody>
          <a:bodyPr wrap="square" rtlCol="0">
            <a:spAutoFit/>
          </a:bodyPr>
          <a:lstStyle/>
          <a:p>
            <a:pPr algn="ctr"/>
            <a:r>
              <a:rPr lang="en-US" sz="4050" b="1" dirty="0">
                <a:solidFill>
                  <a:srgbClr val="C00000"/>
                </a:solidFill>
                <a:latin typeface="Cambria" panose="02040503050406030204" pitchFamily="18" charset="0"/>
              </a:rPr>
              <a:t>Quan </a:t>
            </a:r>
            <a:r>
              <a:rPr lang="en-US" sz="4050" b="1" dirty="0" err="1">
                <a:solidFill>
                  <a:srgbClr val="C00000"/>
                </a:solidFill>
                <a:latin typeface="Cambria" panose="02040503050406030204" pitchFamily="18" charset="0"/>
              </a:rPr>
              <a:t>sát</a:t>
            </a:r>
            <a:r>
              <a:rPr lang="en-US" sz="4050" b="1" dirty="0">
                <a:solidFill>
                  <a:srgbClr val="C00000"/>
                </a:solidFill>
                <a:latin typeface="Cambria" panose="02040503050406030204" pitchFamily="18" charset="0"/>
              </a:rPr>
              <a:t> </a:t>
            </a:r>
            <a:r>
              <a:rPr lang="en-US" sz="4050" b="1" dirty="0" err="1">
                <a:solidFill>
                  <a:srgbClr val="C00000"/>
                </a:solidFill>
                <a:latin typeface="Cambria" panose="02040503050406030204" pitchFamily="18" charset="0"/>
              </a:rPr>
              <a:t>và</a:t>
            </a:r>
            <a:r>
              <a:rPr lang="en-US" sz="4050" b="1" dirty="0">
                <a:solidFill>
                  <a:srgbClr val="C00000"/>
                </a:solidFill>
                <a:latin typeface="Cambria" panose="02040503050406030204" pitchFamily="18" charset="0"/>
              </a:rPr>
              <a:t> chia </a:t>
            </a:r>
            <a:r>
              <a:rPr lang="en-US" sz="4050" b="1" dirty="0" err="1">
                <a:solidFill>
                  <a:srgbClr val="C00000"/>
                </a:solidFill>
                <a:latin typeface="Cambria" panose="02040503050406030204" pitchFamily="18" charset="0"/>
              </a:rPr>
              <a:t>sẻ</a:t>
            </a:r>
            <a:endParaRPr lang="en-US" sz="3300" b="1" dirty="0">
              <a:solidFill>
                <a:srgbClr val="C00000"/>
              </a:solidFill>
              <a:latin typeface="Cambria" panose="02040503050406030204" pitchFamily="18" charset="0"/>
            </a:endParaRPr>
          </a:p>
        </p:txBody>
      </p:sp>
      <p:pic>
        <p:nvPicPr>
          <p:cNvPr id="9" name="Picture 8" descr="Cartoon Cute Yellow Rectangle White Border Bubble Box Element, Cartoon,  Lovely, Yellow PNG Transparent Clipart Image and PSD File for Free Download">
            <a:extLst>
              <a:ext uri="{FF2B5EF4-FFF2-40B4-BE49-F238E27FC236}">
                <a16:creationId xmlns:a16="http://schemas.microsoft.com/office/drawing/2014/main" id="{337D0BC4-97D5-D7B2-EB3D-630733613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5402424" y="775218"/>
            <a:ext cx="3798276" cy="3742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8BB5A5-CF86-4CCE-422B-FD13F18D0EAA}"/>
              </a:ext>
            </a:extLst>
          </p:cNvPr>
          <p:cNvSpPr txBox="1"/>
          <p:nvPr/>
        </p:nvSpPr>
        <p:spPr>
          <a:xfrm>
            <a:off x="5810998" y="2119037"/>
            <a:ext cx="2981128" cy="830997"/>
          </a:xfrm>
          <a:prstGeom prst="rect">
            <a:avLst/>
          </a:prstGeom>
          <a:noFill/>
          <a:ln>
            <a:noFill/>
            <a:prstDash val="sysDot"/>
          </a:ln>
        </p:spPr>
        <p:txBody>
          <a:bodyPr wrap="square">
            <a:spAutoFit/>
          </a:bodyPr>
          <a:lstStyle/>
          <a:p>
            <a:pPr algn="ctr"/>
            <a:r>
              <a:rPr lang="en-US" sz="2400" b="1" dirty="0" err="1"/>
              <a:t>Mô</a:t>
            </a:r>
            <a:r>
              <a:rPr lang="en-US" sz="2400" b="1" dirty="0"/>
              <a:t> </a:t>
            </a:r>
            <a:r>
              <a:rPr lang="en-US" sz="2400" b="1" dirty="0" err="1"/>
              <a:t>tả</a:t>
            </a:r>
            <a:r>
              <a:rPr lang="en-US" sz="2400" b="1" dirty="0"/>
              <a:t> </a:t>
            </a:r>
            <a:r>
              <a:rPr lang="en-US" sz="2400" b="1" dirty="0" err="1"/>
              <a:t>hành</a:t>
            </a:r>
            <a:r>
              <a:rPr lang="en-US" sz="2400" b="1" dirty="0"/>
              <a:t> vi </a:t>
            </a:r>
            <a:r>
              <a:rPr lang="en-US" sz="2400" b="1" dirty="0" err="1"/>
              <a:t>ứng</a:t>
            </a:r>
            <a:r>
              <a:rPr lang="en-US" sz="2400" b="1" dirty="0"/>
              <a:t> </a:t>
            </a:r>
            <a:r>
              <a:rPr lang="en-US" sz="2400" b="1" dirty="0" err="1"/>
              <a:t>xử</a:t>
            </a:r>
            <a:r>
              <a:rPr lang="en-US" sz="2400" b="1" dirty="0"/>
              <a:t> </a:t>
            </a:r>
            <a:r>
              <a:rPr lang="en-US" sz="2400" b="1" dirty="0" err="1"/>
              <a:t>trong</a:t>
            </a:r>
            <a:r>
              <a:rPr lang="en-US" sz="2400" b="1" dirty="0"/>
              <a:t> </a:t>
            </a:r>
            <a:r>
              <a:rPr lang="en-US" sz="2400" b="1" dirty="0" err="1"/>
              <a:t>ảnh</a:t>
            </a:r>
            <a:endParaRPr lang="en-US" sz="2400" b="1" dirty="0">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BA5347-AE82-3E88-3929-BF343BADC6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6876" y="1139653"/>
            <a:ext cx="5076625" cy="3742935"/>
          </a:xfrm>
          <a:prstGeom prst="rect">
            <a:avLst/>
          </a:prstGeom>
        </p:spPr>
      </p:pic>
    </p:spTree>
    <p:extLst>
      <p:ext uri="{BB962C8B-B14F-4D97-AF65-F5344CB8AC3E}">
        <p14:creationId xmlns:p14="http://schemas.microsoft.com/office/powerpoint/2010/main" val="331541350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C6BB589-BAA6-513B-7987-FBAAC1EEC973}"/>
              </a:ext>
            </a:extLst>
          </p:cNvPr>
          <p:cNvCxnSpPr/>
          <p:nvPr/>
        </p:nvCxnSpPr>
        <p:spPr>
          <a:xfrm flipV="1">
            <a:off x="0" y="903217"/>
            <a:ext cx="9144000" cy="8233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EC13AB-6865-B471-0D42-4BAE3A1873C5}"/>
              </a:ext>
            </a:extLst>
          </p:cNvPr>
          <p:cNvSpPr txBox="1"/>
          <p:nvPr/>
        </p:nvSpPr>
        <p:spPr>
          <a:xfrm>
            <a:off x="2000612" y="82722"/>
            <a:ext cx="5715533" cy="715581"/>
          </a:xfrm>
          <a:prstGeom prst="rect">
            <a:avLst/>
          </a:prstGeom>
          <a:noFill/>
        </p:spPr>
        <p:txBody>
          <a:bodyPr wrap="square" rtlCol="0">
            <a:spAutoFit/>
          </a:bodyPr>
          <a:lstStyle/>
          <a:p>
            <a:pPr algn="ctr"/>
            <a:r>
              <a:rPr lang="en-US" sz="4050" b="1" dirty="0">
                <a:solidFill>
                  <a:srgbClr val="C00000"/>
                </a:solidFill>
                <a:latin typeface="Cambria" panose="02040503050406030204" pitchFamily="18" charset="0"/>
              </a:rPr>
              <a:t>Quan </a:t>
            </a:r>
            <a:r>
              <a:rPr lang="en-US" sz="4050" b="1" dirty="0" err="1">
                <a:solidFill>
                  <a:srgbClr val="C00000"/>
                </a:solidFill>
                <a:latin typeface="Cambria" panose="02040503050406030204" pitchFamily="18" charset="0"/>
              </a:rPr>
              <a:t>sát</a:t>
            </a:r>
            <a:r>
              <a:rPr lang="en-US" sz="4050" b="1" dirty="0">
                <a:solidFill>
                  <a:srgbClr val="C00000"/>
                </a:solidFill>
                <a:latin typeface="Cambria" panose="02040503050406030204" pitchFamily="18" charset="0"/>
              </a:rPr>
              <a:t> </a:t>
            </a:r>
            <a:r>
              <a:rPr lang="en-US" sz="4050" b="1" dirty="0" err="1">
                <a:solidFill>
                  <a:srgbClr val="C00000"/>
                </a:solidFill>
                <a:latin typeface="Cambria" panose="02040503050406030204" pitchFamily="18" charset="0"/>
              </a:rPr>
              <a:t>và</a:t>
            </a:r>
            <a:r>
              <a:rPr lang="en-US" sz="4050" b="1" dirty="0">
                <a:solidFill>
                  <a:srgbClr val="C00000"/>
                </a:solidFill>
                <a:latin typeface="Cambria" panose="02040503050406030204" pitchFamily="18" charset="0"/>
              </a:rPr>
              <a:t> chia </a:t>
            </a:r>
            <a:r>
              <a:rPr lang="en-US" sz="4050" b="1" dirty="0" err="1">
                <a:solidFill>
                  <a:srgbClr val="C00000"/>
                </a:solidFill>
                <a:latin typeface="Cambria" panose="02040503050406030204" pitchFamily="18" charset="0"/>
              </a:rPr>
              <a:t>sẻ</a:t>
            </a:r>
            <a:endParaRPr lang="en-US" sz="3300" b="1" dirty="0">
              <a:solidFill>
                <a:srgbClr val="C00000"/>
              </a:solidFill>
              <a:latin typeface="Cambria" panose="02040503050406030204" pitchFamily="18" charset="0"/>
            </a:endParaRPr>
          </a:p>
        </p:txBody>
      </p:sp>
      <p:pic>
        <p:nvPicPr>
          <p:cNvPr id="9" name="Picture 8" descr="Cartoon Cute Yellow Rectangle White Border Bubble Box Element, Cartoon,  Lovely, Yellow PNG Transparent Clipart Image and PSD File for Free Download">
            <a:extLst>
              <a:ext uri="{FF2B5EF4-FFF2-40B4-BE49-F238E27FC236}">
                <a16:creationId xmlns:a16="http://schemas.microsoft.com/office/drawing/2014/main" id="{337D0BC4-97D5-D7B2-EB3D-630733613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5402424" y="775218"/>
            <a:ext cx="3798276" cy="3742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8BB5A5-CF86-4CCE-422B-FD13F18D0EAA}"/>
              </a:ext>
            </a:extLst>
          </p:cNvPr>
          <p:cNvSpPr txBox="1"/>
          <p:nvPr/>
        </p:nvSpPr>
        <p:spPr>
          <a:xfrm>
            <a:off x="5810998" y="2119037"/>
            <a:ext cx="2981128" cy="830997"/>
          </a:xfrm>
          <a:prstGeom prst="rect">
            <a:avLst/>
          </a:prstGeom>
          <a:noFill/>
          <a:ln>
            <a:noFill/>
            <a:prstDash val="sysDot"/>
          </a:ln>
        </p:spPr>
        <p:txBody>
          <a:bodyPr wrap="square">
            <a:spAutoFit/>
          </a:bodyPr>
          <a:lstStyle/>
          <a:p>
            <a:pPr algn="ctr"/>
            <a:r>
              <a:rPr lang="en-US" sz="2400" b="1" dirty="0" err="1"/>
              <a:t>Mô</a:t>
            </a:r>
            <a:r>
              <a:rPr lang="en-US" sz="2400" b="1" dirty="0"/>
              <a:t> </a:t>
            </a:r>
            <a:r>
              <a:rPr lang="en-US" sz="2400" b="1" dirty="0" err="1"/>
              <a:t>tả</a:t>
            </a:r>
            <a:r>
              <a:rPr lang="en-US" sz="2400" b="1" dirty="0"/>
              <a:t> </a:t>
            </a:r>
            <a:r>
              <a:rPr lang="en-US" sz="2400" b="1" dirty="0" err="1"/>
              <a:t>hành</a:t>
            </a:r>
            <a:r>
              <a:rPr lang="en-US" sz="2400" b="1" dirty="0"/>
              <a:t> vi </a:t>
            </a:r>
            <a:r>
              <a:rPr lang="en-US" sz="2400" b="1" dirty="0" err="1"/>
              <a:t>ứng</a:t>
            </a:r>
            <a:r>
              <a:rPr lang="en-US" sz="2400" b="1" dirty="0"/>
              <a:t> </a:t>
            </a:r>
            <a:r>
              <a:rPr lang="en-US" sz="2400" b="1" dirty="0" err="1"/>
              <a:t>xử</a:t>
            </a:r>
            <a:r>
              <a:rPr lang="en-US" sz="2400" b="1" dirty="0"/>
              <a:t> </a:t>
            </a:r>
            <a:r>
              <a:rPr lang="en-US" sz="2400" b="1" dirty="0" err="1"/>
              <a:t>trong</a:t>
            </a:r>
            <a:r>
              <a:rPr lang="en-US" sz="2400" b="1" dirty="0"/>
              <a:t> </a:t>
            </a:r>
            <a:r>
              <a:rPr lang="en-US" sz="2400" b="1" dirty="0" err="1"/>
              <a:t>ảnh</a:t>
            </a:r>
            <a:endParaRPr lang="en-US" sz="2400" b="1" dirty="0">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BA5347-AE82-3E88-3929-BF343BADC6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748" y="1261493"/>
            <a:ext cx="5248882" cy="3499254"/>
          </a:xfrm>
          <a:prstGeom prst="rect">
            <a:avLst/>
          </a:prstGeom>
        </p:spPr>
      </p:pic>
    </p:spTree>
    <p:extLst>
      <p:ext uri="{BB962C8B-B14F-4D97-AF65-F5344CB8AC3E}">
        <p14:creationId xmlns:p14="http://schemas.microsoft.com/office/powerpoint/2010/main" val="56432688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5" name="Google Shape;6631;p47">
            <a:extLst>
              <a:ext uri="{FF2B5EF4-FFF2-40B4-BE49-F238E27FC236}">
                <a16:creationId xmlns:a16="http://schemas.microsoft.com/office/drawing/2014/main" id="{82189004-614D-423C-8988-6E284BA2DEC4}"/>
              </a:ext>
            </a:extLst>
          </p:cNvPr>
          <p:cNvSpPr txBox="1">
            <a:spLocks/>
          </p:cNvSpPr>
          <p:nvPr/>
        </p:nvSpPr>
        <p:spPr>
          <a:xfrm>
            <a:off x="0" y="1707654"/>
            <a:ext cx="9144000" cy="1512168"/>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36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3. ỨNG XỬ VĂN MINH NƠI CÔNG CỘNG</a:t>
            </a:r>
          </a:p>
        </p:txBody>
      </p:sp>
    </p:spTree>
    <p:extLst>
      <p:ext uri="{BB962C8B-B14F-4D97-AF65-F5344CB8AC3E}">
        <p14:creationId xmlns:p14="http://schemas.microsoft.com/office/powerpoint/2010/main" val="79805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145" name="组合 42"/>
          <p:cNvGrpSpPr>
            <a:grpSpLocks/>
          </p:cNvGrpSpPr>
          <p:nvPr/>
        </p:nvGrpSpPr>
        <p:grpSpPr bwMode="auto">
          <a:xfrm>
            <a:off x="25918" y="1764423"/>
            <a:ext cx="1915255" cy="2150414"/>
            <a:chOff x="0" y="0"/>
            <a:chExt cx="1897838" cy="2107541"/>
          </a:xfrm>
        </p:grpSpPr>
        <p:sp>
          <p:nvSpPr>
            <p:cNvPr id="6146"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147" name="组合 44"/>
            <p:cNvGrpSpPr>
              <a:grpSpLocks/>
            </p:cNvGrpSpPr>
            <p:nvPr/>
          </p:nvGrpSpPr>
          <p:grpSpPr bwMode="auto">
            <a:xfrm>
              <a:off x="0" y="175321"/>
              <a:ext cx="1563688" cy="1890713"/>
              <a:chOff x="0" y="0"/>
              <a:chExt cx="1563688" cy="1890713"/>
            </a:xfrm>
          </p:grpSpPr>
          <p:sp>
            <p:nvSpPr>
              <p:cNvPr id="6148"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49"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0"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1"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2"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3"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4"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5"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6"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7"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8"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59"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0"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1"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2"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3"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4"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5"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6"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7"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68"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6169" name="组合 45"/>
            <p:cNvGrpSpPr>
              <a:grpSpLocks/>
            </p:cNvGrpSpPr>
            <p:nvPr/>
          </p:nvGrpSpPr>
          <p:grpSpPr bwMode="auto">
            <a:xfrm>
              <a:off x="1283475" y="383516"/>
              <a:ext cx="614363" cy="1724025"/>
              <a:chOff x="0" y="0"/>
              <a:chExt cx="614363" cy="1724025"/>
            </a:xfrm>
          </p:grpSpPr>
          <p:sp>
            <p:nvSpPr>
              <p:cNvPr id="6170"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1"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2"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3"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4"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5"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6"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7"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8"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79"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80"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181"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6182" name="文本框 46"/>
            <p:cNvSpPr txBox="1">
              <a:spLocks noChangeArrowheads="1"/>
            </p:cNvSpPr>
            <p:nvPr/>
          </p:nvSpPr>
          <p:spPr bwMode="auto">
            <a:xfrm>
              <a:off x="203510" y="457312"/>
              <a:ext cx="1371600" cy="1055741"/>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207" name="Picture 71"/>
          <p:cNvPicPr>
            <a:picLocks noChangeAspect="1" noChangeArrowheads="1"/>
          </p:cNvPicPr>
          <p:nvPr/>
        </p:nvPicPr>
        <p:blipFill>
          <a:blip r:embed="rId4" cstate="print"/>
          <a:srcRect/>
          <a:stretch>
            <a:fillRect/>
          </a:stretch>
        </p:blipFill>
        <p:spPr bwMode="auto">
          <a:xfrm>
            <a:off x="7891463" y="1147651"/>
            <a:ext cx="506016" cy="3664855"/>
          </a:xfrm>
          <a:prstGeom prst="rect">
            <a:avLst/>
          </a:prstGeom>
          <a:noFill/>
          <a:ln w="9525">
            <a:noFill/>
            <a:miter lim="800000"/>
            <a:headEnd/>
            <a:tailEnd/>
          </a:ln>
        </p:spPr>
      </p:pic>
      <p:pic>
        <p:nvPicPr>
          <p:cNvPr id="6208" name="Picture 73"/>
          <p:cNvPicPr>
            <a:picLocks noChangeAspect="1" noChangeArrowheads="1"/>
          </p:cNvPicPr>
          <p:nvPr/>
        </p:nvPicPr>
        <p:blipFill>
          <a:blip r:embed="rId5" cstate="print"/>
          <a:srcRect/>
          <a:stretch>
            <a:fillRect/>
          </a:stretch>
        </p:blipFill>
        <p:spPr bwMode="auto">
          <a:xfrm>
            <a:off x="7533723" y="1159586"/>
            <a:ext cx="246118" cy="3652920"/>
          </a:xfrm>
          <a:prstGeom prst="rect">
            <a:avLst/>
          </a:prstGeom>
          <a:noFill/>
          <a:ln w="9525">
            <a:noFill/>
            <a:miter lim="800000"/>
            <a:headEnd/>
            <a:tailEnd/>
          </a:ln>
        </p:spPr>
      </p:pic>
      <p:grpSp>
        <p:nvGrpSpPr>
          <p:cNvPr id="72" name="组合 85"/>
          <p:cNvGrpSpPr>
            <a:grpSpLocks/>
          </p:cNvGrpSpPr>
          <p:nvPr/>
        </p:nvGrpSpPr>
        <p:grpSpPr bwMode="auto">
          <a:xfrm>
            <a:off x="2477168" y="1421620"/>
            <a:ext cx="5930764" cy="798422"/>
            <a:chOff x="-23359" y="16419"/>
            <a:chExt cx="5494964" cy="671349"/>
          </a:xfrm>
        </p:grpSpPr>
        <p:grpSp>
          <p:nvGrpSpPr>
            <p:cNvPr id="73" name="组合 30"/>
            <p:cNvGrpSpPr>
              <a:grpSpLocks/>
            </p:cNvGrpSpPr>
            <p:nvPr/>
          </p:nvGrpSpPr>
          <p:grpSpPr bwMode="auto">
            <a:xfrm>
              <a:off x="-23359" y="16419"/>
              <a:ext cx="5494964" cy="671349"/>
              <a:chOff x="-42751" y="27990"/>
              <a:chExt cx="10056927" cy="1144476"/>
            </a:xfrm>
          </p:grpSpPr>
          <p:sp>
            <p:nvSpPr>
              <p:cNvPr id="75" name="Freeform 30"/>
              <p:cNvSpPr>
                <a:spLocks noChangeArrowheads="1"/>
              </p:cNvSpPr>
              <p:nvPr/>
            </p:nvSpPr>
            <p:spPr bwMode="auto">
              <a:xfrm>
                <a:off x="-42751" y="32641"/>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76" name="Freeform 31"/>
              <p:cNvSpPr>
                <a:spLocks noChangeArrowheads="1"/>
              </p:cNvSpPr>
              <p:nvPr/>
            </p:nvSpPr>
            <p:spPr bwMode="auto">
              <a:xfrm>
                <a:off x="8237764" y="2799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77"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74" name="文本框 81"/>
            <p:cNvSpPr txBox="1">
              <a:spLocks noChangeArrowheads="1"/>
            </p:cNvSpPr>
            <p:nvPr/>
          </p:nvSpPr>
          <p:spPr bwMode="auto">
            <a:xfrm>
              <a:off x="159406" y="181757"/>
              <a:ext cx="4407735" cy="388189"/>
            </a:xfrm>
            <a:prstGeom prst="rect">
              <a:avLst/>
            </a:prstGeom>
            <a:noFill/>
            <a:ln w="9525">
              <a:noFill/>
              <a:miter lim="800000"/>
              <a:headEnd/>
              <a:tailEnd/>
            </a:ln>
          </p:spPr>
          <p:txBody>
            <a:bodyPr wrap="square">
              <a:spAutoFit/>
            </a:bodyPr>
            <a:lstStyle/>
            <a:p>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1. Quy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tắc</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ứng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xử</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nơi</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công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cộng</a:t>
              </a:r>
              <a:endParaRPr lang="zh-CN" altLang="en-US" sz="24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78" name="组合 86"/>
          <p:cNvGrpSpPr>
            <a:grpSpLocks/>
          </p:cNvGrpSpPr>
          <p:nvPr/>
        </p:nvGrpSpPr>
        <p:grpSpPr bwMode="auto">
          <a:xfrm>
            <a:off x="2451956" y="2552074"/>
            <a:ext cx="5955976" cy="797066"/>
            <a:chOff x="-27701" y="0"/>
            <a:chExt cx="5494845" cy="668621"/>
          </a:xfrm>
        </p:grpSpPr>
        <p:grpSp>
          <p:nvGrpSpPr>
            <p:cNvPr id="79" name="组合 34"/>
            <p:cNvGrpSpPr>
              <a:grpSpLocks/>
            </p:cNvGrpSpPr>
            <p:nvPr/>
          </p:nvGrpSpPr>
          <p:grpSpPr bwMode="auto">
            <a:xfrm>
              <a:off x="-27701" y="0"/>
              <a:ext cx="5494845" cy="668621"/>
              <a:chOff x="-50699" y="0"/>
              <a:chExt cx="10056711" cy="1139825"/>
            </a:xfrm>
          </p:grpSpPr>
          <p:sp>
            <p:nvSpPr>
              <p:cNvPr id="81" name="Freeform 30"/>
              <p:cNvSpPr>
                <a:spLocks noChangeArrowheads="1"/>
              </p:cNvSpPr>
              <p:nvPr/>
            </p:nvSpPr>
            <p:spPr bwMode="auto">
              <a:xfrm>
                <a:off x="-50699"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82"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83"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80" name="文本框 82"/>
            <p:cNvSpPr txBox="1">
              <a:spLocks noChangeArrowheads="1"/>
            </p:cNvSpPr>
            <p:nvPr/>
          </p:nvSpPr>
          <p:spPr bwMode="auto">
            <a:xfrm>
              <a:off x="110598" y="6997"/>
              <a:ext cx="4447041" cy="593812"/>
            </a:xfrm>
            <a:prstGeom prst="rect">
              <a:avLst/>
            </a:prstGeom>
            <a:noFill/>
            <a:ln w="9525">
              <a:noFill/>
              <a:miter lim="800000"/>
              <a:headEnd/>
              <a:tailEnd/>
            </a:ln>
          </p:spPr>
          <p:txBody>
            <a:bodyPr wrap="square">
              <a:spAutoFit/>
            </a:bodyPr>
            <a:lstStyle/>
            <a:p>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2.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Một</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số</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biện</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pháp</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thực</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hiện</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quy</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tắc</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ứng</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xử</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văn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minh</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nơi</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công</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cộng</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của</a:t>
              </a:r>
              <a:r>
                <a:rPr lang="en-US" altLang="zh-CN" sz="2000" b="1" dirty="0">
                  <a:solidFill>
                    <a:srgbClr val="C00000"/>
                  </a:solidFill>
                  <a:latin typeface="Times New Roman" panose="02020603050405020304" pitchFamily="18" charset="0"/>
                  <a:ea typeface="微软雅黑" pitchFamily="34" charset="-122"/>
                  <a:cs typeface="Times New Roman" panose="02020603050405020304" pitchFamily="18" charset="0"/>
                </a:rPr>
                <a:t> TP Hà </a:t>
              </a:r>
              <a:r>
                <a:rPr lang="en-US" altLang="zh-CN" sz="20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endParaRPr lang="zh-CN" altLang="en-US" sz="20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3. ỨNG XỬ VĂN MINH NƠI CÔNG CỘNG</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组合 86">
            <a:extLst>
              <a:ext uri="{FF2B5EF4-FFF2-40B4-BE49-F238E27FC236}">
                <a16:creationId xmlns:a16="http://schemas.microsoft.com/office/drawing/2014/main" id="{76E87C25-2B22-8DFF-08D9-B307E3E47868}"/>
              </a:ext>
            </a:extLst>
          </p:cNvPr>
          <p:cNvGrpSpPr>
            <a:grpSpLocks/>
          </p:cNvGrpSpPr>
          <p:nvPr/>
        </p:nvGrpSpPr>
        <p:grpSpPr bwMode="auto">
          <a:xfrm>
            <a:off x="2464562" y="3725321"/>
            <a:ext cx="5925950" cy="837992"/>
            <a:chOff x="0" y="0"/>
            <a:chExt cx="5467144" cy="702952"/>
          </a:xfrm>
        </p:grpSpPr>
        <p:grpSp>
          <p:nvGrpSpPr>
            <p:cNvPr id="3" name="组合 34">
              <a:extLst>
                <a:ext uri="{FF2B5EF4-FFF2-40B4-BE49-F238E27FC236}">
                  <a16:creationId xmlns:a16="http://schemas.microsoft.com/office/drawing/2014/main" id="{47E63DE4-1794-FB5C-FEA4-55F7F0C30662}"/>
                </a:ext>
              </a:extLst>
            </p:cNvPr>
            <p:cNvGrpSpPr>
              <a:grpSpLocks/>
            </p:cNvGrpSpPr>
            <p:nvPr/>
          </p:nvGrpSpPr>
          <p:grpSpPr bwMode="auto">
            <a:xfrm>
              <a:off x="0" y="0"/>
              <a:ext cx="5467144" cy="668621"/>
              <a:chOff x="0" y="0"/>
              <a:chExt cx="10006012" cy="1139825"/>
            </a:xfrm>
          </p:grpSpPr>
          <p:sp>
            <p:nvSpPr>
              <p:cNvPr id="5" name="Freeform 30">
                <a:extLst>
                  <a:ext uri="{FF2B5EF4-FFF2-40B4-BE49-F238E27FC236}">
                    <a16:creationId xmlns:a16="http://schemas.microsoft.com/office/drawing/2014/main" id="{0D75DAAF-F5D4-0B4E-78B1-CEA8B199FC5F}"/>
                  </a:ext>
                </a:extLst>
              </p:cNvPr>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6" name="Freeform 31">
                <a:extLst>
                  <a:ext uri="{FF2B5EF4-FFF2-40B4-BE49-F238E27FC236}">
                    <a16:creationId xmlns:a16="http://schemas.microsoft.com/office/drawing/2014/main" id="{6A097321-4100-D49F-FCF1-723FC9784A94}"/>
                  </a:ext>
                </a:extLst>
              </p:cNvPr>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7" name="Freeform 32">
                <a:extLst>
                  <a:ext uri="{FF2B5EF4-FFF2-40B4-BE49-F238E27FC236}">
                    <a16:creationId xmlns:a16="http://schemas.microsoft.com/office/drawing/2014/main" id="{68891DE1-ED2A-1924-C4A5-845D53A56A54}"/>
                  </a:ext>
                </a:extLst>
              </p:cNvPr>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4" name="文本框 82">
              <a:extLst>
                <a:ext uri="{FF2B5EF4-FFF2-40B4-BE49-F238E27FC236}">
                  <a16:creationId xmlns:a16="http://schemas.microsoft.com/office/drawing/2014/main" id="{AD922336-D85E-C51C-A37B-68F3E08C08F0}"/>
                </a:ext>
              </a:extLst>
            </p:cNvPr>
            <p:cNvSpPr txBox="1">
              <a:spLocks noChangeArrowheads="1"/>
            </p:cNvSpPr>
            <p:nvPr/>
          </p:nvSpPr>
          <p:spPr bwMode="auto">
            <a:xfrm>
              <a:off x="203935" y="5868"/>
              <a:ext cx="4341938" cy="697084"/>
            </a:xfrm>
            <a:prstGeom prst="rect">
              <a:avLst/>
            </a:prstGeom>
            <a:noFill/>
            <a:ln w="9525">
              <a:noFill/>
              <a:miter lim="800000"/>
              <a:headEnd/>
              <a:tailEnd/>
            </a:ln>
          </p:spPr>
          <p:txBody>
            <a:bodyPr wrap="square">
              <a:spAutoFit/>
            </a:bodyPr>
            <a:lstStyle/>
            <a:p>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3. Ý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nghĩa</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của</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việc</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thực</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hiện</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ứng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xử</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văn</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minh</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nơi</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công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cộng</a:t>
              </a:r>
              <a:endParaRPr lang="zh-CN" altLang="en-US" sz="24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247319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5"/>
                                        </p:tgtEl>
                                        <p:attrNameLst>
                                          <p:attrName>style.visibility</p:attrName>
                                        </p:attrNameLst>
                                      </p:cBhvr>
                                      <p:to>
                                        <p:strVal val="visible"/>
                                      </p:to>
                                    </p:set>
                                    <p:animEffect transition="in" filter="circle(in)">
                                      <p:cBhvr>
                                        <p:cTn id="13" dur="2000"/>
                                        <p:tgtEl>
                                          <p:spTgt spid="61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207"/>
                                        </p:tgtEl>
                                        <p:attrNameLst>
                                          <p:attrName>style.visibility</p:attrName>
                                        </p:attrNameLst>
                                      </p:cBhvr>
                                      <p:to>
                                        <p:strVal val="visible"/>
                                      </p:to>
                                    </p:set>
                                    <p:anim calcmode="lin" valueType="num">
                                      <p:cBhvr>
                                        <p:cTn id="18" dur="500" fill="hold"/>
                                        <p:tgtEl>
                                          <p:spTgt spid="6207"/>
                                        </p:tgtEl>
                                        <p:attrNameLst>
                                          <p:attrName>ppt_w</p:attrName>
                                        </p:attrNameLst>
                                      </p:cBhvr>
                                      <p:tavLst>
                                        <p:tav tm="0">
                                          <p:val>
                                            <p:fltVal val="0"/>
                                          </p:val>
                                        </p:tav>
                                        <p:tav tm="100000">
                                          <p:val>
                                            <p:strVal val="#ppt_w"/>
                                          </p:val>
                                        </p:tav>
                                      </p:tavLst>
                                    </p:anim>
                                    <p:anim calcmode="lin" valueType="num">
                                      <p:cBhvr>
                                        <p:cTn id="19" dur="500" fill="hold"/>
                                        <p:tgtEl>
                                          <p:spTgt spid="6207"/>
                                        </p:tgtEl>
                                        <p:attrNameLst>
                                          <p:attrName>ppt_h</p:attrName>
                                        </p:attrNameLst>
                                      </p:cBhvr>
                                      <p:tavLst>
                                        <p:tav tm="0">
                                          <p:val>
                                            <p:fltVal val="0"/>
                                          </p:val>
                                        </p:tav>
                                        <p:tav tm="100000">
                                          <p:val>
                                            <p:strVal val="#ppt_h"/>
                                          </p:val>
                                        </p:tav>
                                      </p:tavLst>
                                    </p:anim>
                                    <p:animEffect transition="in" filter="fade">
                                      <p:cBhvr>
                                        <p:cTn id="20" dur="500"/>
                                        <p:tgtEl>
                                          <p:spTgt spid="6207"/>
                                        </p:tgtEl>
                                      </p:cBhvr>
                                    </p:animEffect>
                                  </p:childTnLst>
                                </p:cTn>
                              </p:par>
                              <p:par>
                                <p:cTn id="21" presetID="53" presetClass="entr" presetSubtype="16" fill="hold" nodeType="withEffect">
                                  <p:stCondLst>
                                    <p:cond delay="0"/>
                                  </p:stCondLst>
                                  <p:childTnLst>
                                    <p:set>
                                      <p:cBhvr>
                                        <p:cTn id="22" dur="1" fill="hold">
                                          <p:stCondLst>
                                            <p:cond delay="0"/>
                                          </p:stCondLst>
                                        </p:cTn>
                                        <p:tgtEl>
                                          <p:spTgt spid="6208"/>
                                        </p:tgtEl>
                                        <p:attrNameLst>
                                          <p:attrName>style.visibility</p:attrName>
                                        </p:attrNameLst>
                                      </p:cBhvr>
                                      <p:to>
                                        <p:strVal val="visible"/>
                                      </p:to>
                                    </p:set>
                                    <p:anim calcmode="lin" valueType="num">
                                      <p:cBhvr>
                                        <p:cTn id="23" dur="500" fill="hold"/>
                                        <p:tgtEl>
                                          <p:spTgt spid="6208"/>
                                        </p:tgtEl>
                                        <p:attrNameLst>
                                          <p:attrName>ppt_w</p:attrName>
                                        </p:attrNameLst>
                                      </p:cBhvr>
                                      <p:tavLst>
                                        <p:tav tm="0">
                                          <p:val>
                                            <p:fltVal val="0"/>
                                          </p:val>
                                        </p:tav>
                                        <p:tav tm="100000">
                                          <p:val>
                                            <p:strVal val="#ppt_w"/>
                                          </p:val>
                                        </p:tav>
                                      </p:tavLst>
                                    </p:anim>
                                    <p:anim calcmode="lin" valueType="num">
                                      <p:cBhvr>
                                        <p:cTn id="24" dur="500" fill="hold"/>
                                        <p:tgtEl>
                                          <p:spTgt spid="6208"/>
                                        </p:tgtEl>
                                        <p:attrNameLst>
                                          <p:attrName>ppt_h</p:attrName>
                                        </p:attrNameLst>
                                      </p:cBhvr>
                                      <p:tavLst>
                                        <p:tav tm="0">
                                          <p:val>
                                            <p:fltVal val="0"/>
                                          </p:val>
                                        </p:tav>
                                        <p:tav tm="100000">
                                          <p:val>
                                            <p:strVal val="#ppt_h"/>
                                          </p:val>
                                        </p:tav>
                                      </p:tavLst>
                                    </p:anim>
                                    <p:animEffect transition="in" filter="fade">
                                      <p:cBhvr>
                                        <p:cTn id="25" dur="500"/>
                                        <p:tgtEl>
                                          <p:spTgt spid="6208"/>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p:cTn id="29" dur="500" fill="hold"/>
                                        <p:tgtEl>
                                          <p:spTgt spid="72"/>
                                        </p:tgtEl>
                                        <p:attrNameLst>
                                          <p:attrName>ppt_w</p:attrName>
                                        </p:attrNameLst>
                                      </p:cBhvr>
                                      <p:tavLst>
                                        <p:tav tm="0">
                                          <p:val>
                                            <p:fltVal val="0"/>
                                          </p:val>
                                        </p:tav>
                                        <p:tav tm="100000">
                                          <p:val>
                                            <p:strVal val="#ppt_w"/>
                                          </p:val>
                                        </p:tav>
                                      </p:tavLst>
                                    </p:anim>
                                    <p:anim calcmode="lin" valueType="num">
                                      <p:cBhvr>
                                        <p:cTn id="30" dur="500" fill="hold"/>
                                        <p:tgtEl>
                                          <p:spTgt spid="72"/>
                                        </p:tgtEl>
                                        <p:attrNameLst>
                                          <p:attrName>ppt_h</p:attrName>
                                        </p:attrNameLst>
                                      </p:cBhvr>
                                      <p:tavLst>
                                        <p:tav tm="0">
                                          <p:val>
                                            <p:fltVal val="0"/>
                                          </p:val>
                                        </p:tav>
                                        <p:tav tm="100000">
                                          <p:val>
                                            <p:strVal val="#ppt_h"/>
                                          </p:val>
                                        </p:tav>
                                      </p:tavLst>
                                    </p:anim>
                                    <p:animEffect transition="in" filter="fade">
                                      <p:cBhvr>
                                        <p:cTn id="31" dur="500"/>
                                        <p:tgtEl>
                                          <p:spTgt spid="7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 calcmode="lin" valueType="num">
                                      <p:cBhvr>
                                        <p:cTn id="35" dur="500" fill="hold"/>
                                        <p:tgtEl>
                                          <p:spTgt spid="78"/>
                                        </p:tgtEl>
                                        <p:attrNameLst>
                                          <p:attrName>ppt_w</p:attrName>
                                        </p:attrNameLst>
                                      </p:cBhvr>
                                      <p:tavLst>
                                        <p:tav tm="0">
                                          <p:val>
                                            <p:fltVal val="0"/>
                                          </p:val>
                                        </p:tav>
                                        <p:tav tm="100000">
                                          <p:val>
                                            <p:strVal val="#ppt_w"/>
                                          </p:val>
                                        </p:tav>
                                      </p:tavLst>
                                    </p:anim>
                                    <p:anim calcmode="lin" valueType="num">
                                      <p:cBhvr>
                                        <p:cTn id="36" dur="500" fill="hold"/>
                                        <p:tgtEl>
                                          <p:spTgt spid="78"/>
                                        </p:tgtEl>
                                        <p:attrNameLst>
                                          <p:attrName>ppt_h</p:attrName>
                                        </p:attrNameLst>
                                      </p:cBhvr>
                                      <p:tavLst>
                                        <p:tav tm="0">
                                          <p:val>
                                            <p:fltVal val="0"/>
                                          </p:val>
                                        </p:tav>
                                        <p:tav tm="100000">
                                          <p:val>
                                            <p:strVal val="#ppt_h"/>
                                          </p:val>
                                        </p:tav>
                                      </p:tavLst>
                                    </p:anim>
                                    <p:animEffect transition="in" filter="fade">
                                      <p:cBhvr>
                                        <p:cTn id="37" dur="500"/>
                                        <p:tgtEl>
                                          <p:spTgt spid="78"/>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42">
            <a:extLst>
              <a:ext uri="{FF2B5EF4-FFF2-40B4-BE49-F238E27FC236}">
                <a16:creationId xmlns:a16="http://schemas.microsoft.com/office/drawing/2014/main" id="{38524993-0230-CE13-6425-776286E1B986}"/>
              </a:ext>
            </a:extLst>
          </p:cNvPr>
          <p:cNvGrpSpPr>
            <a:grpSpLocks/>
          </p:cNvGrpSpPr>
          <p:nvPr/>
        </p:nvGrpSpPr>
        <p:grpSpPr bwMode="auto">
          <a:xfrm>
            <a:off x="25918" y="1764423"/>
            <a:ext cx="1915255" cy="2150414"/>
            <a:chOff x="0" y="0"/>
            <a:chExt cx="1897838" cy="2107541"/>
          </a:xfrm>
        </p:grpSpPr>
        <p:sp>
          <p:nvSpPr>
            <p:cNvPr id="3" name="Freeform 5">
              <a:extLst>
                <a:ext uri="{FF2B5EF4-FFF2-40B4-BE49-F238E27FC236}">
                  <a16:creationId xmlns:a16="http://schemas.microsoft.com/office/drawing/2014/main" id="{09F078C2-8CE0-AF60-0E6D-0CEE61463CEA}"/>
                </a:ext>
              </a:extLst>
            </p:cNvPr>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4" name="组合 44">
              <a:extLst>
                <a:ext uri="{FF2B5EF4-FFF2-40B4-BE49-F238E27FC236}">
                  <a16:creationId xmlns:a16="http://schemas.microsoft.com/office/drawing/2014/main" id="{E94D0688-63B1-F9A0-77D5-A54DA0B65B9D}"/>
                </a:ext>
              </a:extLst>
            </p:cNvPr>
            <p:cNvGrpSpPr>
              <a:grpSpLocks/>
            </p:cNvGrpSpPr>
            <p:nvPr/>
          </p:nvGrpSpPr>
          <p:grpSpPr bwMode="auto">
            <a:xfrm>
              <a:off x="0" y="175321"/>
              <a:ext cx="1563688" cy="1890713"/>
              <a:chOff x="0" y="0"/>
              <a:chExt cx="1563688" cy="1890713"/>
            </a:xfrm>
          </p:grpSpPr>
          <p:sp>
            <p:nvSpPr>
              <p:cNvPr id="19" name="Freeform 6">
                <a:extLst>
                  <a:ext uri="{FF2B5EF4-FFF2-40B4-BE49-F238E27FC236}">
                    <a16:creationId xmlns:a16="http://schemas.microsoft.com/office/drawing/2014/main" id="{C69A00EE-E973-CF3A-3D11-1161D5A8482B}"/>
                  </a:ext>
                </a:extLst>
              </p:cNvPr>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7">
                <a:extLst>
                  <a:ext uri="{FF2B5EF4-FFF2-40B4-BE49-F238E27FC236}">
                    <a16:creationId xmlns:a16="http://schemas.microsoft.com/office/drawing/2014/main" id="{D7013084-FF6A-E4D0-3E6E-6816B4C41C88}"/>
                  </a:ext>
                </a:extLst>
              </p:cNvPr>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1" name="Freeform 8">
                <a:extLst>
                  <a:ext uri="{FF2B5EF4-FFF2-40B4-BE49-F238E27FC236}">
                    <a16:creationId xmlns:a16="http://schemas.microsoft.com/office/drawing/2014/main" id="{7E142E05-EE6D-8570-FF5D-BCC8314F3601}"/>
                  </a:ext>
                </a:extLst>
              </p:cNvPr>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9">
                <a:extLst>
                  <a:ext uri="{FF2B5EF4-FFF2-40B4-BE49-F238E27FC236}">
                    <a16:creationId xmlns:a16="http://schemas.microsoft.com/office/drawing/2014/main" id="{50E6D5E1-4E40-B158-8E82-64E263F62714}"/>
                  </a:ext>
                </a:extLst>
              </p:cNvPr>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10">
                <a:extLst>
                  <a:ext uri="{FF2B5EF4-FFF2-40B4-BE49-F238E27FC236}">
                    <a16:creationId xmlns:a16="http://schemas.microsoft.com/office/drawing/2014/main" id="{BF8A79FC-259F-8978-7AD7-30BB47466872}"/>
                  </a:ext>
                </a:extLst>
              </p:cNvPr>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11">
                <a:extLst>
                  <a:ext uri="{FF2B5EF4-FFF2-40B4-BE49-F238E27FC236}">
                    <a16:creationId xmlns:a16="http://schemas.microsoft.com/office/drawing/2014/main" id="{57642521-19D2-D6E2-0285-9F1C2D316C18}"/>
                  </a:ext>
                </a:extLst>
              </p:cNvPr>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2">
                <a:extLst>
                  <a:ext uri="{FF2B5EF4-FFF2-40B4-BE49-F238E27FC236}">
                    <a16:creationId xmlns:a16="http://schemas.microsoft.com/office/drawing/2014/main" id="{21D5E781-4FE8-6386-6905-FEFAEFDB22E2}"/>
                  </a:ext>
                </a:extLst>
              </p:cNvPr>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3">
                <a:extLst>
                  <a:ext uri="{FF2B5EF4-FFF2-40B4-BE49-F238E27FC236}">
                    <a16:creationId xmlns:a16="http://schemas.microsoft.com/office/drawing/2014/main" id="{414B497A-C469-68F2-5033-7EBCC51D2029}"/>
                  </a:ext>
                </a:extLst>
              </p:cNvPr>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4">
                <a:extLst>
                  <a:ext uri="{FF2B5EF4-FFF2-40B4-BE49-F238E27FC236}">
                    <a16:creationId xmlns:a16="http://schemas.microsoft.com/office/drawing/2014/main" id="{D7819AA4-9962-2D80-1C8D-B839958E43BB}"/>
                  </a:ext>
                </a:extLst>
              </p:cNvPr>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5">
                <a:extLst>
                  <a:ext uri="{FF2B5EF4-FFF2-40B4-BE49-F238E27FC236}">
                    <a16:creationId xmlns:a16="http://schemas.microsoft.com/office/drawing/2014/main" id="{10D16C83-739A-CF89-E997-B3254E634371}"/>
                  </a:ext>
                </a:extLst>
              </p:cNvPr>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6">
                <a:extLst>
                  <a:ext uri="{FF2B5EF4-FFF2-40B4-BE49-F238E27FC236}">
                    <a16:creationId xmlns:a16="http://schemas.microsoft.com/office/drawing/2014/main" id="{A068D6C0-CD2C-52E1-5219-DA0E1F9E28A3}"/>
                  </a:ext>
                </a:extLst>
              </p:cNvPr>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7">
                <a:extLst>
                  <a:ext uri="{FF2B5EF4-FFF2-40B4-BE49-F238E27FC236}">
                    <a16:creationId xmlns:a16="http://schemas.microsoft.com/office/drawing/2014/main" id="{D5702BF6-B204-72AE-F370-F06E8909B269}"/>
                  </a:ext>
                </a:extLst>
              </p:cNvPr>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8">
                <a:extLst>
                  <a:ext uri="{FF2B5EF4-FFF2-40B4-BE49-F238E27FC236}">
                    <a16:creationId xmlns:a16="http://schemas.microsoft.com/office/drawing/2014/main" id="{A507692E-CA1E-CB68-BFAA-67C6286B8A7C}"/>
                  </a:ext>
                </a:extLst>
              </p:cNvPr>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4" name="Freeform 19">
                <a:extLst>
                  <a:ext uri="{FF2B5EF4-FFF2-40B4-BE49-F238E27FC236}">
                    <a16:creationId xmlns:a16="http://schemas.microsoft.com/office/drawing/2014/main" id="{6313B9E3-E064-AA29-DE81-E1D032449F49}"/>
                  </a:ext>
                </a:extLst>
              </p:cNvPr>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5" name="Freeform 20">
                <a:extLst>
                  <a:ext uri="{FF2B5EF4-FFF2-40B4-BE49-F238E27FC236}">
                    <a16:creationId xmlns:a16="http://schemas.microsoft.com/office/drawing/2014/main" id="{BA91FB88-7869-253D-C7AD-1819A2E1DA75}"/>
                  </a:ext>
                </a:extLst>
              </p:cNvPr>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6" name="Freeform 21">
                <a:extLst>
                  <a:ext uri="{FF2B5EF4-FFF2-40B4-BE49-F238E27FC236}">
                    <a16:creationId xmlns:a16="http://schemas.microsoft.com/office/drawing/2014/main" id="{1C1CFE9D-3691-AE4F-AA69-72152B400C0A}"/>
                  </a:ext>
                </a:extLst>
              </p:cNvPr>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7" name="Freeform 22">
                <a:extLst>
                  <a:ext uri="{FF2B5EF4-FFF2-40B4-BE49-F238E27FC236}">
                    <a16:creationId xmlns:a16="http://schemas.microsoft.com/office/drawing/2014/main" id="{296F5C93-14A4-E304-6DC8-391EA23482DD}"/>
                  </a:ext>
                </a:extLst>
              </p:cNvPr>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8" name="Freeform 23">
                <a:extLst>
                  <a:ext uri="{FF2B5EF4-FFF2-40B4-BE49-F238E27FC236}">
                    <a16:creationId xmlns:a16="http://schemas.microsoft.com/office/drawing/2014/main" id="{C87F5B23-2046-9125-E0C3-68A1B2A85E68}"/>
                  </a:ext>
                </a:extLst>
              </p:cNvPr>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69" name="Freeform 24">
                <a:extLst>
                  <a:ext uri="{FF2B5EF4-FFF2-40B4-BE49-F238E27FC236}">
                    <a16:creationId xmlns:a16="http://schemas.microsoft.com/office/drawing/2014/main" id="{65615016-C7BC-C5A1-A068-EEB318581636}"/>
                  </a:ext>
                </a:extLst>
              </p:cNvPr>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70" name="Freeform 25">
                <a:extLst>
                  <a:ext uri="{FF2B5EF4-FFF2-40B4-BE49-F238E27FC236}">
                    <a16:creationId xmlns:a16="http://schemas.microsoft.com/office/drawing/2014/main" id="{6546950D-8EBE-C717-4B3B-C5158CA666E6}"/>
                  </a:ext>
                </a:extLst>
              </p:cNvPr>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71" name="Freeform 26">
                <a:extLst>
                  <a:ext uri="{FF2B5EF4-FFF2-40B4-BE49-F238E27FC236}">
                    <a16:creationId xmlns:a16="http://schemas.microsoft.com/office/drawing/2014/main" id="{86135B14-4086-24C7-BA69-069C6F0F84E3}"/>
                  </a:ext>
                </a:extLst>
              </p:cNvPr>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5" name="组合 45">
              <a:extLst>
                <a:ext uri="{FF2B5EF4-FFF2-40B4-BE49-F238E27FC236}">
                  <a16:creationId xmlns:a16="http://schemas.microsoft.com/office/drawing/2014/main" id="{C3D13B69-CEFC-4FC4-79FF-4F7E87ACEB90}"/>
                </a:ext>
              </a:extLst>
            </p:cNvPr>
            <p:cNvGrpSpPr>
              <a:grpSpLocks/>
            </p:cNvGrpSpPr>
            <p:nvPr/>
          </p:nvGrpSpPr>
          <p:grpSpPr bwMode="auto">
            <a:xfrm>
              <a:off x="1283475" y="383516"/>
              <a:ext cx="614363" cy="1724025"/>
              <a:chOff x="0" y="0"/>
              <a:chExt cx="614363" cy="1724025"/>
            </a:xfrm>
          </p:grpSpPr>
          <p:sp>
            <p:nvSpPr>
              <p:cNvPr id="7" name="Freeform 27">
                <a:extLst>
                  <a:ext uri="{FF2B5EF4-FFF2-40B4-BE49-F238E27FC236}">
                    <a16:creationId xmlns:a16="http://schemas.microsoft.com/office/drawing/2014/main" id="{FCDBFFE3-02E5-0B30-1F26-A120328B0B2D}"/>
                  </a:ext>
                </a:extLst>
              </p:cNvPr>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8" name="Freeform 28">
                <a:extLst>
                  <a:ext uri="{FF2B5EF4-FFF2-40B4-BE49-F238E27FC236}">
                    <a16:creationId xmlns:a16="http://schemas.microsoft.com/office/drawing/2014/main" id="{B9046FE0-240F-450A-CEFC-031015A170DF}"/>
                  </a:ext>
                </a:extLst>
              </p:cNvPr>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9" name="Freeform 29">
                <a:extLst>
                  <a:ext uri="{FF2B5EF4-FFF2-40B4-BE49-F238E27FC236}">
                    <a16:creationId xmlns:a16="http://schemas.microsoft.com/office/drawing/2014/main" id="{F6B9D015-80FD-F929-E476-0A659F94BEB1}"/>
                  </a:ext>
                </a:extLst>
              </p:cNvPr>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30">
                <a:extLst>
                  <a:ext uri="{FF2B5EF4-FFF2-40B4-BE49-F238E27FC236}">
                    <a16:creationId xmlns:a16="http://schemas.microsoft.com/office/drawing/2014/main" id="{E1287E17-80C5-D7B2-22DC-CB00CC226DA3}"/>
                  </a:ext>
                </a:extLst>
              </p:cNvPr>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31">
                <a:extLst>
                  <a:ext uri="{FF2B5EF4-FFF2-40B4-BE49-F238E27FC236}">
                    <a16:creationId xmlns:a16="http://schemas.microsoft.com/office/drawing/2014/main" id="{CF7DA0BF-3FF8-8FF1-49FC-8DB0C3471F39}"/>
                  </a:ext>
                </a:extLst>
              </p:cNvPr>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2">
                <a:extLst>
                  <a:ext uri="{FF2B5EF4-FFF2-40B4-BE49-F238E27FC236}">
                    <a16:creationId xmlns:a16="http://schemas.microsoft.com/office/drawing/2014/main" id="{6520588C-E9A4-75E9-FA7C-3E90B767E375}"/>
                  </a:ext>
                </a:extLst>
              </p:cNvPr>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3">
                <a:extLst>
                  <a:ext uri="{FF2B5EF4-FFF2-40B4-BE49-F238E27FC236}">
                    <a16:creationId xmlns:a16="http://schemas.microsoft.com/office/drawing/2014/main" id="{0975074A-75CA-6EFB-0F62-CA0352C1DF22}"/>
                  </a:ext>
                </a:extLst>
              </p:cNvPr>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4">
                <a:extLst>
                  <a:ext uri="{FF2B5EF4-FFF2-40B4-BE49-F238E27FC236}">
                    <a16:creationId xmlns:a16="http://schemas.microsoft.com/office/drawing/2014/main" id="{E80EAA99-785A-C379-99BF-6F1625BE84BB}"/>
                  </a:ext>
                </a:extLst>
              </p:cNvPr>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5">
                <a:extLst>
                  <a:ext uri="{FF2B5EF4-FFF2-40B4-BE49-F238E27FC236}">
                    <a16:creationId xmlns:a16="http://schemas.microsoft.com/office/drawing/2014/main" id="{4749BE91-B58A-DC5A-F9A2-9EE050EFFE53}"/>
                  </a:ext>
                </a:extLst>
              </p:cNvPr>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6">
                <a:extLst>
                  <a:ext uri="{FF2B5EF4-FFF2-40B4-BE49-F238E27FC236}">
                    <a16:creationId xmlns:a16="http://schemas.microsoft.com/office/drawing/2014/main" id="{B118FB58-BA6A-6134-B30A-BD30A5FEC019}"/>
                  </a:ext>
                </a:extLst>
              </p:cNvPr>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7">
                <a:extLst>
                  <a:ext uri="{FF2B5EF4-FFF2-40B4-BE49-F238E27FC236}">
                    <a16:creationId xmlns:a16="http://schemas.microsoft.com/office/drawing/2014/main" id="{EF08FD3A-AEAE-1498-2F8E-71B02ECB3CF3}"/>
                  </a:ext>
                </a:extLst>
              </p:cNvPr>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8">
                <a:extLst>
                  <a:ext uri="{FF2B5EF4-FFF2-40B4-BE49-F238E27FC236}">
                    <a16:creationId xmlns:a16="http://schemas.microsoft.com/office/drawing/2014/main" id="{4296E36F-871B-E0D7-60EC-D4E834A290EC}"/>
                  </a:ext>
                </a:extLst>
              </p:cNvPr>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6" name="文本框 46">
              <a:extLst>
                <a:ext uri="{FF2B5EF4-FFF2-40B4-BE49-F238E27FC236}">
                  <a16:creationId xmlns:a16="http://schemas.microsoft.com/office/drawing/2014/main" id="{C8D2B4B3-F9DC-5EEC-C325-8659A60171A5}"/>
                </a:ext>
              </a:extLst>
            </p:cNvPr>
            <p:cNvSpPr txBox="1">
              <a:spLocks noChangeArrowheads="1"/>
            </p:cNvSpPr>
            <p:nvPr/>
          </p:nvSpPr>
          <p:spPr bwMode="auto">
            <a:xfrm>
              <a:off x="203510" y="457312"/>
              <a:ext cx="1371600" cy="1055741"/>
            </a:xfrm>
            <a:prstGeom prst="rect">
              <a:avLst/>
            </a:prstGeom>
            <a:noFill/>
            <a:ln w="9525">
              <a:noFill/>
              <a:miter lim="800000"/>
              <a:headEnd/>
              <a:tailEnd/>
            </a:ln>
          </p:spPr>
          <p:txBody>
            <a:bodyPr>
              <a:spAutoFit/>
            </a:bodyPr>
            <a:lstStyle/>
            <a:p>
              <a:pPr algn="ctr"/>
              <a:r>
                <a:rPr lang="en-US" altLang="zh-CN" sz="3200" b="1" dirty="0" err="1">
                  <a:solidFill>
                    <a:srgbClr val="C00000"/>
                  </a:solidFill>
                  <a:latin typeface="Times New Roman" panose="02020603050405020304" pitchFamily="18" charset="0"/>
                  <a:ea typeface="微软雅黑" pitchFamily="34" charset="-122"/>
                  <a:cs typeface="Times New Roman" panose="02020603050405020304" pitchFamily="18" charset="0"/>
                </a:rPr>
                <a:t>Nội</a:t>
              </a:r>
              <a:r>
                <a:rPr lang="en-US" altLang="zh-CN" sz="3200" b="1" dirty="0">
                  <a:solidFill>
                    <a:srgbClr val="C00000"/>
                  </a:solidFill>
                  <a:latin typeface="Times New Roman" panose="02020603050405020304" pitchFamily="18" charset="0"/>
                  <a:ea typeface="微软雅黑" pitchFamily="34" charset="-122"/>
                  <a:cs typeface="Times New Roman" panose="02020603050405020304" pitchFamily="18" charset="0"/>
                </a:rPr>
                <a:t> dung</a:t>
              </a:r>
              <a:endParaRPr lang="zh-CN" altLang="en-US" sz="32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85" name="Picture 71">
            <a:extLst>
              <a:ext uri="{FF2B5EF4-FFF2-40B4-BE49-F238E27FC236}">
                <a16:creationId xmlns:a16="http://schemas.microsoft.com/office/drawing/2014/main" id="{07B2149C-0279-B7EF-0F78-9DEF65944C8A}"/>
              </a:ext>
            </a:extLst>
          </p:cNvPr>
          <p:cNvPicPr>
            <a:picLocks noChangeAspect="1" noChangeArrowheads="1"/>
          </p:cNvPicPr>
          <p:nvPr/>
        </p:nvPicPr>
        <p:blipFill>
          <a:blip r:embed="rId4" cstate="print"/>
          <a:srcRect/>
          <a:stretch>
            <a:fillRect/>
          </a:stretch>
        </p:blipFill>
        <p:spPr bwMode="auto">
          <a:xfrm>
            <a:off x="7891463" y="1147651"/>
            <a:ext cx="506016" cy="3664855"/>
          </a:xfrm>
          <a:prstGeom prst="rect">
            <a:avLst/>
          </a:prstGeom>
          <a:noFill/>
          <a:ln w="9525">
            <a:noFill/>
            <a:miter lim="800000"/>
            <a:headEnd/>
            <a:tailEnd/>
          </a:ln>
        </p:spPr>
      </p:pic>
      <p:pic>
        <p:nvPicPr>
          <p:cNvPr id="86" name="Picture 73">
            <a:extLst>
              <a:ext uri="{FF2B5EF4-FFF2-40B4-BE49-F238E27FC236}">
                <a16:creationId xmlns:a16="http://schemas.microsoft.com/office/drawing/2014/main" id="{20A98233-7A62-5788-CBC3-7F221394D7C4}"/>
              </a:ext>
            </a:extLst>
          </p:cNvPr>
          <p:cNvPicPr>
            <a:picLocks noChangeAspect="1" noChangeArrowheads="1"/>
          </p:cNvPicPr>
          <p:nvPr/>
        </p:nvPicPr>
        <p:blipFill>
          <a:blip r:embed="rId5" cstate="print"/>
          <a:srcRect/>
          <a:stretch>
            <a:fillRect/>
          </a:stretch>
        </p:blipFill>
        <p:spPr bwMode="auto">
          <a:xfrm>
            <a:off x="7533723" y="1159586"/>
            <a:ext cx="246118" cy="3652920"/>
          </a:xfrm>
          <a:prstGeom prst="rect">
            <a:avLst/>
          </a:prstGeom>
          <a:noFill/>
          <a:ln w="9525">
            <a:noFill/>
            <a:miter lim="800000"/>
            <a:headEnd/>
            <a:tailEnd/>
          </a:ln>
        </p:spPr>
      </p:pic>
      <p:grpSp>
        <p:nvGrpSpPr>
          <p:cNvPr id="87" name="组合 85">
            <a:extLst>
              <a:ext uri="{FF2B5EF4-FFF2-40B4-BE49-F238E27FC236}">
                <a16:creationId xmlns:a16="http://schemas.microsoft.com/office/drawing/2014/main" id="{3DBDF9A5-B0F1-6CB6-E397-E7F84DA0EC74}"/>
              </a:ext>
            </a:extLst>
          </p:cNvPr>
          <p:cNvGrpSpPr>
            <a:grpSpLocks/>
          </p:cNvGrpSpPr>
          <p:nvPr/>
        </p:nvGrpSpPr>
        <p:grpSpPr bwMode="auto">
          <a:xfrm>
            <a:off x="2477168" y="1421620"/>
            <a:ext cx="5930764" cy="798422"/>
            <a:chOff x="-23359" y="16419"/>
            <a:chExt cx="5494964" cy="671349"/>
          </a:xfrm>
        </p:grpSpPr>
        <p:grpSp>
          <p:nvGrpSpPr>
            <p:cNvPr id="88" name="组合 30">
              <a:extLst>
                <a:ext uri="{FF2B5EF4-FFF2-40B4-BE49-F238E27FC236}">
                  <a16:creationId xmlns:a16="http://schemas.microsoft.com/office/drawing/2014/main" id="{DC331256-D9E4-5760-5D8E-414E7665578C}"/>
                </a:ext>
              </a:extLst>
            </p:cNvPr>
            <p:cNvGrpSpPr>
              <a:grpSpLocks/>
            </p:cNvGrpSpPr>
            <p:nvPr/>
          </p:nvGrpSpPr>
          <p:grpSpPr bwMode="auto">
            <a:xfrm>
              <a:off x="-23359" y="16419"/>
              <a:ext cx="5494964" cy="671349"/>
              <a:chOff x="-42751" y="27990"/>
              <a:chExt cx="10056927" cy="1144476"/>
            </a:xfrm>
          </p:grpSpPr>
          <p:sp>
            <p:nvSpPr>
              <p:cNvPr id="90" name="Freeform 30">
                <a:extLst>
                  <a:ext uri="{FF2B5EF4-FFF2-40B4-BE49-F238E27FC236}">
                    <a16:creationId xmlns:a16="http://schemas.microsoft.com/office/drawing/2014/main" id="{2C341B6D-0FE5-DDB9-2836-4B5BB2967462}"/>
                  </a:ext>
                </a:extLst>
              </p:cNvPr>
              <p:cNvSpPr>
                <a:spLocks noChangeArrowheads="1"/>
              </p:cNvSpPr>
              <p:nvPr/>
            </p:nvSpPr>
            <p:spPr bwMode="auto">
              <a:xfrm>
                <a:off x="-42751" y="32641"/>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91" name="Freeform 31">
                <a:extLst>
                  <a:ext uri="{FF2B5EF4-FFF2-40B4-BE49-F238E27FC236}">
                    <a16:creationId xmlns:a16="http://schemas.microsoft.com/office/drawing/2014/main" id="{85A353CD-E53B-6C7A-78B5-5BAA4B3B8357}"/>
                  </a:ext>
                </a:extLst>
              </p:cNvPr>
              <p:cNvSpPr>
                <a:spLocks noChangeArrowheads="1"/>
              </p:cNvSpPr>
              <p:nvPr/>
            </p:nvSpPr>
            <p:spPr bwMode="auto">
              <a:xfrm>
                <a:off x="8237764" y="2799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92" name="Freeform 32">
                <a:extLst>
                  <a:ext uri="{FF2B5EF4-FFF2-40B4-BE49-F238E27FC236}">
                    <a16:creationId xmlns:a16="http://schemas.microsoft.com/office/drawing/2014/main" id="{2F63EE76-9D0C-29A9-87DC-897D3777F70E}"/>
                  </a:ext>
                </a:extLst>
              </p:cNvPr>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89" name="文本框 81">
              <a:extLst>
                <a:ext uri="{FF2B5EF4-FFF2-40B4-BE49-F238E27FC236}">
                  <a16:creationId xmlns:a16="http://schemas.microsoft.com/office/drawing/2014/main" id="{8F58CBEA-4C29-6E11-640A-694E824E41FA}"/>
                </a:ext>
              </a:extLst>
            </p:cNvPr>
            <p:cNvSpPr txBox="1">
              <a:spLocks noChangeArrowheads="1"/>
            </p:cNvSpPr>
            <p:nvPr/>
          </p:nvSpPr>
          <p:spPr bwMode="auto">
            <a:xfrm>
              <a:off x="159406" y="181757"/>
              <a:ext cx="4407735" cy="388189"/>
            </a:xfrm>
            <a:prstGeom prst="rect">
              <a:avLst/>
            </a:prstGeom>
            <a:noFill/>
            <a:ln w="9525">
              <a:noFill/>
              <a:miter lim="800000"/>
              <a:headEnd/>
              <a:tailEnd/>
            </a:ln>
          </p:spPr>
          <p:txBody>
            <a:bodyPr wrap="square">
              <a:spAutoFit/>
            </a:bodyPr>
            <a:lstStyle/>
            <a:p>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1. Quy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tắc</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ứng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xử</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nơi</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công</a:t>
              </a:r>
              <a:r>
                <a:rPr lang="en-US" altLang="zh-CN" sz="2400" b="1" dirty="0">
                  <a:solidFill>
                    <a:srgbClr val="C0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rgbClr val="C00000"/>
                  </a:solidFill>
                  <a:latin typeface="Times New Roman" panose="02020603050405020304" pitchFamily="18" charset="0"/>
                  <a:ea typeface="微软雅黑" pitchFamily="34" charset="-122"/>
                  <a:cs typeface="Times New Roman" panose="02020603050405020304" pitchFamily="18" charset="0"/>
                </a:rPr>
                <a:t>cộng</a:t>
              </a:r>
              <a:endParaRPr lang="zh-CN" altLang="en-US" sz="24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93" name="组合 86">
            <a:extLst>
              <a:ext uri="{FF2B5EF4-FFF2-40B4-BE49-F238E27FC236}">
                <a16:creationId xmlns:a16="http://schemas.microsoft.com/office/drawing/2014/main" id="{872FF973-E34E-7AD3-B4AC-03C3B6EBE7ED}"/>
              </a:ext>
            </a:extLst>
          </p:cNvPr>
          <p:cNvGrpSpPr>
            <a:grpSpLocks/>
          </p:cNvGrpSpPr>
          <p:nvPr/>
        </p:nvGrpSpPr>
        <p:grpSpPr bwMode="auto">
          <a:xfrm>
            <a:off x="2481982" y="2552074"/>
            <a:ext cx="5925950" cy="797066"/>
            <a:chOff x="0" y="0"/>
            <a:chExt cx="5467144" cy="668621"/>
          </a:xfrm>
        </p:grpSpPr>
        <p:grpSp>
          <p:nvGrpSpPr>
            <p:cNvPr id="94" name="组合 34">
              <a:extLst>
                <a:ext uri="{FF2B5EF4-FFF2-40B4-BE49-F238E27FC236}">
                  <a16:creationId xmlns:a16="http://schemas.microsoft.com/office/drawing/2014/main" id="{D92F57A6-1AA0-BB39-2F33-B5C8197658C0}"/>
                </a:ext>
              </a:extLst>
            </p:cNvPr>
            <p:cNvGrpSpPr>
              <a:grpSpLocks/>
            </p:cNvGrpSpPr>
            <p:nvPr/>
          </p:nvGrpSpPr>
          <p:grpSpPr bwMode="auto">
            <a:xfrm>
              <a:off x="0" y="0"/>
              <a:ext cx="5467144" cy="668621"/>
              <a:chOff x="0" y="0"/>
              <a:chExt cx="10006012" cy="1139825"/>
            </a:xfrm>
          </p:grpSpPr>
          <p:sp>
            <p:nvSpPr>
              <p:cNvPr id="6144" name="Freeform 30">
                <a:extLst>
                  <a:ext uri="{FF2B5EF4-FFF2-40B4-BE49-F238E27FC236}">
                    <a16:creationId xmlns:a16="http://schemas.microsoft.com/office/drawing/2014/main" id="{729D1FC6-92F9-25FC-DF46-20DA1C6877F4}"/>
                  </a:ext>
                </a:extLst>
              </p:cNvPr>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6183" name="Freeform 31">
                <a:extLst>
                  <a:ext uri="{FF2B5EF4-FFF2-40B4-BE49-F238E27FC236}">
                    <a16:creationId xmlns:a16="http://schemas.microsoft.com/office/drawing/2014/main" id="{49D4658B-FF0A-3634-E968-074E15FCAA0E}"/>
                  </a:ext>
                </a:extLst>
              </p:cNvPr>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6184" name="Freeform 32">
                <a:extLst>
                  <a:ext uri="{FF2B5EF4-FFF2-40B4-BE49-F238E27FC236}">
                    <a16:creationId xmlns:a16="http://schemas.microsoft.com/office/drawing/2014/main" id="{DC15F59C-FF5A-F10C-C9B4-35BC28DE617E}"/>
                  </a:ext>
                </a:extLst>
              </p:cNvPr>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95" name="文本框 82">
              <a:extLst>
                <a:ext uri="{FF2B5EF4-FFF2-40B4-BE49-F238E27FC236}">
                  <a16:creationId xmlns:a16="http://schemas.microsoft.com/office/drawing/2014/main" id="{7D3BBA9D-B495-FAA6-80AA-1C543A53B033}"/>
                </a:ext>
              </a:extLst>
            </p:cNvPr>
            <p:cNvSpPr txBox="1">
              <a:spLocks noChangeArrowheads="1"/>
            </p:cNvSpPr>
            <p:nvPr/>
          </p:nvSpPr>
          <p:spPr bwMode="auto">
            <a:xfrm>
              <a:off x="203935" y="5868"/>
              <a:ext cx="4341938" cy="593812"/>
            </a:xfrm>
            <a:prstGeom prst="rect">
              <a:avLst/>
            </a:prstGeom>
            <a:noFill/>
            <a:ln w="9525">
              <a:noFill/>
              <a:miter lim="800000"/>
              <a:headEnd/>
              <a:tailEnd/>
            </a:ln>
          </p:spPr>
          <p:txBody>
            <a:bodyPr wrap="square">
              <a:spAutoFit/>
            </a:bodyPr>
            <a:lstStyle/>
            <a:p>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2.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Một</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số</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biện</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pháp</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t/h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quy</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tắc</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ứng</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xử</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văn</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minh</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nơi</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công</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cộng</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của</a:t>
              </a:r>
              <a:r>
                <a:rPr lang="en-US" altLang="zh-CN"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TP Hà </a:t>
              </a:r>
              <a:r>
                <a:rPr lang="en-US" altLang="zh-CN" sz="20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Nội</a:t>
              </a:r>
              <a:endParaRPr lang="zh-CN" altLang="en-US" sz="20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endParaRPr>
            </a:p>
          </p:txBody>
        </p:sp>
      </p:grpSp>
      <p:sp>
        <p:nvSpPr>
          <p:cNvPr id="6185" name="Google Shape;6631;p47">
            <a:extLst>
              <a:ext uri="{FF2B5EF4-FFF2-40B4-BE49-F238E27FC236}">
                <a16:creationId xmlns:a16="http://schemas.microsoft.com/office/drawing/2014/main" id="{91BC9924-2DE3-46E4-1B2A-CE98F350FE91}"/>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3. ỨNG XỬ VĂN MINH NƠI CÔNG CỘNG</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186" name="组合 86">
            <a:extLst>
              <a:ext uri="{FF2B5EF4-FFF2-40B4-BE49-F238E27FC236}">
                <a16:creationId xmlns:a16="http://schemas.microsoft.com/office/drawing/2014/main" id="{838B9A97-C510-7B5A-6B6F-C765323E73AF}"/>
              </a:ext>
            </a:extLst>
          </p:cNvPr>
          <p:cNvGrpSpPr>
            <a:grpSpLocks/>
          </p:cNvGrpSpPr>
          <p:nvPr/>
        </p:nvGrpSpPr>
        <p:grpSpPr bwMode="auto">
          <a:xfrm>
            <a:off x="2464562" y="3725321"/>
            <a:ext cx="5925950" cy="837992"/>
            <a:chOff x="0" y="0"/>
            <a:chExt cx="5467144" cy="702952"/>
          </a:xfrm>
        </p:grpSpPr>
        <p:grpSp>
          <p:nvGrpSpPr>
            <p:cNvPr id="6187" name="组合 34">
              <a:extLst>
                <a:ext uri="{FF2B5EF4-FFF2-40B4-BE49-F238E27FC236}">
                  <a16:creationId xmlns:a16="http://schemas.microsoft.com/office/drawing/2014/main" id="{992D03A3-4670-83C4-AAE0-EE2C0A4FEEE3}"/>
                </a:ext>
              </a:extLst>
            </p:cNvPr>
            <p:cNvGrpSpPr>
              <a:grpSpLocks/>
            </p:cNvGrpSpPr>
            <p:nvPr/>
          </p:nvGrpSpPr>
          <p:grpSpPr bwMode="auto">
            <a:xfrm>
              <a:off x="0" y="0"/>
              <a:ext cx="5467144" cy="668621"/>
              <a:chOff x="0" y="0"/>
              <a:chExt cx="10006012" cy="1139825"/>
            </a:xfrm>
          </p:grpSpPr>
          <p:sp>
            <p:nvSpPr>
              <p:cNvPr id="6189" name="Freeform 30">
                <a:extLst>
                  <a:ext uri="{FF2B5EF4-FFF2-40B4-BE49-F238E27FC236}">
                    <a16:creationId xmlns:a16="http://schemas.microsoft.com/office/drawing/2014/main" id="{9610DEFF-4524-E93F-234E-B8447964762D}"/>
                  </a:ext>
                </a:extLst>
              </p:cNvPr>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6190" name="Freeform 31">
                <a:extLst>
                  <a:ext uri="{FF2B5EF4-FFF2-40B4-BE49-F238E27FC236}">
                    <a16:creationId xmlns:a16="http://schemas.microsoft.com/office/drawing/2014/main" id="{C3B58B7B-55DF-938E-46DF-C95B720A0162}"/>
                  </a:ext>
                </a:extLst>
              </p:cNvPr>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chemeClr val="bg1">
                  <a:lumMod val="85000"/>
                </a:schemeClr>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sp>
            <p:nvSpPr>
              <p:cNvPr id="6191" name="Freeform 32">
                <a:extLst>
                  <a:ext uri="{FF2B5EF4-FFF2-40B4-BE49-F238E27FC236}">
                    <a16:creationId xmlns:a16="http://schemas.microsoft.com/office/drawing/2014/main" id="{54EBDFB7-9A38-D58C-9D8C-752F6447AFAF}"/>
                  </a:ext>
                </a:extLst>
              </p:cNvPr>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C00000"/>
                  </a:solidFill>
                  <a:latin typeface="Times New Roman" panose="02020603050405020304" pitchFamily="18" charset="0"/>
                  <a:cs typeface="Times New Roman" panose="02020603050405020304" pitchFamily="18" charset="0"/>
                </a:endParaRPr>
              </a:p>
            </p:txBody>
          </p:sp>
        </p:grpSp>
        <p:sp>
          <p:nvSpPr>
            <p:cNvPr id="6188" name="文本框 82">
              <a:extLst>
                <a:ext uri="{FF2B5EF4-FFF2-40B4-BE49-F238E27FC236}">
                  <a16:creationId xmlns:a16="http://schemas.microsoft.com/office/drawing/2014/main" id="{B6C1607A-BEE5-D99B-6B32-B9AB9F44A69F}"/>
                </a:ext>
              </a:extLst>
            </p:cNvPr>
            <p:cNvSpPr txBox="1">
              <a:spLocks noChangeArrowheads="1"/>
            </p:cNvSpPr>
            <p:nvPr/>
          </p:nvSpPr>
          <p:spPr bwMode="auto">
            <a:xfrm>
              <a:off x="203935" y="5868"/>
              <a:ext cx="4341938" cy="697084"/>
            </a:xfrm>
            <a:prstGeom prst="rect">
              <a:avLst/>
            </a:prstGeom>
            <a:noFill/>
            <a:ln w="9525">
              <a:noFill/>
              <a:miter lim="800000"/>
              <a:headEnd/>
              <a:tailEnd/>
            </a:ln>
          </p:spPr>
          <p:txBody>
            <a:bodyPr wrap="square">
              <a:spAutoFit/>
            </a:bodyPr>
            <a:lstStyle/>
            <a:p>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3. Ý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nghĩa</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của</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việc</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thực</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hiện</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ứng</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xử</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văn</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minh</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nơi</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công</a:t>
              </a:r>
              <a:r>
                <a:rPr lang="en-US" altLang="zh-CN"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a:solidFill>
                    <a:schemeClr val="bg1">
                      <a:lumMod val="85000"/>
                    </a:schemeClr>
                  </a:solidFill>
                  <a:latin typeface="Times New Roman" panose="02020603050405020304" pitchFamily="18" charset="0"/>
                  <a:ea typeface="微软雅黑" pitchFamily="34" charset="-122"/>
                  <a:cs typeface="Times New Roman" panose="02020603050405020304" pitchFamily="18" charset="0"/>
                </a:rPr>
                <a:t>cộng</a:t>
              </a:r>
              <a:endParaRPr lang="zh-CN" altLang="en-US" sz="2400" b="1" dirty="0">
                <a:solidFill>
                  <a:schemeClr val="bg1">
                    <a:lumMod val="85000"/>
                  </a:schemeClr>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111022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85"/>
                                        </p:tgtEl>
                                        <p:attrNameLst>
                                          <p:attrName>style.visibility</p:attrName>
                                        </p:attrNameLst>
                                      </p:cBhvr>
                                      <p:to>
                                        <p:strVal val="visible"/>
                                      </p:to>
                                    </p:set>
                                    <p:anim calcmode="lin" valueType="num">
                                      <p:cBhvr additive="base">
                                        <p:cTn id="7" dur="500" fill="hold"/>
                                        <p:tgtEl>
                                          <p:spTgt spid="6185"/>
                                        </p:tgtEl>
                                        <p:attrNameLst>
                                          <p:attrName>ppt_x</p:attrName>
                                        </p:attrNameLst>
                                      </p:cBhvr>
                                      <p:tavLst>
                                        <p:tav tm="0">
                                          <p:val>
                                            <p:strVal val="#ppt_x"/>
                                          </p:val>
                                        </p:tav>
                                        <p:tav tm="100000">
                                          <p:val>
                                            <p:strVal val="#ppt_x"/>
                                          </p:val>
                                        </p:tav>
                                      </p:tavLst>
                                    </p:anim>
                                    <p:anim calcmode="lin" valueType="num">
                                      <p:cBhvr additive="base">
                                        <p:cTn id="8" dur="500" fill="hold"/>
                                        <p:tgtEl>
                                          <p:spTgt spid="61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p:cTn id="18" dur="500" fill="hold"/>
                                        <p:tgtEl>
                                          <p:spTgt spid="85"/>
                                        </p:tgtEl>
                                        <p:attrNameLst>
                                          <p:attrName>ppt_w</p:attrName>
                                        </p:attrNameLst>
                                      </p:cBhvr>
                                      <p:tavLst>
                                        <p:tav tm="0">
                                          <p:val>
                                            <p:fltVal val="0"/>
                                          </p:val>
                                        </p:tav>
                                        <p:tav tm="100000">
                                          <p:val>
                                            <p:strVal val="#ppt_w"/>
                                          </p:val>
                                        </p:tav>
                                      </p:tavLst>
                                    </p:anim>
                                    <p:anim calcmode="lin" valueType="num">
                                      <p:cBhvr>
                                        <p:cTn id="19" dur="500" fill="hold"/>
                                        <p:tgtEl>
                                          <p:spTgt spid="85"/>
                                        </p:tgtEl>
                                        <p:attrNameLst>
                                          <p:attrName>ppt_h</p:attrName>
                                        </p:attrNameLst>
                                      </p:cBhvr>
                                      <p:tavLst>
                                        <p:tav tm="0">
                                          <p:val>
                                            <p:fltVal val="0"/>
                                          </p:val>
                                        </p:tav>
                                        <p:tav tm="100000">
                                          <p:val>
                                            <p:strVal val="#ppt_h"/>
                                          </p:val>
                                        </p:tav>
                                      </p:tavLst>
                                    </p:anim>
                                    <p:animEffect transition="in" filter="fade">
                                      <p:cBhvr>
                                        <p:cTn id="20" dur="500"/>
                                        <p:tgtEl>
                                          <p:spTgt spid="85"/>
                                        </p:tgtEl>
                                      </p:cBhvr>
                                    </p:animEffect>
                                  </p:childTnLst>
                                </p:cTn>
                              </p:par>
                              <p:par>
                                <p:cTn id="21" presetID="53" presetClass="entr" presetSubtype="16"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Effect transition="in" filter="fade">
                                      <p:cBhvr>
                                        <p:cTn id="25" dur="500"/>
                                        <p:tgtEl>
                                          <p:spTgt spid="8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p:cTn id="29" dur="500" fill="hold"/>
                                        <p:tgtEl>
                                          <p:spTgt spid="87"/>
                                        </p:tgtEl>
                                        <p:attrNameLst>
                                          <p:attrName>ppt_w</p:attrName>
                                        </p:attrNameLst>
                                      </p:cBhvr>
                                      <p:tavLst>
                                        <p:tav tm="0">
                                          <p:val>
                                            <p:fltVal val="0"/>
                                          </p:val>
                                        </p:tav>
                                        <p:tav tm="100000">
                                          <p:val>
                                            <p:strVal val="#ppt_w"/>
                                          </p:val>
                                        </p:tav>
                                      </p:tavLst>
                                    </p:anim>
                                    <p:anim calcmode="lin" valueType="num">
                                      <p:cBhvr>
                                        <p:cTn id="30" dur="500" fill="hold"/>
                                        <p:tgtEl>
                                          <p:spTgt spid="87"/>
                                        </p:tgtEl>
                                        <p:attrNameLst>
                                          <p:attrName>ppt_h</p:attrName>
                                        </p:attrNameLst>
                                      </p:cBhvr>
                                      <p:tavLst>
                                        <p:tav tm="0">
                                          <p:val>
                                            <p:fltVal val="0"/>
                                          </p:val>
                                        </p:tav>
                                        <p:tav tm="100000">
                                          <p:val>
                                            <p:strVal val="#ppt_h"/>
                                          </p:val>
                                        </p:tav>
                                      </p:tavLst>
                                    </p:anim>
                                    <p:animEffect transition="in" filter="fade">
                                      <p:cBhvr>
                                        <p:cTn id="31" dur="500"/>
                                        <p:tgtEl>
                                          <p:spTgt spid="87"/>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p:cTn id="35" dur="500" fill="hold"/>
                                        <p:tgtEl>
                                          <p:spTgt spid="93"/>
                                        </p:tgtEl>
                                        <p:attrNameLst>
                                          <p:attrName>ppt_w</p:attrName>
                                        </p:attrNameLst>
                                      </p:cBhvr>
                                      <p:tavLst>
                                        <p:tav tm="0">
                                          <p:val>
                                            <p:fltVal val="0"/>
                                          </p:val>
                                        </p:tav>
                                        <p:tav tm="100000">
                                          <p:val>
                                            <p:strVal val="#ppt_w"/>
                                          </p:val>
                                        </p:tav>
                                      </p:tavLst>
                                    </p:anim>
                                    <p:anim calcmode="lin" valueType="num">
                                      <p:cBhvr>
                                        <p:cTn id="36" dur="500" fill="hold"/>
                                        <p:tgtEl>
                                          <p:spTgt spid="93"/>
                                        </p:tgtEl>
                                        <p:attrNameLst>
                                          <p:attrName>ppt_h</p:attrName>
                                        </p:attrNameLst>
                                      </p:cBhvr>
                                      <p:tavLst>
                                        <p:tav tm="0">
                                          <p:val>
                                            <p:fltVal val="0"/>
                                          </p:val>
                                        </p:tav>
                                        <p:tav tm="100000">
                                          <p:val>
                                            <p:strVal val="#ppt_h"/>
                                          </p:val>
                                        </p:tav>
                                      </p:tavLst>
                                    </p:anim>
                                    <p:animEffect transition="in" filter="fade">
                                      <p:cBhvr>
                                        <p:cTn id="37" dur="500"/>
                                        <p:tgtEl>
                                          <p:spTgt spid="93"/>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6186"/>
                                        </p:tgtEl>
                                        <p:attrNameLst>
                                          <p:attrName>style.visibility</p:attrName>
                                        </p:attrNameLst>
                                      </p:cBhvr>
                                      <p:to>
                                        <p:strVal val="visible"/>
                                      </p:to>
                                    </p:set>
                                    <p:anim calcmode="lin" valueType="num">
                                      <p:cBhvr>
                                        <p:cTn id="41" dur="500" fill="hold"/>
                                        <p:tgtEl>
                                          <p:spTgt spid="6186"/>
                                        </p:tgtEl>
                                        <p:attrNameLst>
                                          <p:attrName>ppt_w</p:attrName>
                                        </p:attrNameLst>
                                      </p:cBhvr>
                                      <p:tavLst>
                                        <p:tav tm="0">
                                          <p:val>
                                            <p:fltVal val="0"/>
                                          </p:val>
                                        </p:tav>
                                        <p:tav tm="100000">
                                          <p:val>
                                            <p:strVal val="#ppt_w"/>
                                          </p:val>
                                        </p:tav>
                                      </p:tavLst>
                                    </p:anim>
                                    <p:anim calcmode="lin" valueType="num">
                                      <p:cBhvr>
                                        <p:cTn id="42" dur="500" fill="hold"/>
                                        <p:tgtEl>
                                          <p:spTgt spid="6186"/>
                                        </p:tgtEl>
                                        <p:attrNameLst>
                                          <p:attrName>ppt_h</p:attrName>
                                        </p:attrNameLst>
                                      </p:cBhvr>
                                      <p:tavLst>
                                        <p:tav tm="0">
                                          <p:val>
                                            <p:fltVal val="0"/>
                                          </p:val>
                                        </p:tav>
                                        <p:tav tm="100000">
                                          <p:val>
                                            <p:strVal val="#ppt_h"/>
                                          </p:val>
                                        </p:tav>
                                      </p:tavLst>
                                    </p:anim>
                                    <p:animEffect transition="in" filter="fade">
                                      <p:cBhvr>
                                        <p:cTn id="43" dur="500"/>
                                        <p:tgtEl>
                                          <p:spTgt spid="6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7406</TotalTime>
  <Words>339</Words>
  <Application>Microsoft Office PowerPoint</Application>
  <PresentationFormat>On-screen Show (16:9)</PresentationFormat>
  <Paragraphs>47</Paragraphs>
  <Slides>16</Slides>
  <Notes>8</Notes>
  <HiddenSlides>1</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#9Slide02 Noi dung dai</vt:lpstr>
      <vt:lpstr>#9Slide03 BoosterNextFYBlack</vt:lpstr>
      <vt:lpstr>#9Slide03 IcielPanton Black</vt:lpstr>
      <vt:lpstr>Arial</vt:lpstr>
      <vt:lpstr>Calibri</vt:lpstr>
      <vt:lpstr>Cambria</vt:lpstr>
      <vt:lpstr>Times New Roman</vt:lpstr>
      <vt:lpstr>方正静蕾简体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Lê Vân</cp:lastModifiedBy>
  <cp:revision>265</cp:revision>
  <dcterms:created xsi:type="dcterms:W3CDTF">2021-08-13T10:21:03Z</dcterms:created>
  <dcterms:modified xsi:type="dcterms:W3CDTF">2024-05-21T07:32:11Z</dcterms:modified>
</cp:coreProperties>
</file>