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6447" r:id="rId2"/>
    <p:sldId id="6449" r:id="rId3"/>
    <p:sldId id="6450" r:id="rId4"/>
    <p:sldId id="6451" r:id="rId5"/>
    <p:sldId id="260" r:id="rId6"/>
    <p:sldId id="6453" r:id="rId7"/>
    <p:sldId id="6454" r:id="rId8"/>
    <p:sldId id="6433" r:id="rId9"/>
    <p:sldId id="6455" r:id="rId10"/>
    <p:sldId id="262" r:id="rId11"/>
    <p:sldId id="6126" r:id="rId12"/>
    <p:sldId id="263" r:id="rId13"/>
    <p:sldId id="6456" r:id="rId14"/>
    <p:sldId id="6457" r:id="rId15"/>
  </p:sldIdLst>
  <p:sldSz cx="18288000" cy="10287000"/>
  <p:notesSz cx="6858000" cy="9144000"/>
  <p:embeddedFontLst>
    <p:embeddedFont>
      <p:font typeface="Arialle Bold" panose="020B0604020202020204" charset="0"/>
      <p:regular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22" autoAdjust="0"/>
  </p:normalViewPr>
  <p:slideViewPr>
    <p:cSldViewPr>
      <p:cViewPr varScale="1">
        <p:scale>
          <a:sx n="41" d="100"/>
          <a:sy n="41" d="100"/>
        </p:scale>
        <p:origin x="47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8606C-9757-40F1-B601-761D13D0065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8749137-D8E9-4A24-9865-459217BD60C9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 Ý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BB271F-6597-4C14-B011-D901FD29D7D0}" type="parTrans" cxnId="{263932E5-5868-4ADB-BCF6-417922381AC7}">
      <dgm:prSet/>
      <dgm:spPr/>
      <dgm:t>
        <a:bodyPr/>
        <a:lstStyle/>
        <a:p>
          <a:endParaRPr lang="en-US"/>
        </a:p>
      </dgm:t>
    </dgm:pt>
    <dgm:pt modelId="{0D6EC1B6-CA76-43B8-B312-9FD44962AC9E}" type="sibTrans" cxnId="{263932E5-5868-4ADB-BCF6-417922381AC7}">
      <dgm:prSet/>
      <dgm:spPr/>
      <dgm:t>
        <a:bodyPr/>
        <a:lstStyle/>
        <a:p>
          <a:endParaRPr lang="en-US"/>
        </a:p>
      </dgm:t>
    </dgm:pt>
    <dgm:pt modelId="{710D2E76-4382-47DD-A935-1B1F0D799B9B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b. Ý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02FF8D-BDB4-4739-B338-3302248B76E3}" type="parTrans" cxnId="{2CDD7FA4-E643-4C3C-970D-CD8E47A49038}">
      <dgm:prSet/>
      <dgm:spPr/>
      <dgm:t>
        <a:bodyPr/>
        <a:lstStyle/>
        <a:p>
          <a:endParaRPr lang="en-US"/>
        </a:p>
      </dgm:t>
    </dgm:pt>
    <dgm:pt modelId="{8634F714-E90B-49FE-A849-1BC824C277F4}" type="sibTrans" cxnId="{2CDD7FA4-E643-4C3C-970D-CD8E47A49038}">
      <dgm:prSet/>
      <dgm:spPr/>
      <dgm:t>
        <a:bodyPr/>
        <a:lstStyle/>
        <a:p>
          <a:endParaRPr lang="en-US"/>
        </a:p>
      </dgm:t>
    </dgm:pt>
    <dgm:pt modelId="{6F3C0870-5B1B-48EC-8C9C-E95335A6A60D}" type="pres">
      <dgm:prSet presAssocID="{E708606C-9757-40F1-B601-761D13D00659}" presName="Name0" presStyleCnt="0">
        <dgm:presLayoutVars>
          <dgm:dir/>
          <dgm:resizeHandles val="exact"/>
        </dgm:presLayoutVars>
      </dgm:prSet>
      <dgm:spPr/>
    </dgm:pt>
    <dgm:pt modelId="{36EB22D0-A17D-4763-B96E-0A122516E96F}" type="pres">
      <dgm:prSet presAssocID="{E708606C-9757-40F1-B601-761D13D00659}" presName="fgShape" presStyleLbl="fgShp" presStyleIdx="0" presStyleCnt="1" custScaleY="212894"/>
      <dgm:spPr>
        <a:solidFill>
          <a:srgbClr val="33CCCC"/>
        </a:solidFill>
        <a:ln>
          <a:noFill/>
        </a:ln>
      </dgm:spPr>
    </dgm:pt>
    <dgm:pt modelId="{B45AD5E4-D99D-414B-A2E4-179CA00AEBA2}" type="pres">
      <dgm:prSet presAssocID="{E708606C-9757-40F1-B601-761D13D00659}" presName="linComp" presStyleCnt="0"/>
      <dgm:spPr/>
    </dgm:pt>
    <dgm:pt modelId="{F51DCEF5-429A-451C-B3B3-9B948DCAEDA1}" type="pres">
      <dgm:prSet presAssocID="{A8749137-D8E9-4A24-9865-459217BD60C9}" presName="compNode" presStyleCnt="0"/>
      <dgm:spPr/>
    </dgm:pt>
    <dgm:pt modelId="{A5D77093-9F14-4E6C-987B-BEB9EF1EF18D}" type="pres">
      <dgm:prSet presAssocID="{A8749137-D8E9-4A24-9865-459217BD60C9}" presName="bkgdShape" presStyleLbl="node1" presStyleIdx="0" presStyleCnt="2"/>
      <dgm:spPr/>
    </dgm:pt>
    <dgm:pt modelId="{C88EE1D0-ACA8-494B-9E0D-370F8F0B4A6A}" type="pres">
      <dgm:prSet presAssocID="{A8749137-D8E9-4A24-9865-459217BD60C9}" presName="nodeTx" presStyleLbl="node1" presStyleIdx="0" presStyleCnt="2">
        <dgm:presLayoutVars>
          <dgm:bulletEnabled val="1"/>
        </dgm:presLayoutVars>
      </dgm:prSet>
      <dgm:spPr/>
    </dgm:pt>
    <dgm:pt modelId="{5A218F8C-4749-469E-A810-7DB4863FAF6D}" type="pres">
      <dgm:prSet presAssocID="{A8749137-D8E9-4A24-9865-459217BD60C9}" presName="invisiNode" presStyleLbl="node1" presStyleIdx="0" presStyleCnt="2"/>
      <dgm:spPr/>
    </dgm:pt>
    <dgm:pt modelId="{519D8516-A352-4D60-8DB6-BB3C2D26E3D7}" type="pres">
      <dgm:prSet presAssocID="{A8749137-D8E9-4A24-9865-459217BD60C9}" presName="imagNode" presStyleLbl="fgImgPlace1" presStyleIdx="0" presStyleCnt="2" custScaleX="154227" custScaleY="1305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7C8533D-C382-4D43-A259-534BBE7AACE1}" type="pres">
      <dgm:prSet presAssocID="{0D6EC1B6-CA76-43B8-B312-9FD44962AC9E}" presName="sibTrans" presStyleLbl="sibTrans2D1" presStyleIdx="0" presStyleCnt="0"/>
      <dgm:spPr/>
    </dgm:pt>
    <dgm:pt modelId="{699D2374-0AB5-4514-A3AF-83683D106FA1}" type="pres">
      <dgm:prSet presAssocID="{710D2E76-4382-47DD-A935-1B1F0D799B9B}" presName="compNode" presStyleCnt="0"/>
      <dgm:spPr/>
    </dgm:pt>
    <dgm:pt modelId="{33830342-AF68-4205-9952-798512E7F829}" type="pres">
      <dgm:prSet presAssocID="{710D2E76-4382-47DD-A935-1B1F0D799B9B}" presName="bkgdShape" presStyleLbl="node1" presStyleIdx="1" presStyleCnt="2"/>
      <dgm:spPr/>
    </dgm:pt>
    <dgm:pt modelId="{CE9A58C2-B421-40CA-A804-85F749CE5055}" type="pres">
      <dgm:prSet presAssocID="{710D2E76-4382-47DD-A935-1B1F0D799B9B}" presName="nodeTx" presStyleLbl="node1" presStyleIdx="1" presStyleCnt="2">
        <dgm:presLayoutVars>
          <dgm:bulletEnabled val="1"/>
        </dgm:presLayoutVars>
      </dgm:prSet>
      <dgm:spPr/>
    </dgm:pt>
    <dgm:pt modelId="{03CB325D-E1EF-4C72-9552-C495A74B23E6}" type="pres">
      <dgm:prSet presAssocID="{710D2E76-4382-47DD-A935-1B1F0D799B9B}" presName="invisiNode" presStyleLbl="node1" presStyleIdx="1" presStyleCnt="2"/>
      <dgm:spPr/>
    </dgm:pt>
    <dgm:pt modelId="{D521A22A-B0CC-4DCC-B5CB-B849009E6C6F}" type="pres">
      <dgm:prSet presAssocID="{710D2E76-4382-47DD-A935-1B1F0D799B9B}" presName="imagNode" presStyleLbl="fgImgPlace1" presStyleIdx="1" presStyleCnt="2" custScaleX="139270" custScaleY="13303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</dgm:ptLst>
  <dgm:cxnLst>
    <dgm:cxn modelId="{10A77C05-4435-47E4-892B-A68E6BD60C24}" type="presOf" srcId="{710D2E76-4382-47DD-A935-1B1F0D799B9B}" destId="{33830342-AF68-4205-9952-798512E7F829}" srcOrd="0" destOrd="0" presId="urn:microsoft.com/office/officeart/2005/8/layout/hList7"/>
    <dgm:cxn modelId="{FFB60F38-B50B-4237-80EB-07FF49D8D301}" type="presOf" srcId="{710D2E76-4382-47DD-A935-1B1F0D799B9B}" destId="{CE9A58C2-B421-40CA-A804-85F749CE5055}" srcOrd="1" destOrd="0" presId="urn:microsoft.com/office/officeart/2005/8/layout/hList7"/>
    <dgm:cxn modelId="{8CDF616B-47C3-4F69-ACC6-205C988ECBFB}" type="presOf" srcId="{A8749137-D8E9-4A24-9865-459217BD60C9}" destId="{C88EE1D0-ACA8-494B-9E0D-370F8F0B4A6A}" srcOrd="1" destOrd="0" presId="urn:microsoft.com/office/officeart/2005/8/layout/hList7"/>
    <dgm:cxn modelId="{BFF63350-7842-44A7-8926-ED3C398EBD36}" type="presOf" srcId="{A8749137-D8E9-4A24-9865-459217BD60C9}" destId="{A5D77093-9F14-4E6C-987B-BEB9EF1EF18D}" srcOrd="0" destOrd="0" presId="urn:microsoft.com/office/officeart/2005/8/layout/hList7"/>
    <dgm:cxn modelId="{2CDD7FA4-E643-4C3C-970D-CD8E47A49038}" srcId="{E708606C-9757-40F1-B601-761D13D00659}" destId="{710D2E76-4382-47DD-A935-1B1F0D799B9B}" srcOrd="1" destOrd="0" parTransId="{C002FF8D-BDB4-4739-B338-3302248B76E3}" sibTransId="{8634F714-E90B-49FE-A849-1BC824C277F4}"/>
    <dgm:cxn modelId="{6415D8A5-FE7D-4DCC-AE0B-170056989A62}" type="presOf" srcId="{0D6EC1B6-CA76-43B8-B312-9FD44962AC9E}" destId="{F7C8533D-C382-4D43-A259-534BBE7AACE1}" srcOrd="0" destOrd="0" presId="urn:microsoft.com/office/officeart/2005/8/layout/hList7"/>
    <dgm:cxn modelId="{263932E5-5868-4ADB-BCF6-417922381AC7}" srcId="{E708606C-9757-40F1-B601-761D13D00659}" destId="{A8749137-D8E9-4A24-9865-459217BD60C9}" srcOrd="0" destOrd="0" parTransId="{E4BB271F-6597-4C14-B011-D901FD29D7D0}" sibTransId="{0D6EC1B6-CA76-43B8-B312-9FD44962AC9E}"/>
    <dgm:cxn modelId="{E73ACEEA-B903-42BA-BAFD-7DEF4E59BD3F}" type="presOf" srcId="{E708606C-9757-40F1-B601-761D13D00659}" destId="{6F3C0870-5B1B-48EC-8C9C-E95335A6A60D}" srcOrd="0" destOrd="0" presId="urn:microsoft.com/office/officeart/2005/8/layout/hList7"/>
    <dgm:cxn modelId="{AC332B64-D99B-45DC-87B9-FDE40E0163DF}" type="presParOf" srcId="{6F3C0870-5B1B-48EC-8C9C-E95335A6A60D}" destId="{36EB22D0-A17D-4763-B96E-0A122516E96F}" srcOrd="0" destOrd="0" presId="urn:microsoft.com/office/officeart/2005/8/layout/hList7"/>
    <dgm:cxn modelId="{782EE4F3-513C-421D-B49E-3F9FE4EE0DC3}" type="presParOf" srcId="{6F3C0870-5B1B-48EC-8C9C-E95335A6A60D}" destId="{B45AD5E4-D99D-414B-A2E4-179CA00AEBA2}" srcOrd="1" destOrd="0" presId="urn:microsoft.com/office/officeart/2005/8/layout/hList7"/>
    <dgm:cxn modelId="{1968BD68-4D2D-4367-A54B-942FCC6827DB}" type="presParOf" srcId="{B45AD5E4-D99D-414B-A2E4-179CA00AEBA2}" destId="{F51DCEF5-429A-451C-B3B3-9B948DCAEDA1}" srcOrd="0" destOrd="0" presId="urn:microsoft.com/office/officeart/2005/8/layout/hList7"/>
    <dgm:cxn modelId="{8A84CB57-B5E6-4938-BF76-DEA043141A8D}" type="presParOf" srcId="{F51DCEF5-429A-451C-B3B3-9B948DCAEDA1}" destId="{A5D77093-9F14-4E6C-987B-BEB9EF1EF18D}" srcOrd="0" destOrd="0" presId="urn:microsoft.com/office/officeart/2005/8/layout/hList7"/>
    <dgm:cxn modelId="{7269915F-BC17-4303-AD0D-285C0F2066A5}" type="presParOf" srcId="{F51DCEF5-429A-451C-B3B3-9B948DCAEDA1}" destId="{C88EE1D0-ACA8-494B-9E0D-370F8F0B4A6A}" srcOrd="1" destOrd="0" presId="urn:microsoft.com/office/officeart/2005/8/layout/hList7"/>
    <dgm:cxn modelId="{B60F3F5C-B6F3-4A0F-9116-75382CB71C9D}" type="presParOf" srcId="{F51DCEF5-429A-451C-B3B3-9B948DCAEDA1}" destId="{5A218F8C-4749-469E-A810-7DB4863FAF6D}" srcOrd="2" destOrd="0" presId="urn:microsoft.com/office/officeart/2005/8/layout/hList7"/>
    <dgm:cxn modelId="{FB180CC3-499D-4C71-A271-612B0F60C79D}" type="presParOf" srcId="{F51DCEF5-429A-451C-B3B3-9B948DCAEDA1}" destId="{519D8516-A352-4D60-8DB6-BB3C2D26E3D7}" srcOrd="3" destOrd="0" presId="urn:microsoft.com/office/officeart/2005/8/layout/hList7"/>
    <dgm:cxn modelId="{55F5DFDA-7982-4D4E-9871-AF65693DCA21}" type="presParOf" srcId="{B45AD5E4-D99D-414B-A2E4-179CA00AEBA2}" destId="{F7C8533D-C382-4D43-A259-534BBE7AACE1}" srcOrd="1" destOrd="0" presId="urn:microsoft.com/office/officeart/2005/8/layout/hList7"/>
    <dgm:cxn modelId="{7479DD09-D121-487F-8EC4-BB6651ABA594}" type="presParOf" srcId="{B45AD5E4-D99D-414B-A2E4-179CA00AEBA2}" destId="{699D2374-0AB5-4514-A3AF-83683D106FA1}" srcOrd="2" destOrd="0" presId="urn:microsoft.com/office/officeart/2005/8/layout/hList7"/>
    <dgm:cxn modelId="{3D8C237A-9245-4A0D-9D78-57E57C84FBD6}" type="presParOf" srcId="{699D2374-0AB5-4514-A3AF-83683D106FA1}" destId="{33830342-AF68-4205-9952-798512E7F829}" srcOrd="0" destOrd="0" presId="urn:microsoft.com/office/officeart/2005/8/layout/hList7"/>
    <dgm:cxn modelId="{0D629053-C062-47AC-A613-729CF38D0BED}" type="presParOf" srcId="{699D2374-0AB5-4514-A3AF-83683D106FA1}" destId="{CE9A58C2-B421-40CA-A804-85F749CE5055}" srcOrd="1" destOrd="0" presId="urn:microsoft.com/office/officeart/2005/8/layout/hList7"/>
    <dgm:cxn modelId="{86B93625-9973-48B3-B6EE-F809AE4C5BE2}" type="presParOf" srcId="{699D2374-0AB5-4514-A3AF-83683D106FA1}" destId="{03CB325D-E1EF-4C72-9552-C495A74B23E6}" srcOrd="2" destOrd="0" presId="urn:microsoft.com/office/officeart/2005/8/layout/hList7"/>
    <dgm:cxn modelId="{5AEF0E91-B404-4F21-B69B-1C93E0D2DBA9}" type="presParOf" srcId="{699D2374-0AB5-4514-A3AF-83683D106FA1}" destId="{D521A22A-B0CC-4DCC-B5CB-B849009E6C6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08606C-9757-40F1-B601-761D13D0065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8749137-D8E9-4A24-9865-459217BD60C9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BB271F-6597-4C14-B011-D901FD29D7D0}" type="parTrans" cxnId="{263932E5-5868-4ADB-BCF6-417922381AC7}">
      <dgm:prSet/>
      <dgm:spPr/>
      <dgm:t>
        <a:bodyPr/>
        <a:lstStyle/>
        <a:p>
          <a:endParaRPr lang="en-US"/>
        </a:p>
      </dgm:t>
    </dgm:pt>
    <dgm:pt modelId="{0D6EC1B6-CA76-43B8-B312-9FD44962AC9E}" type="sibTrans" cxnId="{263932E5-5868-4ADB-BCF6-417922381AC7}">
      <dgm:prSet/>
      <dgm:spPr/>
      <dgm:t>
        <a:bodyPr/>
        <a:lstStyle/>
        <a:p>
          <a:endParaRPr lang="en-US"/>
        </a:p>
      </dgm:t>
    </dgm:pt>
    <dgm:pt modelId="{710D2E76-4382-47DD-A935-1B1F0D799B9B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b.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nông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02FF8D-BDB4-4739-B338-3302248B76E3}" type="parTrans" cxnId="{2CDD7FA4-E643-4C3C-970D-CD8E47A49038}">
      <dgm:prSet/>
      <dgm:spPr/>
      <dgm:t>
        <a:bodyPr/>
        <a:lstStyle/>
        <a:p>
          <a:endParaRPr lang="en-US"/>
        </a:p>
      </dgm:t>
    </dgm:pt>
    <dgm:pt modelId="{8634F714-E90B-49FE-A849-1BC824C277F4}" type="sibTrans" cxnId="{2CDD7FA4-E643-4C3C-970D-CD8E47A49038}">
      <dgm:prSet/>
      <dgm:spPr/>
      <dgm:t>
        <a:bodyPr/>
        <a:lstStyle/>
        <a:p>
          <a:endParaRPr lang="en-US"/>
        </a:p>
      </dgm:t>
    </dgm:pt>
    <dgm:pt modelId="{6F3C0870-5B1B-48EC-8C9C-E95335A6A60D}" type="pres">
      <dgm:prSet presAssocID="{E708606C-9757-40F1-B601-761D13D00659}" presName="Name0" presStyleCnt="0">
        <dgm:presLayoutVars>
          <dgm:dir/>
          <dgm:resizeHandles val="exact"/>
        </dgm:presLayoutVars>
      </dgm:prSet>
      <dgm:spPr/>
    </dgm:pt>
    <dgm:pt modelId="{36EB22D0-A17D-4763-B96E-0A122516E96F}" type="pres">
      <dgm:prSet presAssocID="{E708606C-9757-40F1-B601-761D13D00659}" presName="fgShape" presStyleLbl="fgShp" presStyleIdx="0" presStyleCnt="1" custScaleY="212894"/>
      <dgm:spPr>
        <a:solidFill>
          <a:srgbClr val="33CCCC"/>
        </a:solidFill>
        <a:ln>
          <a:noFill/>
        </a:ln>
      </dgm:spPr>
    </dgm:pt>
    <dgm:pt modelId="{B45AD5E4-D99D-414B-A2E4-179CA00AEBA2}" type="pres">
      <dgm:prSet presAssocID="{E708606C-9757-40F1-B601-761D13D00659}" presName="linComp" presStyleCnt="0"/>
      <dgm:spPr/>
    </dgm:pt>
    <dgm:pt modelId="{F51DCEF5-429A-451C-B3B3-9B948DCAEDA1}" type="pres">
      <dgm:prSet presAssocID="{A8749137-D8E9-4A24-9865-459217BD60C9}" presName="compNode" presStyleCnt="0"/>
      <dgm:spPr/>
    </dgm:pt>
    <dgm:pt modelId="{A5D77093-9F14-4E6C-987B-BEB9EF1EF18D}" type="pres">
      <dgm:prSet presAssocID="{A8749137-D8E9-4A24-9865-459217BD60C9}" presName="bkgdShape" presStyleLbl="node1" presStyleIdx="0" presStyleCnt="2"/>
      <dgm:spPr/>
    </dgm:pt>
    <dgm:pt modelId="{C88EE1D0-ACA8-494B-9E0D-370F8F0B4A6A}" type="pres">
      <dgm:prSet presAssocID="{A8749137-D8E9-4A24-9865-459217BD60C9}" presName="nodeTx" presStyleLbl="node1" presStyleIdx="0" presStyleCnt="2">
        <dgm:presLayoutVars>
          <dgm:bulletEnabled val="1"/>
        </dgm:presLayoutVars>
      </dgm:prSet>
      <dgm:spPr/>
    </dgm:pt>
    <dgm:pt modelId="{5A218F8C-4749-469E-A810-7DB4863FAF6D}" type="pres">
      <dgm:prSet presAssocID="{A8749137-D8E9-4A24-9865-459217BD60C9}" presName="invisiNode" presStyleLbl="node1" presStyleIdx="0" presStyleCnt="2"/>
      <dgm:spPr/>
    </dgm:pt>
    <dgm:pt modelId="{519D8516-A352-4D60-8DB6-BB3C2D26E3D7}" type="pres">
      <dgm:prSet presAssocID="{A8749137-D8E9-4A24-9865-459217BD60C9}" presName="imagNode" presStyleLbl="fgImgPlace1" presStyleIdx="0" presStyleCnt="2" custScaleX="154227" custScaleY="1305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7C8533D-C382-4D43-A259-534BBE7AACE1}" type="pres">
      <dgm:prSet presAssocID="{0D6EC1B6-CA76-43B8-B312-9FD44962AC9E}" presName="sibTrans" presStyleLbl="sibTrans2D1" presStyleIdx="0" presStyleCnt="0"/>
      <dgm:spPr/>
    </dgm:pt>
    <dgm:pt modelId="{699D2374-0AB5-4514-A3AF-83683D106FA1}" type="pres">
      <dgm:prSet presAssocID="{710D2E76-4382-47DD-A935-1B1F0D799B9B}" presName="compNode" presStyleCnt="0"/>
      <dgm:spPr/>
    </dgm:pt>
    <dgm:pt modelId="{33830342-AF68-4205-9952-798512E7F829}" type="pres">
      <dgm:prSet presAssocID="{710D2E76-4382-47DD-A935-1B1F0D799B9B}" presName="bkgdShape" presStyleLbl="node1" presStyleIdx="1" presStyleCnt="2"/>
      <dgm:spPr/>
    </dgm:pt>
    <dgm:pt modelId="{CE9A58C2-B421-40CA-A804-85F749CE5055}" type="pres">
      <dgm:prSet presAssocID="{710D2E76-4382-47DD-A935-1B1F0D799B9B}" presName="nodeTx" presStyleLbl="node1" presStyleIdx="1" presStyleCnt="2">
        <dgm:presLayoutVars>
          <dgm:bulletEnabled val="1"/>
        </dgm:presLayoutVars>
      </dgm:prSet>
      <dgm:spPr/>
    </dgm:pt>
    <dgm:pt modelId="{03CB325D-E1EF-4C72-9552-C495A74B23E6}" type="pres">
      <dgm:prSet presAssocID="{710D2E76-4382-47DD-A935-1B1F0D799B9B}" presName="invisiNode" presStyleLbl="node1" presStyleIdx="1" presStyleCnt="2"/>
      <dgm:spPr/>
    </dgm:pt>
    <dgm:pt modelId="{D521A22A-B0CC-4DCC-B5CB-B849009E6C6F}" type="pres">
      <dgm:prSet presAssocID="{710D2E76-4382-47DD-A935-1B1F0D799B9B}" presName="imagNode" presStyleLbl="fgImgPlace1" presStyleIdx="1" presStyleCnt="2" custScaleX="139270" custScaleY="13303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</dgm:ptLst>
  <dgm:cxnLst>
    <dgm:cxn modelId="{10A77C05-4435-47E4-892B-A68E6BD60C24}" type="presOf" srcId="{710D2E76-4382-47DD-A935-1B1F0D799B9B}" destId="{33830342-AF68-4205-9952-798512E7F829}" srcOrd="0" destOrd="0" presId="urn:microsoft.com/office/officeart/2005/8/layout/hList7"/>
    <dgm:cxn modelId="{FFB60F38-B50B-4237-80EB-07FF49D8D301}" type="presOf" srcId="{710D2E76-4382-47DD-A935-1B1F0D799B9B}" destId="{CE9A58C2-B421-40CA-A804-85F749CE5055}" srcOrd="1" destOrd="0" presId="urn:microsoft.com/office/officeart/2005/8/layout/hList7"/>
    <dgm:cxn modelId="{8CDF616B-47C3-4F69-ACC6-205C988ECBFB}" type="presOf" srcId="{A8749137-D8E9-4A24-9865-459217BD60C9}" destId="{C88EE1D0-ACA8-494B-9E0D-370F8F0B4A6A}" srcOrd="1" destOrd="0" presId="urn:microsoft.com/office/officeart/2005/8/layout/hList7"/>
    <dgm:cxn modelId="{BFF63350-7842-44A7-8926-ED3C398EBD36}" type="presOf" srcId="{A8749137-D8E9-4A24-9865-459217BD60C9}" destId="{A5D77093-9F14-4E6C-987B-BEB9EF1EF18D}" srcOrd="0" destOrd="0" presId="urn:microsoft.com/office/officeart/2005/8/layout/hList7"/>
    <dgm:cxn modelId="{2CDD7FA4-E643-4C3C-970D-CD8E47A49038}" srcId="{E708606C-9757-40F1-B601-761D13D00659}" destId="{710D2E76-4382-47DD-A935-1B1F0D799B9B}" srcOrd="1" destOrd="0" parTransId="{C002FF8D-BDB4-4739-B338-3302248B76E3}" sibTransId="{8634F714-E90B-49FE-A849-1BC824C277F4}"/>
    <dgm:cxn modelId="{6415D8A5-FE7D-4DCC-AE0B-170056989A62}" type="presOf" srcId="{0D6EC1B6-CA76-43B8-B312-9FD44962AC9E}" destId="{F7C8533D-C382-4D43-A259-534BBE7AACE1}" srcOrd="0" destOrd="0" presId="urn:microsoft.com/office/officeart/2005/8/layout/hList7"/>
    <dgm:cxn modelId="{263932E5-5868-4ADB-BCF6-417922381AC7}" srcId="{E708606C-9757-40F1-B601-761D13D00659}" destId="{A8749137-D8E9-4A24-9865-459217BD60C9}" srcOrd="0" destOrd="0" parTransId="{E4BB271F-6597-4C14-B011-D901FD29D7D0}" sibTransId="{0D6EC1B6-CA76-43B8-B312-9FD44962AC9E}"/>
    <dgm:cxn modelId="{E73ACEEA-B903-42BA-BAFD-7DEF4E59BD3F}" type="presOf" srcId="{E708606C-9757-40F1-B601-761D13D00659}" destId="{6F3C0870-5B1B-48EC-8C9C-E95335A6A60D}" srcOrd="0" destOrd="0" presId="urn:microsoft.com/office/officeart/2005/8/layout/hList7"/>
    <dgm:cxn modelId="{AC332B64-D99B-45DC-87B9-FDE40E0163DF}" type="presParOf" srcId="{6F3C0870-5B1B-48EC-8C9C-E95335A6A60D}" destId="{36EB22D0-A17D-4763-B96E-0A122516E96F}" srcOrd="0" destOrd="0" presId="urn:microsoft.com/office/officeart/2005/8/layout/hList7"/>
    <dgm:cxn modelId="{782EE4F3-513C-421D-B49E-3F9FE4EE0DC3}" type="presParOf" srcId="{6F3C0870-5B1B-48EC-8C9C-E95335A6A60D}" destId="{B45AD5E4-D99D-414B-A2E4-179CA00AEBA2}" srcOrd="1" destOrd="0" presId="urn:microsoft.com/office/officeart/2005/8/layout/hList7"/>
    <dgm:cxn modelId="{1968BD68-4D2D-4367-A54B-942FCC6827DB}" type="presParOf" srcId="{B45AD5E4-D99D-414B-A2E4-179CA00AEBA2}" destId="{F51DCEF5-429A-451C-B3B3-9B948DCAEDA1}" srcOrd="0" destOrd="0" presId="urn:microsoft.com/office/officeart/2005/8/layout/hList7"/>
    <dgm:cxn modelId="{8A84CB57-B5E6-4938-BF76-DEA043141A8D}" type="presParOf" srcId="{F51DCEF5-429A-451C-B3B3-9B948DCAEDA1}" destId="{A5D77093-9F14-4E6C-987B-BEB9EF1EF18D}" srcOrd="0" destOrd="0" presId="urn:microsoft.com/office/officeart/2005/8/layout/hList7"/>
    <dgm:cxn modelId="{7269915F-BC17-4303-AD0D-285C0F2066A5}" type="presParOf" srcId="{F51DCEF5-429A-451C-B3B3-9B948DCAEDA1}" destId="{C88EE1D0-ACA8-494B-9E0D-370F8F0B4A6A}" srcOrd="1" destOrd="0" presId="urn:microsoft.com/office/officeart/2005/8/layout/hList7"/>
    <dgm:cxn modelId="{B60F3F5C-B6F3-4A0F-9116-75382CB71C9D}" type="presParOf" srcId="{F51DCEF5-429A-451C-B3B3-9B948DCAEDA1}" destId="{5A218F8C-4749-469E-A810-7DB4863FAF6D}" srcOrd="2" destOrd="0" presId="urn:microsoft.com/office/officeart/2005/8/layout/hList7"/>
    <dgm:cxn modelId="{FB180CC3-499D-4C71-A271-612B0F60C79D}" type="presParOf" srcId="{F51DCEF5-429A-451C-B3B3-9B948DCAEDA1}" destId="{519D8516-A352-4D60-8DB6-BB3C2D26E3D7}" srcOrd="3" destOrd="0" presId="urn:microsoft.com/office/officeart/2005/8/layout/hList7"/>
    <dgm:cxn modelId="{55F5DFDA-7982-4D4E-9871-AF65693DCA21}" type="presParOf" srcId="{B45AD5E4-D99D-414B-A2E4-179CA00AEBA2}" destId="{F7C8533D-C382-4D43-A259-534BBE7AACE1}" srcOrd="1" destOrd="0" presId="urn:microsoft.com/office/officeart/2005/8/layout/hList7"/>
    <dgm:cxn modelId="{7479DD09-D121-487F-8EC4-BB6651ABA594}" type="presParOf" srcId="{B45AD5E4-D99D-414B-A2E4-179CA00AEBA2}" destId="{699D2374-0AB5-4514-A3AF-83683D106FA1}" srcOrd="2" destOrd="0" presId="urn:microsoft.com/office/officeart/2005/8/layout/hList7"/>
    <dgm:cxn modelId="{3D8C237A-9245-4A0D-9D78-57E57C84FBD6}" type="presParOf" srcId="{699D2374-0AB5-4514-A3AF-83683D106FA1}" destId="{33830342-AF68-4205-9952-798512E7F829}" srcOrd="0" destOrd="0" presId="urn:microsoft.com/office/officeart/2005/8/layout/hList7"/>
    <dgm:cxn modelId="{0D629053-C062-47AC-A613-729CF38D0BED}" type="presParOf" srcId="{699D2374-0AB5-4514-A3AF-83683D106FA1}" destId="{CE9A58C2-B421-40CA-A804-85F749CE5055}" srcOrd="1" destOrd="0" presId="urn:microsoft.com/office/officeart/2005/8/layout/hList7"/>
    <dgm:cxn modelId="{86B93625-9973-48B3-B6EE-F809AE4C5BE2}" type="presParOf" srcId="{699D2374-0AB5-4514-A3AF-83683D106FA1}" destId="{03CB325D-E1EF-4C72-9552-C495A74B23E6}" srcOrd="2" destOrd="0" presId="urn:microsoft.com/office/officeart/2005/8/layout/hList7"/>
    <dgm:cxn modelId="{5AEF0E91-B404-4F21-B69B-1C93E0D2DBA9}" type="presParOf" srcId="{699D2374-0AB5-4514-A3AF-83683D106FA1}" destId="{D521A22A-B0CC-4DCC-B5CB-B849009E6C6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77093-9F14-4E6C-987B-BEB9EF1EF18D}">
      <dsp:nvSpPr>
        <dsp:cNvPr id="0" name=""/>
        <dsp:cNvSpPr/>
      </dsp:nvSpPr>
      <dsp:spPr>
        <a:xfrm>
          <a:off x="7858" y="-137939"/>
          <a:ext cx="9001125" cy="795715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 Ý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endParaRPr lang="en-US" sz="6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58" y="3044920"/>
        <a:ext cx="9001125" cy="3182860"/>
      </dsp:txXfrm>
    </dsp:sp>
    <dsp:sp modelId="{519D8516-A352-4D60-8DB6-BB3C2D26E3D7}">
      <dsp:nvSpPr>
        <dsp:cNvPr id="0" name=""/>
        <dsp:cNvSpPr/>
      </dsp:nvSpPr>
      <dsp:spPr>
        <a:xfrm>
          <a:off x="2465120" y="-65097"/>
          <a:ext cx="4086600" cy="34589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30342-AF68-4205-9952-798512E7F829}">
      <dsp:nvSpPr>
        <dsp:cNvPr id="0" name=""/>
        <dsp:cNvSpPr/>
      </dsp:nvSpPr>
      <dsp:spPr>
        <a:xfrm>
          <a:off x="9279016" y="-137939"/>
          <a:ext cx="9001125" cy="795715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b. Ý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endParaRPr lang="en-US" sz="6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79016" y="3044920"/>
        <a:ext cx="9001125" cy="3182860"/>
      </dsp:txXfrm>
    </dsp:sp>
    <dsp:sp modelId="{D521A22A-B0CC-4DCC-B5CB-B849009E6C6F}">
      <dsp:nvSpPr>
        <dsp:cNvPr id="0" name=""/>
        <dsp:cNvSpPr/>
      </dsp:nvSpPr>
      <dsp:spPr>
        <a:xfrm>
          <a:off x="11934439" y="-98166"/>
          <a:ext cx="3690280" cy="352504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B22D0-A17D-4763-B96E-0A122516E96F}">
      <dsp:nvSpPr>
        <dsp:cNvPr id="0" name=""/>
        <dsp:cNvSpPr/>
      </dsp:nvSpPr>
      <dsp:spPr>
        <a:xfrm>
          <a:off x="731520" y="5554044"/>
          <a:ext cx="16824960" cy="2541044"/>
        </a:xfrm>
        <a:prstGeom prst="leftRightArrow">
          <a:avLst/>
        </a:prstGeom>
        <a:solidFill>
          <a:srgbClr val="33CCC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77093-9F14-4E6C-987B-BEB9EF1EF18D}">
      <dsp:nvSpPr>
        <dsp:cNvPr id="0" name=""/>
        <dsp:cNvSpPr/>
      </dsp:nvSpPr>
      <dsp:spPr>
        <a:xfrm>
          <a:off x="7858" y="-137939"/>
          <a:ext cx="9001125" cy="795715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endParaRPr lang="en-US" sz="6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58" y="3044920"/>
        <a:ext cx="9001125" cy="3182860"/>
      </dsp:txXfrm>
    </dsp:sp>
    <dsp:sp modelId="{519D8516-A352-4D60-8DB6-BB3C2D26E3D7}">
      <dsp:nvSpPr>
        <dsp:cNvPr id="0" name=""/>
        <dsp:cNvSpPr/>
      </dsp:nvSpPr>
      <dsp:spPr>
        <a:xfrm>
          <a:off x="2465120" y="-65097"/>
          <a:ext cx="4086600" cy="34589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30342-AF68-4205-9952-798512E7F829}">
      <dsp:nvSpPr>
        <dsp:cNvPr id="0" name=""/>
        <dsp:cNvSpPr/>
      </dsp:nvSpPr>
      <dsp:spPr>
        <a:xfrm>
          <a:off x="9279016" y="-137939"/>
          <a:ext cx="9001125" cy="795715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b.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nông</a:t>
          </a: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6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endParaRPr lang="en-US" sz="6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79016" y="3044920"/>
        <a:ext cx="9001125" cy="3182860"/>
      </dsp:txXfrm>
    </dsp:sp>
    <dsp:sp modelId="{D521A22A-B0CC-4DCC-B5CB-B849009E6C6F}">
      <dsp:nvSpPr>
        <dsp:cNvPr id="0" name=""/>
        <dsp:cNvSpPr/>
      </dsp:nvSpPr>
      <dsp:spPr>
        <a:xfrm>
          <a:off x="11934439" y="-98166"/>
          <a:ext cx="3690280" cy="352504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B22D0-A17D-4763-B96E-0A122516E96F}">
      <dsp:nvSpPr>
        <dsp:cNvPr id="0" name=""/>
        <dsp:cNvSpPr/>
      </dsp:nvSpPr>
      <dsp:spPr>
        <a:xfrm>
          <a:off x="731520" y="5554044"/>
          <a:ext cx="16824960" cy="2541044"/>
        </a:xfrm>
        <a:prstGeom prst="leftRightArrow">
          <a:avLst/>
        </a:prstGeom>
        <a:solidFill>
          <a:srgbClr val="33CCC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884A5-DAB5-4220-8766-1E8628E8EA36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3BCE6-152C-4C8F-A55D-A7B03201E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03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611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3BCE6-152C-4C8F-A55D-A7B03201E3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6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269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aa2cd3a3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aa2cd3a3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67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076400" y="4548400"/>
            <a:ext cx="10135200" cy="27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7781400" y="2279200"/>
            <a:ext cx="2725200" cy="16836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4076400" y="7410200"/>
            <a:ext cx="101352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 rot="10800000">
            <a:off x="-21" y="-4"/>
            <a:ext cx="7743414" cy="5143668"/>
            <a:chOff x="837475" y="2641675"/>
            <a:chExt cx="1785925" cy="1186325"/>
          </a:xfrm>
        </p:grpSpPr>
        <p:sp>
          <p:nvSpPr>
            <p:cNvPr id="22" name="Google Shape;22;p3"/>
            <p:cNvSpPr/>
            <p:nvPr/>
          </p:nvSpPr>
          <p:spPr>
            <a:xfrm>
              <a:off x="933200" y="2702275"/>
              <a:ext cx="1690200" cy="1125725"/>
            </a:xfrm>
            <a:custGeom>
              <a:avLst/>
              <a:gdLst/>
              <a:ahLst/>
              <a:cxnLst/>
              <a:rect l="l" t="t" r="r" b="b"/>
              <a:pathLst>
                <a:path w="67608" h="45029" extrusionOk="0">
                  <a:moveTo>
                    <a:pt x="67607" y="0"/>
                  </a:moveTo>
                  <a:cubicBezTo>
                    <a:pt x="67607" y="0"/>
                    <a:pt x="59625" y="8756"/>
                    <a:pt x="59832" y="24990"/>
                  </a:cubicBezTo>
                  <a:cubicBezTo>
                    <a:pt x="59986" y="36416"/>
                    <a:pt x="51805" y="39960"/>
                    <a:pt x="39541" y="39960"/>
                  </a:cubicBezTo>
                  <a:cubicBezTo>
                    <a:pt x="34380" y="39960"/>
                    <a:pt x="28495" y="39332"/>
                    <a:pt x="22205" y="38400"/>
                  </a:cubicBezTo>
                  <a:cubicBezTo>
                    <a:pt x="19266" y="37967"/>
                    <a:pt x="16716" y="37780"/>
                    <a:pt x="14502" y="37780"/>
                  </a:cubicBezTo>
                  <a:cubicBezTo>
                    <a:pt x="1048" y="37780"/>
                    <a:pt x="44" y="44677"/>
                    <a:pt x="2" y="45015"/>
                  </a:cubicBezTo>
                  <a:lnTo>
                    <a:pt x="67607" y="45015"/>
                  </a:lnTo>
                  <a:lnTo>
                    <a:pt x="67607" y="0"/>
                  </a:lnTo>
                  <a:close/>
                  <a:moveTo>
                    <a:pt x="1" y="45015"/>
                  </a:moveTo>
                  <a:lnTo>
                    <a:pt x="1" y="45028"/>
                  </a:lnTo>
                  <a:cubicBezTo>
                    <a:pt x="1" y="45028"/>
                    <a:pt x="1" y="45024"/>
                    <a:pt x="2" y="45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837475" y="2641675"/>
              <a:ext cx="1785925" cy="1186325"/>
            </a:xfrm>
            <a:custGeom>
              <a:avLst/>
              <a:gdLst/>
              <a:ahLst/>
              <a:cxnLst/>
              <a:rect l="l" t="t" r="r" b="b"/>
              <a:pathLst>
                <a:path w="71437" h="47453" fill="none" extrusionOk="0">
                  <a:moveTo>
                    <a:pt x="0" y="47452"/>
                  </a:moveTo>
                  <a:cubicBezTo>
                    <a:pt x="0" y="47452"/>
                    <a:pt x="1006" y="37162"/>
                    <a:pt x="23455" y="40476"/>
                  </a:cubicBezTo>
                  <a:cubicBezTo>
                    <a:pt x="45892" y="43777"/>
                    <a:pt x="63454" y="43442"/>
                    <a:pt x="63222" y="26331"/>
                  </a:cubicBezTo>
                  <a:cubicBezTo>
                    <a:pt x="63003" y="9220"/>
                    <a:pt x="71436" y="0"/>
                    <a:pt x="71436" y="0"/>
                  </a:cubicBezTo>
                </a:path>
              </a:pathLst>
            </a:custGeom>
            <a:noFill/>
            <a:ln w="4200" cap="flat" cmpd="sng">
              <a:solidFill>
                <a:schemeClr val="lt2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24" name="Google Shape;24;p3"/>
          <p:cNvGrpSpPr/>
          <p:nvPr/>
        </p:nvGrpSpPr>
        <p:grpSpPr>
          <a:xfrm flipH="1">
            <a:off x="9825113" y="8471731"/>
            <a:ext cx="8462878" cy="1815378"/>
            <a:chOff x="-323372" y="1437008"/>
            <a:chExt cx="2478730" cy="531714"/>
          </a:xfrm>
        </p:grpSpPr>
        <p:sp>
          <p:nvSpPr>
            <p:cNvPr id="25" name="Google Shape;25;p3"/>
            <p:cNvSpPr/>
            <p:nvPr/>
          </p:nvSpPr>
          <p:spPr>
            <a:xfrm>
              <a:off x="-323372" y="1518854"/>
              <a:ext cx="2381786" cy="449868"/>
            </a:xfrm>
            <a:custGeom>
              <a:avLst/>
              <a:gdLst/>
              <a:ahLst/>
              <a:cxnLst/>
              <a:rect l="l" t="t" r="r" b="b"/>
              <a:pathLst>
                <a:path w="73190" h="13824" extrusionOk="0">
                  <a:moveTo>
                    <a:pt x="0" y="0"/>
                  </a:moveTo>
                  <a:lnTo>
                    <a:pt x="0" y="13823"/>
                  </a:lnTo>
                  <a:lnTo>
                    <a:pt x="73190" y="13823"/>
                  </a:lnTo>
                  <a:cubicBezTo>
                    <a:pt x="73190" y="13823"/>
                    <a:pt x="70536" y="6083"/>
                    <a:pt x="56241" y="6083"/>
                  </a:cubicBezTo>
                  <a:cubicBezTo>
                    <a:pt x="53596" y="6083"/>
                    <a:pt x="50552" y="6348"/>
                    <a:pt x="47052" y="6976"/>
                  </a:cubicBezTo>
                  <a:cubicBezTo>
                    <a:pt x="38998" y="8417"/>
                    <a:pt x="30991" y="9252"/>
                    <a:pt x="23918" y="9252"/>
                  </a:cubicBezTo>
                  <a:cubicBezTo>
                    <a:pt x="11311" y="9252"/>
                    <a:pt x="1669" y="660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323372" y="1437008"/>
              <a:ext cx="2478730" cy="531712"/>
            </a:xfrm>
            <a:custGeom>
              <a:avLst/>
              <a:gdLst/>
              <a:ahLst/>
              <a:cxnLst/>
              <a:rect l="l" t="t" r="r" b="b"/>
              <a:pathLst>
                <a:path w="76169" h="16339" fill="none" extrusionOk="0">
                  <a:moveTo>
                    <a:pt x="76168" y="16338"/>
                  </a:moveTo>
                  <a:cubicBezTo>
                    <a:pt x="76168" y="16338"/>
                    <a:pt x="72287" y="3495"/>
                    <a:pt x="48974" y="8240"/>
                  </a:cubicBezTo>
                  <a:cubicBezTo>
                    <a:pt x="25647" y="12986"/>
                    <a:pt x="2708" y="12173"/>
                    <a:pt x="0" y="1"/>
                  </a:cubicBezTo>
                </a:path>
              </a:pathLst>
            </a:custGeom>
            <a:noFill/>
            <a:ln w="4200" cap="flat" cmpd="sng">
              <a:solidFill>
                <a:schemeClr val="lt2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</p:spTree>
    <p:extLst>
      <p:ext uri="{BB962C8B-B14F-4D97-AF65-F5344CB8AC3E}">
        <p14:creationId xmlns:p14="http://schemas.microsoft.com/office/powerpoint/2010/main" val="403459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8"/>
          <p:cNvSpPr txBox="1">
            <a:spLocks noGrp="1"/>
          </p:cNvSpPr>
          <p:nvPr>
            <p:ph type="title" idx="2"/>
          </p:nvPr>
        </p:nvSpPr>
        <p:spPr>
          <a:xfrm>
            <a:off x="2180050" y="4602900"/>
            <a:ext cx="4350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322" name="Google Shape;322;p18"/>
          <p:cNvSpPr txBox="1">
            <a:spLocks noGrp="1"/>
          </p:cNvSpPr>
          <p:nvPr>
            <p:ph type="subTitle" idx="1"/>
          </p:nvPr>
        </p:nvSpPr>
        <p:spPr>
          <a:xfrm>
            <a:off x="2180050" y="5351848"/>
            <a:ext cx="4350600" cy="30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100"/>
              <a:buNone/>
              <a:defRPr sz="2200"/>
            </a:lvl9pPr>
          </a:lstStyle>
          <a:p>
            <a:endParaRPr/>
          </a:p>
        </p:txBody>
      </p:sp>
      <p:sp>
        <p:nvSpPr>
          <p:cNvPr id="323" name="Google Shape;323;p18"/>
          <p:cNvSpPr txBox="1">
            <a:spLocks noGrp="1"/>
          </p:cNvSpPr>
          <p:nvPr>
            <p:ph type="title" idx="3"/>
          </p:nvPr>
        </p:nvSpPr>
        <p:spPr>
          <a:xfrm>
            <a:off x="6968694" y="4602900"/>
            <a:ext cx="4350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324" name="Google Shape;324;p18"/>
          <p:cNvSpPr txBox="1">
            <a:spLocks noGrp="1"/>
          </p:cNvSpPr>
          <p:nvPr>
            <p:ph type="subTitle" idx="4"/>
          </p:nvPr>
        </p:nvSpPr>
        <p:spPr>
          <a:xfrm>
            <a:off x="6968694" y="5351848"/>
            <a:ext cx="4350600" cy="30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100"/>
              <a:buNone/>
              <a:defRPr sz="2200"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 idx="5"/>
          </p:nvPr>
        </p:nvSpPr>
        <p:spPr>
          <a:xfrm>
            <a:off x="11757350" y="4602900"/>
            <a:ext cx="4350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326" name="Google Shape;326;p18"/>
          <p:cNvSpPr txBox="1">
            <a:spLocks noGrp="1"/>
          </p:cNvSpPr>
          <p:nvPr>
            <p:ph type="subTitle" idx="6"/>
          </p:nvPr>
        </p:nvSpPr>
        <p:spPr>
          <a:xfrm>
            <a:off x="11757350" y="5351848"/>
            <a:ext cx="4350600" cy="30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1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100"/>
              <a:buNone/>
              <a:defRPr sz="2200"/>
            </a:lvl9pPr>
          </a:lstStyle>
          <a:p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title" idx="7" hasCustomPrompt="1"/>
          </p:nvPr>
        </p:nvSpPr>
        <p:spPr>
          <a:xfrm>
            <a:off x="3620642" y="3206694"/>
            <a:ext cx="1469400" cy="8952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8" name="Google Shape;328;p18"/>
          <p:cNvSpPr txBox="1">
            <a:spLocks noGrp="1"/>
          </p:cNvSpPr>
          <p:nvPr>
            <p:ph type="title" idx="8" hasCustomPrompt="1"/>
          </p:nvPr>
        </p:nvSpPr>
        <p:spPr>
          <a:xfrm>
            <a:off x="8409304" y="3206694"/>
            <a:ext cx="1469400" cy="8952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9" name="Google Shape;329;p18"/>
          <p:cNvSpPr txBox="1">
            <a:spLocks noGrp="1"/>
          </p:cNvSpPr>
          <p:nvPr>
            <p:ph type="title" idx="9" hasCustomPrompt="1"/>
          </p:nvPr>
        </p:nvSpPr>
        <p:spPr>
          <a:xfrm>
            <a:off x="13197954" y="3206694"/>
            <a:ext cx="1469400" cy="8952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330" name="Google Shape;330;p18"/>
          <p:cNvGrpSpPr/>
          <p:nvPr/>
        </p:nvGrpSpPr>
        <p:grpSpPr>
          <a:xfrm rot="10800000" flipH="1">
            <a:off x="14536795" y="22"/>
            <a:ext cx="3751226" cy="5143228"/>
            <a:chOff x="2782925" y="1553350"/>
            <a:chExt cx="879125" cy="1205350"/>
          </a:xfrm>
        </p:grpSpPr>
        <p:sp>
          <p:nvSpPr>
            <p:cNvPr id="331" name="Google Shape;331;p18"/>
            <p:cNvSpPr/>
            <p:nvPr/>
          </p:nvSpPr>
          <p:spPr>
            <a:xfrm>
              <a:off x="2871575" y="1617500"/>
              <a:ext cx="790475" cy="1141200"/>
            </a:xfrm>
            <a:custGeom>
              <a:avLst/>
              <a:gdLst/>
              <a:ahLst/>
              <a:cxnLst/>
              <a:rect l="l" t="t" r="r" b="b"/>
              <a:pathLst>
                <a:path w="31619" h="45648" extrusionOk="0">
                  <a:moveTo>
                    <a:pt x="31618" y="1"/>
                  </a:moveTo>
                  <a:cubicBezTo>
                    <a:pt x="31618" y="20000"/>
                    <a:pt x="25545" y="23650"/>
                    <a:pt x="12779" y="27789"/>
                  </a:cubicBezTo>
                  <a:cubicBezTo>
                    <a:pt x="1" y="31928"/>
                    <a:pt x="3405" y="45648"/>
                    <a:pt x="3405" y="45648"/>
                  </a:cubicBezTo>
                  <a:lnTo>
                    <a:pt x="31618" y="45648"/>
                  </a:lnTo>
                  <a:lnTo>
                    <a:pt x="316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2782925" y="1553350"/>
              <a:ext cx="879125" cy="1205350"/>
            </a:xfrm>
            <a:custGeom>
              <a:avLst/>
              <a:gdLst/>
              <a:ahLst/>
              <a:cxnLst/>
              <a:rect l="l" t="t" r="r" b="b"/>
              <a:pathLst>
                <a:path w="35165" h="48214" fill="none" extrusionOk="0">
                  <a:moveTo>
                    <a:pt x="3792" y="48214"/>
                  </a:moveTo>
                  <a:cubicBezTo>
                    <a:pt x="3792" y="48214"/>
                    <a:pt x="1" y="33733"/>
                    <a:pt x="14211" y="29362"/>
                  </a:cubicBezTo>
                  <a:cubicBezTo>
                    <a:pt x="28421" y="24978"/>
                    <a:pt x="35164" y="21135"/>
                    <a:pt x="35164" y="1"/>
                  </a:cubicBezTo>
                </a:path>
              </a:pathLst>
            </a:custGeom>
            <a:noFill/>
            <a:ln w="4200" cap="flat" cmpd="sng">
              <a:solidFill>
                <a:schemeClr val="lt2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333" name="Google Shape;333;p18"/>
          <p:cNvGrpSpPr/>
          <p:nvPr/>
        </p:nvGrpSpPr>
        <p:grpSpPr>
          <a:xfrm>
            <a:off x="17212427" y="8093150"/>
            <a:ext cx="685370" cy="1880000"/>
            <a:chOff x="8606213" y="4046575"/>
            <a:chExt cx="342685" cy="940000"/>
          </a:xfrm>
        </p:grpSpPr>
        <p:grpSp>
          <p:nvGrpSpPr>
            <p:cNvPr id="334" name="Google Shape;334;p18"/>
            <p:cNvGrpSpPr/>
            <p:nvPr/>
          </p:nvGrpSpPr>
          <p:grpSpPr>
            <a:xfrm>
              <a:off x="8606213" y="4046575"/>
              <a:ext cx="104150" cy="104150"/>
              <a:chOff x="7648113" y="3202125"/>
              <a:chExt cx="104150" cy="104150"/>
            </a:xfrm>
          </p:grpSpPr>
          <p:sp>
            <p:nvSpPr>
              <p:cNvPr id="335" name="Google Shape;335;p18"/>
              <p:cNvSpPr/>
              <p:nvPr/>
            </p:nvSpPr>
            <p:spPr>
              <a:xfrm>
                <a:off x="7689388" y="3202125"/>
                <a:ext cx="21625" cy="10415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4166" extrusionOk="0">
                    <a:moveTo>
                      <a:pt x="439" y="1"/>
                    </a:moveTo>
                    <a:cubicBezTo>
                      <a:pt x="194" y="1"/>
                      <a:pt x="0" y="929"/>
                      <a:pt x="0" y="2077"/>
                    </a:cubicBezTo>
                    <a:cubicBezTo>
                      <a:pt x="0" y="3237"/>
                      <a:pt x="194" y="4165"/>
                      <a:pt x="439" y="4165"/>
                    </a:cubicBezTo>
                    <a:cubicBezTo>
                      <a:pt x="671" y="4165"/>
                      <a:pt x="864" y="3237"/>
                      <a:pt x="864" y="2077"/>
                    </a:cubicBezTo>
                    <a:cubicBezTo>
                      <a:pt x="864" y="929"/>
                      <a:pt x="671" y="1"/>
                      <a:pt x="4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336" name="Google Shape;336;p18"/>
              <p:cNvSpPr/>
              <p:nvPr/>
            </p:nvSpPr>
            <p:spPr>
              <a:xfrm>
                <a:off x="7648113" y="3243400"/>
                <a:ext cx="10415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864" extrusionOk="0">
                    <a:moveTo>
                      <a:pt x="2090" y="0"/>
                    </a:moveTo>
                    <a:cubicBezTo>
                      <a:pt x="929" y="0"/>
                      <a:pt x="1" y="193"/>
                      <a:pt x="1" y="426"/>
                    </a:cubicBezTo>
                    <a:cubicBezTo>
                      <a:pt x="1" y="671"/>
                      <a:pt x="929" y="864"/>
                      <a:pt x="2090" y="864"/>
                    </a:cubicBezTo>
                    <a:cubicBezTo>
                      <a:pt x="3237" y="864"/>
                      <a:pt x="4166" y="671"/>
                      <a:pt x="4166" y="426"/>
                    </a:cubicBezTo>
                    <a:cubicBezTo>
                      <a:pt x="4166" y="193"/>
                      <a:pt x="3237" y="0"/>
                      <a:pt x="20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  <p:sp>
          <p:nvSpPr>
            <p:cNvPr id="337" name="Google Shape;337;p18"/>
            <p:cNvSpPr/>
            <p:nvPr/>
          </p:nvSpPr>
          <p:spPr>
            <a:xfrm>
              <a:off x="8609763" y="4881125"/>
              <a:ext cx="97050" cy="105450"/>
            </a:xfrm>
            <a:custGeom>
              <a:avLst/>
              <a:gdLst/>
              <a:ahLst/>
              <a:cxnLst/>
              <a:rect l="l" t="t" r="r" b="b"/>
              <a:pathLst>
                <a:path w="3882" h="4218" extrusionOk="0">
                  <a:moveTo>
                    <a:pt x="0" y="1"/>
                  </a:moveTo>
                  <a:lnTo>
                    <a:pt x="245" y="2103"/>
                  </a:lnTo>
                  <a:lnTo>
                    <a:pt x="477" y="4217"/>
                  </a:lnTo>
                  <a:lnTo>
                    <a:pt x="2179" y="2954"/>
                  </a:lnTo>
                  <a:lnTo>
                    <a:pt x="3881" y="1703"/>
                  </a:lnTo>
                  <a:lnTo>
                    <a:pt x="1947" y="8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8888920" y="4492813"/>
              <a:ext cx="59977" cy="59977"/>
            </a:xfrm>
            <a:custGeom>
              <a:avLst/>
              <a:gdLst/>
              <a:ahLst/>
              <a:cxnLst/>
              <a:rect l="l" t="t" r="r" b="b"/>
              <a:pathLst>
                <a:path w="1961" h="1961" extrusionOk="0">
                  <a:moveTo>
                    <a:pt x="981" y="1"/>
                  </a:moveTo>
                  <a:cubicBezTo>
                    <a:pt x="439" y="1"/>
                    <a:pt x="1" y="439"/>
                    <a:pt x="1" y="981"/>
                  </a:cubicBezTo>
                  <a:cubicBezTo>
                    <a:pt x="1" y="1523"/>
                    <a:pt x="439" y="1961"/>
                    <a:pt x="981" y="1961"/>
                  </a:cubicBezTo>
                  <a:cubicBezTo>
                    <a:pt x="1522" y="1961"/>
                    <a:pt x="1961" y="1523"/>
                    <a:pt x="1961" y="981"/>
                  </a:cubicBezTo>
                  <a:cubicBezTo>
                    <a:pt x="1961" y="439"/>
                    <a:pt x="1522" y="1"/>
                    <a:pt x="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339" name="Google Shape;339;p18"/>
          <p:cNvGrpSpPr/>
          <p:nvPr/>
        </p:nvGrpSpPr>
        <p:grpSpPr>
          <a:xfrm flipH="1">
            <a:off x="195" y="5143472"/>
            <a:ext cx="3751226" cy="5143228"/>
            <a:chOff x="2782925" y="1553350"/>
            <a:chExt cx="879125" cy="1205350"/>
          </a:xfrm>
        </p:grpSpPr>
        <p:sp>
          <p:nvSpPr>
            <p:cNvPr id="340" name="Google Shape;340;p18"/>
            <p:cNvSpPr/>
            <p:nvPr/>
          </p:nvSpPr>
          <p:spPr>
            <a:xfrm>
              <a:off x="2871575" y="1617500"/>
              <a:ext cx="790475" cy="1141200"/>
            </a:xfrm>
            <a:custGeom>
              <a:avLst/>
              <a:gdLst/>
              <a:ahLst/>
              <a:cxnLst/>
              <a:rect l="l" t="t" r="r" b="b"/>
              <a:pathLst>
                <a:path w="31619" h="45648" extrusionOk="0">
                  <a:moveTo>
                    <a:pt x="31618" y="1"/>
                  </a:moveTo>
                  <a:cubicBezTo>
                    <a:pt x="31618" y="20000"/>
                    <a:pt x="25545" y="23650"/>
                    <a:pt x="12779" y="27789"/>
                  </a:cubicBezTo>
                  <a:cubicBezTo>
                    <a:pt x="1" y="31928"/>
                    <a:pt x="3405" y="45648"/>
                    <a:pt x="3405" y="45648"/>
                  </a:cubicBezTo>
                  <a:lnTo>
                    <a:pt x="31618" y="45648"/>
                  </a:lnTo>
                  <a:lnTo>
                    <a:pt x="316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2782925" y="1553350"/>
              <a:ext cx="879125" cy="1205350"/>
            </a:xfrm>
            <a:custGeom>
              <a:avLst/>
              <a:gdLst/>
              <a:ahLst/>
              <a:cxnLst/>
              <a:rect l="l" t="t" r="r" b="b"/>
              <a:pathLst>
                <a:path w="35165" h="48214" fill="none" extrusionOk="0">
                  <a:moveTo>
                    <a:pt x="3792" y="48214"/>
                  </a:moveTo>
                  <a:cubicBezTo>
                    <a:pt x="3792" y="48214"/>
                    <a:pt x="1" y="33733"/>
                    <a:pt x="14211" y="29362"/>
                  </a:cubicBezTo>
                  <a:cubicBezTo>
                    <a:pt x="28421" y="24978"/>
                    <a:pt x="35164" y="21135"/>
                    <a:pt x="35164" y="1"/>
                  </a:cubicBezTo>
                </a:path>
              </a:pathLst>
            </a:custGeom>
            <a:noFill/>
            <a:ln w="4200" cap="flat" cmpd="sng">
              <a:solidFill>
                <a:schemeClr val="lt2"/>
              </a:solidFill>
              <a:prstDash val="solid"/>
              <a:miter lim="128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342" name="Google Shape;342;p18"/>
          <p:cNvGrpSpPr/>
          <p:nvPr/>
        </p:nvGrpSpPr>
        <p:grpSpPr>
          <a:xfrm>
            <a:off x="317477" y="5595801"/>
            <a:ext cx="817722" cy="1668686"/>
            <a:chOff x="158738" y="274450"/>
            <a:chExt cx="408861" cy="834343"/>
          </a:xfrm>
        </p:grpSpPr>
        <p:grpSp>
          <p:nvGrpSpPr>
            <p:cNvPr id="343" name="Google Shape;343;p18"/>
            <p:cNvGrpSpPr/>
            <p:nvPr/>
          </p:nvGrpSpPr>
          <p:grpSpPr>
            <a:xfrm>
              <a:off x="158738" y="626738"/>
              <a:ext cx="109300" cy="109625"/>
              <a:chOff x="9043313" y="2299825"/>
              <a:chExt cx="109300" cy="109625"/>
            </a:xfrm>
          </p:grpSpPr>
          <p:sp>
            <p:nvSpPr>
              <p:cNvPr id="344" name="Google Shape;344;p18"/>
              <p:cNvSpPr/>
              <p:nvPr/>
            </p:nvSpPr>
            <p:spPr>
              <a:xfrm>
                <a:off x="9086838" y="2299825"/>
                <a:ext cx="22575" cy="1096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385" extrusionOk="0">
                    <a:moveTo>
                      <a:pt x="452" y="1"/>
                    </a:moveTo>
                    <a:cubicBezTo>
                      <a:pt x="194" y="1"/>
                      <a:pt x="0" y="981"/>
                      <a:pt x="0" y="2193"/>
                    </a:cubicBezTo>
                    <a:cubicBezTo>
                      <a:pt x="0" y="3405"/>
                      <a:pt x="194" y="4385"/>
                      <a:pt x="452" y="4385"/>
                    </a:cubicBezTo>
                    <a:cubicBezTo>
                      <a:pt x="697" y="4385"/>
                      <a:pt x="903" y="3405"/>
                      <a:pt x="903" y="2193"/>
                    </a:cubicBezTo>
                    <a:cubicBezTo>
                      <a:pt x="903" y="981"/>
                      <a:pt x="697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345" name="Google Shape;345;p18"/>
              <p:cNvSpPr/>
              <p:nvPr/>
            </p:nvSpPr>
            <p:spPr>
              <a:xfrm>
                <a:off x="9043313" y="2343350"/>
                <a:ext cx="10930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903" extrusionOk="0">
                    <a:moveTo>
                      <a:pt x="2193" y="0"/>
                    </a:moveTo>
                    <a:cubicBezTo>
                      <a:pt x="981" y="0"/>
                      <a:pt x="1" y="207"/>
                      <a:pt x="1" y="452"/>
                    </a:cubicBezTo>
                    <a:cubicBezTo>
                      <a:pt x="1" y="697"/>
                      <a:pt x="981" y="903"/>
                      <a:pt x="2193" y="903"/>
                    </a:cubicBezTo>
                    <a:cubicBezTo>
                      <a:pt x="3392" y="903"/>
                      <a:pt x="4372" y="697"/>
                      <a:pt x="4372" y="452"/>
                    </a:cubicBezTo>
                    <a:cubicBezTo>
                      <a:pt x="4372" y="207"/>
                      <a:pt x="3392" y="0"/>
                      <a:pt x="21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  <p:sp>
          <p:nvSpPr>
            <p:cNvPr id="346" name="Google Shape;346;p18"/>
            <p:cNvSpPr/>
            <p:nvPr/>
          </p:nvSpPr>
          <p:spPr>
            <a:xfrm>
              <a:off x="268038" y="274450"/>
              <a:ext cx="49025" cy="49025"/>
            </a:xfrm>
            <a:custGeom>
              <a:avLst/>
              <a:gdLst/>
              <a:ahLst/>
              <a:cxnLst/>
              <a:rect l="l" t="t" r="r" b="b"/>
              <a:pathLst>
                <a:path w="1961" h="1961" extrusionOk="0">
                  <a:moveTo>
                    <a:pt x="980" y="0"/>
                  </a:moveTo>
                  <a:cubicBezTo>
                    <a:pt x="439" y="0"/>
                    <a:pt x="0" y="439"/>
                    <a:pt x="0" y="980"/>
                  </a:cubicBezTo>
                  <a:cubicBezTo>
                    <a:pt x="0" y="1522"/>
                    <a:pt x="439" y="1960"/>
                    <a:pt x="980" y="1960"/>
                  </a:cubicBezTo>
                  <a:cubicBezTo>
                    <a:pt x="1522" y="1960"/>
                    <a:pt x="1960" y="1522"/>
                    <a:pt x="1960" y="980"/>
                  </a:cubicBezTo>
                  <a:cubicBezTo>
                    <a:pt x="1960" y="439"/>
                    <a:pt x="1522" y="0"/>
                    <a:pt x="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347" name="Google Shape;347;p18"/>
            <p:cNvSpPr/>
            <p:nvPr/>
          </p:nvSpPr>
          <p:spPr>
            <a:xfrm rot="2873646">
              <a:off x="436999" y="971974"/>
              <a:ext cx="104153" cy="117549"/>
            </a:xfrm>
            <a:custGeom>
              <a:avLst/>
              <a:gdLst/>
              <a:ahLst/>
              <a:cxnLst/>
              <a:rect l="l" t="t" r="r" b="b"/>
              <a:pathLst>
                <a:path w="2399" h="2708" extrusionOk="0">
                  <a:moveTo>
                    <a:pt x="2308" y="0"/>
                  </a:moveTo>
                  <a:lnTo>
                    <a:pt x="1161" y="709"/>
                  </a:lnTo>
                  <a:lnTo>
                    <a:pt x="0" y="1418"/>
                  </a:lnTo>
                  <a:lnTo>
                    <a:pt x="1199" y="2063"/>
                  </a:lnTo>
                  <a:lnTo>
                    <a:pt x="2399" y="2708"/>
                  </a:lnTo>
                  <a:lnTo>
                    <a:pt x="2347" y="1354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348" name="Google Shape;348;p18"/>
          <p:cNvGrpSpPr/>
          <p:nvPr/>
        </p:nvGrpSpPr>
        <p:grpSpPr>
          <a:xfrm rot="525240">
            <a:off x="393604" y="533557"/>
            <a:ext cx="1184488" cy="1090910"/>
            <a:chOff x="6578186" y="3304323"/>
            <a:chExt cx="592215" cy="545427"/>
          </a:xfrm>
        </p:grpSpPr>
        <p:sp>
          <p:nvSpPr>
            <p:cNvPr id="349" name="Google Shape;349;p18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</p:spTree>
    <p:extLst>
      <p:ext uri="{BB962C8B-B14F-4D97-AF65-F5344CB8AC3E}">
        <p14:creationId xmlns:p14="http://schemas.microsoft.com/office/powerpoint/2010/main" val="228301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"/>
          <p:cNvSpPr txBox="1">
            <a:spLocks noGrp="1"/>
          </p:cNvSpPr>
          <p:nvPr>
            <p:ph type="ctrTitle"/>
          </p:nvPr>
        </p:nvSpPr>
        <p:spPr>
          <a:xfrm>
            <a:off x="319987" y="2674139"/>
            <a:ext cx="17648026" cy="3902412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b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  <a:br>
              <a:rPr lang="en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GIẢNG HÔM NAY</a:t>
            </a:r>
            <a:endParaRPr sz="8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9" name="Google Shape;459;p28"/>
          <p:cNvGrpSpPr/>
          <p:nvPr/>
        </p:nvGrpSpPr>
        <p:grpSpPr>
          <a:xfrm>
            <a:off x="-3438095" y="6138373"/>
            <a:ext cx="5860678" cy="5698754"/>
            <a:chOff x="3760450" y="1225900"/>
            <a:chExt cx="3428500" cy="3333775"/>
          </a:xfrm>
        </p:grpSpPr>
        <p:sp>
          <p:nvSpPr>
            <p:cNvPr id="460" name="Google Shape;460;p28"/>
            <p:cNvSpPr/>
            <p:nvPr/>
          </p:nvSpPr>
          <p:spPr>
            <a:xfrm>
              <a:off x="4826800" y="1258275"/>
              <a:ext cx="2120325" cy="2871225"/>
            </a:xfrm>
            <a:custGeom>
              <a:avLst/>
              <a:gdLst/>
              <a:ahLst/>
              <a:cxnLst/>
              <a:rect l="l" t="t" r="r" b="b"/>
              <a:pathLst>
                <a:path w="84813" h="114849" extrusionOk="0">
                  <a:moveTo>
                    <a:pt x="76340" y="1"/>
                  </a:moveTo>
                  <a:cubicBezTo>
                    <a:pt x="76340" y="1"/>
                    <a:pt x="59002" y="783"/>
                    <a:pt x="56003" y="1252"/>
                  </a:cubicBezTo>
                  <a:cubicBezTo>
                    <a:pt x="52979" y="1721"/>
                    <a:pt x="40412" y="11029"/>
                    <a:pt x="35354" y="14575"/>
                  </a:cubicBezTo>
                  <a:cubicBezTo>
                    <a:pt x="30296" y="18095"/>
                    <a:pt x="30766" y="21797"/>
                    <a:pt x="30739" y="28941"/>
                  </a:cubicBezTo>
                  <a:cubicBezTo>
                    <a:pt x="30739" y="36111"/>
                    <a:pt x="30896" y="51180"/>
                    <a:pt x="25838" y="59158"/>
                  </a:cubicBezTo>
                  <a:cubicBezTo>
                    <a:pt x="20754" y="67110"/>
                    <a:pt x="0" y="79468"/>
                    <a:pt x="0" y="79468"/>
                  </a:cubicBezTo>
                  <a:lnTo>
                    <a:pt x="17573" y="114848"/>
                  </a:lnTo>
                  <a:lnTo>
                    <a:pt x="51962" y="79208"/>
                  </a:lnTo>
                  <a:cubicBezTo>
                    <a:pt x="55039" y="77174"/>
                    <a:pt x="58324" y="74515"/>
                    <a:pt x="60253" y="69457"/>
                  </a:cubicBezTo>
                  <a:cubicBezTo>
                    <a:pt x="62156" y="64425"/>
                    <a:pt x="58037" y="56082"/>
                    <a:pt x="58037" y="56082"/>
                  </a:cubicBezTo>
                  <a:lnTo>
                    <a:pt x="60774" y="45523"/>
                  </a:lnTo>
                  <a:lnTo>
                    <a:pt x="66041" y="44115"/>
                  </a:lnTo>
                  <a:cubicBezTo>
                    <a:pt x="66303" y="44362"/>
                    <a:pt x="66805" y="44451"/>
                    <a:pt x="67394" y="44451"/>
                  </a:cubicBezTo>
                  <a:cubicBezTo>
                    <a:pt x="68918" y="44451"/>
                    <a:pt x="71021" y="43854"/>
                    <a:pt x="71021" y="43854"/>
                  </a:cubicBezTo>
                  <a:cubicBezTo>
                    <a:pt x="71021" y="43854"/>
                    <a:pt x="72663" y="45418"/>
                    <a:pt x="76340" y="45966"/>
                  </a:cubicBezTo>
                  <a:cubicBezTo>
                    <a:pt x="76617" y="46009"/>
                    <a:pt x="76893" y="46030"/>
                    <a:pt x="77166" y="46030"/>
                  </a:cubicBezTo>
                  <a:cubicBezTo>
                    <a:pt x="80502" y="46030"/>
                    <a:pt x="83293" y="42949"/>
                    <a:pt x="81606" y="40803"/>
                  </a:cubicBezTo>
                  <a:cubicBezTo>
                    <a:pt x="78269" y="40256"/>
                    <a:pt x="75948" y="36632"/>
                    <a:pt x="73758" y="36006"/>
                  </a:cubicBezTo>
                  <a:cubicBezTo>
                    <a:pt x="71594" y="35381"/>
                    <a:pt x="63460" y="33425"/>
                    <a:pt x="63460" y="33425"/>
                  </a:cubicBezTo>
                  <a:lnTo>
                    <a:pt x="65337" y="27950"/>
                  </a:lnTo>
                  <a:lnTo>
                    <a:pt x="72038" y="29462"/>
                  </a:lnTo>
                  <a:cubicBezTo>
                    <a:pt x="72038" y="29462"/>
                    <a:pt x="74384" y="32460"/>
                    <a:pt x="76913" y="33086"/>
                  </a:cubicBezTo>
                  <a:cubicBezTo>
                    <a:pt x="77659" y="33271"/>
                    <a:pt x="78427" y="33383"/>
                    <a:pt x="79142" y="33383"/>
                  </a:cubicBezTo>
                  <a:cubicBezTo>
                    <a:pt x="80851" y="33383"/>
                    <a:pt x="82255" y="32742"/>
                    <a:pt x="82310" y="30922"/>
                  </a:cubicBezTo>
                  <a:cubicBezTo>
                    <a:pt x="82388" y="28315"/>
                    <a:pt x="78165" y="23622"/>
                    <a:pt x="76731" y="22449"/>
                  </a:cubicBezTo>
                  <a:cubicBezTo>
                    <a:pt x="75323" y="21276"/>
                    <a:pt x="69795" y="18408"/>
                    <a:pt x="69795" y="18408"/>
                  </a:cubicBezTo>
                  <a:lnTo>
                    <a:pt x="70682" y="16765"/>
                  </a:lnTo>
                  <a:cubicBezTo>
                    <a:pt x="73957" y="18948"/>
                    <a:pt x="76655" y="19872"/>
                    <a:pt x="78767" y="19872"/>
                  </a:cubicBezTo>
                  <a:cubicBezTo>
                    <a:pt x="80438" y="19872"/>
                    <a:pt x="81742" y="19294"/>
                    <a:pt x="82675" y="18303"/>
                  </a:cubicBezTo>
                  <a:cubicBezTo>
                    <a:pt x="84813" y="16061"/>
                    <a:pt x="82779" y="11968"/>
                    <a:pt x="80407" y="10117"/>
                  </a:cubicBezTo>
                  <a:cubicBezTo>
                    <a:pt x="78034" y="8239"/>
                    <a:pt x="74514" y="7666"/>
                    <a:pt x="74514" y="7666"/>
                  </a:cubicBezTo>
                  <a:cubicBezTo>
                    <a:pt x="74514" y="7666"/>
                    <a:pt x="76313" y="6832"/>
                    <a:pt x="77956" y="4980"/>
                  </a:cubicBezTo>
                  <a:cubicBezTo>
                    <a:pt x="79599" y="3155"/>
                    <a:pt x="76340" y="1"/>
                    <a:pt x="76340" y="1"/>
                  </a:cubicBezTo>
                  <a:close/>
                </a:path>
              </a:pathLst>
            </a:custGeom>
            <a:solidFill>
              <a:srgbClr val="E484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6260775" y="2177975"/>
              <a:ext cx="486250" cy="346775"/>
            </a:xfrm>
            <a:custGeom>
              <a:avLst/>
              <a:gdLst/>
              <a:ahLst/>
              <a:cxnLst/>
              <a:rect l="l" t="t" r="r" b="b"/>
              <a:pathLst>
                <a:path w="19450" h="13871" extrusionOk="0">
                  <a:moveTo>
                    <a:pt x="6909" y="0"/>
                  </a:moveTo>
                  <a:lnTo>
                    <a:pt x="0" y="10925"/>
                  </a:lnTo>
                  <a:lnTo>
                    <a:pt x="2086" y="13871"/>
                  </a:lnTo>
                  <a:lnTo>
                    <a:pt x="3415" y="8735"/>
                  </a:lnTo>
                  <a:lnTo>
                    <a:pt x="8682" y="7327"/>
                  </a:lnTo>
                  <a:cubicBezTo>
                    <a:pt x="8944" y="7574"/>
                    <a:pt x="9446" y="7663"/>
                    <a:pt x="10035" y="7663"/>
                  </a:cubicBezTo>
                  <a:cubicBezTo>
                    <a:pt x="11559" y="7663"/>
                    <a:pt x="13662" y="7066"/>
                    <a:pt x="13662" y="7066"/>
                  </a:cubicBezTo>
                  <a:cubicBezTo>
                    <a:pt x="13662" y="7066"/>
                    <a:pt x="15304" y="8630"/>
                    <a:pt x="18981" y="9204"/>
                  </a:cubicBezTo>
                  <a:cubicBezTo>
                    <a:pt x="19137" y="9204"/>
                    <a:pt x="19293" y="9230"/>
                    <a:pt x="19450" y="9230"/>
                  </a:cubicBezTo>
                  <a:cubicBezTo>
                    <a:pt x="17025" y="6779"/>
                    <a:pt x="15278" y="600"/>
                    <a:pt x="13401" y="365"/>
                  </a:cubicBezTo>
                  <a:lnTo>
                    <a:pt x="13401" y="391"/>
                  </a:lnTo>
                  <a:cubicBezTo>
                    <a:pt x="11211" y="131"/>
                    <a:pt x="6909" y="0"/>
                    <a:pt x="6909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6003950" y="1449900"/>
              <a:ext cx="376775" cy="391250"/>
            </a:xfrm>
            <a:custGeom>
              <a:avLst/>
              <a:gdLst/>
              <a:ahLst/>
              <a:cxnLst/>
              <a:rect l="l" t="t" r="r" b="b"/>
              <a:pathLst>
                <a:path w="15071" h="15650" extrusionOk="0">
                  <a:moveTo>
                    <a:pt x="11055" y="1"/>
                  </a:moveTo>
                  <a:cubicBezTo>
                    <a:pt x="10038" y="340"/>
                    <a:pt x="11916" y="5137"/>
                    <a:pt x="11916" y="5137"/>
                  </a:cubicBezTo>
                  <a:cubicBezTo>
                    <a:pt x="11916" y="5137"/>
                    <a:pt x="10508" y="7431"/>
                    <a:pt x="7562" y="9074"/>
                  </a:cubicBezTo>
                  <a:lnTo>
                    <a:pt x="5033" y="10482"/>
                  </a:lnTo>
                  <a:cubicBezTo>
                    <a:pt x="5033" y="10482"/>
                    <a:pt x="3599" y="7275"/>
                    <a:pt x="1" y="6519"/>
                  </a:cubicBezTo>
                  <a:lnTo>
                    <a:pt x="1" y="6519"/>
                  </a:lnTo>
                  <a:cubicBezTo>
                    <a:pt x="3938" y="9674"/>
                    <a:pt x="4824" y="11785"/>
                    <a:pt x="5971" y="15123"/>
                  </a:cubicBezTo>
                  <a:cubicBezTo>
                    <a:pt x="6098" y="15487"/>
                    <a:pt x="6305" y="15649"/>
                    <a:pt x="6571" y="15649"/>
                  </a:cubicBezTo>
                  <a:cubicBezTo>
                    <a:pt x="8768" y="15649"/>
                    <a:pt x="15070" y="4642"/>
                    <a:pt x="15070" y="4642"/>
                  </a:cubicBezTo>
                  <a:cubicBezTo>
                    <a:pt x="15070" y="4642"/>
                    <a:pt x="12906" y="4042"/>
                    <a:pt x="11055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5841650" y="1731500"/>
              <a:ext cx="286825" cy="132325"/>
            </a:xfrm>
            <a:custGeom>
              <a:avLst/>
              <a:gdLst/>
              <a:ahLst/>
              <a:cxnLst/>
              <a:rect l="l" t="t" r="r" b="b"/>
              <a:pathLst>
                <a:path w="11473" h="5293" fill="none" extrusionOk="0">
                  <a:moveTo>
                    <a:pt x="11472" y="5293"/>
                  </a:moveTo>
                  <a:cubicBezTo>
                    <a:pt x="11472" y="5293"/>
                    <a:pt x="5997" y="1095"/>
                    <a:pt x="1" y="0"/>
                  </a:cubicBezTo>
                </a:path>
              </a:pathLst>
            </a:custGeom>
            <a:noFill/>
            <a:ln w="12375" cap="flat" cmpd="sng">
              <a:solidFill>
                <a:srgbClr val="A35548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6377425" y="1757550"/>
              <a:ext cx="399600" cy="333100"/>
            </a:xfrm>
            <a:custGeom>
              <a:avLst/>
              <a:gdLst/>
              <a:ahLst/>
              <a:cxnLst/>
              <a:rect l="l" t="t" r="r" b="b"/>
              <a:pathLst>
                <a:path w="15984" h="13324" extrusionOk="0">
                  <a:moveTo>
                    <a:pt x="7927" y="1"/>
                  </a:moveTo>
                  <a:cubicBezTo>
                    <a:pt x="4042" y="3390"/>
                    <a:pt x="1" y="10534"/>
                    <a:pt x="1" y="10534"/>
                  </a:cubicBezTo>
                  <a:cubicBezTo>
                    <a:pt x="1" y="10534"/>
                    <a:pt x="887" y="10743"/>
                    <a:pt x="2243" y="11082"/>
                  </a:cubicBezTo>
                  <a:lnTo>
                    <a:pt x="3312" y="7979"/>
                  </a:lnTo>
                  <a:lnTo>
                    <a:pt x="10013" y="9491"/>
                  </a:lnTo>
                  <a:cubicBezTo>
                    <a:pt x="10013" y="9491"/>
                    <a:pt x="12359" y="12489"/>
                    <a:pt x="14888" y="13115"/>
                  </a:cubicBezTo>
                  <a:cubicBezTo>
                    <a:pt x="15253" y="13219"/>
                    <a:pt x="15618" y="13272"/>
                    <a:pt x="15983" y="13324"/>
                  </a:cubicBezTo>
                  <a:cubicBezTo>
                    <a:pt x="13402" y="10065"/>
                    <a:pt x="12151" y="3077"/>
                    <a:pt x="12151" y="3077"/>
                  </a:cubicBezTo>
                  <a:lnTo>
                    <a:pt x="7927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4826800" y="1602425"/>
              <a:ext cx="1002500" cy="1903950"/>
            </a:xfrm>
            <a:custGeom>
              <a:avLst/>
              <a:gdLst/>
              <a:ahLst/>
              <a:cxnLst/>
              <a:rect l="l" t="t" r="r" b="b"/>
              <a:pathLst>
                <a:path w="40100" h="76158" extrusionOk="0">
                  <a:moveTo>
                    <a:pt x="36475" y="1"/>
                  </a:moveTo>
                  <a:cubicBezTo>
                    <a:pt x="36084" y="288"/>
                    <a:pt x="35693" y="548"/>
                    <a:pt x="35354" y="809"/>
                  </a:cubicBezTo>
                  <a:cubicBezTo>
                    <a:pt x="30296" y="4329"/>
                    <a:pt x="30766" y="8031"/>
                    <a:pt x="30739" y="15175"/>
                  </a:cubicBezTo>
                  <a:cubicBezTo>
                    <a:pt x="30739" y="22345"/>
                    <a:pt x="30896" y="37414"/>
                    <a:pt x="25838" y="45366"/>
                  </a:cubicBezTo>
                  <a:cubicBezTo>
                    <a:pt x="20754" y="53344"/>
                    <a:pt x="0" y="65702"/>
                    <a:pt x="0" y="65702"/>
                  </a:cubicBezTo>
                  <a:lnTo>
                    <a:pt x="5189" y="76157"/>
                  </a:lnTo>
                  <a:cubicBezTo>
                    <a:pt x="20806" y="67215"/>
                    <a:pt x="30296" y="52692"/>
                    <a:pt x="33607" y="42915"/>
                  </a:cubicBezTo>
                  <a:cubicBezTo>
                    <a:pt x="37362" y="31861"/>
                    <a:pt x="40099" y="14106"/>
                    <a:pt x="35954" y="9882"/>
                  </a:cubicBezTo>
                  <a:cubicBezTo>
                    <a:pt x="31809" y="5659"/>
                    <a:pt x="36475" y="1"/>
                    <a:pt x="36475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5596575" y="1522900"/>
              <a:ext cx="865625" cy="325925"/>
            </a:xfrm>
            <a:custGeom>
              <a:avLst/>
              <a:gdLst/>
              <a:ahLst/>
              <a:cxnLst/>
              <a:rect l="l" t="t" r="r" b="b"/>
              <a:pathLst>
                <a:path w="34625" h="13037" extrusionOk="0">
                  <a:moveTo>
                    <a:pt x="30010" y="1"/>
                  </a:moveTo>
                  <a:lnTo>
                    <a:pt x="1226" y="7510"/>
                  </a:lnTo>
                  <a:cubicBezTo>
                    <a:pt x="366" y="9074"/>
                    <a:pt x="79" y="10847"/>
                    <a:pt x="1" y="13037"/>
                  </a:cubicBezTo>
                  <a:cubicBezTo>
                    <a:pt x="5398" y="11864"/>
                    <a:pt x="21275" y="8605"/>
                    <a:pt x="27793" y="5059"/>
                  </a:cubicBezTo>
                  <a:cubicBezTo>
                    <a:pt x="34624" y="262"/>
                    <a:pt x="30010" y="1"/>
                    <a:pt x="30010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6597100" y="1853375"/>
              <a:ext cx="45650" cy="141475"/>
            </a:xfrm>
            <a:custGeom>
              <a:avLst/>
              <a:gdLst/>
              <a:ahLst/>
              <a:cxnLst/>
              <a:rect l="l" t="t" r="r" b="b"/>
              <a:pathLst>
                <a:path w="1826" h="5659" fill="none" extrusionOk="0">
                  <a:moveTo>
                    <a:pt x="1226" y="5658"/>
                  </a:moveTo>
                  <a:cubicBezTo>
                    <a:pt x="1226" y="5658"/>
                    <a:pt x="0" y="2816"/>
                    <a:pt x="1825" y="1"/>
                  </a:cubicBezTo>
                </a:path>
              </a:pathLst>
            </a:custGeom>
            <a:noFill/>
            <a:ln w="12375" cap="flat" cmpd="sng">
              <a:solidFill>
                <a:srgbClr val="5C212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5690425" y="2578825"/>
              <a:ext cx="730700" cy="1110700"/>
            </a:xfrm>
            <a:custGeom>
              <a:avLst/>
              <a:gdLst/>
              <a:ahLst/>
              <a:cxnLst/>
              <a:rect l="l" t="t" r="r" b="b"/>
              <a:pathLst>
                <a:path w="29228" h="44428" extrusionOk="0">
                  <a:moveTo>
                    <a:pt x="22892" y="1"/>
                  </a:moveTo>
                  <a:lnTo>
                    <a:pt x="19894" y="9517"/>
                  </a:lnTo>
                  <a:cubicBezTo>
                    <a:pt x="19894" y="9517"/>
                    <a:pt x="29228" y="16009"/>
                    <a:pt x="13402" y="26672"/>
                  </a:cubicBezTo>
                  <a:cubicBezTo>
                    <a:pt x="8031" y="32408"/>
                    <a:pt x="3495" y="38848"/>
                    <a:pt x="1" y="44427"/>
                  </a:cubicBezTo>
                  <a:cubicBezTo>
                    <a:pt x="4511" y="39761"/>
                    <a:pt x="10221" y="33868"/>
                    <a:pt x="17417" y="26386"/>
                  </a:cubicBezTo>
                  <a:cubicBezTo>
                    <a:pt x="20494" y="24352"/>
                    <a:pt x="23779" y="21693"/>
                    <a:pt x="25708" y="16661"/>
                  </a:cubicBezTo>
                  <a:cubicBezTo>
                    <a:pt x="27637" y="11603"/>
                    <a:pt x="23492" y="3286"/>
                    <a:pt x="23492" y="3286"/>
                  </a:cubicBezTo>
                  <a:lnTo>
                    <a:pt x="24222" y="444"/>
                  </a:lnTo>
                  <a:lnTo>
                    <a:pt x="22892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6322675" y="1298050"/>
              <a:ext cx="427625" cy="293975"/>
            </a:xfrm>
            <a:custGeom>
              <a:avLst/>
              <a:gdLst/>
              <a:ahLst/>
              <a:cxnLst/>
              <a:rect l="l" t="t" r="r" b="b"/>
              <a:pathLst>
                <a:path w="17105" h="11759" extrusionOk="0">
                  <a:moveTo>
                    <a:pt x="13871" y="0"/>
                  </a:moveTo>
                  <a:lnTo>
                    <a:pt x="11942" y="365"/>
                  </a:lnTo>
                  <a:cubicBezTo>
                    <a:pt x="11942" y="365"/>
                    <a:pt x="7379" y="4224"/>
                    <a:pt x="1852" y="6805"/>
                  </a:cubicBezTo>
                  <a:cubicBezTo>
                    <a:pt x="1304" y="9934"/>
                    <a:pt x="1" y="11759"/>
                    <a:pt x="1" y="11759"/>
                  </a:cubicBezTo>
                  <a:lnTo>
                    <a:pt x="8240" y="10638"/>
                  </a:lnTo>
                  <a:lnTo>
                    <a:pt x="17104" y="2920"/>
                  </a:lnTo>
                  <a:cubicBezTo>
                    <a:pt x="16009" y="1538"/>
                    <a:pt x="13871" y="0"/>
                    <a:pt x="13871" y="0"/>
                  </a:cubicBezTo>
                  <a:close/>
                </a:path>
              </a:pathLst>
            </a:custGeom>
            <a:solidFill>
              <a:srgbClr val="44262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6572325" y="2209900"/>
              <a:ext cx="34575" cy="144725"/>
            </a:xfrm>
            <a:custGeom>
              <a:avLst/>
              <a:gdLst/>
              <a:ahLst/>
              <a:cxnLst/>
              <a:rect l="l" t="t" r="r" b="b"/>
              <a:pathLst>
                <a:path w="1383" h="5789" fill="none" extrusionOk="0">
                  <a:moveTo>
                    <a:pt x="1200" y="5789"/>
                  </a:moveTo>
                  <a:cubicBezTo>
                    <a:pt x="1200" y="5789"/>
                    <a:pt x="0" y="2373"/>
                    <a:pt x="1382" y="1"/>
                  </a:cubicBezTo>
                </a:path>
              </a:pathLst>
            </a:custGeom>
            <a:noFill/>
            <a:ln w="12375" cap="flat" cmpd="sng">
              <a:solidFill>
                <a:srgbClr val="5C212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6500625" y="1478600"/>
              <a:ext cx="370250" cy="256825"/>
            </a:xfrm>
            <a:custGeom>
              <a:avLst/>
              <a:gdLst/>
              <a:ahLst/>
              <a:cxnLst/>
              <a:rect l="l" t="t" r="r" b="b"/>
              <a:pathLst>
                <a:path w="14810" h="10273" extrusionOk="0">
                  <a:moveTo>
                    <a:pt x="11212" y="0"/>
                  </a:moveTo>
                  <a:lnTo>
                    <a:pt x="1070" y="5710"/>
                  </a:lnTo>
                  <a:cubicBezTo>
                    <a:pt x="1070" y="5710"/>
                    <a:pt x="1" y="7352"/>
                    <a:pt x="3025" y="9256"/>
                  </a:cubicBezTo>
                  <a:cubicBezTo>
                    <a:pt x="3155" y="9021"/>
                    <a:pt x="3364" y="8630"/>
                    <a:pt x="3729" y="7952"/>
                  </a:cubicBezTo>
                  <a:cubicBezTo>
                    <a:pt x="5293" y="8995"/>
                    <a:pt x="6753" y="9777"/>
                    <a:pt x="8057" y="10272"/>
                  </a:cubicBezTo>
                  <a:cubicBezTo>
                    <a:pt x="11290" y="9204"/>
                    <a:pt x="13741" y="4902"/>
                    <a:pt x="14810" y="2686"/>
                  </a:cubicBezTo>
                  <a:cubicBezTo>
                    <a:pt x="14392" y="2138"/>
                    <a:pt x="13923" y="1669"/>
                    <a:pt x="13428" y="1278"/>
                  </a:cubicBezTo>
                  <a:cubicBezTo>
                    <a:pt x="12750" y="756"/>
                    <a:pt x="11994" y="339"/>
                    <a:pt x="11212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5064700" y="1237425"/>
              <a:ext cx="2124250" cy="612725"/>
            </a:xfrm>
            <a:custGeom>
              <a:avLst/>
              <a:gdLst/>
              <a:ahLst/>
              <a:cxnLst/>
              <a:rect l="l" t="t" r="r" b="b"/>
              <a:pathLst>
                <a:path w="84970" h="24509" extrusionOk="0">
                  <a:moveTo>
                    <a:pt x="74150" y="0"/>
                  </a:moveTo>
                  <a:lnTo>
                    <a:pt x="1" y="18512"/>
                  </a:lnTo>
                  <a:lnTo>
                    <a:pt x="731" y="21510"/>
                  </a:lnTo>
                  <a:lnTo>
                    <a:pt x="1487" y="24508"/>
                  </a:lnTo>
                  <a:lnTo>
                    <a:pt x="75662" y="5971"/>
                  </a:lnTo>
                  <a:lnTo>
                    <a:pt x="84657" y="887"/>
                  </a:lnTo>
                  <a:cubicBezTo>
                    <a:pt x="84970" y="730"/>
                    <a:pt x="84839" y="261"/>
                    <a:pt x="84500" y="235"/>
                  </a:cubicBezTo>
                  <a:lnTo>
                    <a:pt x="741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5082950" y="1313025"/>
              <a:ext cx="1873300" cy="537775"/>
            </a:xfrm>
            <a:custGeom>
              <a:avLst/>
              <a:gdLst/>
              <a:ahLst/>
              <a:cxnLst/>
              <a:rect l="l" t="t" r="r" b="b"/>
              <a:pathLst>
                <a:path w="74932" h="21511" extrusionOk="0">
                  <a:moveTo>
                    <a:pt x="74176" y="1"/>
                  </a:moveTo>
                  <a:lnTo>
                    <a:pt x="1" y="18512"/>
                  </a:lnTo>
                  <a:lnTo>
                    <a:pt x="757" y="21510"/>
                  </a:lnTo>
                  <a:lnTo>
                    <a:pt x="74932" y="2973"/>
                  </a:lnTo>
                  <a:lnTo>
                    <a:pt x="74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6858475" y="1237425"/>
              <a:ext cx="260075" cy="149275"/>
            </a:xfrm>
            <a:custGeom>
              <a:avLst/>
              <a:gdLst/>
              <a:ahLst/>
              <a:cxnLst/>
              <a:rect l="l" t="t" r="r" b="b"/>
              <a:pathLst>
                <a:path w="10403" h="5971" extrusionOk="0">
                  <a:moveTo>
                    <a:pt x="2399" y="0"/>
                  </a:moveTo>
                  <a:lnTo>
                    <a:pt x="2399" y="0"/>
                  </a:lnTo>
                  <a:cubicBezTo>
                    <a:pt x="2399" y="0"/>
                    <a:pt x="0" y="1747"/>
                    <a:pt x="3155" y="2999"/>
                  </a:cubicBezTo>
                  <a:cubicBezTo>
                    <a:pt x="939" y="5423"/>
                    <a:pt x="3885" y="5971"/>
                    <a:pt x="3885" y="5971"/>
                  </a:cubicBezTo>
                  <a:lnTo>
                    <a:pt x="10403" y="2295"/>
                  </a:lnTo>
                  <a:lnTo>
                    <a:pt x="9881" y="183"/>
                  </a:lnTo>
                  <a:lnTo>
                    <a:pt x="23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6858475" y="1237425"/>
              <a:ext cx="253575" cy="74975"/>
            </a:xfrm>
            <a:custGeom>
              <a:avLst/>
              <a:gdLst/>
              <a:ahLst/>
              <a:cxnLst/>
              <a:rect l="l" t="t" r="r" b="b"/>
              <a:pathLst>
                <a:path w="10143" h="2999" extrusionOk="0">
                  <a:moveTo>
                    <a:pt x="2399" y="0"/>
                  </a:moveTo>
                  <a:lnTo>
                    <a:pt x="2399" y="0"/>
                  </a:lnTo>
                  <a:cubicBezTo>
                    <a:pt x="2399" y="0"/>
                    <a:pt x="0" y="1747"/>
                    <a:pt x="3155" y="2999"/>
                  </a:cubicBezTo>
                  <a:lnTo>
                    <a:pt x="10142" y="1252"/>
                  </a:lnTo>
                  <a:lnTo>
                    <a:pt x="9881" y="183"/>
                  </a:lnTo>
                  <a:lnTo>
                    <a:pt x="2399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4998875" y="1700200"/>
              <a:ext cx="103650" cy="166900"/>
            </a:xfrm>
            <a:custGeom>
              <a:avLst/>
              <a:gdLst/>
              <a:ahLst/>
              <a:cxnLst/>
              <a:rect l="l" t="t" r="r" b="b"/>
              <a:pathLst>
                <a:path w="4146" h="6676" extrusionOk="0">
                  <a:moveTo>
                    <a:pt x="2634" y="1"/>
                  </a:moveTo>
                  <a:lnTo>
                    <a:pt x="0" y="652"/>
                  </a:lnTo>
                  <a:lnTo>
                    <a:pt x="1513" y="6675"/>
                  </a:lnTo>
                  <a:lnTo>
                    <a:pt x="4146" y="6023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4998875" y="1700850"/>
              <a:ext cx="84750" cy="91925"/>
            </a:xfrm>
            <a:custGeom>
              <a:avLst/>
              <a:gdLst/>
              <a:ahLst/>
              <a:cxnLst/>
              <a:rect l="l" t="t" r="r" b="b"/>
              <a:pathLst>
                <a:path w="3390" h="3677" extrusionOk="0">
                  <a:moveTo>
                    <a:pt x="2634" y="1"/>
                  </a:moveTo>
                  <a:lnTo>
                    <a:pt x="0" y="652"/>
                  </a:lnTo>
                  <a:lnTo>
                    <a:pt x="757" y="3677"/>
                  </a:lnTo>
                  <a:lnTo>
                    <a:pt x="3390" y="2999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4892625" y="1716500"/>
              <a:ext cx="144075" cy="166700"/>
            </a:xfrm>
            <a:custGeom>
              <a:avLst/>
              <a:gdLst/>
              <a:ahLst/>
              <a:cxnLst/>
              <a:rect l="l" t="t" r="r" b="b"/>
              <a:pathLst>
                <a:path w="5763" h="6668" extrusionOk="0">
                  <a:moveTo>
                    <a:pt x="4250" y="0"/>
                  </a:moveTo>
                  <a:lnTo>
                    <a:pt x="2008" y="574"/>
                  </a:lnTo>
                  <a:cubicBezTo>
                    <a:pt x="757" y="887"/>
                    <a:pt x="1" y="2138"/>
                    <a:pt x="314" y="3390"/>
                  </a:cubicBezTo>
                  <a:lnTo>
                    <a:pt x="705" y="4928"/>
                  </a:lnTo>
                  <a:cubicBezTo>
                    <a:pt x="970" y="5966"/>
                    <a:pt x="1908" y="6667"/>
                    <a:pt x="2934" y="6667"/>
                  </a:cubicBezTo>
                  <a:cubicBezTo>
                    <a:pt x="3119" y="6667"/>
                    <a:pt x="3307" y="6644"/>
                    <a:pt x="3494" y="6597"/>
                  </a:cubicBezTo>
                  <a:lnTo>
                    <a:pt x="5763" y="6049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6441975" y="2250325"/>
              <a:ext cx="35875" cy="110825"/>
            </a:xfrm>
            <a:custGeom>
              <a:avLst/>
              <a:gdLst/>
              <a:ahLst/>
              <a:cxnLst/>
              <a:rect l="l" t="t" r="r" b="b"/>
              <a:pathLst>
                <a:path w="1435" h="4433" fill="none" extrusionOk="0">
                  <a:moveTo>
                    <a:pt x="1434" y="4433"/>
                  </a:moveTo>
                  <a:cubicBezTo>
                    <a:pt x="1434" y="4433"/>
                    <a:pt x="0" y="1565"/>
                    <a:pt x="1095" y="0"/>
                  </a:cubicBezTo>
                </a:path>
              </a:pathLst>
            </a:custGeom>
            <a:noFill/>
            <a:ln w="12375" cap="flat" cmpd="sng">
              <a:solidFill>
                <a:srgbClr val="5C212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5587450" y="2958825"/>
              <a:ext cx="591200" cy="574275"/>
            </a:xfrm>
            <a:custGeom>
              <a:avLst/>
              <a:gdLst/>
              <a:ahLst/>
              <a:cxnLst/>
              <a:rect l="l" t="t" r="r" b="b"/>
              <a:pathLst>
                <a:path w="23648" h="22971" fill="none" extrusionOk="0">
                  <a:moveTo>
                    <a:pt x="23648" y="1"/>
                  </a:moveTo>
                  <a:cubicBezTo>
                    <a:pt x="23648" y="1"/>
                    <a:pt x="19998" y="5137"/>
                    <a:pt x="15201" y="7249"/>
                  </a:cubicBezTo>
                  <a:lnTo>
                    <a:pt x="1" y="22970"/>
                  </a:lnTo>
                </a:path>
              </a:pathLst>
            </a:custGeom>
            <a:noFill/>
            <a:ln w="12375" cap="flat" cmpd="sng">
              <a:solidFill>
                <a:srgbClr val="A35548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5684575" y="1226325"/>
              <a:ext cx="1216275" cy="1699675"/>
            </a:xfrm>
            <a:custGeom>
              <a:avLst/>
              <a:gdLst/>
              <a:ahLst/>
              <a:cxnLst/>
              <a:rect l="l" t="t" r="r" b="b"/>
              <a:pathLst>
                <a:path w="48651" h="67987" extrusionOk="0">
                  <a:moveTo>
                    <a:pt x="44686" y="0"/>
                  </a:moveTo>
                  <a:cubicBezTo>
                    <a:pt x="44119" y="0"/>
                    <a:pt x="43494" y="172"/>
                    <a:pt x="42811" y="549"/>
                  </a:cubicBezTo>
                  <a:cubicBezTo>
                    <a:pt x="39760" y="2243"/>
                    <a:pt x="32981" y="6441"/>
                    <a:pt x="30244" y="7797"/>
                  </a:cubicBezTo>
                  <a:cubicBezTo>
                    <a:pt x="27324" y="10117"/>
                    <a:pt x="22866" y="19660"/>
                    <a:pt x="13219" y="27325"/>
                  </a:cubicBezTo>
                  <a:cubicBezTo>
                    <a:pt x="3572" y="35016"/>
                    <a:pt x="0" y="51102"/>
                    <a:pt x="3051" y="59289"/>
                  </a:cubicBezTo>
                  <a:cubicBezTo>
                    <a:pt x="5101" y="64810"/>
                    <a:pt x="10604" y="67986"/>
                    <a:pt x="15219" y="67986"/>
                  </a:cubicBezTo>
                  <a:cubicBezTo>
                    <a:pt x="17469" y="67986"/>
                    <a:pt x="19507" y="67231"/>
                    <a:pt x="20832" y="65625"/>
                  </a:cubicBezTo>
                  <a:cubicBezTo>
                    <a:pt x="24873" y="60723"/>
                    <a:pt x="26802" y="54309"/>
                    <a:pt x="29279" y="45236"/>
                  </a:cubicBezTo>
                  <a:cubicBezTo>
                    <a:pt x="31756" y="36189"/>
                    <a:pt x="31078" y="33113"/>
                    <a:pt x="31078" y="33113"/>
                  </a:cubicBezTo>
                  <a:lnTo>
                    <a:pt x="37596" y="19138"/>
                  </a:lnTo>
                  <a:cubicBezTo>
                    <a:pt x="37596" y="19138"/>
                    <a:pt x="48651" y="12281"/>
                    <a:pt x="48416" y="4929"/>
                  </a:cubicBezTo>
                  <a:cubicBezTo>
                    <a:pt x="47929" y="2110"/>
                    <a:pt x="46670" y="0"/>
                    <a:pt x="44686" y="0"/>
                  </a:cubicBezTo>
                  <a:close/>
                </a:path>
              </a:pathLst>
            </a:custGeom>
            <a:solidFill>
              <a:srgbClr val="E484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6613400" y="1225900"/>
              <a:ext cx="291375" cy="198975"/>
            </a:xfrm>
            <a:custGeom>
              <a:avLst/>
              <a:gdLst/>
              <a:ahLst/>
              <a:cxnLst/>
              <a:rect l="l" t="t" r="r" b="b"/>
              <a:pathLst>
                <a:path w="11655" h="7959" extrusionOk="0">
                  <a:moveTo>
                    <a:pt x="7544" y="1"/>
                  </a:moveTo>
                  <a:cubicBezTo>
                    <a:pt x="6978" y="1"/>
                    <a:pt x="6354" y="176"/>
                    <a:pt x="5684" y="566"/>
                  </a:cubicBezTo>
                  <a:cubicBezTo>
                    <a:pt x="4771" y="1061"/>
                    <a:pt x="3572" y="1765"/>
                    <a:pt x="2242" y="2547"/>
                  </a:cubicBezTo>
                  <a:cubicBezTo>
                    <a:pt x="2242" y="2547"/>
                    <a:pt x="0" y="4216"/>
                    <a:pt x="1356" y="5598"/>
                  </a:cubicBezTo>
                  <a:cubicBezTo>
                    <a:pt x="2343" y="6585"/>
                    <a:pt x="4049" y="7959"/>
                    <a:pt x="5859" y="7959"/>
                  </a:cubicBezTo>
                  <a:cubicBezTo>
                    <a:pt x="6536" y="7959"/>
                    <a:pt x="7226" y="7767"/>
                    <a:pt x="7900" y="7292"/>
                  </a:cubicBezTo>
                  <a:cubicBezTo>
                    <a:pt x="10377" y="5545"/>
                    <a:pt x="11654" y="3251"/>
                    <a:pt x="8604" y="227"/>
                  </a:cubicBezTo>
                  <a:cubicBezTo>
                    <a:pt x="8279" y="80"/>
                    <a:pt x="7924" y="1"/>
                    <a:pt x="7544" y="1"/>
                  </a:cubicBezTo>
                  <a:close/>
                </a:path>
              </a:pathLst>
            </a:custGeom>
            <a:solidFill>
              <a:srgbClr val="CE564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6635550" y="1336225"/>
              <a:ext cx="127775" cy="88375"/>
            </a:xfrm>
            <a:custGeom>
              <a:avLst/>
              <a:gdLst/>
              <a:ahLst/>
              <a:cxnLst/>
              <a:rect l="l" t="t" r="r" b="b"/>
              <a:pathLst>
                <a:path w="5111" h="3535" extrusionOk="0">
                  <a:moveTo>
                    <a:pt x="401" y="1"/>
                  </a:moveTo>
                  <a:cubicBezTo>
                    <a:pt x="277" y="1"/>
                    <a:pt x="160" y="5"/>
                    <a:pt x="53" y="11"/>
                  </a:cubicBezTo>
                  <a:cubicBezTo>
                    <a:pt x="0" y="402"/>
                    <a:pt x="105" y="794"/>
                    <a:pt x="470" y="1185"/>
                  </a:cubicBezTo>
                  <a:cubicBezTo>
                    <a:pt x="1459" y="2174"/>
                    <a:pt x="3165" y="3534"/>
                    <a:pt x="4962" y="3534"/>
                  </a:cubicBezTo>
                  <a:cubicBezTo>
                    <a:pt x="5012" y="3534"/>
                    <a:pt x="5061" y="3533"/>
                    <a:pt x="5111" y="3531"/>
                  </a:cubicBezTo>
                  <a:cubicBezTo>
                    <a:pt x="4130" y="493"/>
                    <a:pt x="1788" y="1"/>
                    <a:pt x="401" y="1"/>
                  </a:cubicBezTo>
                  <a:close/>
                </a:path>
              </a:pathLst>
            </a:custGeom>
            <a:solidFill>
              <a:srgbClr val="6D363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5865125" y="1279800"/>
              <a:ext cx="1035725" cy="1644200"/>
            </a:xfrm>
            <a:custGeom>
              <a:avLst/>
              <a:gdLst/>
              <a:ahLst/>
              <a:cxnLst/>
              <a:rect l="l" t="t" r="r" b="b"/>
              <a:pathLst>
                <a:path w="41429" h="65768" extrusionOk="0">
                  <a:moveTo>
                    <a:pt x="40334" y="0"/>
                  </a:moveTo>
                  <a:cubicBezTo>
                    <a:pt x="40308" y="0"/>
                    <a:pt x="33764" y="5710"/>
                    <a:pt x="28367" y="9881"/>
                  </a:cubicBezTo>
                  <a:cubicBezTo>
                    <a:pt x="22944" y="14053"/>
                    <a:pt x="20284" y="21510"/>
                    <a:pt x="17156" y="26802"/>
                  </a:cubicBezTo>
                  <a:cubicBezTo>
                    <a:pt x="14522" y="31287"/>
                    <a:pt x="0" y="47842"/>
                    <a:pt x="1434" y="59392"/>
                  </a:cubicBezTo>
                  <a:cubicBezTo>
                    <a:pt x="1899" y="63111"/>
                    <a:pt x="5052" y="65768"/>
                    <a:pt x="8534" y="65768"/>
                  </a:cubicBezTo>
                  <a:cubicBezTo>
                    <a:pt x="9349" y="65768"/>
                    <a:pt x="10182" y="65622"/>
                    <a:pt x="11003" y="65311"/>
                  </a:cubicBezTo>
                  <a:cubicBezTo>
                    <a:pt x="12020" y="64920"/>
                    <a:pt x="12906" y="64320"/>
                    <a:pt x="13610" y="63486"/>
                  </a:cubicBezTo>
                  <a:cubicBezTo>
                    <a:pt x="17651" y="58584"/>
                    <a:pt x="19580" y="52170"/>
                    <a:pt x="22057" y="43097"/>
                  </a:cubicBezTo>
                  <a:cubicBezTo>
                    <a:pt x="24534" y="34024"/>
                    <a:pt x="23856" y="30974"/>
                    <a:pt x="23856" y="30974"/>
                  </a:cubicBezTo>
                  <a:lnTo>
                    <a:pt x="30374" y="16999"/>
                  </a:lnTo>
                  <a:cubicBezTo>
                    <a:pt x="30374" y="16999"/>
                    <a:pt x="41429" y="10142"/>
                    <a:pt x="41194" y="2764"/>
                  </a:cubicBezTo>
                  <a:cubicBezTo>
                    <a:pt x="41012" y="1721"/>
                    <a:pt x="40725" y="782"/>
                    <a:pt x="40334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5987000" y="1794050"/>
              <a:ext cx="154500" cy="140175"/>
            </a:xfrm>
            <a:custGeom>
              <a:avLst/>
              <a:gdLst/>
              <a:ahLst/>
              <a:cxnLst/>
              <a:rect l="l" t="t" r="r" b="b"/>
              <a:pathLst>
                <a:path w="6180" h="5607" fill="none" extrusionOk="0">
                  <a:moveTo>
                    <a:pt x="6180" y="1"/>
                  </a:moveTo>
                  <a:cubicBezTo>
                    <a:pt x="6180" y="1"/>
                    <a:pt x="4198" y="2530"/>
                    <a:pt x="1" y="5606"/>
                  </a:cubicBezTo>
                </a:path>
              </a:pathLst>
            </a:custGeom>
            <a:noFill/>
            <a:ln w="12375" cap="flat" cmpd="sng">
              <a:solidFill>
                <a:srgbClr val="A35548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6457275" y="1455775"/>
              <a:ext cx="144400" cy="147150"/>
            </a:xfrm>
            <a:custGeom>
              <a:avLst/>
              <a:gdLst/>
              <a:ahLst/>
              <a:cxnLst/>
              <a:rect l="l" t="t" r="r" b="b"/>
              <a:pathLst>
                <a:path w="5776" h="5886" extrusionOk="0">
                  <a:moveTo>
                    <a:pt x="144" y="1"/>
                  </a:moveTo>
                  <a:lnTo>
                    <a:pt x="144" y="1"/>
                  </a:lnTo>
                  <a:cubicBezTo>
                    <a:pt x="0" y="1728"/>
                    <a:pt x="2374" y="5886"/>
                    <a:pt x="3912" y="5886"/>
                  </a:cubicBezTo>
                  <a:cubicBezTo>
                    <a:pt x="4045" y="5886"/>
                    <a:pt x="4171" y="5855"/>
                    <a:pt x="4290" y="5789"/>
                  </a:cubicBezTo>
                  <a:cubicBezTo>
                    <a:pt x="5776" y="4954"/>
                    <a:pt x="145" y="1"/>
                    <a:pt x="144" y="1"/>
                  </a:cubicBezTo>
                  <a:close/>
                </a:path>
              </a:pathLst>
            </a:custGeom>
            <a:solidFill>
              <a:srgbClr val="A9554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6169500" y="2712450"/>
              <a:ext cx="130400" cy="185775"/>
            </a:xfrm>
            <a:custGeom>
              <a:avLst/>
              <a:gdLst/>
              <a:ahLst/>
              <a:cxnLst/>
              <a:rect l="l" t="t" r="r" b="b"/>
              <a:pathLst>
                <a:path w="5216" h="7431" fill="none" extrusionOk="0">
                  <a:moveTo>
                    <a:pt x="5215" y="0"/>
                  </a:moveTo>
                  <a:cubicBezTo>
                    <a:pt x="5215" y="0"/>
                    <a:pt x="3547" y="4746"/>
                    <a:pt x="1" y="7431"/>
                  </a:cubicBezTo>
                </a:path>
              </a:pathLst>
            </a:custGeom>
            <a:noFill/>
            <a:ln w="12375" cap="flat" cmpd="sng">
              <a:solidFill>
                <a:srgbClr val="A35548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4826800" y="2944500"/>
              <a:ext cx="824550" cy="1185000"/>
            </a:xfrm>
            <a:custGeom>
              <a:avLst/>
              <a:gdLst/>
              <a:ahLst/>
              <a:cxnLst/>
              <a:rect l="l" t="t" r="r" b="b"/>
              <a:pathLst>
                <a:path w="32982" h="47400" extrusionOk="0">
                  <a:moveTo>
                    <a:pt x="17495" y="0"/>
                  </a:moveTo>
                  <a:cubicBezTo>
                    <a:pt x="9725" y="6231"/>
                    <a:pt x="0" y="12019"/>
                    <a:pt x="0" y="12019"/>
                  </a:cubicBezTo>
                  <a:lnTo>
                    <a:pt x="17573" y="47399"/>
                  </a:lnTo>
                  <a:lnTo>
                    <a:pt x="32982" y="31443"/>
                  </a:lnTo>
                  <a:cubicBezTo>
                    <a:pt x="30870" y="19085"/>
                    <a:pt x="23179" y="7300"/>
                    <a:pt x="17495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3760450" y="3020750"/>
              <a:ext cx="1869400" cy="1538925"/>
            </a:xfrm>
            <a:custGeom>
              <a:avLst/>
              <a:gdLst/>
              <a:ahLst/>
              <a:cxnLst/>
              <a:rect l="l" t="t" r="r" b="b"/>
              <a:pathLst>
                <a:path w="74776" h="61557" extrusionOk="0">
                  <a:moveTo>
                    <a:pt x="45366" y="1"/>
                  </a:moveTo>
                  <a:lnTo>
                    <a:pt x="1" y="37205"/>
                  </a:lnTo>
                  <a:lnTo>
                    <a:pt x="55430" y="61557"/>
                  </a:lnTo>
                  <a:lnTo>
                    <a:pt x="74775" y="41351"/>
                  </a:lnTo>
                  <a:cubicBezTo>
                    <a:pt x="71959" y="9204"/>
                    <a:pt x="45366" y="1"/>
                    <a:pt x="453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3760450" y="3020750"/>
              <a:ext cx="1507650" cy="1214325"/>
            </a:xfrm>
            <a:custGeom>
              <a:avLst/>
              <a:gdLst/>
              <a:ahLst/>
              <a:cxnLst/>
              <a:rect l="l" t="t" r="r" b="b"/>
              <a:pathLst>
                <a:path w="60306" h="48573" extrusionOk="0">
                  <a:moveTo>
                    <a:pt x="45366" y="1"/>
                  </a:moveTo>
                  <a:lnTo>
                    <a:pt x="1" y="37205"/>
                  </a:lnTo>
                  <a:lnTo>
                    <a:pt x="25864" y="48573"/>
                  </a:lnTo>
                  <a:lnTo>
                    <a:pt x="60305" y="9830"/>
                  </a:lnTo>
                  <a:cubicBezTo>
                    <a:pt x="52849" y="2608"/>
                    <a:pt x="45366" y="1"/>
                    <a:pt x="45366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5286325" y="3865100"/>
              <a:ext cx="198825" cy="177675"/>
            </a:xfrm>
            <a:custGeom>
              <a:avLst/>
              <a:gdLst/>
              <a:ahLst/>
              <a:cxnLst/>
              <a:rect l="l" t="t" r="r" b="b"/>
              <a:pathLst>
                <a:path w="7953" h="7107" extrusionOk="0">
                  <a:moveTo>
                    <a:pt x="3992" y="1"/>
                  </a:moveTo>
                  <a:cubicBezTo>
                    <a:pt x="2462" y="1"/>
                    <a:pt x="1044" y="979"/>
                    <a:pt x="574" y="2519"/>
                  </a:cubicBezTo>
                  <a:cubicBezTo>
                    <a:pt x="0" y="4396"/>
                    <a:pt x="1069" y="6378"/>
                    <a:pt x="2946" y="6951"/>
                  </a:cubicBezTo>
                  <a:cubicBezTo>
                    <a:pt x="3290" y="7056"/>
                    <a:pt x="3637" y="7106"/>
                    <a:pt x="3979" y="7106"/>
                  </a:cubicBezTo>
                  <a:cubicBezTo>
                    <a:pt x="5502" y="7106"/>
                    <a:pt x="6910" y="6112"/>
                    <a:pt x="7379" y="4579"/>
                  </a:cubicBezTo>
                  <a:cubicBezTo>
                    <a:pt x="7952" y="2701"/>
                    <a:pt x="6883" y="720"/>
                    <a:pt x="5006" y="146"/>
                  </a:cubicBezTo>
                  <a:cubicBezTo>
                    <a:pt x="4669" y="48"/>
                    <a:pt x="4328" y="1"/>
                    <a:pt x="39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497" name="Google Shape;497;p28"/>
          <p:cNvGrpSpPr/>
          <p:nvPr/>
        </p:nvGrpSpPr>
        <p:grpSpPr>
          <a:xfrm>
            <a:off x="2016897" y="8662573"/>
            <a:ext cx="1184430" cy="1090854"/>
            <a:chOff x="6578186" y="3304323"/>
            <a:chExt cx="592215" cy="545427"/>
          </a:xfrm>
        </p:grpSpPr>
        <p:sp>
          <p:nvSpPr>
            <p:cNvPr id="498" name="Google Shape;498;p28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502" name="Google Shape;502;p28"/>
          <p:cNvGrpSpPr/>
          <p:nvPr/>
        </p:nvGrpSpPr>
        <p:grpSpPr>
          <a:xfrm>
            <a:off x="14962026" y="564550"/>
            <a:ext cx="208300" cy="208300"/>
            <a:chOff x="7648113" y="3202125"/>
            <a:chExt cx="104150" cy="104150"/>
          </a:xfrm>
        </p:grpSpPr>
        <p:sp>
          <p:nvSpPr>
            <p:cNvPr id="503" name="Google Shape;503;p28"/>
            <p:cNvSpPr/>
            <p:nvPr/>
          </p:nvSpPr>
          <p:spPr>
            <a:xfrm>
              <a:off x="7689388" y="3202125"/>
              <a:ext cx="21625" cy="104150"/>
            </a:xfrm>
            <a:custGeom>
              <a:avLst/>
              <a:gdLst/>
              <a:ahLst/>
              <a:cxnLst/>
              <a:rect l="l" t="t" r="r" b="b"/>
              <a:pathLst>
                <a:path w="865" h="4166" extrusionOk="0">
                  <a:moveTo>
                    <a:pt x="439" y="1"/>
                  </a:moveTo>
                  <a:cubicBezTo>
                    <a:pt x="194" y="1"/>
                    <a:pt x="0" y="929"/>
                    <a:pt x="0" y="2077"/>
                  </a:cubicBezTo>
                  <a:cubicBezTo>
                    <a:pt x="0" y="3237"/>
                    <a:pt x="194" y="4165"/>
                    <a:pt x="439" y="4165"/>
                  </a:cubicBezTo>
                  <a:cubicBezTo>
                    <a:pt x="671" y="4165"/>
                    <a:pt x="864" y="3237"/>
                    <a:pt x="864" y="2077"/>
                  </a:cubicBezTo>
                  <a:cubicBezTo>
                    <a:pt x="864" y="929"/>
                    <a:pt x="671" y="1"/>
                    <a:pt x="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7648113" y="3243400"/>
              <a:ext cx="104150" cy="21600"/>
            </a:xfrm>
            <a:custGeom>
              <a:avLst/>
              <a:gdLst/>
              <a:ahLst/>
              <a:cxnLst/>
              <a:rect l="l" t="t" r="r" b="b"/>
              <a:pathLst>
                <a:path w="4166" h="864" extrusionOk="0">
                  <a:moveTo>
                    <a:pt x="2090" y="0"/>
                  </a:moveTo>
                  <a:cubicBezTo>
                    <a:pt x="929" y="0"/>
                    <a:pt x="1" y="193"/>
                    <a:pt x="1" y="426"/>
                  </a:cubicBezTo>
                  <a:cubicBezTo>
                    <a:pt x="1" y="671"/>
                    <a:pt x="929" y="864"/>
                    <a:pt x="2090" y="864"/>
                  </a:cubicBezTo>
                  <a:cubicBezTo>
                    <a:pt x="3237" y="864"/>
                    <a:pt x="4166" y="671"/>
                    <a:pt x="4166" y="426"/>
                  </a:cubicBezTo>
                  <a:cubicBezTo>
                    <a:pt x="4166" y="193"/>
                    <a:pt x="3237" y="0"/>
                    <a:pt x="2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505" name="Google Shape;505;p28"/>
          <p:cNvGrpSpPr/>
          <p:nvPr/>
        </p:nvGrpSpPr>
        <p:grpSpPr>
          <a:xfrm>
            <a:off x="17456176" y="5952301"/>
            <a:ext cx="218600" cy="219250"/>
            <a:chOff x="9043313" y="2299825"/>
            <a:chExt cx="109300" cy="109625"/>
          </a:xfrm>
        </p:grpSpPr>
        <p:sp>
          <p:nvSpPr>
            <p:cNvPr id="506" name="Google Shape;506;p28"/>
            <p:cNvSpPr/>
            <p:nvPr/>
          </p:nvSpPr>
          <p:spPr>
            <a:xfrm>
              <a:off x="9086838" y="2299825"/>
              <a:ext cx="22575" cy="109625"/>
            </a:xfrm>
            <a:custGeom>
              <a:avLst/>
              <a:gdLst/>
              <a:ahLst/>
              <a:cxnLst/>
              <a:rect l="l" t="t" r="r" b="b"/>
              <a:pathLst>
                <a:path w="903" h="4385" extrusionOk="0">
                  <a:moveTo>
                    <a:pt x="452" y="1"/>
                  </a:moveTo>
                  <a:cubicBezTo>
                    <a:pt x="194" y="1"/>
                    <a:pt x="0" y="981"/>
                    <a:pt x="0" y="2193"/>
                  </a:cubicBezTo>
                  <a:cubicBezTo>
                    <a:pt x="0" y="3405"/>
                    <a:pt x="194" y="4385"/>
                    <a:pt x="452" y="4385"/>
                  </a:cubicBezTo>
                  <a:cubicBezTo>
                    <a:pt x="697" y="4385"/>
                    <a:pt x="903" y="3405"/>
                    <a:pt x="903" y="2193"/>
                  </a:cubicBezTo>
                  <a:cubicBezTo>
                    <a:pt x="903" y="981"/>
                    <a:pt x="697" y="1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9043313" y="2343350"/>
              <a:ext cx="109300" cy="22575"/>
            </a:xfrm>
            <a:custGeom>
              <a:avLst/>
              <a:gdLst/>
              <a:ahLst/>
              <a:cxnLst/>
              <a:rect l="l" t="t" r="r" b="b"/>
              <a:pathLst>
                <a:path w="4372" h="903" extrusionOk="0">
                  <a:moveTo>
                    <a:pt x="2193" y="0"/>
                  </a:moveTo>
                  <a:cubicBezTo>
                    <a:pt x="981" y="0"/>
                    <a:pt x="1" y="207"/>
                    <a:pt x="1" y="452"/>
                  </a:cubicBezTo>
                  <a:cubicBezTo>
                    <a:pt x="1" y="697"/>
                    <a:pt x="981" y="903"/>
                    <a:pt x="2193" y="903"/>
                  </a:cubicBezTo>
                  <a:cubicBezTo>
                    <a:pt x="3392" y="903"/>
                    <a:pt x="4372" y="697"/>
                    <a:pt x="4372" y="452"/>
                  </a:cubicBezTo>
                  <a:cubicBezTo>
                    <a:pt x="4372" y="207"/>
                    <a:pt x="3392" y="0"/>
                    <a:pt x="2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sp>
        <p:nvSpPr>
          <p:cNvPr id="508" name="Google Shape;508;p28"/>
          <p:cNvSpPr/>
          <p:nvPr/>
        </p:nvSpPr>
        <p:spPr>
          <a:xfrm>
            <a:off x="17124376" y="6645050"/>
            <a:ext cx="194100" cy="210900"/>
          </a:xfrm>
          <a:custGeom>
            <a:avLst/>
            <a:gdLst/>
            <a:ahLst/>
            <a:cxnLst/>
            <a:rect l="l" t="t" r="r" b="b"/>
            <a:pathLst>
              <a:path w="3882" h="4218" extrusionOk="0">
                <a:moveTo>
                  <a:pt x="0" y="1"/>
                </a:moveTo>
                <a:lnTo>
                  <a:pt x="245" y="2103"/>
                </a:lnTo>
                <a:lnTo>
                  <a:pt x="477" y="4217"/>
                </a:lnTo>
                <a:lnTo>
                  <a:pt x="2179" y="2954"/>
                </a:lnTo>
                <a:lnTo>
                  <a:pt x="3881" y="1703"/>
                </a:lnTo>
                <a:lnTo>
                  <a:pt x="1947" y="85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9" name="Google Shape;509;p28"/>
          <p:cNvSpPr/>
          <p:nvPr/>
        </p:nvSpPr>
        <p:spPr>
          <a:xfrm>
            <a:off x="1366451" y="3650226"/>
            <a:ext cx="119950" cy="135400"/>
          </a:xfrm>
          <a:custGeom>
            <a:avLst/>
            <a:gdLst/>
            <a:ahLst/>
            <a:cxnLst/>
            <a:rect l="l" t="t" r="r" b="b"/>
            <a:pathLst>
              <a:path w="2399" h="2708" extrusionOk="0">
                <a:moveTo>
                  <a:pt x="2308" y="0"/>
                </a:moveTo>
                <a:lnTo>
                  <a:pt x="1161" y="709"/>
                </a:lnTo>
                <a:lnTo>
                  <a:pt x="0" y="1418"/>
                </a:lnTo>
                <a:lnTo>
                  <a:pt x="1199" y="2063"/>
                </a:lnTo>
                <a:lnTo>
                  <a:pt x="2399" y="2708"/>
                </a:lnTo>
                <a:lnTo>
                  <a:pt x="2347" y="1354"/>
                </a:lnTo>
                <a:lnTo>
                  <a:pt x="2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0" name="Google Shape;510;p28"/>
          <p:cNvSpPr/>
          <p:nvPr/>
        </p:nvSpPr>
        <p:spPr>
          <a:xfrm>
            <a:off x="1958377" y="8450601"/>
            <a:ext cx="98050" cy="98050"/>
          </a:xfrm>
          <a:custGeom>
            <a:avLst/>
            <a:gdLst/>
            <a:ahLst/>
            <a:cxnLst/>
            <a:rect l="l" t="t" r="r" b="b"/>
            <a:pathLst>
              <a:path w="1961" h="1961" extrusionOk="0">
                <a:moveTo>
                  <a:pt x="981" y="1"/>
                </a:moveTo>
                <a:cubicBezTo>
                  <a:pt x="439" y="1"/>
                  <a:pt x="1" y="439"/>
                  <a:pt x="1" y="981"/>
                </a:cubicBezTo>
                <a:cubicBezTo>
                  <a:pt x="1" y="1523"/>
                  <a:pt x="439" y="1961"/>
                  <a:pt x="981" y="1961"/>
                </a:cubicBezTo>
                <a:cubicBezTo>
                  <a:pt x="1522" y="1961"/>
                  <a:pt x="1961" y="1523"/>
                  <a:pt x="1961" y="981"/>
                </a:cubicBezTo>
                <a:cubicBezTo>
                  <a:pt x="1961" y="439"/>
                  <a:pt x="1522" y="1"/>
                  <a:pt x="9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1" name="Google Shape;511;p28"/>
          <p:cNvSpPr/>
          <p:nvPr/>
        </p:nvSpPr>
        <p:spPr>
          <a:xfrm>
            <a:off x="887277" y="3103151"/>
            <a:ext cx="98050" cy="98050"/>
          </a:xfrm>
          <a:custGeom>
            <a:avLst/>
            <a:gdLst/>
            <a:ahLst/>
            <a:cxnLst/>
            <a:rect l="l" t="t" r="r" b="b"/>
            <a:pathLst>
              <a:path w="1961" h="1961" extrusionOk="0">
                <a:moveTo>
                  <a:pt x="980" y="0"/>
                </a:moveTo>
                <a:cubicBezTo>
                  <a:pt x="439" y="0"/>
                  <a:pt x="0" y="439"/>
                  <a:pt x="0" y="980"/>
                </a:cubicBezTo>
                <a:cubicBezTo>
                  <a:pt x="0" y="1522"/>
                  <a:pt x="439" y="1960"/>
                  <a:pt x="980" y="1960"/>
                </a:cubicBezTo>
                <a:cubicBezTo>
                  <a:pt x="1522" y="1960"/>
                  <a:pt x="1960" y="1522"/>
                  <a:pt x="1960" y="980"/>
                </a:cubicBezTo>
                <a:cubicBezTo>
                  <a:pt x="1960" y="439"/>
                  <a:pt x="1522" y="0"/>
                  <a:pt x="9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6" name="Google Shape;516;p28"/>
          <p:cNvSpPr/>
          <p:nvPr/>
        </p:nvSpPr>
        <p:spPr>
          <a:xfrm>
            <a:off x="3201326" y="8045500"/>
            <a:ext cx="194100" cy="210900"/>
          </a:xfrm>
          <a:custGeom>
            <a:avLst/>
            <a:gdLst/>
            <a:ahLst/>
            <a:cxnLst/>
            <a:rect l="l" t="t" r="r" b="b"/>
            <a:pathLst>
              <a:path w="3882" h="4218" extrusionOk="0">
                <a:moveTo>
                  <a:pt x="0" y="1"/>
                </a:moveTo>
                <a:lnTo>
                  <a:pt x="245" y="2103"/>
                </a:lnTo>
                <a:lnTo>
                  <a:pt x="477" y="4217"/>
                </a:lnTo>
                <a:lnTo>
                  <a:pt x="2179" y="2954"/>
                </a:lnTo>
                <a:lnTo>
                  <a:pt x="3881" y="1703"/>
                </a:lnTo>
                <a:lnTo>
                  <a:pt x="1947" y="85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7" name="Google Shape;517;p28"/>
          <p:cNvSpPr/>
          <p:nvPr/>
        </p:nvSpPr>
        <p:spPr>
          <a:xfrm>
            <a:off x="17711403" y="2185747"/>
            <a:ext cx="208306" cy="235122"/>
          </a:xfrm>
          <a:custGeom>
            <a:avLst/>
            <a:gdLst/>
            <a:ahLst/>
            <a:cxnLst/>
            <a:rect l="l" t="t" r="r" b="b"/>
            <a:pathLst>
              <a:path w="2399" h="2708" extrusionOk="0">
                <a:moveTo>
                  <a:pt x="2308" y="0"/>
                </a:moveTo>
                <a:lnTo>
                  <a:pt x="1161" y="709"/>
                </a:lnTo>
                <a:lnTo>
                  <a:pt x="0" y="1418"/>
                </a:lnTo>
                <a:lnTo>
                  <a:pt x="1199" y="2063"/>
                </a:lnTo>
                <a:lnTo>
                  <a:pt x="2399" y="2708"/>
                </a:lnTo>
                <a:lnTo>
                  <a:pt x="2347" y="1354"/>
                </a:lnTo>
                <a:lnTo>
                  <a:pt x="2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grpSp>
        <p:nvGrpSpPr>
          <p:cNvPr id="518" name="Google Shape;518;p28"/>
          <p:cNvGrpSpPr/>
          <p:nvPr/>
        </p:nvGrpSpPr>
        <p:grpSpPr>
          <a:xfrm rot="-1021041">
            <a:off x="15531820" y="1574529"/>
            <a:ext cx="1855680" cy="1341834"/>
            <a:chOff x="5131350" y="539500"/>
            <a:chExt cx="3299425" cy="2385800"/>
          </a:xfrm>
        </p:grpSpPr>
        <p:sp>
          <p:nvSpPr>
            <p:cNvPr id="519" name="Google Shape;519;p28"/>
            <p:cNvSpPr/>
            <p:nvPr/>
          </p:nvSpPr>
          <p:spPr>
            <a:xfrm>
              <a:off x="6771925" y="891300"/>
              <a:ext cx="1658850" cy="1930375"/>
            </a:xfrm>
            <a:custGeom>
              <a:avLst/>
              <a:gdLst/>
              <a:ahLst/>
              <a:cxnLst/>
              <a:rect l="l" t="t" r="r" b="b"/>
              <a:pathLst>
                <a:path w="66354" h="77215" extrusionOk="0">
                  <a:moveTo>
                    <a:pt x="21216" y="1"/>
                  </a:moveTo>
                  <a:cubicBezTo>
                    <a:pt x="13520" y="1"/>
                    <a:pt x="6066" y="700"/>
                    <a:pt x="0" y="2596"/>
                  </a:cubicBezTo>
                  <a:lnTo>
                    <a:pt x="0" y="77214"/>
                  </a:lnTo>
                  <a:lnTo>
                    <a:pt x="63277" y="77214"/>
                  </a:lnTo>
                  <a:lnTo>
                    <a:pt x="66354" y="5516"/>
                  </a:lnTo>
                  <a:cubicBezTo>
                    <a:pt x="66354" y="5516"/>
                    <a:pt x="42832" y="1"/>
                    <a:pt x="21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6781050" y="810200"/>
              <a:ext cx="1588475" cy="1976925"/>
            </a:xfrm>
            <a:custGeom>
              <a:avLst/>
              <a:gdLst/>
              <a:ahLst/>
              <a:cxnLst/>
              <a:rect l="l" t="t" r="r" b="b"/>
              <a:pathLst>
                <a:path w="63539" h="79077" extrusionOk="0">
                  <a:moveTo>
                    <a:pt x="57542" y="0"/>
                  </a:moveTo>
                  <a:lnTo>
                    <a:pt x="0" y="9073"/>
                  </a:lnTo>
                  <a:lnTo>
                    <a:pt x="0" y="76782"/>
                  </a:lnTo>
                  <a:cubicBezTo>
                    <a:pt x="0" y="76782"/>
                    <a:pt x="1825" y="77069"/>
                    <a:pt x="6153" y="79077"/>
                  </a:cubicBezTo>
                  <a:cubicBezTo>
                    <a:pt x="11374" y="76876"/>
                    <a:pt x="19668" y="76170"/>
                    <a:pt x="28171" y="76170"/>
                  </a:cubicBezTo>
                  <a:cubicBezTo>
                    <a:pt x="43446" y="76170"/>
                    <a:pt x="59393" y="78451"/>
                    <a:pt x="59393" y="78451"/>
                  </a:cubicBezTo>
                  <a:lnTo>
                    <a:pt x="63538" y="9986"/>
                  </a:lnTo>
                  <a:cubicBezTo>
                    <a:pt x="58011" y="8004"/>
                    <a:pt x="57542" y="0"/>
                    <a:pt x="575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6781050" y="754000"/>
              <a:ext cx="1438550" cy="1906025"/>
            </a:xfrm>
            <a:custGeom>
              <a:avLst/>
              <a:gdLst/>
              <a:ahLst/>
              <a:cxnLst/>
              <a:rect l="l" t="t" r="r" b="b"/>
              <a:pathLst>
                <a:path w="57542" h="76241" extrusionOk="0">
                  <a:moveTo>
                    <a:pt x="39230" y="1"/>
                  </a:moveTo>
                  <a:cubicBezTo>
                    <a:pt x="20089" y="1"/>
                    <a:pt x="0" y="5325"/>
                    <a:pt x="0" y="5325"/>
                  </a:cubicBezTo>
                  <a:cubicBezTo>
                    <a:pt x="0" y="5325"/>
                    <a:pt x="157" y="34395"/>
                    <a:pt x="157" y="76241"/>
                  </a:cubicBezTo>
                  <a:cubicBezTo>
                    <a:pt x="12340" y="70274"/>
                    <a:pt x="23749" y="68534"/>
                    <a:pt x="32912" y="68534"/>
                  </a:cubicBezTo>
                  <a:cubicBezTo>
                    <a:pt x="45729" y="68534"/>
                    <a:pt x="54152" y="71939"/>
                    <a:pt x="54152" y="71939"/>
                  </a:cubicBezTo>
                  <a:lnTo>
                    <a:pt x="57542" y="2248"/>
                  </a:lnTo>
                  <a:cubicBezTo>
                    <a:pt x="52092" y="612"/>
                    <a:pt x="45715" y="1"/>
                    <a:pt x="39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6784950" y="753950"/>
              <a:ext cx="1368175" cy="1906075"/>
            </a:xfrm>
            <a:custGeom>
              <a:avLst/>
              <a:gdLst/>
              <a:ahLst/>
              <a:cxnLst/>
              <a:rect l="l" t="t" r="r" b="b"/>
              <a:pathLst>
                <a:path w="54727" h="76243" extrusionOk="0">
                  <a:moveTo>
                    <a:pt x="39049" y="1"/>
                  </a:moveTo>
                  <a:cubicBezTo>
                    <a:pt x="20828" y="1"/>
                    <a:pt x="1766" y="4813"/>
                    <a:pt x="1" y="5274"/>
                  </a:cubicBezTo>
                  <a:lnTo>
                    <a:pt x="1" y="76243"/>
                  </a:lnTo>
                  <a:cubicBezTo>
                    <a:pt x="12523" y="68286"/>
                    <a:pt x="25530" y="66345"/>
                    <a:pt x="35243" y="66345"/>
                  </a:cubicBezTo>
                  <a:cubicBezTo>
                    <a:pt x="44499" y="66345"/>
                    <a:pt x="50763" y="68108"/>
                    <a:pt x="50763" y="68108"/>
                  </a:cubicBezTo>
                  <a:lnTo>
                    <a:pt x="50763" y="68082"/>
                  </a:lnTo>
                  <a:lnTo>
                    <a:pt x="54726" y="1546"/>
                  </a:lnTo>
                  <a:cubicBezTo>
                    <a:pt x="49902" y="433"/>
                    <a:pt x="44513" y="1"/>
                    <a:pt x="39049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6781050" y="539500"/>
              <a:ext cx="1334250" cy="2120525"/>
            </a:xfrm>
            <a:custGeom>
              <a:avLst/>
              <a:gdLst/>
              <a:ahLst/>
              <a:cxnLst/>
              <a:rect l="l" t="t" r="r" b="b"/>
              <a:pathLst>
                <a:path w="53370" h="84821" extrusionOk="0">
                  <a:moveTo>
                    <a:pt x="35732" y="0"/>
                  </a:moveTo>
                  <a:cubicBezTo>
                    <a:pt x="12918" y="0"/>
                    <a:pt x="0" y="9889"/>
                    <a:pt x="0" y="9889"/>
                  </a:cubicBezTo>
                  <a:cubicBezTo>
                    <a:pt x="0" y="9889"/>
                    <a:pt x="157" y="30982"/>
                    <a:pt x="157" y="84821"/>
                  </a:cubicBezTo>
                  <a:cubicBezTo>
                    <a:pt x="16773" y="72472"/>
                    <a:pt x="37769" y="71205"/>
                    <a:pt x="45691" y="71205"/>
                  </a:cubicBezTo>
                  <a:cubicBezTo>
                    <a:pt x="47738" y="71205"/>
                    <a:pt x="48912" y="71289"/>
                    <a:pt x="48912" y="71289"/>
                  </a:cubicBezTo>
                  <a:lnTo>
                    <a:pt x="53370" y="1885"/>
                  </a:lnTo>
                  <a:cubicBezTo>
                    <a:pt x="46973" y="544"/>
                    <a:pt x="41081" y="0"/>
                    <a:pt x="35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6765400" y="2821650"/>
              <a:ext cx="1588475" cy="103650"/>
            </a:xfrm>
            <a:custGeom>
              <a:avLst/>
              <a:gdLst/>
              <a:ahLst/>
              <a:cxnLst/>
              <a:rect l="l" t="t" r="r" b="b"/>
              <a:pathLst>
                <a:path w="63539" h="4146" extrusionOk="0">
                  <a:moveTo>
                    <a:pt x="626" y="0"/>
                  </a:moveTo>
                  <a:cubicBezTo>
                    <a:pt x="626" y="0"/>
                    <a:pt x="1" y="991"/>
                    <a:pt x="496" y="4146"/>
                  </a:cubicBezTo>
                  <a:cubicBezTo>
                    <a:pt x="4642" y="4146"/>
                    <a:pt x="7379" y="3077"/>
                    <a:pt x="7379" y="3077"/>
                  </a:cubicBezTo>
                  <a:lnTo>
                    <a:pt x="62157" y="3077"/>
                  </a:lnTo>
                  <a:lnTo>
                    <a:pt x="635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8234575" y="1179100"/>
              <a:ext cx="92575" cy="1404025"/>
            </a:xfrm>
            <a:custGeom>
              <a:avLst/>
              <a:gdLst/>
              <a:ahLst/>
              <a:cxnLst/>
              <a:rect l="l" t="t" r="r" b="b"/>
              <a:pathLst>
                <a:path w="3703" h="56161" extrusionOk="0">
                  <a:moveTo>
                    <a:pt x="3702" y="1"/>
                  </a:moveTo>
                  <a:lnTo>
                    <a:pt x="3702" y="1"/>
                  </a:lnTo>
                  <a:cubicBezTo>
                    <a:pt x="3494" y="2347"/>
                    <a:pt x="3311" y="4694"/>
                    <a:pt x="3129" y="7014"/>
                  </a:cubicBezTo>
                  <a:lnTo>
                    <a:pt x="2607" y="14028"/>
                  </a:lnTo>
                  <a:lnTo>
                    <a:pt x="1617" y="28080"/>
                  </a:lnTo>
                  <a:lnTo>
                    <a:pt x="756" y="42107"/>
                  </a:lnTo>
                  <a:lnTo>
                    <a:pt x="365" y="49147"/>
                  </a:lnTo>
                  <a:cubicBezTo>
                    <a:pt x="235" y="51467"/>
                    <a:pt x="104" y="53814"/>
                    <a:pt x="0" y="56160"/>
                  </a:cubicBezTo>
                  <a:cubicBezTo>
                    <a:pt x="209" y="53840"/>
                    <a:pt x="391" y="51493"/>
                    <a:pt x="574" y="49147"/>
                  </a:cubicBezTo>
                  <a:lnTo>
                    <a:pt x="1121" y="42133"/>
                  </a:lnTo>
                  <a:lnTo>
                    <a:pt x="2086" y="28107"/>
                  </a:lnTo>
                  <a:lnTo>
                    <a:pt x="2946" y="14054"/>
                  </a:lnTo>
                  <a:lnTo>
                    <a:pt x="3363" y="7040"/>
                  </a:lnTo>
                  <a:cubicBezTo>
                    <a:pt x="3468" y="4694"/>
                    <a:pt x="3598" y="2347"/>
                    <a:pt x="3702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8234575" y="1090475"/>
              <a:ext cx="46300" cy="723525"/>
            </a:xfrm>
            <a:custGeom>
              <a:avLst/>
              <a:gdLst/>
              <a:ahLst/>
              <a:cxnLst/>
              <a:rect l="l" t="t" r="r" b="b"/>
              <a:pathLst>
                <a:path w="1852" h="28941" extrusionOk="0">
                  <a:moveTo>
                    <a:pt x="1851" y="0"/>
                  </a:moveTo>
                  <a:lnTo>
                    <a:pt x="1851" y="0"/>
                  </a:lnTo>
                  <a:cubicBezTo>
                    <a:pt x="1721" y="1225"/>
                    <a:pt x="1617" y="2425"/>
                    <a:pt x="1512" y="3624"/>
                  </a:cubicBezTo>
                  <a:lnTo>
                    <a:pt x="1226" y="7222"/>
                  </a:lnTo>
                  <a:cubicBezTo>
                    <a:pt x="1017" y="9647"/>
                    <a:pt x="887" y="12045"/>
                    <a:pt x="704" y="14470"/>
                  </a:cubicBezTo>
                  <a:cubicBezTo>
                    <a:pt x="574" y="16869"/>
                    <a:pt x="417" y="19293"/>
                    <a:pt x="287" y="21692"/>
                  </a:cubicBezTo>
                  <a:lnTo>
                    <a:pt x="131" y="25316"/>
                  </a:lnTo>
                  <a:cubicBezTo>
                    <a:pt x="78" y="26515"/>
                    <a:pt x="26" y="27741"/>
                    <a:pt x="0" y="28940"/>
                  </a:cubicBezTo>
                  <a:cubicBezTo>
                    <a:pt x="131" y="27741"/>
                    <a:pt x="235" y="26541"/>
                    <a:pt x="365" y="25342"/>
                  </a:cubicBezTo>
                  <a:lnTo>
                    <a:pt x="652" y="21718"/>
                  </a:lnTo>
                  <a:cubicBezTo>
                    <a:pt x="834" y="19319"/>
                    <a:pt x="991" y="16895"/>
                    <a:pt x="1173" y="14496"/>
                  </a:cubicBezTo>
                  <a:cubicBezTo>
                    <a:pt x="1304" y="12071"/>
                    <a:pt x="1460" y="9673"/>
                    <a:pt x="1565" y="7248"/>
                  </a:cubicBezTo>
                  <a:lnTo>
                    <a:pt x="1747" y="3624"/>
                  </a:lnTo>
                  <a:cubicBezTo>
                    <a:pt x="1773" y="2425"/>
                    <a:pt x="1825" y="1225"/>
                    <a:pt x="1851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8134850" y="2552450"/>
              <a:ext cx="131025" cy="219025"/>
            </a:xfrm>
            <a:custGeom>
              <a:avLst/>
              <a:gdLst/>
              <a:ahLst/>
              <a:cxnLst/>
              <a:rect l="l" t="t" r="r" b="b"/>
              <a:pathLst>
                <a:path w="5241" h="8761" extrusionOk="0">
                  <a:moveTo>
                    <a:pt x="0" y="1"/>
                  </a:moveTo>
                  <a:lnTo>
                    <a:pt x="0" y="1"/>
                  </a:lnTo>
                  <a:cubicBezTo>
                    <a:pt x="78" y="861"/>
                    <a:pt x="287" y="1721"/>
                    <a:pt x="548" y="2556"/>
                  </a:cubicBezTo>
                  <a:cubicBezTo>
                    <a:pt x="834" y="3390"/>
                    <a:pt x="1199" y="4198"/>
                    <a:pt x="1643" y="4954"/>
                  </a:cubicBezTo>
                  <a:cubicBezTo>
                    <a:pt x="1851" y="5345"/>
                    <a:pt x="2112" y="5710"/>
                    <a:pt x="2347" y="6075"/>
                  </a:cubicBezTo>
                  <a:cubicBezTo>
                    <a:pt x="2477" y="6258"/>
                    <a:pt x="2633" y="6414"/>
                    <a:pt x="2764" y="6597"/>
                  </a:cubicBezTo>
                  <a:lnTo>
                    <a:pt x="2972" y="6858"/>
                  </a:lnTo>
                  <a:cubicBezTo>
                    <a:pt x="3051" y="6936"/>
                    <a:pt x="3129" y="7014"/>
                    <a:pt x="3207" y="7092"/>
                  </a:cubicBezTo>
                  <a:cubicBezTo>
                    <a:pt x="3781" y="7744"/>
                    <a:pt x="4485" y="8292"/>
                    <a:pt x="5241" y="8761"/>
                  </a:cubicBezTo>
                  <a:cubicBezTo>
                    <a:pt x="4615" y="8135"/>
                    <a:pt x="3989" y="7535"/>
                    <a:pt x="3468" y="6858"/>
                  </a:cubicBezTo>
                  <a:cubicBezTo>
                    <a:pt x="2946" y="6180"/>
                    <a:pt x="2451" y="5476"/>
                    <a:pt x="2034" y="4746"/>
                  </a:cubicBezTo>
                  <a:cubicBezTo>
                    <a:pt x="1199" y="3260"/>
                    <a:pt x="522" y="166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6969425" y="2506050"/>
              <a:ext cx="1100250" cy="135075"/>
            </a:xfrm>
            <a:custGeom>
              <a:avLst/>
              <a:gdLst/>
              <a:ahLst/>
              <a:cxnLst/>
              <a:rect l="l" t="t" r="r" b="b"/>
              <a:pathLst>
                <a:path w="44010" h="5403" extrusionOk="0">
                  <a:moveTo>
                    <a:pt x="22226" y="1"/>
                  </a:moveTo>
                  <a:cubicBezTo>
                    <a:pt x="12475" y="1"/>
                    <a:pt x="4371" y="2020"/>
                    <a:pt x="0" y="5402"/>
                  </a:cubicBezTo>
                  <a:cubicBezTo>
                    <a:pt x="0" y="5402"/>
                    <a:pt x="7915" y="1110"/>
                    <a:pt x="23986" y="1110"/>
                  </a:cubicBezTo>
                  <a:cubicBezTo>
                    <a:pt x="29645" y="1110"/>
                    <a:pt x="36317" y="1643"/>
                    <a:pt x="44010" y="3082"/>
                  </a:cubicBezTo>
                  <a:cubicBezTo>
                    <a:pt x="36422" y="957"/>
                    <a:pt x="28934" y="1"/>
                    <a:pt x="22226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6945950" y="2605825"/>
              <a:ext cx="629675" cy="100475"/>
            </a:xfrm>
            <a:custGeom>
              <a:avLst/>
              <a:gdLst/>
              <a:ahLst/>
              <a:cxnLst/>
              <a:rect l="l" t="t" r="r" b="b"/>
              <a:pathLst>
                <a:path w="25187" h="4019" extrusionOk="0">
                  <a:moveTo>
                    <a:pt x="19842" y="1"/>
                  </a:moveTo>
                  <a:cubicBezTo>
                    <a:pt x="19485" y="1"/>
                    <a:pt x="19129" y="4"/>
                    <a:pt x="18773" y="4"/>
                  </a:cubicBezTo>
                  <a:cubicBezTo>
                    <a:pt x="16635" y="56"/>
                    <a:pt x="14497" y="290"/>
                    <a:pt x="12385" y="629"/>
                  </a:cubicBezTo>
                  <a:cubicBezTo>
                    <a:pt x="10273" y="994"/>
                    <a:pt x="8161" y="1438"/>
                    <a:pt x="6102" y="2011"/>
                  </a:cubicBezTo>
                  <a:cubicBezTo>
                    <a:pt x="4042" y="2585"/>
                    <a:pt x="1982" y="3210"/>
                    <a:pt x="1" y="4019"/>
                  </a:cubicBezTo>
                  <a:cubicBezTo>
                    <a:pt x="1044" y="3706"/>
                    <a:pt x="2060" y="3393"/>
                    <a:pt x="3103" y="3132"/>
                  </a:cubicBezTo>
                  <a:cubicBezTo>
                    <a:pt x="4120" y="2845"/>
                    <a:pt x="5163" y="2585"/>
                    <a:pt x="6180" y="2350"/>
                  </a:cubicBezTo>
                  <a:cubicBezTo>
                    <a:pt x="8266" y="1855"/>
                    <a:pt x="10351" y="1438"/>
                    <a:pt x="12463" y="1073"/>
                  </a:cubicBezTo>
                  <a:cubicBezTo>
                    <a:pt x="14549" y="734"/>
                    <a:pt x="16661" y="499"/>
                    <a:pt x="18799" y="342"/>
                  </a:cubicBezTo>
                  <a:cubicBezTo>
                    <a:pt x="19536" y="325"/>
                    <a:pt x="20261" y="294"/>
                    <a:pt x="20991" y="294"/>
                  </a:cubicBezTo>
                  <a:cubicBezTo>
                    <a:pt x="21319" y="294"/>
                    <a:pt x="21648" y="300"/>
                    <a:pt x="21979" y="316"/>
                  </a:cubicBezTo>
                  <a:cubicBezTo>
                    <a:pt x="22129" y="309"/>
                    <a:pt x="22278" y="306"/>
                    <a:pt x="22427" y="306"/>
                  </a:cubicBezTo>
                  <a:cubicBezTo>
                    <a:pt x="23347" y="306"/>
                    <a:pt x="24267" y="428"/>
                    <a:pt x="25186" y="473"/>
                  </a:cubicBezTo>
                  <a:cubicBezTo>
                    <a:pt x="24117" y="316"/>
                    <a:pt x="23074" y="134"/>
                    <a:pt x="22006" y="82"/>
                  </a:cubicBezTo>
                  <a:cubicBezTo>
                    <a:pt x="21275" y="12"/>
                    <a:pt x="20557" y="1"/>
                    <a:pt x="19842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5131350" y="891300"/>
              <a:ext cx="1646475" cy="1930375"/>
            </a:xfrm>
            <a:custGeom>
              <a:avLst/>
              <a:gdLst/>
              <a:ahLst/>
              <a:cxnLst/>
              <a:rect l="l" t="t" r="r" b="b"/>
              <a:pathLst>
                <a:path w="65859" h="77215" extrusionOk="0">
                  <a:moveTo>
                    <a:pt x="44805" y="1"/>
                  </a:moveTo>
                  <a:cubicBezTo>
                    <a:pt x="23352" y="1"/>
                    <a:pt x="0" y="5516"/>
                    <a:pt x="0" y="5516"/>
                  </a:cubicBezTo>
                  <a:lnTo>
                    <a:pt x="3077" y="77214"/>
                  </a:lnTo>
                  <a:lnTo>
                    <a:pt x="65858" y="77214"/>
                  </a:lnTo>
                  <a:lnTo>
                    <a:pt x="65858" y="2596"/>
                  </a:lnTo>
                  <a:cubicBezTo>
                    <a:pt x="59841" y="700"/>
                    <a:pt x="52443" y="1"/>
                    <a:pt x="44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5192600" y="810200"/>
              <a:ext cx="1588475" cy="1976925"/>
            </a:xfrm>
            <a:custGeom>
              <a:avLst/>
              <a:gdLst/>
              <a:ahLst/>
              <a:cxnLst/>
              <a:rect l="l" t="t" r="r" b="b"/>
              <a:pathLst>
                <a:path w="63539" h="79077" extrusionOk="0">
                  <a:moveTo>
                    <a:pt x="6023" y="0"/>
                  </a:moveTo>
                  <a:cubicBezTo>
                    <a:pt x="6023" y="0"/>
                    <a:pt x="5554" y="8004"/>
                    <a:pt x="1" y="9986"/>
                  </a:cubicBezTo>
                  <a:lnTo>
                    <a:pt x="4172" y="78451"/>
                  </a:lnTo>
                  <a:cubicBezTo>
                    <a:pt x="4172" y="78451"/>
                    <a:pt x="20108" y="76170"/>
                    <a:pt x="35383" y="76170"/>
                  </a:cubicBezTo>
                  <a:cubicBezTo>
                    <a:pt x="43884" y="76170"/>
                    <a:pt x="52181" y="76876"/>
                    <a:pt x="57412" y="79077"/>
                  </a:cubicBezTo>
                  <a:cubicBezTo>
                    <a:pt x="61713" y="77069"/>
                    <a:pt x="63538" y="76782"/>
                    <a:pt x="63538" y="76782"/>
                  </a:cubicBezTo>
                  <a:lnTo>
                    <a:pt x="63538" y="9073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5343175" y="754000"/>
              <a:ext cx="1437900" cy="1906025"/>
            </a:xfrm>
            <a:custGeom>
              <a:avLst/>
              <a:gdLst/>
              <a:ahLst/>
              <a:cxnLst/>
              <a:rect l="l" t="t" r="r" b="b"/>
              <a:pathLst>
                <a:path w="57516" h="76241" extrusionOk="0">
                  <a:moveTo>
                    <a:pt x="18308" y="1"/>
                  </a:moveTo>
                  <a:cubicBezTo>
                    <a:pt x="11825" y="1"/>
                    <a:pt x="5450" y="612"/>
                    <a:pt x="0" y="2248"/>
                  </a:cubicBezTo>
                  <a:lnTo>
                    <a:pt x="3364" y="71939"/>
                  </a:lnTo>
                  <a:cubicBezTo>
                    <a:pt x="3364" y="71939"/>
                    <a:pt x="11795" y="68534"/>
                    <a:pt x="24620" y="68534"/>
                  </a:cubicBezTo>
                  <a:cubicBezTo>
                    <a:pt x="33789" y="68534"/>
                    <a:pt x="45202" y="70274"/>
                    <a:pt x="57385" y="76241"/>
                  </a:cubicBezTo>
                  <a:cubicBezTo>
                    <a:pt x="57385" y="34395"/>
                    <a:pt x="57515" y="5325"/>
                    <a:pt x="57515" y="5325"/>
                  </a:cubicBezTo>
                  <a:cubicBezTo>
                    <a:pt x="57515" y="5325"/>
                    <a:pt x="37442" y="1"/>
                    <a:pt x="18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5409650" y="753950"/>
              <a:ext cx="1368175" cy="1906075"/>
            </a:xfrm>
            <a:custGeom>
              <a:avLst/>
              <a:gdLst/>
              <a:ahLst/>
              <a:cxnLst/>
              <a:rect l="l" t="t" r="r" b="b"/>
              <a:pathLst>
                <a:path w="54727" h="76243" extrusionOk="0">
                  <a:moveTo>
                    <a:pt x="15675" y="1"/>
                  </a:moveTo>
                  <a:cubicBezTo>
                    <a:pt x="10212" y="1"/>
                    <a:pt x="4825" y="433"/>
                    <a:pt x="1" y="1546"/>
                  </a:cubicBezTo>
                  <a:lnTo>
                    <a:pt x="3938" y="68082"/>
                  </a:lnTo>
                  <a:lnTo>
                    <a:pt x="3938" y="68108"/>
                  </a:lnTo>
                  <a:cubicBezTo>
                    <a:pt x="3938" y="68108"/>
                    <a:pt x="10208" y="66345"/>
                    <a:pt x="19471" y="66345"/>
                  </a:cubicBezTo>
                  <a:cubicBezTo>
                    <a:pt x="29190" y="66345"/>
                    <a:pt x="42204" y="68286"/>
                    <a:pt x="54726" y="76243"/>
                  </a:cubicBezTo>
                  <a:lnTo>
                    <a:pt x="54726" y="5274"/>
                  </a:lnTo>
                  <a:cubicBezTo>
                    <a:pt x="52941" y="4813"/>
                    <a:pt x="33890" y="1"/>
                    <a:pt x="15675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5446800" y="539500"/>
              <a:ext cx="1334275" cy="2120525"/>
            </a:xfrm>
            <a:custGeom>
              <a:avLst/>
              <a:gdLst/>
              <a:ahLst/>
              <a:cxnLst/>
              <a:rect l="l" t="t" r="r" b="b"/>
              <a:pathLst>
                <a:path w="53371" h="84821" extrusionOk="0">
                  <a:moveTo>
                    <a:pt x="17638" y="0"/>
                  </a:moveTo>
                  <a:cubicBezTo>
                    <a:pt x="12290" y="0"/>
                    <a:pt x="6398" y="544"/>
                    <a:pt x="1" y="1885"/>
                  </a:cubicBezTo>
                  <a:lnTo>
                    <a:pt x="4459" y="71289"/>
                  </a:lnTo>
                  <a:cubicBezTo>
                    <a:pt x="4459" y="71289"/>
                    <a:pt x="5633" y="71205"/>
                    <a:pt x="7680" y="71205"/>
                  </a:cubicBezTo>
                  <a:cubicBezTo>
                    <a:pt x="15603" y="71205"/>
                    <a:pt x="36603" y="72472"/>
                    <a:pt x="53240" y="84821"/>
                  </a:cubicBezTo>
                  <a:cubicBezTo>
                    <a:pt x="53240" y="30982"/>
                    <a:pt x="53370" y="9889"/>
                    <a:pt x="53370" y="9889"/>
                  </a:cubicBezTo>
                  <a:cubicBezTo>
                    <a:pt x="53370" y="9889"/>
                    <a:pt x="40453" y="0"/>
                    <a:pt x="17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5208250" y="2821650"/>
              <a:ext cx="1572825" cy="103650"/>
            </a:xfrm>
            <a:custGeom>
              <a:avLst/>
              <a:gdLst/>
              <a:ahLst/>
              <a:cxnLst/>
              <a:rect l="l" t="t" r="r" b="b"/>
              <a:pathLst>
                <a:path w="62913" h="4146" extrusionOk="0">
                  <a:moveTo>
                    <a:pt x="1" y="0"/>
                  </a:moveTo>
                  <a:lnTo>
                    <a:pt x="1382" y="3077"/>
                  </a:lnTo>
                  <a:lnTo>
                    <a:pt x="56160" y="3077"/>
                  </a:lnTo>
                  <a:cubicBezTo>
                    <a:pt x="56160" y="3077"/>
                    <a:pt x="58611" y="4146"/>
                    <a:pt x="62782" y="4146"/>
                  </a:cubicBezTo>
                  <a:cubicBezTo>
                    <a:pt x="62782" y="913"/>
                    <a:pt x="62912" y="0"/>
                    <a:pt x="62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5234975" y="1179100"/>
              <a:ext cx="92575" cy="1404025"/>
            </a:xfrm>
            <a:custGeom>
              <a:avLst/>
              <a:gdLst/>
              <a:ahLst/>
              <a:cxnLst/>
              <a:rect l="l" t="t" r="r" b="b"/>
              <a:pathLst>
                <a:path w="3703" h="56161" extrusionOk="0">
                  <a:moveTo>
                    <a:pt x="0" y="1"/>
                  </a:moveTo>
                  <a:lnTo>
                    <a:pt x="0" y="1"/>
                  </a:lnTo>
                  <a:cubicBezTo>
                    <a:pt x="105" y="2347"/>
                    <a:pt x="235" y="4694"/>
                    <a:pt x="339" y="7040"/>
                  </a:cubicBezTo>
                  <a:lnTo>
                    <a:pt x="757" y="14054"/>
                  </a:lnTo>
                  <a:lnTo>
                    <a:pt x="1617" y="28107"/>
                  </a:lnTo>
                  <a:lnTo>
                    <a:pt x="2608" y="42133"/>
                  </a:lnTo>
                  <a:lnTo>
                    <a:pt x="3129" y="49147"/>
                  </a:lnTo>
                  <a:cubicBezTo>
                    <a:pt x="3312" y="51493"/>
                    <a:pt x="3494" y="53814"/>
                    <a:pt x="3703" y="56160"/>
                  </a:cubicBezTo>
                  <a:cubicBezTo>
                    <a:pt x="3598" y="53814"/>
                    <a:pt x="3468" y="51467"/>
                    <a:pt x="3364" y="49147"/>
                  </a:cubicBezTo>
                  <a:lnTo>
                    <a:pt x="2947" y="42107"/>
                  </a:lnTo>
                  <a:lnTo>
                    <a:pt x="2086" y="28080"/>
                  </a:lnTo>
                  <a:lnTo>
                    <a:pt x="1122" y="14028"/>
                  </a:lnTo>
                  <a:lnTo>
                    <a:pt x="574" y="7014"/>
                  </a:lnTo>
                  <a:cubicBezTo>
                    <a:pt x="392" y="4694"/>
                    <a:pt x="209" y="2347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5281250" y="1090475"/>
              <a:ext cx="46300" cy="723525"/>
            </a:xfrm>
            <a:custGeom>
              <a:avLst/>
              <a:gdLst/>
              <a:ahLst/>
              <a:cxnLst/>
              <a:rect l="l" t="t" r="r" b="b"/>
              <a:pathLst>
                <a:path w="1852" h="28941" extrusionOk="0">
                  <a:moveTo>
                    <a:pt x="1" y="0"/>
                  </a:moveTo>
                  <a:cubicBezTo>
                    <a:pt x="27" y="1225"/>
                    <a:pt x="79" y="2425"/>
                    <a:pt x="131" y="3624"/>
                  </a:cubicBezTo>
                  <a:lnTo>
                    <a:pt x="287" y="7248"/>
                  </a:lnTo>
                  <a:cubicBezTo>
                    <a:pt x="392" y="9673"/>
                    <a:pt x="574" y="12071"/>
                    <a:pt x="705" y="14496"/>
                  </a:cubicBezTo>
                  <a:cubicBezTo>
                    <a:pt x="861" y="16895"/>
                    <a:pt x="1017" y="19319"/>
                    <a:pt x="1200" y="21718"/>
                  </a:cubicBezTo>
                  <a:lnTo>
                    <a:pt x="1513" y="25342"/>
                  </a:lnTo>
                  <a:cubicBezTo>
                    <a:pt x="1617" y="26541"/>
                    <a:pt x="1721" y="27741"/>
                    <a:pt x="1852" y="28940"/>
                  </a:cubicBezTo>
                  <a:cubicBezTo>
                    <a:pt x="1826" y="27741"/>
                    <a:pt x="1773" y="26515"/>
                    <a:pt x="1747" y="25316"/>
                  </a:cubicBezTo>
                  <a:lnTo>
                    <a:pt x="1565" y="21692"/>
                  </a:lnTo>
                  <a:cubicBezTo>
                    <a:pt x="1461" y="19293"/>
                    <a:pt x="1304" y="16869"/>
                    <a:pt x="1174" y="14470"/>
                  </a:cubicBezTo>
                  <a:cubicBezTo>
                    <a:pt x="991" y="12045"/>
                    <a:pt x="835" y="9647"/>
                    <a:pt x="652" y="7222"/>
                  </a:cubicBezTo>
                  <a:lnTo>
                    <a:pt x="340" y="3624"/>
                  </a:lnTo>
                  <a:cubicBezTo>
                    <a:pt x="235" y="2425"/>
                    <a:pt x="131" y="1225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5296900" y="2552450"/>
              <a:ext cx="130375" cy="219025"/>
            </a:xfrm>
            <a:custGeom>
              <a:avLst/>
              <a:gdLst/>
              <a:ahLst/>
              <a:cxnLst/>
              <a:rect l="l" t="t" r="r" b="b"/>
              <a:pathLst>
                <a:path w="5215" h="8761" extrusionOk="0">
                  <a:moveTo>
                    <a:pt x="5215" y="1"/>
                  </a:moveTo>
                  <a:lnTo>
                    <a:pt x="5215" y="1"/>
                  </a:lnTo>
                  <a:cubicBezTo>
                    <a:pt x="4693" y="1669"/>
                    <a:pt x="4041" y="3260"/>
                    <a:pt x="3181" y="4746"/>
                  </a:cubicBezTo>
                  <a:cubicBezTo>
                    <a:pt x="2764" y="5476"/>
                    <a:pt x="2269" y="6180"/>
                    <a:pt x="1747" y="6858"/>
                  </a:cubicBezTo>
                  <a:cubicBezTo>
                    <a:pt x="1226" y="7562"/>
                    <a:pt x="600" y="8161"/>
                    <a:pt x="0" y="8761"/>
                  </a:cubicBezTo>
                  <a:cubicBezTo>
                    <a:pt x="730" y="8318"/>
                    <a:pt x="1434" y="7770"/>
                    <a:pt x="2008" y="7092"/>
                  </a:cubicBezTo>
                  <a:cubicBezTo>
                    <a:pt x="2086" y="7014"/>
                    <a:pt x="2164" y="6936"/>
                    <a:pt x="2243" y="6858"/>
                  </a:cubicBezTo>
                  <a:lnTo>
                    <a:pt x="2451" y="6597"/>
                  </a:lnTo>
                  <a:cubicBezTo>
                    <a:pt x="2581" y="6414"/>
                    <a:pt x="2738" y="6258"/>
                    <a:pt x="2868" y="6075"/>
                  </a:cubicBezTo>
                  <a:cubicBezTo>
                    <a:pt x="3129" y="5710"/>
                    <a:pt x="3364" y="5345"/>
                    <a:pt x="3572" y="4980"/>
                  </a:cubicBezTo>
                  <a:cubicBezTo>
                    <a:pt x="4015" y="4198"/>
                    <a:pt x="4380" y="3390"/>
                    <a:pt x="4667" y="2556"/>
                  </a:cubicBezTo>
                  <a:cubicBezTo>
                    <a:pt x="4954" y="1721"/>
                    <a:pt x="5163" y="861"/>
                    <a:pt x="5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5493100" y="2506050"/>
              <a:ext cx="1100250" cy="135075"/>
            </a:xfrm>
            <a:custGeom>
              <a:avLst/>
              <a:gdLst/>
              <a:ahLst/>
              <a:cxnLst/>
              <a:rect l="l" t="t" r="r" b="b"/>
              <a:pathLst>
                <a:path w="44010" h="5403" extrusionOk="0">
                  <a:moveTo>
                    <a:pt x="21777" y="1"/>
                  </a:moveTo>
                  <a:cubicBezTo>
                    <a:pt x="15071" y="1"/>
                    <a:pt x="7588" y="957"/>
                    <a:pt x="0" y="3082"/>
                  </a:cubicBezTo>
                  <a:cubicBezTo>
                    <a:pt x="7693" y="1643"/>
                    <a:pt x="14365" y="1110"/>
                    <a:pt x="20024" y="1110"/>
                  </a:cubicBezTo>
                  <a:cubicBezTo>
                    <a:pt x="36095" y="1110"/>
                    <a:pt x="44010" y="5402"/>
                    <a:pt x="44010" y="5402"/>
                  </a:cubicBezTo>
                  <a:cubicBezTo>
                    <a:pt x="39623" y="2020"/>
                    <a:pt x="31522" y="1"/>
                    <a:pt x="21777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5987150" y="2605825"/>
              <a:ext cx="629025" cy="100475"/>
            </a:xfrm>
            <a:custGeom>
              <a:avLst/>
              <a:gdLst/>
              <a:ahLst/>
              <a:cxnLst/>
              <a:rect l="l" t="t" r="r" b="b"/>
              <a:pathLst>
                <a:path w="25161" h="4019" extrusionOk="0">
                  <a:moveTo>
                    <a:pt x="5319" y="1"/>
                  </a:moveTo>
                  <a:cubicBezTo>
                    <a:pt x="4607" y="1"/>
                    <a:pt x="3894" y="12"/>
                    <a:pt x="3181" y="82"/>
                  </a:cubicBezTo>
                  <a:cubicBezTo>
                    <a:pt x="2112" y="134"/>
                    <a:pt x="1044" y="316"/>
                    <a:pt x="1" y="473"/>
                  </a:cubicBezTo>
                  <a:cubicBezTo>
                    <a:pt x="974" y="425"/>
                    <a:pt x="1926" y="313"/>
                    <a:pt x="2896" y="313"/>
                  </a:cubicBezTo>
                  <a:cubicBezTo>
                    <a:pt x="2991" y="313"/>
                    <a:pt x="3086" y="314"/>
                    <a:pt x="3181" y="316"/>
                  </a:cubicBezTo>
                  <a:cubicBezTo>
                    <a:pt x="3495" y="301"/>
                    <a:pt x="3808" y="295"/>
                    <a:pt x="4121" y="295"/>
                  </a:cubicBezTo>
                  <a:cubicBezTo>
                    <a:pt x="4877" y="295"/>
                    <a:pt x="5632" y="332"/>
                    <a:pt x="6388" y="369"/>
                  </a:cubicBezTo>
                  <a:cubicBezTo>
                    <a:pt x="8500" y="499"/>
                    <a:pt x="10612" y="734"/>
                    <a:pt x="12724" y="1073"/>
                  </a:cubicBezTo>
                  <a:cubicBezTo>
                    <a:pt x="14810" y="1438"/>
                    <a:pt x="16895" y="1855"/>
                    <a:pt x="18981" y="2350"/>
                  </a:cubicBezTo>
                  <a:cubicBezTo>
                    <a:pt x="20024" y="2585"/>
                    <a:pt x="21067" y="2845"/>
                    <a:pt x="22084" y="3132"/>
                  </a:cubicBezTo>
                  <a:cubicBezTo>
                    <a:pt x="23127" y="3393"/>
                    <a:pt x="24143" y="3706"/>
                    <a:pt x="25160" y="4019"/>
                  </a:cubicBezTo>
                  <a:cubicBezTo>
                    <a:pt x="23179" y="3210"/>
                    <a:pt x="21145" y="2585"/>
                    <a:pt x="19085" y="2011"/>
                  </a:cubicBezTo>
                  <a:cubicBezTo>
                    <a:pt x="17000" y="1438"/>
                    <a:pt x="14914" y="994"/>
                    <a:pt x="12802" y="629"/>
                  </a:cubicBezTo>
                  <a:cubicBezTo>
                    <a:pt x="10690" y="290"/>
                    <a:pt x="8552" y="56"/>
                    <a:pt x="6388" y="4"/>
                  </a:cubicBezTo>
                  <a:cubicBezTo>
                    <a:pt x="6032" y="4"/>
                    <a:pt x="5676" y="1"/>
                    <a:pt x="5319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6781050" y="2729100"/>
              <a:ext cx="149950" cy="80850"/>
            </a:xfrm>
            <a:custGeom>
              <a:avLst/>
              <a:gdLst/>
              <a:ahLst/>
              <a:cxnLst/>
              <a:rect l="l" t="t" r="r" b="b"/>
              <a:pathLst>
                <a:path w="5998" h="3234" fill="none" extrusionOk="0">
                  <a:moveTo>
                    <a:pt x="5997" y="3233"/>
                  </a:moveTo>
                  <a:cubicBezTo>
                    <a:pt x="5997" y="3233"/>
                    <a:pt x="3703" y="0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6631775" y="2729100"/>
              <a:ext cx="149300" cy="80850"/>
            </a:xfrm>
            <a:custGeom>
              <a:avLst/>
              <a:gdLst/>
              <a:ahLst/>
              <a:cxnLst/>
              <a:rect l="l" t="t" r="r" b="b"/>
              <a:pathLst>
                <a:path w="5972" h="3234" fill="none" extrusionOk="0">
                  <a:moveTo>
                    <a:pt x="1" y="3233"/>
                  </a:moveTo>
                  <a:cubicBezTo>
                    <a:pt x="1" y="3233"/>
                    <a:pt x="2269" y="0"/>
                    <a:pt x="5971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6781050" y="786725"/>
              <a:ext cx="25" cy="1873300"/>
            </a:xfrm>
            <a:custGeom>
              <a:avLst/>
              <a:gdLst/>
              <a:ahLst/>
              <a:cxnLst/>
              <a:rect l="l" t="t" r="r" b="b"/>
              <a:pathLst>
                <a:path w="1" h="74932" fill="none" extrusionOk="0">
                  <a:moveTo>
                    <a:pt x="0" y="74932"/>
                  </a:moveTo>
                  <a:lnTo>
                    <a:pt x="0" y="0"/>
                  </a:lnTo>
                </a:path>
              </a:pathLst>
            </a:custGeom>
            <a:noFill/>
            <a:ln w="11725" cap="flat" cmpd="sng">
              <a:solidFill>
                <a:schemeClr val="lt2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44" name="Google Shape;544;p28"/>
            <p:cNvSpPr/>
            <p:nvPr/>
          </p:nvSpPr>
          <p:spPr>
            <a:xfrm>
              <a:off x="5604550" y="692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37"/>
                  </a:moveTo>
                  <a:cubicBezTo>
                    <a:pt x="0" y="3337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5622800" y="919050"/>
              <a:ext cx="1083325" cy="239875"/>
            </a:xfrm>
            <a:custGeom>
              <a:avLst/>
              <a:gdLst/>
              <a:ahLst/>
              <a:cxnLst/>
              <a:rect l="l" t="t" r="r" b="b"/>
              <a:pathLst>
                <a:path w="43333" h="9595" fill="none" extrusionOk="0">
                  <a:moveTo>
                    <a:pt x="0" y="3311"/>
                  </a:moveTo>
                  <a:cubicBezTo>
                    <a:pt x="0" y="3311"/>
                    <a:pt x="26151" y="0"/>
                    <a:pt x="43332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5640400" y="1145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11"/>
                  </a:moveTo>
                  <a:cubicBezTo>
                    <a:pt x="0" y="3311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5658000" y="1371400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37"/>
                  </a:moveTo>
                  <a:cubicBezTo>
                    <a:pt x="0" y="3337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5675600" y="1639925"/>
              <a:ext cx="1083975" cy="239900"/>
            </a:xfrm>
            <a:custGeom>
              <a:avLst/>
              <a:gdLst/>
              <a:ahLst/>
              <a:cxnLst/>
              <a:rect l="l" t="t" r="r" b="b"/>
              <a:pathLst>
                <a:path w="43359" h="9596" fill="none" extrusionOk="0">
                  <a:moveTo>
                    <a:pt x="0" y="1643"/>
                  </a:moveTo>
                  <a:cubicBezTo>
                    <a:pt x="0" y="1643"/>
                    <a:pt x="26150" y="1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49" name="Google Shape;549;p28"/>
            <p:cNvSpPr/>
            <p:nvPr/>
          </p:nvSpPr>
          <p:spPr>
            <a:xfrm>
              <a:off x="5693200" y="1866750"/>
              <a:ext cx="1085275" cy="239900"/>
            </a:xfrm>
            <a:custGeom>
              <a:avLst/>
              <a:gdLst/>
              <a:ahLst/>
              <a:cxnLst/>
              <a:rect l="l" t="t" r="r" b="b"/>
              <a:pathLst>
                <a:path w="43411" h="9596" fill="none" extrusionOk="0">
                  <a:moveTo>
                    <a:pt x="0" y="1617"/>
                  </a:moveTo>
                  <a:cubicBezTo>
                    <a:pt x="0" y="1617"/>
                    <a:pt x="26203" y="1"/>
                    <a:pt x="43410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50" name="Google Shape;550;p28"/>
            <p:cNvSpPr/>
            <p:nvPr/>
          </p:nvSpPr>
          <p:spPr>
            <a:xfrm>
              <a:off x="5711450" y="2107275"/>
              <a:ext cx="1073525" cy="239875"/>
            </a:xfrm>
            <a:custGeom>
              <a:avLst/>
              <a:gdLst/>
              <a:ahLst/>
              <a:cxnLst/>
              <a:rect l="l" t="t" r="r" b="b"/>
              <a:pathLst>
                <a:path w="42941" h="9595" fill="none" extrusionOk="0">
                  <a:moveTo>
                    <a:pt x="0" y="1069"/>
                  </a:moveTo>
                  <a:cubicBezTo>
                    <a:pt x="0" y="1069"/>
                    <a:pt x="25733" y="0"/>
                    <a:pt x="4294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51" name="Google Shape;551;p28"/>
            <p:cNvSpPr/>
            <p:nvPr/>
          </p:nvSpPr>
          <p:spPr>
            <a:xfrm>
              <a:off x="6873600" y="692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37"/>
                  </a:moveTo>
                  <a:cubicBezTo>
                    <a:pt x="43359" y="3337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52" name="Google Shape;552;p28"/>
            <p:cNvSpPr/>
            <p:nvPr/>
          </p:nvSpPr>
          <p:spPr>
            <a:xfrm>
              <a:off x="6856000" y="919050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11"/>
                  </a:moveTo>
                  <a:cubicBezTo>
                    <a:pt x="43359" y="3311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53" name="Google Shape;553;p28"/>
            <p:cNvSpPr/>
            <p:nvPr/>
          </p:nvSpPr>
          <p:spPr>
            <a:xfrm>
              <a:off x="6838400" y="1145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11"/>
                  </a:moveTo>
                  <a:cubicBezTo>
                    <a:pt x="43359" y="3311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6820800" y="1371400"/>
              <a:ext cx="1083325" cy="239875"/>
            </a:xfrm>
            <a:custGeom>
              <a:avLst/>
              <a:gdLst/>
              <a:ahLst/>
              <a:cxnLst/>
              <a:rect l="l" t="t" r="r" b="b"/>
              <a:pathLst>
                <a:path w="43333" h="9595" fill="none" extrusionOk="0">
                  <a:moveTo>
                    <a:pt x="43333" y="3337"/>
                  </a:moveTo>
                  <a:cubicBezTo>
                    <a:pt x="43333" y="3337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6803200" y="1639925"/>
              <a:ext cx="1083325" cy="239900"/>
            </a:xfrm>
            <a:custGeom>
              <a:avLst/>
              <a:gdLst/>
              <a:ahLst/>
              <a:cxnLst/>
              <a:rect l="l" t="t" r="r" b="b"/>
              <a:pathLst>
                <a:path w="43333" h="9596" fill="none" extrusionOk="0">
                  <a:moveTo>
                    <a:pt x="43333" y="1643"/>
                  </a:moveTo>
                  <a:cubicBezTo>
                    <a:pt x="43333" y="1643"/>
                    <a:pt x="17182" y="1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56" name="Google Shape;556;p28"/>
            <p:cNvSpPr/>
            <p:nvPr/>
          </p:nvSpPr>
          <p:spPr>
            <a:xfrm>
              <a:off x="6784300" y="1866750"/>
              <a:ext cx="1084625" cy="239900"/>
            </a:xfrm>
            <a:custGeom>
              <a:avLst/>
              <a:gdLst/>
              <a:ahLst/>
              <a:cxnLst/>
              <a:rect l="l" t="t" r="r" b="b"/>
              <a:pathLst>
                <a:path w="43385" h="9596" fill="none" extrusionOk="0">
                  <a:moveTo>
                    <a:pt x="43385" y="1617"/>
                  </a:moveTo>
                  <a:cubicBezTo>
                    <a:pt x="43385" y="1617"/>
                    <a:pt x="17208" y="1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57" name="Google Shape;557;p28"/>
            <p:cNvSpPr/>
            <p:nvPr/>
          </p:nvSpPr>
          <p:spPr>
            <a:xfrm>
              <a:off x="6777150" y="2107275"/>
              <a:ext cx="1074175" cy="239875"/>
            </a:xfrm>
            <a:custGeom>
              <a:avLst/>
              <a:gdLst/>
              <a:ahLst/>
              <a:cxnLst/>
              <a:rect l="l" t="t" r="r" b="b"/>
              <a:pathLst>
                <a:path w="42967" h="9595" fill="none" extrusionOk="0">
                  <a:moveTo>
                    <a:pt x="42967" y="1069"/>
                  </a:moveTo>
                  <a:cubicBezTo>
                    <a:pt x="42967" y="1069"/>
                    <a:pt x="17208" y="0"/>
                    <a:pt x="0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558" name="Google Shape;558;p28"/>
          <p:cNvGrpSpPr/>
          <p:nvPr/>
        </p:nvGrpSpPr>
        <p:grpSpPr>
          <a:xfrm rot="850416">
            <a:off x="16867738" y="246042"/>
            <a:ext cx="946632" cy="871844"/>
            <a:chOff x="6578186" y="3304323"/>
            <a:chExt cx="592215" cy="545427"/>
          </a:xfrm>
        </p:grpSpPr>
        <p:sp>
          <p:nvSpPr>
            <p:cNvPr id="559" name="Google Shape;559;p28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60" name="Google Shape;560;p28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61" name="Google Shape;561;p28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62" name="Google Shape;562;p28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</p:spTree>
    <p:extLst>
      <p:ext uri="{BB962C8B-B14F-4D97-AF65-F5344CB8AC3E}">
        <p14:creationId xmlns:p14="http://schemas.microsoft.com/office/powerpoint/2010/main" val="4967714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-24995" y="-113009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04799" y="2760269"/>
            <a:ext cx="9255137" cy="7157384"/>
            <a:chOff x="0" y="0"/>
            <a:chExt cx="1570252" cy="1580117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466112" cy="1460737"/>
            </a:xfrm>
            <a:custGeom>
              <a:avLst/>
              <a:gdLst/>
              <a:ahLst/>
              <a:cxnLst/>
              <a:rect l="l" t="t" r="r" b="b"/>
              <a:pathLst>
                <a:path w="1466112" h="1460737">
                  <a:moveTo>
                    <a:pt x="1439442" y="1271507"/>
                  </a:moveTo>
                  <a:cubicBezTo>
                    <a:pt x="1439442" y="1359137"/>
                    <a:pt x="1363242" y="1430257"/>
                    <a:pt x="1281962" y="1430257"/>
                  </a:cubicBezTo>
                  <a:lnTo>
                    <a:pt x="66040" y="1430257"/>
                  </a:lnTo>
                  <a:cubicBezTo>
                    <a:pt x="43180" y="1430257"/>
                    <a:pt x="20320" y="1425177"/>
                    <a:pt x="0" y="1416287"/>
                  </a:cubicBezTo>
                  <a:cubicBezTo>
                    <a:pt x="26670" y="1444227"/>
                    <a:pt x="63500" y="1460737"/>
                    <a:pt x="103471" y="1460737"/>
                  </a:cubicBezTo>
                  <a:lnTo>
                    <a:pt x="1320062" y="1460737"/>
                  </a:lnTo>
                  <a:cubicBezTo>
                    <a:pt x="1400072" y="1460737"/>
                    <a:pt x="1466112" y="1394697"/>
                    <a:pt x="1466112" y="131468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271507"/>
                  </a:lnTo>
                  <a:lnTo>
                    <a:pt x="1439442" y="1271507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505482" cy="1511537"/>
            </a:xfrm>
            <a:custGeom>
              <a:avLst/>
              <a:gdLst/>
              <a:ahLst/>
              <a:cxnLst/>
              <a:rect l="l" t="t" r="r" b="b"/>
              <a:pathLst>
                <a:path w="1505482" h="1511537">
                  <a:moveTo>
                    <a:pt x="146050" y="1511537"/>
                  </a:moveTo>
                  <a:lnTo>
                    <a:pt x="1359432" y="1511537"/>
                  </a:lnTo>
                  <a:cubicBezTo>
                    <a:pt x="1439442" y="1511537"/>
                    <a:pt x="1505482" y="1445497"/>
                    <a:pt x="1505482" y="136548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65487"/>
                  </a:lnTo>
                  <a:cubicBezTo>
                    <a:pt x="0" y="1446767"/>
                    <a:pt x="66040" y="1511537"/>
                    <a:pt x="146050" y="1511537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570252" cy="1580117"/>
            </a:xfrm>
            <a:custGeom>
              <a:avLst/>
              <a:gdLst/>
              <a:ahLst/>
              <a:cxnLst/>
              <a:rect l="l" t="t" r="r" b="b"/>
              <a:pathLst>
                <a:path w="1570252" h="158011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378187"/>
                  </a:lnTo>
                  <a:cubicBezTo>
                    <a:pt x="0" y="1430257"/>
                    <a:pt x="25400" y="1475977"/>
                    <a:pt x="63500" y="1505187"/>
                  </a:cubicBezTo>
                  <a:cubicBezTo>
                    <a:pt x="91440" y="1549637"/>
                    <a:pt x="140970" y="1580117"/>
                    <a:pt x="197347" y="1580117"/>
                  </a:cubicBezTo>
                  <a:lnTo>
                    <a:pt x="1411502" y="1580117"/>
                  </a:lnTo>
                  <a:cubicBezTo>
                    <a:pt x="1499132" y="1580117"/>
                    <a:pt x="1570252" y="1508997"/>
                    <a:pt x="1570252" y="142136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37818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378187"/>
                  </a:lnTo>
                  <a:cubicBezTo>
                    <a:pt x="1518182" y="1458197"/>
                    <a:pt x="1452142" y="1524237"/>
                    <a:pt x="1372132" y="1524237"/>
                  </a:cubicBezTo>
                  <a:lnTo>
                    <a:pt x="158750" y="1524237"/>
                  </a:lnTo>
                  <a:cubicBezTo>
                    <a:pt x="78740" y="1524237"/>
                    <a:pt x="12700" y="1459467"/>
                    <a:pt x="12700" y="1378187"/>
                  </a:cubicBezTo>
                  <a:close/>
                  <a:moveTo>
                    <a:pt x="1558822" y="1421367"/>
                  </a:moveTo>
                  <a:cubicBezTo>
                    <a:pt x="1558822" y="1501376"/>
                    <a:pt x="1491512" y="1567417"/>
                    <a:pt x="1411502" y="1567417"/>
                  </a:cubicBezTo>
                  <a:lnTo>
                    <a:pt x="197347" y="1567417"/>
                  </a:lnTo>
                  <a:cubicBezTo>
                    <a:pt x="157480" y="1567417"/>
                    <a:pt x="120650" y="1550906"/>
                    <a:pt x="93980" y="1522967"/>
                  </a:cubicBezTo>
                  <a:cubicBezTo>
                    <a:pt x="114300" y="1531856"/>
                    <a:pt x="135890" y="1536937"/>
                    <a:pt x="160020" y="1536937"/>
                  </a:cubicBezTo>
                  <a:lnTo>
                    <a:pt x="1373402" y="1536937"/>
                  </a:lnTo>
                  <a:cubicBezTo>
                    <a:pt x="1461032" y="1536937"/>
                    <a:pt x="1532152" y="1465817"/>
                    <a:pt x="1532152" y="137818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421367"/>
                  </a:lnTo>
                  <a:cubicBezTo>
                    <a:pt x="1558822" y="1421367"/>
                    <a:pt x="1558822" y="1421367"/>
                    <a:pt x="1558822" y="1421367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95270" y="1838126"/>
            <a:ext cx="2781300" cy="24880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9969910" y="3314824"/>
            <a:ext cx="7906660" cy="5943476"/>
            <a:chOff x="0" y="0"/>
            <a:chExt cx="1570252" cy="1580117"/>
          </a:xfrm>
        </p:grpSpPr>
        <p:sp>
          <p:nvSpPr>
            <p:cNvPr id="13" name="Freeform 13"/>
            <p:cNvSpPr/>
            <p:nvPr/>
          </p:nvSpPr>
          <p:spPr>
            <a:xfrm>
              <a:off x="92710" y="106680"/>
              <a:ext cx="1466112" cy="1460737"/>
            </a:xfrm>
            <a:custGeom>
              <a:avLst/>
              <a:gdLst/>
              <a:ahLst/>
              <a:cxnLst/>
              <a:rect l="l" t="t" r="r" b="b"/>
              <a:pathLst>
                <a:path w="1466112" h="1460737">
                  <a:moveTo>
                    <a:pt x="1439442" y="1271507"/>
                  </a:moveTo>
                  <a:cubicBezTo>
                    <a:pt x="1439442" y="1359137"/>
                    <a:pt x="1363242" y="1430257"/>
                    <a:pt x="1281962" y="1430257"/>
                  </a:cubicBezTo>
                  <a:lnTo>
                    <a:pt x="66040" y="1430257"/>
                  </a:lnTo>
                  <a:cubicBezTo>
                    <a:pt x="43180" y="1430257"/>
                    <a:pt x="20320" y="1425177"/>
                    <a:pt x="0" y="1416287"/>
                  </a:cubicBezTo>
                  <a:cubicBezTo>
                    <a:pt x="26670" y="1444227"/>
                    <a:pt x="63500" y="1460737"/>
                    <a:pt x="103471" y="1460737"/>
                  </a:cubicBezTo>
                  <a:lnTo>
                    <a:pt x="1320062" y="1460737"/>
                  </a:lnTo>
                  <a:cubicBezTo>
                    <a:pt x="1400072" y="1460737"/>
                    <a:pt x="1466112" y="1394697"/>
                    <a:pt x="1466112" y="131468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271507"/>
                  </a:lnTo>
                  <a:lnTo>
                    <a:pt x="1439442" y="1271507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2700" y="12700"/>
              <a:ext cx="1505482" cy="1511537"/>
            </a:xfrm>
            <a:custGeom>
              <a:avLst/>
              <a:gdLst/>
              <a:ahLst/>
              <a:cxnLst/>
              <a:rect l="l" t="t" r="r" b="b"/>
              <a:pathLst>
                <a:path w="1505482" h="1511537">
                  <a:moveTo>
                    <a:pt x="146050" y="1511537"/>
                  </a:moveTo>
                  <a:lnTo>
                    <a:pt x="1359432" y="1511537"/>
                  </a:lnTo>
                  <a:cubicBezTo>
                    <a:pt x="1439442" y="1511537"/>
                    <a:pt x="1505482" y="1445497"/>
                    <a:pt x="1505482" y="136548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65487"/>
                  </a:lnTo>
                  <a:cubicBezTo>
                    <a:pt x="0" y="1446767"/>
                    <a:pt x="66040" y="1511537"/>
                    <a:pt x="146050" y="1511537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570252" cy="1580117"/>
            </a:xfrm>
            <a:custGeom>
              <a:avLst/>
              <a:gdLst/>
              <a:ahLst/>
              <a:cxnLst/>
              <a:rect l="l" t="t" r="r" b="b"/>
              <a:pathLst>
                <a:path w="1570252" h="158011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378187"/>
                  </a:lnTo>
                  <a:cubicBezTo>
                    <a:pt x="0" y="1430257"/>
                    <a:pt x="25400" y="1475977"/>
                    <a:pt x="63500" y="1505187"/>
                  </a:cubicBezTo>
                  <a:cubicBezTo>
                    <a:pt x="91440" y="1549637"/>
                    <a:pt x="140970" y="1580117"/>
                    <a:pt x="197347" y="1580117"/>
                  </a:cubicBezTo>
                  <a:lnTo>
                    <a:pt x="1411502" y="1580117"/>
                  </a:lnTo>
                  <a:cubicBezTo>
                    <a:pt x="1499132" y="1580117"/>
                    <a:pt x="1570252" y="1508997"/>
                    <a:pt x="1570252" y="142136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37818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378187"/>
                  </a:lnTo>
                  <a:cubicBezTo>
                    <a:pt x="1518182" y="1458197"/>
                    <a:pt x="1452142" y="1524237"/>
                    <a:pt x="1372132" y="1524237"/>
                  </a:cubicBezTo>
                  <a:lnTo>
                    <a:pt x="158750" y="1524237"/>
                  </a:lnTo>
                  <a:cubicBezTo>
                    <a:pt x="78740" y="1524237"/>
                    <a:pt x="12700" y="1459467"/>
                    <a:pt x="12700" y="1378187"/>
                  </a:cubicBezTo>
                  <a:close/>
                  <a:moveTo>
                    <a:pt x="1558822" y="1421367"/>
                  </a:moveTo>
                  <a:cubicBezTo>
                    <a:pt x="1558822" y="1501376"/>
                    <a:pt x="1491512" y="1567417"/>
                    <a:pt x="1411502" y="1567417"/>
                  </a:cubicBezTo>
                  <a:lnTo>
                    <a:pt x="197347" y="1567417"/>
                  </a:lnTo>
                  <a:cubicBezTo>
                    <a:pt x="157480" y="1567417"/>
                    <a:pt x="120650" y="1550906"/>
                    <a:pt x="93980" y="1522967"/>
                  </a:cubicBezTo>
                  <a:cubicBezTo>
                    <a:pt x="114300" y="1531856"/>
                    <a:pt x="135890" y="1536937"/>
                    <a:pt x="160020" y="1536937"/>
                  </a:cubicBezTo>
                  <a:lnTo>
                    <a:pt x="1373402" y="1536937"/>
                  </a:lnTo>
                  <a:cubicBezTo>
                    <a:pt x="1461032" y="1536937"/>
                    <a:pt x="1532152" y="1465817"/>
                    <a:pt x="1532152" y="137818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421367"/>
                  </a:lnTo>
                  <a:cubicBezTo>
                    <a:pt x="1558822" y="1421367"/>
                    <a:pt x="1558822" y="1421367"/>
                    <a:pt x="1558822" y="1421367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862116" y="3125063"/>
            <a:ext cx="8422271" cy="823276"/>
            <a:chOff x="0" y="0"/>
            <a:chExt cx="107362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8CDA2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0286094" y="3651227"/>
            <a:ext cx="7072058" cy="823276"/>
            <a:chOff x="0" y="0"/>
            <a:chExt cx="10736290" cy="19138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00631" y="3359489"/>
            <a:ext cx="336487" cy="38128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36143" y="3887985"/>
            <a:ext cx="336487" cy="38128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680884" y="3567051"/>
            <a:ext cx="336487" cy="381288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636431" y="4021681"/>
            <a:ext cx="8422271" cy="4883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dụng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công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nghẹ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̂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mới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nâng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́ trị,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hiệu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quả,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thân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thiện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môi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trường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thích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ứng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với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biến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đổi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́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hậu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đồng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thời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xây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dựng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Hà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Nội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thành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tâm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nông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nghiệp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công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nghẹ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̂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điển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hình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đáp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ứng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yêu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cầu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hội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nhập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quốc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tê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́.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45458" y="4659511"/>
            <a:ext cx="7112694" cy="405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Tạo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sư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̣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động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sản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xuất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khắc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phục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tính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mùa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vụ,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rộng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̂,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đạt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hiệu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quả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tê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́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góp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phần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thúc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đẩy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ngành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tê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́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khác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phát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triển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đẩy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mạnh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xuất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khẩu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7434" y="369347"/>
            <a:ext cx="18288000" cy="112960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b. Ý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1300" b="1" spc="-27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28600" y="2003917"/>
            <a:ext cx="6361969" cy="8063356"/>
            <a:chOff x="0" y="0"/>
            <a:chExt cx="1570252" cy="1580117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466112" cy="1460737"/>
            </a:xfrm>
            <a:custGeom>
              <a:avLst/>
              <a:gdLst/>
              <a:ahLst/>
              <a:cxnLst/>
              <a:rect l="l" t="t" r="r" b="b"/>
              <a:pathLst>
                <a:path w="1466112" h="1460737">
                  <a:moveTo>
                    <a:pt x="1439442" y="1271507"/>
                  </a:moveTo>
                  <a:cubicBezTo>
                    <a:pt x="1439442" y="1359137"/>
                    <a:pt x="1363242" y="1430257"/>
                    <a:pt x="1281962" y="1430257"/>
                  </a:cubicBezTo>
                  <a:lnTo>
                    <a:pt x="66040" y="1430257"/>
                  </a:lnTo>
                  <a:cubicBezTo>
                    <a:pt x="43180" y="1430257"/>
                    <a:pt x="20320" y="1425177"/>
                    <a:pt x="0" y="1416287"/>
                  </a:cubicBezTo>
                  <a:cubicBezTo>
                    <a:pt x="26670" y="1444227"/>
                    <a:pt x="63500" y="1460737"/>
                    <a:pt x="103471" y="1460737"/>
                  </a:cubicBezTo>
                  <a:lnTo>
                    <a:pt x="1320062" y="1460737"/>
                  </a:lnTo>
                  <a:cubicBezTo>
                    <a:pt x="1400072" y="1460737"/>
                    <a:pt x="1466112" y="1394697"/>
                    <a:pt x="1466112" y="131468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271507"/>
                  </a:lnTo>
                  <a:lnTo>
                    <a:pt x="1439442" y="1271507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505482" cy="1511537"/>
            </a:xfrm>
            <a:custGeom>
              <a:avLst/>
              <a:gdLst/>
              <a:ahLst/>
              <a:cxnLst/>
              <a:rect l="l" t="t" r="r" b="b"/>
              <a:pathLst>
                <a:path w="1505482" h="1511537">
                  <a:moveTo>
                    <a:pt x="146050" y="1511537"/>
                  </a:moveTo>
                  <a:lnTo>
                    <a:pt x="1359432" y="1511537"/>
                  </a:lnTo>
                  <a:cubicBezTo>
                    <a:pt x="1439442" y="1511537"/>
                    <a:pt x="1505482" y="1445497"/>
                    <a:pt x="1505482" y="136548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65487"/>
                  </a:lnTo>
                  <a:cubicBezTo>
                    <a:pt x="0" y="1446767"/>
                    <a:pt x="66040" y="1511537"/>
                    <a:pt x="146050" y="1511537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570252" cy="1580117"/>
            </a:xfrm>
            <a:custGeom>
              <a:avLst/>
              <a:gdLst/>
              <a:ahLst/>
              <a:cxnLst/>
              <a:rect l="l" t="t" r="r" b="b"/>
              <a:pathLst>
                <a:path w="1570252" h="158011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378187"/>
                  </a:lnTo>
                  <a:cubicBezTo>
                    <a:pt x="0" y="1430257"/>
                    <a:pt x="25400" y="1475977"/>
                    <a:pt x="63500" y="1505187"/>
                  </a:cubicBezTo>
                  <a:cubicBezTo>
                    <a:pt x="91440" y="1549637"/>
                    <a:pt x="140970" y="1580117"/>
                    <a:pt x="197347" y="1580117"/>
                  </a:cubicBezTo>
                  <a:lnTo>
                    <a:pt x="1411502" y="1580117"/>
                  </a:lnTo>
                  <a:cubicBezTo>
                    <a:pt x="1499132" y="1580117"/>
                    <a:pt x="1570252" y="1508997"/>
                    <a:pt x="1570252" y="142136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37818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378187"/>
                  </a:lnTo>
                  <a:cubicBezTo>
                    <a:pt x="1518182" y="1458197"/>
                    <a:pt x="1452142" y="1524237"/>
                    <a:pt x="1372132" y="1524237"/>
                  </a:cubicBezTo>
                  <a:lnTo>
                    <a:pt x="158750" y="1524237"/>
                  </a:lnTo>
                  <a:cubicBezTo>
                    <a:pt x="78740" y="1524237"/>
                    <a:pt x="12700" y="1459467"/>
                    <a:pt x="12700" y="1378187"/>
                  </a:cubicBezTo>
                  <a:close/>
                  <a:moveTo>
                    <a:pt x="1558822" y="1421367"/>
                  </a:moveTo>
                  <a:cubicBezTo>
                    <a:pt x="1558822" y="1501376"/>
                    <a:pt x="1491512" y="1567417"/>
                    <a:pt x="1411502" y="1567417"/>
                  </a:cubicBezTo>
                  <a:lnTo>
                    <a:pt x="197347" y="1567417"/>
                  </a:lnTo>
                  <a:cubicBezTo>
                    <a:pt x="157480" y="1567417"/>
                    <a:pt x="120650" y="1550906"/>
                    <a:pt x="93980" y="1522967"/>
                  </a:cubicBezTo>
                  <a:cubicBezTo>
                    <a:pt x="114300" y="1531856"/>
                    <a:pt x="135890" y="1536937"/>
                    <a:pt x="160020" y="1536937"/>
                  </a:cubicBezTo>
                  <a:lnTo>
                    <a:pt x="1373402" y="1536937"/>
                  </a:lnTo>
                  <a:cubicBezTo>
                    <a:pt x="1461032" y="1536937"/>
                    <a:pt x="1532152" y="1465817"/>
                    <a:pt x="1532152" y="137818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421367"/>
                  </a:lnTo>
                  <a:cubicBezTo>
                    <a:pt x="1558822" y="1421367"/>
                    <a:pt x="1558822" y="1421367"/>
                    <a:pt x="1558822" y="1421367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693805" y="4073788"/>
            <a:ext cx="11084108" cy="6213212"/>
            <a:chOff x="0" y="0"/>
            <a:chExt cx="1570252" cy="1580117"/>
          </a:xfrm>
        </p:grpSpPr>
        <p:sp>
          <p:nvSpPr>
            <p:cNvPr id="9" name="Freeform 9"/>
            <p:cNvSpPr/>
            <p:nvPr/>
          </p:nvSpPr>
          <p:spPr>
            <a:xfrm>
              <a:off x="92710" y="106680"/>
              <a:ext cx="1466112" cy="1460737"/>
            </a:xfrm>
            <a:custGeom>
              <a:avLst/>
              <a:gdLst/>
              <a:ahLst/>
              <a:cxnLst/>
              <a:rect l="l" t="t" r="r" b="b"/>
              <a:pathLst>
                <a:path w="1466112" h="1460737">
                  <a:moveTo>
                    <a:pt x="1439442" y="1271507"/>
                  </a:moveTo>
                  <a:cubicBezTo>
                    <a:pt x="1439442" y="1359137"/>
                    <a:pt x="1363242" y="1430257"/>
                    <a:pt x="1281962" y="1430257"/>
                  </a:cubicBezTo>
                  <a:lnTo>
                    <a:pt x="66040" y="1430257"/>
                  </a:lnTo>
                  <a:cubicBezTo>
                    <a:pt x="43180" y="1430257"/>
                    <a:pt x="20320" y="1425177"/>
                    <a:pt x="0" y="1416287"/>
                  </a:cubicBezTo>
                  <a:cubicBezTo>
                    <a:pt x="26670" y="1444227"/>
                    <a:pt x="63500" y="1460737"/>
                    <a:pt x="103471" y="1460737"/>
                  </a:cubicBezTo>
                  <a:lnTo>
                    <a:pt x="1320062" y="1460737"/>
                  </a:lnTo>
                  <a:cubicBezTo>
                    <a:pt x="1400072" y="1460737"/>
                    <a:pt x="1466112" y="1394697"/>
                    <a:pt x="1466112" y="131468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271507"/>
                  </a:lnTo>
                  <a:lnTo>
                    <a:pt x="1439442" y="1271507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1505482" cy="1511537"/>
            </a:xfrm>
            <a:custGeom>
              <a:avLst/>
              <a:gdLst/>
              <a:ahLst/>
              <a:cxnLst/>
              <a:rect l="l" t="t" r="r" b="b"/>
              <a:pathLst>
                <a:path w="1505482" h="1511537">
                  <a:moveTo>
                    <a:pt x="146050" y="1511537"/>
                  </a:moveTo>
                  <a:lnTo>
                    <a:pt x="1359432" y="1511537"/>
                  </a:lnTo>
                  <a:cubicBezTo>
                    <a:pt x="1439442" y="1511537"/>
                    <a:pt x="1505482" y="1445497"/>
                    <a:pt x="1505482" y="136548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65487"/>
                  </a:lnTo>
                  <a:cubicBezTo>
                    <a:pt x="0" y="1446767"/>
                    <a:pt x="66040" y="1511537"/>
                    <a:pt x="146050" y="151153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570252" cy="1580117"/>
            </a:xfrm>
            <a:custGeom>
              <a:avLst/>
              <a:gdLst/>
              <a:ahLst/>
              <a:cxnLst/>
              <a:rect l="l" t="t" r="r" b="b"/>
              <a:pathLst>
                <a:path w="1570252" h="158011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378187"/>
                  </a:lnTo>
                  <a:cubicBezTo>
                    <a:pt x="0" y="1430257"/>
                    <a:pt x="25400" y="1475977"/>
                    <a:pt x="63500" y="1505187"/>
                  </a:cubicBezTo>
                  <a:cubicBezTo>
                    <a:pt x="91440" y="1549637"/>
                    <a:pt x="140970" y="1580117"/>
                    <a:pt x="197347" y="1580117"/>
                  </a:cubicBezTo>
                  <a:lnTo>
                    <a:pt x="1411502" y="1580117"/>
                  </a:lnTo>
                  <a:cubicBezTo>
                    <a:pt x="1499132" y="1580117"/>
                    <a:pt x="1570252" y="1508997"/>
                    <a:pt x="1570252" y="142136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37818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378187"/>
                  </a:lnTo>
                  <a:cubicBezTo>
                    <a:pt x="1518182" y="1458197"/>
                    <a:pt x="1452142" y="1524237"/>
                    <a:pt x="1372132" y="1524237"/>
                  </a:cubicBezTo>
                  <a:lnTo>
                    <a:pt x="158750" y="1524237"/>
                  </a:lnTo>
                  <a:cubicBezTo>
                    <a:pt x="78740" y="1524237"/>
                    <a:pt x="12700" y="1459467"/>
                    <a:pt x="12700" y="1378187"/>
                  </a:cubicBezTo>
                  <a:close/>
                  <a:moveTo>
                    <a:pt x="1558822" y="1421367"/>
                  </a:moveTo>
                  <a:cubicBezTo>
                    <a:pt x="1558822" y="1501376"/>
                    <a:pt x="1491512" y="1567417"/>
                    <a:pt x="1411502" y="1567417"/>
                  </a:cubicBezTo>
                  <a:lnTo>
                    <a:pt x="197347" y="1567417"/>
                  </a:lnTo>
                  <a:cubicBezTo>
                    <a:pt x="157480" y="1567417"/>
                    <a:pt x="120650" y="1550906"/>
                    <a:pt x="93980" y="1522967"/>
                  </a:cubicBezTo>
                  <a:cubicBezTo>
                    <a:pt x="114300" y="1531856"/>
                    <a:pt x="135890" y="1536937"/>
                    <a:pt x="160020" y="1536937"/>
                  </a:cubicBezTo>
                  <a:lnTo>
                    <a:pt x="1373402" y="1536937"/>
                  </a:lnTo>
                  <a:cubicBezTo>
                    <a:pt x="1461032" y="1536937"/>
                    <a:pt x="1532152" y="1465817"/>
                    <a:pt x="1532152" y="137818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421367"/>
                  </a:lnTo>
                  <a:cubicBezTo>
                    <a:pt x="1558822" y="1421367"/>
                    <a:pt x="1558822" y="1421367"/>
                    <a:pt x="1558822" y="1421367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154126" y="2368711"/>
            <a:ext cx="4618304" cy="823276"/>
            <a:chOff x="0" y="0"/>
            <a:chExt cx="107362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8CDA2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7057216" y="4438582"/>
            <a:ext cx="9966660" cy="823276"/>
            <a:chOff x="0" y="0"/>
            <a:chExt cx="10736290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8CDA2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49569" y="2558472"/>
            <a:ext cx="336487" cy="38128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01016" y="4628344"/>
            <a:ext cx="336487" cy="381288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500984" y="3238600"/>
            <a:ext cx="5513508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Phát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thê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́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mạnh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vê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̀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tê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́ – xã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hội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với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nông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nghiệp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dụng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KHCN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giúp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nông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nghiệp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Hà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Nội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chủ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động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được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giống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vật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nuôi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phục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vụ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sản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xuất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tại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góp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phần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Hà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Nội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thành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địa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phươ̛ng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cung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cấp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chính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̀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giống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súc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cầm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cả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nước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034027" y="5405330"/>
            <a:ext cx="10094270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901700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nhập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động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nông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nghiệp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tạo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nguồn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hàng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́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lớn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chất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lượng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̀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thân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thiện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với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môi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trường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đáp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ứng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cầu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ngày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càng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của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người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tiêu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dùng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901700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Nâng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chất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lượng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cuộc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sống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tạo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điều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kiện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người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tiêu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dùng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truy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xuất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được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nguồn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gốc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sản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phẩm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;... </a:t>
            </a:r>
            <a:endParaRPr lang="en-US" sz="49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7434" y="369347"/>
            <a:ext cx="18288000" cy="11096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b. Ý 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5100" b="1" spc="-27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Picture 11">
            <a:extLst>
              <a:ext uri="{FF2B5EF4-FFF2-40B4-BE49-F238E27FC236}">
                <a16:creationId xmlns:a16="http://schemas.microsoft.com/office/drawing/2014/main" id="{4917A309-4722-2BBC-1680-7BAF524010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51154" y="1540926"/>
            <a:ext cx="2726759" cy="2884072"/>
          </a:xfrm>
          <a:prstGeom prst="rect">
            <a:avLst/>
          </a:prstGeom>
        </p:spPr>
      </p:pic>
      <p:pic>
        <p:nvPicPr>
          <p:cNvPr id="31" name="Picture 14">
            <a:extLst>
              <a:ext uri="{FF2B5EF4-FFF2-40B4-BE49-F238E27FC236}">
                <a16:creationId xmlns:a16="http://schemas.microsoft.com/office/drawing/2014/main" id="{88AE1E30-E922-91E8-CAC9-FE19E8EDAC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90570" y="2368711"/>
            <a:ext cx="2217234" cy="269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2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26803"/>
            <a:ext cx="18288000" cy="12242163"/>
            <a:chOff x="0" y="0"/>
            <a:chExt cx="24384000" cy="1632288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161442" cy="816144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8161442"/>
              <a:ext cx="8161442" cy="816144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61116" y="0"/>
              <a:ext cx="8161442" cy="816144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61116" y="8161442"/>
              <a:ext cx="8161442" cy="816144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222558" y="0"/>
              <a:ext cx="8161442" cy="8161442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222558" y="8161442"/>
              <a:ext cx="8161442" cy="8161442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685800" y="3027723"/>
            <a:ext cx="16992599" cy="4476587"/>
            <a:chOff x="0" y="0"/>
            <a:chExt cx="3577638" cy="1500618"/>
          </a:xfrm>
          <a:solidFill>
            <a:schemeClr val="accent3"/>
          </a:solidFill>
        </p:grpSpPr>
        <p:sp>
          <p:nvSpPr>
            <p:cNvPr id="10" name="Freeform 10"/>
            <p:cNvSpPr/>
            <p:nvPr/>
          </p:nvSpPr>
          <p:spPr>
            <a:xfrm>
              <a:off x="0" y="-1270"/>
              <a:ext cx="3578908" cy="1499348"/>
            </a:xfrm>
            <a:custGeom>
              <a:avLst/>
              <a:gdLst/>
              <a:ahLst/>
              <a:cxnLst/>
              <a:rect l="l" t="t" r="r" b="b"/>
              <a:pathLst>
                <a:path w="3578908" h="1499348">
                  <a:moveTo>
                    <a:pt x="3567478" y="27940"/>
                  </a:moveTo>
                  <a:cubicBezTo>
                    <a:pt x="3558588" y="24130"/>
                    <a:pt x="3549698" y="21590"/>
                    <a:pt x="3540808" y="21590"/>
                  </a:cubicBezTo>
                  <a:cubicBezTo>
                    <a:pt x="3514138" y="20320"/>
                    <a:pt x="3461233" y="20320"/>
                    <a:pt x="3402900" y="17780"/>
                  </a:cubicBezTo>
                  <a:cubicBezTo>
                    <a:pt x="3269566" y="12700"/>
                    <a:pt x="3139011" y="6350"/>
                    <a:pt x="3005678" y="3810"/>
                  </a:cubicBezTo>
                  <a:cubicBezTo>
                    <a:pt x="2897344" y="1270"/>
                    <a:pt x="2791789" y="3810"/>
                    <a:pt x="2683456" y="2540"/>
                  </a:cubicBezTo>
                  <a:cubicBezTo>
                    <a:pt x="2636233" y="2540"/>
                    <a:pt x="2589011" y="0"/>
                    <a:pt x="2541789" y="2540"/>
                  </a:cubicBezTo>
                  <a:cubicBezTo>
                    <a:pt x="2427900" y="10160"/>
                    <a:pt x="2314011" y="11430"/>
                    <a:pt x="2197345" y="8890"/>
                  </a:cubicBezTo>
                  <a:cubicBezTo>
                    <a:pt x="2139012" y="7620"/>
                    <a:pt x="2080678" y="7620"/>
                    <a:pt x="2022345" y="7620"/>
                  </a:cubicBezTo>
                  <a:cubicBezTo>
                    <a:pt x="1916790" y="7620"/>
                    <a:pt x="1811234" y="7620"/>
                    <a:pt x="1705679" y="6350"/>
                  </a:cubicBezTo>
                  <a:cubicBezTo>
                    <a:pt x="1594568" y="5080"/>
                    <a:pt x="500124" y="2540"/>
                    <a:pt x="391791" y="1270"/>
                  </a:cubicBezTo>
                  <a:cubicBezTo>
                    <a:pt x="302902" y="0"/>
                    <a:pt x="216791" y="1270"/>
                    <a:pt x="127902" y="1270"/>
                  </a:cubicBezTo>
                  <a:cubicBezTo>
                    <a:pt x="6679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1205"/>
                    <a:pt x="16510" y="174022"/>
                    <a:pt x="17780" y="235737"/>
                  </a:cubicBezTo>
                  <a:cubicBezTo>
                    <a:pt x="19050" y="298554"/>
                    <a:pt x="17780" y="361371"/>
                    <a:pt x="16510" y="425291"/>
                  </a:cubicBezTo>
                  <a:cubicBezTo>
                    <a:pt x="15240" y="490312"/>
                    <a:pt x="2540" y="1172483"/>
                    <a:pt x="2540" y="1237504"/>
                  </a:cubicBezTo>
                  <a:cubicBezTo>
                    <a:pt x="2540" y="1301423"/>
                    <a:pt x="1270" y="1365343"/>
                    <a:pt x="0" y="1429262"/>
                  </a:cubicBezTo>
                  <a:cubicBezTo>
                    <a:pt x="0" y="1444738"/>
                    <a:pt x="3810" y="1454898"/>
                    <a:pt x="15240" y="1459978"/>
                  </a:cubicBezTo>
                  <a:cubicBezTo>
                    <a:pt x="22860" y="1463788"/>
                    <a:pt x="31750" y="1466328"/>
                    <a:pt x="40640" y="1467598"/>
                  </a:cubicBezTo>
                  <a:cubicBezTo>
                    <a:pt x="125124" y="1472678"/>
                    <a:pt x="230680" y="1476488"/>
                    <a:pt x="336235" y="1481568"/>
                  </a:cubicBezTo>
                  <a:cubicBezTo>
                    <a:pt x="394568" y="1484108"/>
                    <a:pt x="452902" y="1489188"/>
                    <a:pt x="511235" y="1490458"/>
                  </a:cubicBezTo>
                  <a:cubicBezTo>
                    <a:pt x="608457" y="1492998"/>
                    <a:pt x="1691790" y="1494268"/>
                    <a:pt x="1789012" y="1495538"/>
                  </a:cubicBezTo>
                  <a:cubicBezTo>
                    <a:pt x="1802901" y="1495538"/>
                    <a:pt x="1816789" y="1495538"/>
                    <a:pt x="1830678" y="1495538"/>
                  </a:cubicBezTo>
                  <a:cubicBezTo>
                    <a:pt x="1897345" y="1495538"/>
                    <a:pt x="1966789" y="1494268"/>
                    <a:pt x="2033456" y="1494268"/>
                  </a:cubicBezTo>
                  <a:cubicBezTo>
                    <a:pt x="2111234" y="1494268"/>
                    <a:pt x="2186234" y="1495538"/>
                    <a:pt x="2264011" y="1495538"/>
                  </a:cubicBezTo>
                  <a:cubicBezTo>
                    <a:pt x="2377900" y="1495538"/>
                    <a:pt x="2494567" y="1495538"/>
                    <a:pt x="2608456" y="1495538"/>
                  </a:cubicBezTo>
                  <a:cubicBezTo>
                    <a:pt x="2714011" y="1495538"/>
                    <a:pt x="2819567" y="1496808"/>
                    <a:pt x="2925122" y="1498078"/>
                  </a:cubicBezTo>
                  <a:cubicBezTo>
                    <a:pt x="2972344" y="1498078"/>
                    <a:pt x="3022344" y="1499348"/>
                    <a:pt x="3069566" y="1499348"/>
                  </a:cubicBezTo>
                  <a:cubicBezTo>
                    <a:pt x="3222344" y="1498078"/>
                    <a:pt x="3372344" y="1491728"/>
                    <a:pt x="3517948" y="1491728"/>
                  </a:cubicBezTo>
                  <a:cubicBezTo>
                    <a:pt x="3521758" y="1491728"/>
                    <a:pt x="3526838" y="1489188"/>
                    <a:pt x="3530648" y="1486648"/>
                  </a:cubicBezTo>
                  <a:cubicBezTo>
                    <a:pt x="3535728" y="1482838"/>
                    <a:pt x="3538268" y="1476488"/>
                    <a:pt x="3540808" y="1473948"/>
                  </a:cubicBezTo>
                  <a:cubicBezTo>
                    <a:pt x="3542078" y="1421547"/>
                    <a:pt x="3543348" y="1375261"/>
                    <a:pt x="3544618" y="1328975"/>
                  </a:cubicBezTo>
                  <a:cubicBezTo>
                    <a:pt x="3545888" y="1257341"/>
                    <a:pt x="3556048" y="569660"/>
                    <a:pt x="3557318" y="498026"/>
                  </a:cubicBezTo>
                  <a:cubicBezTo>
                    <a:pt x="3557318" y="455046"/>
                    <a:pt x="3558588" y="412066"/>
                    <a:pt x="3559858" y="369086"/>
                  </a:cubicBezTo>
                  <a:cubicBezTo>
                    <a:pt x="3561128" y="322800"/>
                    <a:pt x="3562398" y="276513"/>
                    <a:pt x="3564938" y="230227"/>
                  </a:cubicBezTo>
                  <a:cubicBezTo>
                    <a:pt x="3566208" y="202676"/>
                    <a:pt x="3566208" y="174022"/>
                    <a:pt x="3571288" y="146471"/>
                  </a:cubicBezTo>
                  <a:cubicBezTo>
                    <a:pt x="3576368" y="113409"/>
                    <a:pt x="3578908" y="81450"/>
                    <a:pt x="3577638" y="44450"/>
                  </a:cubicBezTo>
                  <a:cubicBezTo>
                    <a:pt x="3577638" y="38100"/>
                    <a:pt x="3573828" y="30480"/>
                    <a:pt x="3567478" y="279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1" name="TextBox 11"/>
          <p:cNvSpPr txBox="1"/>
          <p:nvPr/>
        </p:nvSpPr>
        <p:spPr>
          <a:xfrm>
            <a:off x="991078" y="4152337"/>
            <a:ext cx="162306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 dirty="0"/>
              <a:t>2. </a:t>
            </a:r>
            <a:r>
              <a:rPr lang="en-US" sz="7200" b="1" dirty="0" err="1"/>
              <a:t>Đặc</a:t>
            </a:r>
            <a:r>
              <a:rPr lang="en-US" sz="7200" b="1" dirty="0"/>
              <a:t> </a:t>
            </a:r>
            <a:r>
              <a:rPr lang="en-US" sz="7200" b="1" dirty="0" err="1"/>
              <a:t>điểm</a:t>
            </a:r>
            <a:r>
              <a:rPr lang="en-US" sz="7200" b="1" dirty="0"/>
              <a:t> </a:t>
            </a:r>
            <a:r>
              <a:rPr lang="en-US" sz="7200" b="1" dirty="0" err="1"/>
              <a:t>nông</a:t>
            </a:r>
            <a:r>
              <a:rPr lang="en-US" sz="7200" b="1" dirty="0"/>
              <a:t> </a:t>
            </a:r>
            <a:r>
              <a:rPr lang="en-US" sz="7200" b="1" dirty="0" err="1"/>
              <a:t>nghiệp</a:t>
            </a:r>
            <a:r>
              <a:rPr lang="en-US" sz="7200" b="1" dirty="0"/>
              <a:t> </a:t>
            </a:r>
            <a:r>
              <a:rPr lang="en-US" sz="7200" b="1" dirty="0" err="1"/>
              <a:t>công</a:t>
            </a:r>
            <a:r>
              <a:rPr lang="en-US" sz="7200" b="1" dirty="0"/>
              <a:t> </a:t>
            </a:r>
            <a:r>
              <a:rPr lang="en-US" sz="7200" b="1" dirty="0" err="1"/>
              <a:t>nghệ</a:t>
            </a:r>
            <a:r>
              <a:rPr lang="en-US" sz="7200" b="1" dirty="0"/>
              <a:t> </a:t>
            </a:r>
            <a:r>
              <a:rPr lang="en-US" sz="7200" b="1" dirty="0" err="1"/>
              <a:t>cao</a:t>
            </a:r>
            <a:r>
              <a:rPr lang="en-US" sz="7200" b="1" dirty="0"/>
              <a:t> ở </a:t>
            </a:r>
            <a:r>
              <a:rPr lang="en-US" sz="7200" b="1" dirty="0" err="1"/>
              <a:t>thành</a:t>
            </a:r>
            <a:r>
              <a:rPr lang="en-US" sz="7200" b="1" dirty="0"/>
              <a:t> </a:t>
            </a:r>
            <a:r>
              <a:rPr lang="en-US" sz="7200" b="1" dirty="0" err="1"/>
              <a:t>phố</a:t>
            </a:r>
            <a:r>
              <a:rPr lang="en-US" sz="7200" b="1" dirty="0"/>
              <a:t> </a:t>
            </a:r>
            <a:r>
              <a:rPr lang="en-US" sz="7200" b="1" dirty="0" err="1"/>
              <a:t>Hà</a:t>
            </a:r>
            <a:r>
              <a:rPr lang="en-US" sz="7200" b="1" dirty="0"/>
              <a:t> </a:t>
            </a:r>
            <a:r>
              <a:rPr lang="en-US" sz="7200" b="1" dirty="0" err="1"/>
              <a:t>Nội</a:t>
            </a:r>
            <a:endParaRPr lang="en-US" sz="7200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63666">
            <a:off x="-300776" y="3169461"/>
            <a:ext cx="2285414" cy="5983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78003">
            <a:off x="16089575" y="7081684"/>
            <a:ext cx="2285414" cy="5983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57406" y="189101"/>
            <a:ext cx="2449473" cy="320947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103873">
            <a:off x="45958" y="6832362"/>
            <a:ext cx="1328740" cy="1328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154268"/>
              </p:ext>
            </p:extLst>
          </p:nvPr>
        </p:nvGraphicFramePr>
        <p:xfrm>
          <a:off x="0" y="1179711"/>
          <a:ext cx="18288000" cy="795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6623" y="7447757"/>
            <a:ext cx="15194758" cy="707886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28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27376" y="823023"/>
            <a:ext cx="13094284" cy="7661526"/>
            <a:chOff x="1345438" y="118141"/>
            <a:chExt cx="6547141" cy="3830763"/>
          </a:xfrm>
        </p:grpSpPr>
        <p:sp>
          <p:nvSpPr>
            <p:cNvPr id="9" name="Google Shape;952;p48"/>
            <p:cNvSpPr/>
            <p:nvPr/>
          </p:nvSpPr>
          <p:spPr>
            <a:xfrm>
              <a:off x="3626996" y="118141"/>
              <a:ext cx="1326019" cy="1467205"/>
            </a:xfrm>
            <a:custGeom>
              <a:avLst/>
              <a:gdLst/>
              <a:ahLst/>
              <a:cxnLst/>
              <a:rect l="l" t="t" r="r" b="b"/>
              <a:pathLst>
                <a:path w="37329" h="39590" extrusionOk="0">
                  <a:moveTo>
                    <a:pt x="19112" y="512"/>
                  </a:moveTo>
                  <a:cubicBezTo>
                    <a:pt x="19112" y="512"/>
                    <a:pt x="19155" y="555"/>
                    <a:pt x="19155" y="555"/>
                  </a:cubicBezTo>
                  <a:cubicBezTo>
                    <a:pt x="19112" y="597"/>
                    <a:pt x="19070" y="640"/>
                    <a:pt x="19027" y="683"/>
                  </a:cubicBezTo>
                  <a:cubicBezTo>
                    <a:pt x="19027" y="683"/>
                    <a:pt x="19027" y="664"/>
                    <a:pt x="19015" y="651"/>
                  </a:cubicBezTo>
                  <a:lnTo>
                    <a:pt x="19015" y="651"/>
                  </a:lnTo>
                  <a:cubicBezTo>
                    <a:pt x="19066" y="559"/>
                    <a:pt x="19089" y="535"/>
                    <a:pt x="19112" y="512"/>
                  </a:cubicBezTo>
                  <a:close/>
                  <a:moveTo>
                    <a:pt x="18942" y="640"/>
                  </a:moveTo>
                  <a:cubicBezTo>
                    <a:pt x="18950" y="657"/>
                    <a:pt x="18957" y="674"/>
                    <a:pt x="18963" y="691"/>
                  </a:cubicBezTo>
                  <a:lnTo>
                    <a:pt x="18963" y="691"/>
                  </a:lnTo>
                  <a:cubicBezTo>
                    <a:pt x="18939" y="747"/>
                    <a:pt x="18924" y="770"/>
                    <a:pt x="18918" y="770"/>
                  </a:cubicBezTo>
                  <a:cubicBezTo>
                    <a:pt x="18907" y="770"/>
                    <a:pt x="18918" y="712"/>
                    <a:pt x="18942" y="640"/>
                  </a:cubicBezTo>
                  <a:close/>
                  <a:moveTo>
                    <a:pt x="20264" y="640"/>
                  </a:moveTo>
                  <a:lnTo>
                    <a:pt x="20264" y="811"/>
                  </a:lnTo>
                  <a:lnTo>
                    <a:pt x="20222" y="811"/>
                  </a:lnTo>
                  <a:lnTo>
                    <a:pt x="20222" y="640"/>
                  </a:lnTo>
                  <a:close/>
                  <a:moveTo>
                    <a:pt x="22952" y="811"/>
                  </a:moveTo>
                  <a:cubicBezTo>
                    <a:pt x="22952" y="853"/>
                    <a:pt x="22952" y="896"/>
                    <a:pt x="22952" y="939"/>
                  </a:cubicBezTo>
                  <a:cubicBezTo>
                    <a:pt x="22824" y="981"/>
                    <a:pt x="22653" y="981"/>
                    <a:pt x="22483" y="1024"/>
                  </a:cubicBezTo>
                  <a:cubicBezTo>
                    <a:pt x="22483" y="1008"/>
                    <a:pt x="22483" y="994"/>
                    <a:pt x="22483" y="981"/>
                  </a:cubicBezTo>
                  <a:cubicBezTo>
                    <a:pt x="22653" y="853"/>
                    <a:pt x="22781" y="853"/>
                    <a:pt x="22952" y="811"/>
                  </a:cubicBezTo>
                  <a:close/>
                  <a:moveTo>
                    <a:pt x="18974" y="728"/>
                  </a:moveTo>
                  <a:lnTo>
                    <a:pt x="18974" y="728"/>
                  </a:lnTo>
                  <a:cubicBezTo>
                    <a:pt x="18990" y="784"/>
                    <a:pt x="18999" y="840"/>
                    <a:pt x="19027" y="896"/>
                  </a:cubicBezTo>
                  <a:cubicBezTo>
                    <a:pt x="19027" y="896"/>
                    <a:pt x="18942" y="939"/>
                    <a:pt x="18814" y="1067"/>
                  </a:cubicBezTo>
                  <a:cubicBezTo>
                    <a:pt x="18884" y="913"/>
                    <a:pt x="18935" y="805"/>
                    <a:pt x="18974" y="728"/>
                  </a:cubicBezTo>
                  <a:close/>
                  <a:moveTo>
                    <a:pt x="22312" y="1152"/>
                  </a:moveTo>
                  <a:cubicBezTo>
                    <a:pt x="22312" y="1195"/>
                    <a:pt x="22269" y="1237"/>
                    <a:pt x="22227" y="1280"/>
                  </a:cubicBezTo>
                  <a:lnTo>
                    <a:pt x="22141" y="1237"/>
                  </a:lnTo>
                  <a:cubicBezTo>
                    <a:pt x="22227" y="1195"/>
                    <a:pt x="22269" y="1152"/>
                    <a:pt x="22312" y="1152"/>
                  </a:cubicBezTo>
                  <a:close/>
                  <a:moveTo>
                    <a:pt x="23634" y="1195"/>
                  </a:moveTo>
                  <a:lnTo>
                    <a:pt x="23634" y="1280"/>
                  </a:lnTo>
                  <a:lnTo>
                    <a:pt x="23464" y="1280"/>
                  </a:lnTo>
                  <a:lnTo>
                    <a:pt x="23464" y="1195"/>
                  </a:lnTo>
                  <a:close/>
                  <a:moveTo>
                    <a:pt x="20008" y="1365"/>
                  </a:moveTo>
                  <a:lnTo>
                    <a:pt x="20008" y="1408"/>
                  </a:lnTo>
                  <a:lnTo>
                    <a:pt x="19838" y="1408"/>
                  </a:lnTo>
                  <a:lnTo>
                    <a:pt x="19838" y="1365"/>
                  </a:lnTo>
                  <a:close/>
                  <a:moveTo>
                    <a:pt x="16041" y="1706"/>
                  </a:moveTo>
                  <a:lnTo>
                    <a:pt x="16041" y="1749"/>
                  </a:lnTo>
                  <a:lnTo>
                    <a:pt x="15870" y="1749"/>
                  </a:lnTo>
                  <a:lnTo>
                    <a:pt x="15870" y="1706"/>
                  </a:lnTo>
                  <a:close/>
                  <a:moveTo>
                    <a:pt x="22824" y="1706"/>
                  </a:moveTo>
                  <a:lnTo>
                    <a:pt x="22824" y="1749"/>
                  </a:lnTo>
                  <a:lnTo>
                    <a:pt x="22653" y="1749"/>
                  </a:lnTo>
                  <a:lnTo>
                    <a:pt x="22653" y="1706"/>
                  </a:lnTo>
                  <a:close/>
                  <a:moveTo>
                    <a:pt x="25256" y="1706"/>
                  </a:moveTo>
                  <a:lnTo>
                    <a:pt x="25256" y="1749"/>
                  </a:lnTo>
                  <a:lnTo>
                    <a:pt x="25128" y="1749"/>
                  </a:lnTo>
                  <a:lnTo>
                    <a:pt x="25128" y="1706"/>
                  </a:lnTo>
                  <a:close/>
                  <a:moveTo>
                    <a:pt x="11732" y="2005"/>
                  </a:moveTo>
                  <a:cubicBezTo>
                    <a:pt x="11732" y="2090"/>
                    <a:pt x="11775" y="2176"/>
                    <a:pt x="11775" y="2261"/>
                  </a:cubicBezTo>
                  <a:lnTo>
                    <a:pt x="11647" y="2261"/>
                  </a:lnTo>
                  <a:lnTo>
                    <a:pt x="11647" y="2005"/>
                  </a:lnTo>
                  <a:close/>
                  <a:moveTo>
                    <a:pt x="26365" y="2176"/>
                  </a:moveTo>
                  <a:cubicBezTo>
                    <a:pt x="26407" y="2261"/>
                    <a:pt x="26407" y="2346"/>
                    <a:pt x="26450" y="2432"/>
                  </a:cubicBezTo>
                  <a:lnTo>
                    <a:pt x="26279" y="2432"/>
                  </a:lnTo>
                  <a:lnTo>
                    <a:pt x="26279" y="2176"/>
                  </a:lnTo>
                  <a:close/>
                  <a:moveTo>
                    <a:pt x="27261" y="2517"/>
                  </a:moveTo>
                  <a:lnTo>
                    <a:pt x="27261" y="2560"/>
                  </a:lnTo>
                  <a:lnTo>
                    <a:pt x="27090" y="2560"/>
                  </a:lnTo>
                  <a:lnTo>
                    <a:pt x="27090" y="2517"/>
                  </a:lnTo>
                  <a:close/>
                  <a:moveTo>
                    <a:pt x="27901" y="2858"/>
                  </a:moveTo>
                  <a:lnTo>
                    <a:pt x="27901" y="2901"/>
                  </a:lnTo>
                  <a:lnTo>
                    <a:pt x="27730" y="2901"/>
                  </a:lnTo>
                  <a:lnTo>
                    <a:pt x="27730" y="2858"/>
                  </a:lnTo>
                  <a:close/>
                  <a:moveTo>
                    <a:pt x="10068" y="2816"/>
                  </a:moveTo>
                  <a:lnTo>
                    <a:pt x="10068" y="2944"/>
                  </a:lnTo>
                  <a:lnTo>
                    <a:pt x="10026" y="2944"/>
                  </a:lnTo>
                  <a:lnTo>
                    <a:pt x="10026" y="2816"/>
                  </a:lnTo>
                  <a:close/>
                  <a:moveTo>
                    <a:pt x="10580" y="3114"/>
                  </a:moveTo>
                  <a:lnTo>
                    <a:pt x="10580" y="3285"/>
                  </a:lnTo>
                  <a:lnTo>
                    <a:pt x="10495" y="3285"/>
                  </a:lnTo>
                  <a:lnTo>
                    <a:pt x="10495" y="3114"/>
                  </a:lnTo>
                  <a:close/>
                  <a:moveTo>
                    <a:pt x="29906" y="4181"/>
                  </a:moveTo>
                  <a:lnTo>
                    <a:pt x="29906" y="4223"/>
                  </a:lnTo>
                  <a:lnTo>
                    <a:pt x="29735" y="4223"/>
                  </a:lnTo>
                  <a:lnTo>
                    <a:pt x="29735" y="4181"/>
                  </a:lnTo>
                  <a:close/>
                  <a:moveTo>
                    <a:pt x="29351" y="4266"/>
                  </a:moveTo>
                  <a:lnTo>
                    <a:pt x="29351" y="4437"/>
                  </a:lnTo>
                  <a:lnTo>
                    <a:pt x="29266" y="4437"/>
                  </a:lnTo>
                  <a:lnTo>
                    <a:pt x="29266" y="4266"/>
                  </a:lnTo>
                  <a:close/>
                  <a:moveTo>
                    <a:pt x="31313" y="5759"/>
                  </a:moveTo>
                  <a:cubicBezTo>
                    <a:pt x="31313" y="5802"/>
                    <a:pt x="31356" y="5802"/>
                    <a:pt x="31356" y="5845"/>
                  </a:cubicBezTo>
                  <a:cubicBezTo>
                    <a:pt x="31313" y="5887"/>
                    <a:pt x="31271" y="5887"/>
                    <a:pt x="31228" y="5930"/>
                  </a:cubicBezTo>
                  <a:cubicBezTo>
                    <a:pt x="31228" y="5845"/>
                    <a:pt x="31271" y="5802"/>
                    <a:pt x="31313" y="5759"/>
                  </a:cubicBezTo>
                  <a:close/>
                  <a:moveTo>
                    <a:pt x="6186" y="6143"/>
                  </a:moveTo>
                  <a:lnTo>
                    <a:pt x="6186" y="6186"/>
                  </a:lnTo>
                  <a:lnTo>
                    <a:pt x="6016" y="6186"/>
                  </a:lnTo>
                  <a:lnTo>
                    <a:pt x="6016" y="6143"/>
                  </a:lnTo>
                  <a:close/>
                  <a:moveTo>
                    <a:pt x="30546" y="6143"/>
                  </a:moveTo>
                  <a:lnTo>
                    <a:pt x="30546" y="6186"/>
                  </a:lnTo>
                  <a:lnTo>
                    <a:pt x="30375" y="6186"/>
                  </a:lnTo>
                  <a:lnTo>
                    <a:pt x="30375" y="6143"/>
                  </a:lnTo>
                  <a:close/>
                  <a:moveTo>
                    <a:pt x="31185" y="5931"/>
                  </a:moveTo>
                  <a:cubicBezTo>
                    <a:pt x="31185" y="6016"/>
                    <a:pt x="31185" y="6101"/>
                    <a:pt x="31185" y="6229"/>
                  </a:cubicBezTo>
                  <a:cubicBezTo>
                    <a:pt x="31143" y="6229"/>
                    <a:pt x="31143" y="6271"/>
                    <a:pt x="31100" y="6271"/>
                  </a:cubicBezTo>
                  <a:cubicBezTo>
                    <a:pt x="31057" y="6186"/>
                    <a:pt x="31015" y="6058"/>
                    <a:pt x="30972" y="5973"/>
                  </a:cubicBezTo>
                  <a:cubicBezTo>
                    <a:pt x="30972" y="5973"/>
                    <a:pt x="31073" y="5939"/>
                    <a:pt x="31185" y="5931"/>
                  </a:cubicBezTo>
                  <a:close/>
                  <a:moveTo>
                    <a:pt x="32209" y="6484"/>
                  </a:moveTo>
                  <a:lnTo>
                    <a:pt x="32209" y="6527"/>
                  </a:lnTo>
                  <a:lnTo>
                    <a:pt x="32039" y="6527"/>
                  </a:lnTo>
                  <a:lnTo>
                    <a:pt x="32039" y="6484"/>
                  </a:lnTo>
                  <a:close/>
                  <a:moveTo>
                    <a:pt x="5205" y="7466"/>
                  </a:moveTo>
                  <a:lnTo>
                    <a:pt x="5205" y="7508"/>
                  </a:lnTo>
                  <a:lnTo>
                    <a:pt x="5034" y="7508"/>
                  </a:lnTo>
                  <a:lnTo>
                    <a:pt x="5034" y="7466"/>
                  </a:lnTo>
                  <a:close/>
                  <a:moveTo>
                    <a:pt x="4693" y="7807"/>
                  </a:moveTo>
                  <a:lnTo>
                    <a:pt x="4693" y="7850"/>
                  </a:lnTo>
                  <a:lnTo>
                    <a:pt x="4522" y="7850"/>
                  </a:lnTo>
                  <a:lnTo>
                    <a:pt x="4522" y="7807"/>
                  </a:lnTo>
                  <a:close/>
                  <a:moveTo>
                    <a:pt x="24061" y="8063"/>
                  </a:moveTo>
                  <a:lnTo>
                    <a:pt x="24061" y="8234"/>
                  </a:lnTo>
                  <a:lnTo>
                    <a:pt x="24018" y="8234"/>
                  </a:lnTo>
                  <a:lnTo>
                    <a:pt x="24018" y="8063"/>
                  </a:lnTo>
                  <a:close/>
                  <a:moveTo>
                    <a:pt x="32636" y="8575"/>
                  </a:moveTo>
                  <a:lnTo>
                    <a:pt x="32636" y="8745"/>
                  </a:lnTo>
                  <a:lnTo>
                    <a:pt x="32593" y="8745"/>
                  </a:lnTo>
                  <a:lnTo>
                    <a:pt x="32593" y="8575"/>
                  </a:lnTo>
                  <a:close/>
                  <a:moveTo>
                    <a:pt x="4096" y="8916"/>
                  </a:moveTo>
                  <a:cubicBezTo>
                    <a:pt x="4053" y="9001"/>
                    <a:pt x="3968" y="9087"/>
                    <a:pt x="3883" y="9129"/>
                  </a:cubicBezTo>
                  <a:cubicBezTo>
                    <a:pt x="3883" y="9129"/>
                    <a:pt x="3883" y="9044"/>
                    <a:pt x="3840" y="8916"/>
                  </a:cubicBezTo>
                  <a:close/>
                  <a:moveTo>
                    <a:pt x="34129" y="10068"/>
                  </a:moveTo>
                  <a:cubicBezTo>
                    <a:pt x="34129" y="10111"/>
                    <a:pt x="34129" y="10111"/>
                    <a:pt x="34129" y="10153"/>
                  </a:cubicBezTo>
                  <a:cubicBezTo>
                    <a:pt x="34044" y="10153"/>
                    <a:pt x="33958" y="10196"/>
                    <a:pt x="33873" y="10196"/>
                  </a:cubicBezTo>
                  <a:cubicBezTo>
                    <a:pt x="33873" y="10153"/>
                    <a:pt x="33873" y="10111"/>
                    <a:pt x="33873" y="10068"/>
                  </a:cubicBezTo>
                  <a:close/>
                  <a:moveTo>
                    <a:pt x="34428" y="10239"/>
                  </a:moveTo>
                  <a:cubicBezTo>
                    <a:pt x="34470" y="10324"/>
                    <a:pt x="34470" y="10409"/>
                    <a:pt x="34513" y="10495"/>
                  </a:cubicBezTo>
                  <a:lnTo>
                    <a:pt x="34342" y="10495"/>
                  </a:lnTo>
                  <a:lnTo>
                    <a:pt x="34342" y="10239"/>
                  </a:lnTo>
                  <a:close/>
                  <a:moveTo>
                    <a:pt x="35665" y="13054"/>
                  </a:moveTo>
                  <a:lnTo>
                    <a:pt x="35665" y="13140"/>
                  </a:lnTo>
                  <a:lnTo>
                    <a:pt x="35324" y="13140"/>
                  </a:lnTo>
                  <a:lnTo>
                    <a:pt x="35324" y="13054"/>
                  </a:lnTo>
                  <a:close/>
                  <a:moveTo>
                    <a:pt x="2048" y="13225"/>
                  </a:moveTo>
                  <a:lnTo>
                    <a:pt x="2048" y="13268"/>
                  </a:lnTo>
                  <a:lnTo>
                    <a:pt x="1877" y="13268"/>
                  </a:lnTo>
                  <a:lnTo>
                    <a:pt x="1877" y="13225"/>
                  </a:lnTo>
                  <a:close/>
                  <a:moveTo>
                    <a:pt x="36390" y="15486"/>
                  </a:moveTo>
                  <a:lnTo>
                    <a:pt x="36475" y="15529"/>
                  </a:lnTo>
                  <a:cubicBezTo>
                    <a:pt x="36390" y="15571"/>
                    <a:pt x="36347" y="15614"/>
                    <a:pt x="36305" y="15657"/>
                  </a:cubicBezTo>
                  <a:cubicBezTo>
                    <a:pt x="36347" y="15571"/>
                    <a:pt x="36347" y="15529"/>
                    <a:pt x="36390" y="15486"/>
                  </a:cubicBezTo>
                  <a:close/>
                  <a:moveTo>
                    <a:pt x="36305" y="15614"/>
                  </a:moveTo>
                  <a:cubicBezTo>
                    <a:pt x="36305" y="15699"/>
                    <a:pt x="36262" y="15742"/>
                    <a:pt x="36219" y="15785"/>
                  </a:cubicBezTo>
                  <a:cubicBezTo>
                    <a:pt x="36177" y="15785"/>
                    <a:pt x="36177" y="15742"/>
                    <a:pt x="36177" y="15742"/>
                  </a:cubicBezTo>
                  <a:cubicBezTo>
                    <a:pt x="36219" y="15699"/>
                    <a:pt x="36262" y="15657"/>
                    <a:pt x="36305" y="15614"/>
                  </a:cubicBezTo>
                  <a:close/>
                  <a:moveTo>
                    <a:pt x="1067" y="16510"/>
                  </a:moveTo>
                  <a:lnTo>
                    <a:pt x="1067" y="16552"/>
                  </a:lnTo>
                  <a:lnTo>
                    <a:pt x="896" y="16552"/>
                  </a:lnTo>
                  <a:lnTo>
                    <a:pt x="896" y="16510"/>
                  </a:lnTo>
                  <a:close/>
                  <a:moveTo>
                    <a:pt x="36646" y="17022"/>
                  </a:moveTo>
                  <a:lnTo>
                    <a:pt x="36646" y="17064"/>
                  </a:lnTo>
                  <a:lnTo>
                    <a:pt x="36475" y="17064"/>
                  </a:lnTo>
                  <a:lnTo>
                    <a:pt x="36475" y="17022"/>
                  </a:lnTo>
                  <a:close/>
                  <a:moveTo>
                    <a:pt x="36817" y="18302"/>
                  </a:moveTo>
                  <a:lnTo>
                    <a:pt x="36817" y="18387"/>
                  </a:lnTo>
                  <a:lnTo>
                    <a:pt x="36475" y="18387"/>
                  </a:lnTo>
                  <a:lnTo>
                    <a:pt x="36475" y="18302"/>
                  </a:lnTo>
                  <a:close/>
                  <a:moveTo>
                    <a:pt x="36817" y="18643"/>
                  </a:moveTo>
                  <a:lnTo>
                    <a:pt x="36817" y="18728"/>
                  </a:lnTo>
                  <a:lnTo>
                    <a:pt x="36646" y="18728"/>
                  </a:lnTo>
                  <a:lnTo>
                    <a:pt x="36646" y="18643"/>
                  </a:lnTo>
                  <a:close/>
                  <a:moveTo>
                    <a:pt x="36433" y="18771"/>
                  </a:moveTo>
                  <a:lnTo>
                    <a:pt x="36433" y="18941"/>
                  </a:lnTo>
                  <a:lnTo>
                    <a:pt x="36347" y="18941"/>
                  </a:lnTo>
                  <a:lnTo>
                    <a:pt x="36347" y="18771"/>
                  </a:lnTo>
                  <a:close/>
                  <a:moveTo>
                    <a:pt x="726" y="19795"/>
                  </a:moveTo>
                  <a:lnTo>
                    <a:pt x="726" y="19880"/>
                  </a:lnTo>
                  <a:lnTo>
                    <a:pt x="598" y="19880"/>
                  </a:lnTo>
                  <a:lnTo>
                    <a:pt x="598" y="19795"/>
                  </a:lnTo>
                  <a:close/>
                  <a:moveTo>
                    <a:pt x="36731" y="20904"/>
                  </a:moveTo>
                  <a:lnTo>
                    <a:pt x="36731" y="21074"/>
                  </a:lnTo>
                  <a:lnTo>
                    <a:pt x="36689" y="21074"/>
                  </a:lnTo>
                  <a:lnTo>
                    <a:pt x="36689" y="20904"/>
                  </a:lnTo>
                  <a:close/>
                  <a:moveTo>
                    <a:pt x="36603" y="21714"/>
                  </a:moveTo>
                  <a:lnTo>
                    <a:pt x="36603" y="22056"/>
                  </a:lnTo>
                  <a:lnTo>
                    <a:pt x="36518" y="22056"/>
                  </a:lnTo>
                  <a:lnTo>
                    <a:pt x="36518" y="21714"/>
                  </a:lnTo>
                  <a:close/>
                  <a:moveTo>
                    <a:pt x="683" y="23037"/>
                  </a:moveTo>
                  <a:lnTo>
                    <a:pt x="683" y="23208"/>
                  </a:lnTo>
                  <a:lnTo>
                    <a:pt x="640" y="23208"/>
                  </a:lnTo>
                  <a:lnTo>
                    <a:pt x="640" y="23037"/>
                  </a:lnTo>
                  <a:close/>
                  <a:moveTo>
                    <a:pt x="36262" y="25042"/>
                  </a:moveTo>
                  <a:lnTo>
                    <a:pt x="36262" y="25170"/>
                  </a:lnTo>
                  <a:lnTo>
                    <a:pt x="36177" y="25170"/>
                  </a:lnTo>
                  <a:lnTo>
                    <a:pt x="36177" y="25042"/>
                  </a:lnTo>
                  <a:close/>
                  <a:moveTo>
                    <a:pt x="35921" y="25810"/>
                  </a:moveTo>
                  <a:cubicBezTo>
                    <a:pt x="35963" y="25938"/>
                    <a:pt x="36006" y="26066"/>
                    <a:pt x="36006" y="26151"/>
                  </a:cubicBezTo>
                  <a:lnTo>
                    <a:pt x="35835" y="26151"/>
                  </a:lnTo>
                  <a:lnTo>
                    <a:pt x="35835" y="25895"/>
                  </a:lnTo>
                  <a:cubicBezTo>
                    <a:pt x="35878" y="25852"/>
                    <a:pt x="35878" y="25852"/>
                    <a:pt x="35921" y="25810"/>
                  </a:cubicBezTo>
                  <a:close/>
                  <a:moveTo>
                    <a:pt x="35494" y="26706"/>
                  </a:moveTo>
                  <a:lnTo>
                    <a:pt x="35494" y="26791"/>
                  </a:lnTo>
                  <a:lnTo>
                    <a:pt x="35324" y="26791"/>
                  </a:lnTo>
                  <a:lnTo>
                    <a:pt x="35324" y="26706"/>
                  </a:lnTo>
                  <a:close/>
                  <a:moveTo>
                    <a:pt x="35665" y="27218"/>
                  </a:moveTo>
                  <a:lnTo>
                    <a:pt x="35665" y="27260"/>
                  </a:lnTo>
                  <a:lnTo>
                    <a:pt x="35494" y="27260"/>
                  </a:lnTo>
                  <a:lnTo>
                    <a:pt x="35494" y="27218"/>
                  </a:lnTo>
                  <a:close/>
                  <a:moveTo>
                    <a:pt x="1579" y="27388"/>
                  </a:moveTo>
                  <a:lnTo>
                    <a:pt x="1579" y="27431"/>
                  </a:lnTo>
                  <a:lnTo>
                    <a:pt x="1408" y="27431"/>
                  </a:lnTo>
                  <a:lnTo>
                    <a:pt x="1408" y="27388"/>
                  </a:lnTo>
                  <a:close/>
                  <a:moveTo>
                    <a:pt x="1494" y="27815"/>
                  </a:moveTo>
                  <a:lnTo>
                    <a:pt x="1494" y="27986"/>
                  </a:lnTo>
                  <a:lnTo>
                    <a:pt x="1451" y="27986"/>
                  </a:lnTo>
                  <a:lnTo>
                    <a:pt x="1451" y="27815"/>
                  </a:lnTo>
                  <a:close/>
                  <a:moveTo>
                    <a:pt x="1579" y="28199"/>
                  </a:moveTo>
                  <a:lnTo>
                    <a:pt x="1579" y="28241"/>
                  </a:lnTo>
                  <a:lnTo>
                    <a:pt x="1408" y="28241"/>
                  </a:lnTo>
                  <a:lnTo>
                    <a:pt x="1408" y="28199"/>
                  </a:lnTo>
                  <a:close/>
                  <a:moveTo>
                    <a:pt x="34677" y="29762"/>
                  </a:moveTo>
                  <a:lnTo>
                    <a:pt x="34677" y="29762"/>
                  </a:lnTo>
                  <a:cubicBezTo>
                    <a:pt x="34663" y="29772"/>
                    <a:pt x="34650" y="29782"/>
                    <a:pt x="34636" y="29792"/>
                  </a:cubicBezTo>
                  <a:lnTo>
                    <a:pt x="34636" y="29792"/>
                  </a:lnTo>
                  <a:cubicBezTo>
                    <a:pt x="34650" y="29784"/>
                    <a:pt x="34667" y="29777"/>
                    <a:pt x="34684" y="29777"/>
                  </a:cubicBezTo>
                  <a:cubicBezTo>
                    <a:pt x="34681" y="29772"/>
                    <a:pt x="34679" y="29767"/>
                    <a:pt x="34677" y="29762"/>
                  </a:cubicBezTo>
                  <a:close/>
                  <a:moveTo>
                    <a:pt x="34636" y="29792"/>
                  </a:moveTo>
                  <a:cubicBezTo>
                    <a:pt x="34614" y="29804"/>
                    <a:pt x="34598" y="29820"/>
                    <a:pt x="34598" y="29820"/>
                  </a:cubicBezTo>
                  <a:cubicBezTo>
                    <a:pt x="34611" y="29810"/>
                    <a:pt x="34624" y="29801"/>
                    <a:pt x="34636" y="29792"/>
                  </a:cubicBezTo>
                  <a:close/>
                  <a:moveTo>
                    <a:pt x="22312" y="30673"/>
                  </a:moveTo>
                  <a:lnTo>
                    <a:pt x="22312" y="30716"/>
                  </a:lnTo>
                  <a:lnTo>
                    <a:pt x="22141" y="30716"/>
                  </a:lnTo>
                  <a:lnTo>
                    <a:pt x="22141" y="30673"/>
                  </a:lnTo>
                  <a:close/>
                  <a:moveTo>
                    <a:pt x="32465" y="31270"/>
                  </a:moveTo>
                  <a:lnTo>
                    <a:pt x="32465" y="31441"/>
                  </a:lnTo>
                  <a:lnTo>
                    <a:pt x="32423" y="31441"/>
                  </a:lnTo>
                  <a:lnTo>
                    <a:pt x="32423" y="31270"/>
                  </a:lnTo>
                  <a:close/>
                  <a:moveTo>
                    <a:pt x="33391" y="31287"/>
                  </a:moveTo>
                  <a:cubicBezTo>
                    <a:pt x="33514" y="31287"/>
                    <a:pt x="33553" y="31356"/>
                    <a:pt x="33404" y="31654"/>
                  </a:cubicBezTo>
                  <a:cubicBezTo>
                    <a:pt x="33318" y="31526"/>
                    <a:pt x="33276" y="31441"/>
                    <a:pt x="33190" y="31313"/>
                  </a:cubicBezTo>
                  <a:cubicBezTo>
                    <a:pt x="33268" y="31300"/>
                    <a:pt x="33337" y="31287"/>
                    <a:pt x="33391" y="31287"/>
                  </a:cubicBezTo>
                  <a:close/>
                  <a:moveTo>
                    <a:pt x="3200" y="31996"/>
                  </a:moveTo>
                  <a:lnTo>
                    <a:pt x="3200" y="32038"/>
                  </a:lnTo>
                  <a:lnTo>
                    <a:pt x="3029" y="32038"/>
                  </a:lnTo>
                  <a:lnTo>
                    <a:pt x="3029" y="31996"/>
                  </a:lnTo>
                  <a:close/>
                  <a:moveTo>
                    <a:pt x="24616" y="32977"/>
                  </a:moveTo>
                  <a:lnTo>
                    <a:pt x="24616" y="33020"/>
                  </a:lnTo>
                  <a:lnTo>
                    <a:pt x="24445" y="33020"/>
                  </a:lnTo>
                  <a:lnTo>
                    <a:pt x="24445" y="32977"/>
                  </a:lnTo>
                  <a:close/>
                  <a:moveTo>
                    <a:pt x="13695" y="33915"/>
                  </a:moveTo>
                  <a:lnTo>
                    <a:pt x="13695" y="34086"/>
                  </a:lnTo>
                  <a:lnTo>
                    <a:pt x="13652" y="34086"/>
                  </a:lnTo>
                  <a:lnTo>
                    <a:pt x="13652" y="33915"/>
                  </a:lnTo>
                  <a:close/>
                  <a:moveTo>
                    <a:pt x="30503" y="34555"/>
                  </a:moveTo>
                  <a:lnTo>
                    <a:pt x="30503" y="34726"/>
                  </a:lnTo>
                  <a:lnTo>
                    <a:pt x="30418" y="34726"/>
                  </a:lnTo>
                  <a:lnTo>
                    <a:pt x="30418" y="34555"/>
                  </a:lnTo>
                  <a:close/>
                  <a:moveTo>
                    <a:pt x="6997" y="35281"/>
                  </a:moveTo>
                  <a:lnTo>
                    <a:pt x="6997" y="35323"/>
                  </a:lnTo>
                  <a:lnTo>
                    <a:pt x="6826" y="35323"/>
                  </a:lnTo>
                  <a:lnTo>
                    <a:pt x="6826" y="35281"/>
                  </a:lnTo>
                  <a:close/>
                  <a:moveTo>
                    <a:pt x="29778" y="35238"/>
                  </a:moveTo>
                  <a:cubicBezTo>
                    <a:pt x="29820" y="35281"/>
                    <a:pt x="29863" y="35323"/>
                    <a:pt x="29906" y="35366"/>
                  </a:cubicBezTo>
                  <a:cubicBezTo>
                    <a:pt x="29820" y="35366"/>
                    <a:pt x="29778" y="35323"/>
                    <a:pt x="29735" y="35281"/>
                  </a:cubicBezTo>
                  <a:cubicBezTo>
                    <a:pt x="29735" y="35281"/>
                    <a:pt x="29778" y="35281"/>
                    <a:pt x="29778" y="35238"/>
                  </a:cubicBezTo>
                  <a:close/>
                  <a:moveTo>
                    <a:pt x="6186" y="35451"/>
                  </a:moveTo>
                  <a:lnTo>
                    <a:pt x="6186" y="35494"/>
                  </a:lnTo>
                  <a:lnTo>
                    <a:pt x="6016" y="35494"/>
                  </a:lnTo>
                  <a:lnTo>
                    <a:pt x="6016" y="35451"/>
                  </a:lnTo>
                  <a:close/>
                  <a:moveTo>
                    <a:pt x="29863" y="35409"/>
                  </a:moveTo>
                  <a:cubicBezTo>
                    <a:pt x="29948" y="35409"/>
                    <a:pt x="29991" y="35451"/>
                    <a:pt x="30034" y="35494"/>
                  </a:cubicBezTo>
                  <a:cubicBezTo>
                    <a:pt x="30034" y="35494"/>
                    <a:pt x="29991" y="35536"/>
                    <a:pt x="29991" y="35536"/>
                  </a:cubicBezTo>
                  <a:cubicBezTo>
                    <a:pt x="29948" y="35494"/>
                    <a:pt x="29906" y="35451"/>
                    <a:pt x="29863" y="35409"/>
                  </a:cubicBezTo>
                  <a:close/>
                  <a:moveTo>
                    <a:pt x="29709" y="35747"/>
                  </a:moveTo>
                  <a:lnTo>
                    <a:pt x="29709" y="35747"/>
                  </a:lnTo>
                  <a:cubicBezTo>
                    <a:pt x="29704" y="35748"/>
                    <a:pt x="29698" y="35749"/>
                    <a:pt x="29692" y="35750"/>
                  </a:cubicBezTo>
                  <a:cubicBezTo>
                    <a:pt x="29699" y="35750"/>
                    <a:pt x="29705" y="35749"/>
                    <a:pt x="29709" y="35747"/>
                  </a:cubicBezTo>
                  <a:close/>
                  <a:moveTo>
                    <a:pt x="28540" y="35579"/>
                  </a:moveTo>
                  <a:cubicBezTo>
                    <a:pt x="28540" y="35792"/>
                    <a:pt x="28540" y="35963"/>
                    <a:pt x="28583" y="36176"/>
                  </a:cubicBezTo>
                  <a:lnTo>
                    <a:pt x="28412" y="36176"/>
                  </a:lnTo>
                  <a:lnTo>
                    <a:pt x="28412" y="35579"/>
                  </a:lnTo>
                  <a:close/>
                  <a:moveTo>
                    <a:pt x="27858" y="36048"/>
                  </a:moveTo>
                  <a:lnTo>
                    <a:pt x="27858" y="36219"/>
                  </a:lnTo>
                  <a:lnTo>
                    <a:pt x="27815" y="36219"/>
                  </a:lnTo>
                  <a:lnTo>
                    <a:pt x="27815" y="36048"/>
                  </a:lnTo>
                  <a:close/>
                  <a:moveTo>
                    <a:pt x="8959" y="37243"/>
                  </a:moveTo>
                  <a:lnTo>
                    <a:pt x="8959" y="37328"/>
                  </a:lnTo>
                  <a:lnTo>
                    <a:pt x="8831" y="37328"/>
                  </a:lnTo>
                  <a:lnTo>
                    <a:pt x="8831" y="37243"/>
                  </a:lnTo>
                  <a:close/>
                  <a:moveTo>
                    <a:pt x="12585" y="37755"/>
                  </a:moveTo>
                  <a:lnTo>
                    <a:pt x="12585" y="37798"/>
                  </a:lnTo>
                  <a:lnTo>
                    <a:pt x="12415" y="37798"/>
                  </a:lnTo>
                  <a:lnTo>
                    <a:pt x="12415" y="37755"/>
                  </a:lnTo>
                  <a:close/>
                  <a:moveTo>
                    <a:pt x="12415" y="38395"/>
                  </a:moveTo>
                  <a:lnTo>
                    <a:pt x="12415" y="38480"/>
                  </a:lnTo>
                  <a:lnTo>
                    <a:pt x="12287" y="38480"/>
                  </a:lnTo>
                  <a:lnTo>
                    <a:pt x="12287" y="38395"/>
                  </a:lnTo>
                  <a:close/>
                  <a:moveTo>
                    <a:pt x="23421" y="38352"/>
                  </a:moveTo>
                  <a:lnTo>
                    <a:pt x="23421" y="38523"/>
                  </a:lnTo>
                  <a:lnTo>
                    <a:pt x="23336" y="38523"/>
                  </a:lnTo>
                  <a:lnTo>
                    <a:pt x="23336" y="38352"/>
                  </a:lnTo>
                  <a:close/>
                  <a:moveTo>
                    <a:pt x="21928" y="38523"/>
                  </a:moveTo>
                  <a:lnTo>
                    <a:pt x="21928" y="38693"/>
                  </a:lnTo>
                  <a:lnTo>
                    <a:pt x="21885" y="38693"/>
                  </a:lnTo>
                  <a:lnTo>
                    <a:pt x="21885" y="38523"/>
                  </a:lnTo>
                  <a:close/>
                  <a:moveTo>
                    <a:pt x="18131" y="0"/>
                  </a:moveTo>
                  <a:cubicBezTo>
                    <a:pt x="17875" y="43"/>
                    <a:pt x="17619" y="128"/>
                    <a:pt x="17363" y="171"/>
                  </a:cubicBezTo>
                  <a:cubicBezTo>
                    <a:pt x="17321" y="213"/>
                    <a:pt x="17278" y="256"/>
                    <a:pt x="17278" y="299"/>
                  </a:cubicBezTo>
                  <a:cubicBezTo>
                    <a:pt x="17235" y="256"/>
                    <a:pt x="17235" y="213"/>
                    <a:pt x="17193" y="171"/>
                  </a:cubicBezTo>
                  <a:cubicBezTo>
                    <a:pt x="17165" y="167"/>
                    <a:pt x="17138" y="165"/>
                    <a:pt x="17110" y="165"/>
                  </a:cubicBezTo>
                  <a:cubicBezTo>
                    <a:pt x="16860" y="165"/>
                    <a:pt x="16590" y="304"/>
                    <a:pt x="16369" y="304"/>
                  </a:cubicBezTo>
                  <a:cubicBezTo>
                    <a:pt x="16345" y="304"/>
                    <a:pt x="16320" y="303"/>
                    <a:pt x="16297" y="299"/>
                  </a:cubicBezTo>
                  <a:cubicBezTo>
                    <a:pt x="16238" y="284"/>
                    <a:pt x="16182" y="278"/>
                    <a:pt x="16127" y="278"/>
                  </a:cubicBezTo>
                  <a:cubicBezTo>
                    <a:pt x="15921" y="278"/>
                    <a:pt x="15746" y="362"/>
                    <a:pt x="15577" y="362"/>
                  </a:cubicBezTo>
                  <a:cubicBezTo>
                    <a:pt x="15532" y="362"/>
                    <a:pt x="15488" y="356"/>
                    <a:pt x="15444" y="341"/>
                  </a:cubicBezTo>
                  <a:cubicBezTo>
                    <a:pt x="15401" y="512"/>
                    <a:pt x="15358" y="555"/>
                    <a:pt x="15358" y="725"/>
                  </a:cubicBezTo>
                  <a:cubicBezTo>
                    <a:pt x="15230" y="555"/>
                    <a:pt x="15102" y="427"/>
                    <a:pt x="15060" y="341"/>
                  </a:cubicBezTo>
                  <a:cubicBezTo>
                    <a:pt x="14804" y="427"/>
                    <a:pt x="14633" y="512"/>
                    <a:pt x="14420" y="555"/>
                  </a:cubicBezTo>
                  <a:cubicBezTo>
                    <a:pt x="14420" y="725"/>
                    <a:pt x="14377" y="853"/>
                    <a:pt x="14334" y="1152"/>
                  </a:cubicBezTo>
                  <a:lnTo>
                    <a:pt x="14334" y="1323"/>
                  </a:lnTo>
                  <a:lnTo>
                    <a:pt x="14292" y="1323"/>
                  </a:lnTo>
                  <a:lnTo>
                    <a:pt x="14292" y="1152"/>
                  </a:lnTo>
                  <a:lnTo>
                    <a:pt x="14334" y="1152"/>
                  </a:lnTo>
                  <a:cubicBezTo>
                    <a:pt x="14164" y="896"/>
                    <a:pt x="14078" y="811"/>
                    <a:pt x="14036" y="725"/>
                  </a:cubicBezTo>
                  <a:cubicBezTo>
                    <a:pt x="13865" y="853"/>
                    <a:pt x="13737" y="1024"/>
                    <a:pt x="13567" y="1195"/>
                  </a:cubicBezTo>
                  <a:cubicBezTo>
                    <a:pt x="13439" y="1109"/>
                    <a:pt x="13396" y="1024"/>
                    <a:pt x="13311" y="939"/>
                  </a:cubicBezTo>
                  <a:cubicBezTo>
                    <a:pt x="12841" y="1195"/>
                    <a:pt x="12372" y="1536"/>
                    <a:pt x="11817" y="1536"/>
                  </a:cubicBezTo>
                  <a:cubicBezTo>
                    <a:pt x="10794" y="2048"/>
                    <a:pt x="9684" y="2517"/>
                    <a:pt x="8917" y="3456"/>
                  </a:cubicBezTo>
                  <a:cubicBezTo>
                    <a:pt x="8789" y="3456"/>
                    <a:pt x="8661" y="3456"/>
                    <a:pt x="8490" y="3498"/>
                  </a:cubicBezTo>
                  <a:cubicBezTo>
                    <a:pt x="8362" y="3712"/>
                    <a:pt x="8234" y="3967"/>
                    <a:pt x="8106" y="4181"/>
                  </a:cubicBezTo>
                  <a:cubicBezTo>
                    <a:pt x="7935" y="4309"/>
                    <a:pt x="7807" y="4437"/>
                    <a:pt x="7679" y="4522"/>
                  </a:cubicBezTo>
                  <a:cubicBezTo>
                    <a:pt x="7509" y="4607"/>
                    <a:pt x="7338" y="4607"/>
                    <a:pt x="7125" y="4693"/>
                  </a:cubicBezTo>
                  <a:lnTo>
                    <a:pt x="7125" y="5077"/>
                  </a:lnTo>
                  <a:cubicBezTo>
                    <a:pt x="6954" y="5119"/>
                    <a:pt x="6826" y="5119"/>
                    <a:pt x="6783" y="5119"/>
                  </a:cubicBezTo>
                  <a:cubicBezTo>
                    <a:pt x="6357" y="5418"/>
                    <a:pt x="6144" y="5845"/>
                    <a:pt x="5674" y="6015"/>
                  </a:cubicBezTo>
                  <a:lnTo>
                    <a:pt x="5674" y="6356"/>
                  </a:lnTo>
                  <a:cubicBezTo>
                    <a:pt x="5205" y="6655"/>
                    <a:pt x="4778" y="7039"/>
                    <a:pt x="4650" y="7551"/>
                  </a:cubicBezTo>
                  <a:cubicBezTo>
                    <a:pt x="4522" y="7594"/>
                    <a:pt x="4437" y="7594"/>
                    <a:pt x="4352" y="7636"/>
                  </a:cubicBezTo>
                  <a:lnTo>
                    <a:pt x="4352" y="8020"/>
                  </a:lnTo>
                  <a:cubicBezTo>
                    <a:pt x="4224" y="8063"/>
                    <a:pt x="4181" y="8063"/>
                    <a:pt x="4053" y="8106"/>
                  </a:cubicBezTo>
                  <a:lnTo>
                    <a:pt x="4053" y="8660"/>
                  </a:lnTo>
                  <a:cubicBezTo>
                    <a:pt x="3413" y="8831"/>
                    <a:pt x="3413" y="9343"/>
                    <a:pt x="3328" y="9897"/>
                  </a:cubicBezTo>
                  <a:cubicBezTo>
                    <a:pt x="3200" y="9983"/>
                    <a:pt x="3029" y="10153"/>
                    <a:pt x="2944" y="10239"/>
                  </a:cubicBezTo>
                  <a:cubicBezTo>
                    <a:pt x="2987" y="10409"/>
                    <a:pt x="2987" y="10537"/>
                    <a:pt x="3072" y="10793"/>
                  </a:cubicBezTo>
                  <a:cubicBezTo>
                    <a:pt x="2901" y="10623"/>
                    <a:pt x="2859" y="10580"/>
                    <a:pt x="2816" y="10537"/>
                  </a:cubicBezTo>
                  <a:cubicBezTo>
                    <a:pt x="2517" y="11049"/>
                    <a:pt x="2347" y="11561"/>
                    <a:pt x="2389" y="12158"/>
                  </a:cubicBezTo>
                  <a:cubicBezTo>
                    <a:pt x="2261" y="12158"/>
                    <a:pt x="2176" y="12201"/>
                    <a:pt x="2133" y="12201"/>
                  </a:cubicBezTo>
                  <a:cubicBezTo>
                    <a:pt x="2048" y="12500"/>
                    <a:pt x="1920" y="12756"/>
                    <a:pt x="1835" y="13012"/>
                  </a:cubicBezTo>
                  <a:cubicBezTo>
                    <a:pt x="1749" y="13140"/>
                    <a:pt x="1622" y="13310"/>
                    <a:pt x="1622" y="13438"/>
                  </a:cubicBezTo>
                  <a:cubicBezTo>
                    <a:pt x="1494" y="14121"/>
                    <a:pt x="1494" y="14121"/>
                    <a:pt x="1280" y="14419"/>
                  </a:cubicBezTo>
                  <a:cubicBezTo>
                    <a:pt x="1323" y="14462"/>
                    <a:pt x="1366" y="14547"/>
                    <a:pt x="1408" y="14590"/>
                  </a:cubicBezTo>
                  <a:cubicBezTo>
                    <a:pt x="1280" y="14675"/>
                    <a:pt x="1195" y="14803"/>
                    <a:pt x="1024" y="14931"/>
                  </a:cubicBezTo>
                  <a:cubicBezTo>
                    <a:pt x="1110" y="15187"/>
                    <a:pt x="1152" y="15443"/>
                    <a:pt x="1238" y="15742"/>
                  </a:cubicBezTo>
                  <a:cubicBezTo>
                    <a:pt x="854" y="16083"/>
                    <a:pt x="555" y="16510"/>
                    <a:pt x="854" y="17064"/>
                  </a:cubicBezTo>
                  <a:cubicBezTo>
                    <a:pt x="640" y="17491"/>
                    <a:pt x="640" y="17576"/>
                    <a:pt x="555" y="18472"/>
                  </a:cubicBezTo>
                  <a:cubicBezTo>
                    <a:pt x="555" y="18728"/>
                    <a:pt x="470" y="18984"/>
                    <a:pt x="427" y="19240"/>
                  </a:cubicBezTo>
                  <a:cubicBezTo>
                    <a:pt x="342" y="19539"/>
                    <a:pt x="555" y="19923"/>
                    <a:pt x="256" y="20179"/>
                  </a:cubicBezTo>
                  <a:cubicBezTo>
                    <a:pt x="555" y="20349"/>
                    <a:pt x="128" y="20563"/>
                    <a:pt x="256" y="20776"/>
                  </a:cubicBezTo>
                  <a:cubicBezTo>
                    <a:pt x="342" y="20989"/>
                    <a:pt x="128" y="21245"/>
                    <a:pt x="384" y="21458"/>
                  </a:cubicBezTo>
                  <a:cubicBezTo>
                    <a:pt x="214" y="21757"/>
                    <a:pt x="640" y="22184"/>
                    <a:pt x="256" y="22482"/>
                  </a:cubicBezTo>
                  <a:cubicBezTo>
                    <a:pt x="512" y="22738"/>
                    <a:pt x="0" y="23165"/>
                    <a:pt x="384" y="23421"/>
                  </a:cubicBezTo>
                  <a:cubicBezTo>
                    <a:pt x="214" y="23719"/>
                    <a:pt x="470" y="23975"/>
                    <a:pt x="427" y="24274"/>
                  </a:cubicBezTo>
                  <a:cubicBezTo>
                    <a:pt x="384" y="24573"/>
                    <a:pt x="512" y="24871"/>
                    <a:pt x="598" y="25170"/>
                  </a:cubicBezTo>
                  <a:cubicBezTo>
                    <a:pt x="640" y="25213"/>
                    <a:pt x="683" y="25255"/>
                    <a:pt x="768" y="25298"/>
                  </a:cubicBezTo>
                  <a:cubicBezTo>
                    <a:pt x="683" y="25469"/>
                    <a:pt x="640" y="25639"/>
                    <a:pt x="555" y="25767"/>
                  </a:cubicBezTo>
                  <a:cubicBezTo>
                    <a:pt x="726" y="25852"/>
                    <a:pt x="811" y="25852"/>
                    <a:pt x="811" y="25895"/>
                  </a:cubicBezTo>
                  <a:cubicBezTo>
                    <a:pt x="768" y="26151"/>
                    <a:pt x="768" y="26407"/>
                    <a:pt x="726" y="26620"/>
                  </a:cubicBezTo>
                  <a:cubicBezTo>
                    <a:pt x="896" y="26663"/>
                    <a:pt x="982" y="26706"/>
                    <a:pt x="1067" y="26748"/>
                  </a:cubicBezTo>
                  <a:cubicBezTo>
                    <a:pt x="1024" y="27047"/>
                    <a:pt x="1195" y="27346"/>
                    <a:pt x="939" y="27559"/>
                  </a:cubicBezTo>
                  <a:cubicBezTo>
                    <a:pt x="1024" y="27900"/>
                    <a:pt x="1366" y="28199"/>
                    <a:pt x="1110" y="28583"/>
                  </a:cubicBezTo>
                  <a:cubicBezTo>
                    <a:pt x="1238" y="28796"/>
                    <a:pt x="1408" y="28967"/>
                    <a:pt x="1494" y="29180"/>
                  </a:cubicBezTo>
                  <a:cubicBezTo>
                    <a:pt x="1622" y="29351"/>
                    <a:pt x="1664" y="29564"/>
                    <a:pt x="1749" y="29777"/>
                  </a:cubicBezTo>
                  <a:cubicBezTo>
                    <a:pt x="2091" y="29905"/>
                    <a:pt x="2048" y="30289"/>
                    <a:pt x="2261" y="30503"/>
                  </a:cubicBezTo>
                  <a:cubicBezTo>
                    <a:pt x="2176" y="30588"/>
                    <a:pt x="2133" y="30630"/>
                    <a:pt x="2048" y="30716"/>
                  </a:cubicBezTo>
                  <a:cubicBezTo>
                    <a:pt x="2176" y="30844"/>
                    <a:pt x="2304" y="30929"/>
                    <a:pt x="2389" y="31014"/>
                  </a:cubicBezTo>
                  <a:cubicBezTo>
                    <a:pt x="2304" y="31526"/>
                    <a:pt x="2645" y="31868"/>
                    <a:pt x="2816" y="32252"/>
                  </a:cubicBezTo>
                  <a:cubicBezTo>
                    <a:pt x="2901" y="32294"/>
                    <a:pt x="2987" y="32294"/>
                    <a:pt x="3029" y="32294"/>
                  </a:cubicBezTo>
                  <a:cubicBezTo>
                    <a:pt x="3029" y="32508"/>
                    <a:pt x="3072" y="32721"/>
                    <a:pt x="3072" y="32892"/>
                  </a:cubicBezTo>
                  <a:cubicBezTo>
                    <a:pt x="3200" y="32934"/>
                    <a:pt x="3285" y="32934"/>
                    <a:pt x="3371" y="32977"/>
                  </a:cubicBezTo>
                  <a:cubicBezTo>
                    <a:pt x="3328" y="33275"/>
                    <a:pt x="3413" y="33446"/>
                    <a:pt x="3669" y="33574"/>
                  </a:cubicBezTo>
                  <a:cubicBezTo>
                    <a:pt x="3883" y="33702"/>
                    <a:pt x="4181" y="33873"/>
                    <a:pt x="4181" y="34001"/>
                  </a:cubicBezTo>
                  <a:cubicBezTo>
                    <a:pt x="4138" y="34427"/>
                    <a:pt x="4437" y="34513"/>
                    <a:pt x="4736" y="34683"/>
                  </a:cubicBezTo>
                  <a:cubicBezTo>
                    <a:pt x="4650" y="34811"/>
                    <a:pt x="4608" y="34897"/>
                    <a:pt x="4565" y="35025"/>
                  </a:cubicBezTo>
                  <a:cubicBezTo>
                    <a:pt x="4608" y="34982"/>
                    <a:pt x="4650" y="34939"/>
                    <a:pt x="4693" y="34939"/>
                  </a:cubicBezTo>
                  <a:cubicBezTo>
                    <a:pt x="4693" y="35025"/>
                    <a:pt x="4736" y="35153"/>
                    <a:pt x="4778" y="35323"/>
                  </a:cubicBezTo>
                  <a:cubicBezTo>
                    <a:pt x="4864" y="35110"/>
                    <a:pt x="4864" y="35025"/>
                    <a:pt x="4906" y="34897"/>
                  </a:cubicBezTo>
                  <a:cubicBezTo>
                    <a:pt x="4992" y="35025"/>
                    <a:pt x="5077" y="35153"/>
                    <a:pt x="5120" y="35281"/>
                  </a:cubicBezTo>
                  <a:cubicBezTo>
                    <a:pt x="5290" y="35195"/>
                    <a:pt x="5376" y="35153"/>
                    <a:pt x="5546" y="35067"/>
                  </a:cubicBezTo>
                  <a:lnTo>
                    <a:pt x="5546" y="35067"/>
                  </a:lnTo>
                  <a:cubicBezTo>
                    <a:pt x="5504" y="35281"/>
                    <a:pt x="5418" y="35409"/>
                    <a:pt x="5418" y="35409"/>
                  </a:cubicBezTo>
                  <a:cubicBezTo>
                    <a:pt x="5504" y="35536"/>
                    <a:pt x="5546" y="35664"/>
                    <a:pt x="5589" y="35750"/>
                  </a:cubicBezTo>
                  <a:cubicBezTo>
                    <a:pt x="5674" y="35664"/>
                    <a:pt x="5717" y="35622"/>
                    <a:pt x="5802" y="35536"/>
                  </a:cubicBezTo>
                  <a:cubicBezTo>
                    <a:pt x="5845" y="35750"/>
                    <a:pt x="5845" y="35878"/>
                    <a:pt x="5888" y="36048"/>
                  </a:cubicBezTo>
                  <a:cubicBezTo>
                    <a:pt x="6058" y="36048"/>
                    <a:pt x="6272" y="36048"/>
                    <a:pt x="6272" y="36091"/>
                  </a:cubicBezTo>
                  <a:cubicBezTo>
                    <a:pt x="6357" y="36432"/>
                    <a:pt x="6655" y="36390"/>
                    <a:pt x="6826" y="36560"/>
                  </a:cubicBezTo>
                  <a:cubicBezTo>
                    <a:pt x="6826" y="36432"/>
                    <a:pt x="6826" y="36347"/>
                    <a:pt x="6869" y="36262"/>
                  </a:cubicBezTo>
                  <a:cubicBezTo>
                    <a:pt x="6869" y="36219"/>
                    <a:pt x="6911" y="36219"/>
                    <a:pt x="6954" y="36176"/>
                  </a:cubicBezTo>
                  <a:cubicBezTo>
                    <a:pt x="6997" y="36304"/>
                    <a:pt x="7039" y="36432"/>
                    <a:pt x="7082" y="36518"/>
                  </a:cubicBezTo>
                  <a:cubicBezTo>
                    <a:pt x="7039" y="36518"/>
                    <a:pt x="6954" y="36560"/>
                    <a:pt x="6826" y="36560"/>
                  </a:cubicBezTo>
                  <a:cubicBezTo>
                    <a:pt x="6883" y="36712"/>
                    <a:pt x="6974" y="36737"/>
                    <a:pt x="7079" y="36737"/>
                  </a:cubicBezTo>
                  <a:cubicBezTo>
                    <a:pt x="7132" y="36737"/>
                    <a:pt x="7188" y="36731"/>
                    <a:pt x="7246" y="36731"/>
                  </a:cubicBezTo>
                  <a:cubicBezTo>
                    <a:pt x="7333" y="36731"/>
                    <a:pt x="7423" y="36745"/>
                    <a:pt x="7509" y="36816"/>
                  </a:cubicBezTo>
                  <a:cubicBezTo>
                    <a:pt x="7637" y="36944"/>
                    <a:pt x="7765" y="37158"/>
                    <a:pt x="7935" y="37371"/>
                  </a:cubicBezTo>
                  <a:cubicBezTo>
                    <a:pt x="7970" y="37367"/>
                    <a:pt x="8004" y="37364"/>
                    <a:pt x="8037" y="37364"/>
                  </a:cubicBezTo>
                  <a:cubicBezTo>
                    <a:pt x="8336" y="37364"/>
                    <a:pt x="8592" y="37533"/>
                    <a:pt x="8746" y="37840"/>
                  </a:cubicBezTo>
                  <a:cubicBezTo>
                    <a:pt x="8789" y="37755"/>
                    <a:pt x="8831" y="37670"/>
                    <a:pt x="8917" y="37456"/>
                  </a:cubicBezTo>
                  <a:cubicBezTo>
                    <a:pt x="9044" y="37755"/>
                    <a:pt x="9130" y="38011"/>
                    <a:pt x="9258" y="38224"/>
                  </a:cubicBezTo>
                  <a:cubicBezTo>
                    <a:pt x="9556" y="38053"/>
                    <a:pt x="9812" y="37883"/>
                    <a:pt x="10068" y="37712"/>
                  </a:cubicBezTo>
                  <a:cubicBezTo>
                    <a:pt x="10111" y="37755"/>
                    <a:pt x="10154" y="37755"/>
                    <a:pt x="10154" y="37798"/>
                  </a:cubicBezTo>
                  <a:cubicBezTo>
                    <a:pt x="10068" y="37968"/>
                    <a:pt x="9940" y="38139"/>
                    <a:pt x="9770" y="38395"/>
                  </a:cubicBezTo>
                  <a:cubicBezTo>
                    <a:pt x="9876" y="38363"/>
                    <a:pt x="9980" y="38355"/>
                    <a:pt x="10082" y="38355"/>
                  </a:cubicBezTo>
                  <a:cubicBezTo>
                    <a:pt x="10183" y="38355"/>
                    <a:pt x="10282" y="38363"/>
                    <a:pt x="10378" y="38363"/>
                  </a:cubicBezTo>
                  <a:cubicBezTo>
                    <a:pt x="10570" y="38363"/>
                    <a:pt x="10751" y="38331"/>
                    <a:pt x="10922" y="38139"/>
                  </a:cubicBezTo>
                  <a:cubicBezTo>
                    <a:pt x="11092" y="38352"/>
                    <a:pt x="11220" y="38523"/>
                    <a:pt x="11306" y="38651"/>
                  </a:cubicBezTo>
                  <a:cubicBezTo>
                    <a:pt x="11561" y="38693"/>
                    <a:pt x="11732" y="38779"/>
                    <a:pt x="11903" y="38821"/>
                  </a:cubicBezTo>
                  <a:cubicBezTo>
                    <a:pt x="11945" y="38779"/>
                    <a:pt x="12031" y="38736"/>
                    <a:pt x="12116" y="38651"/>
                  </a:cubicBezTo>
                  <a:cubicBezTo>
                    <a:pt x="12244" y="38779"/>
                    <a:pt x="12415" y="38907"/>
                    <a:pt x="12500" y="38992"/>
                  </a:cubicBezTo>
                  <a:lnTo>
                    <a:pt x="13055" y="38992"/>
                  </a:lnTo>
                  <a:cubicBezTo>
                    <a:pt x="13097" y="38864"/>
                    <a:pt x="13097" y="38779"/>
                    <a:pt x="13140" y="38693"/>
                  </a:cubicBezTo>
                  <a:cubicBezTo>
                    <a:pt x="13225" y="38693"/>
                    <a:pt x="13311" y="38693"/>
                    <a:pt x="13439" y="38736"/>
                  </a:cubicBezTo>
                  <a:cubicBezTo>
                    <a:pt x="13353" y="38821"/>
                    <a:pt x="13311" y="38864"/>
                    <a:pt x="13268" y="38949"/>
                  </a:cubicBezTo>
                  <a:cubicBezTo>
                    <a:pt x="13464" y="38982"/>
                    <a:pt x="13635" y="39190"/>
                    <a:pt x="13838" y="39190"/>
                  </a:cubicBezTo>
                  <a:cubicBezTo>
                    <a:pt x="13900" y="39190"/>
                    <a:pt x="13966" y="39170"/>
                    <a:pt x="14036" y="39120"/>
                  </a:cubicBezTo>
                  <a:cubicBezTo>
                    <a:pt x="14078" y="38992"/>
                    <a:pt x="14121" y="38821"/>
                    <a:pt x="14121" y="38651"/>
                  </a:cubicBezTo>
                  <a:cubicBezTo>
                    <a:pt x="14249" y="38864"/>
                    <a:pt x="14377" y="39035"/>
                    <a:pt x="14462" y="39205"/>
                  </a:cubicBezTo>
                  <a:cubicBezTo>
                    <a:pt x="14590" y="39120"/>
                    <a:pt x="14633" y="39077"/>
                    <a:pt x="14676" y="38992"/>
                  </a:cubicBezTo>
                  <a:cubicBezTo>
                    <a:pt x="14846" y="39077"/>
                    <a:pt x="15017" y="39120"/>
                    <a:pt x="15188" y="39205"/>
                  </a:cubicBezTo>
                  <a:cubicBezTo>
                    <a:pt x="15230" y="39035"/>
                    <a:pt x="15273" y="38949"/>
                    <a:pt x="15316" y="38821"/>
                  </a:cubicBezTo>
                  <a:cubicBezTo>
                    <a:pt x="15358" y="38949"/>
                    <a:pt x="15401" y="39077"/>
                    <a:pt x="15486" y="39205"/>
                  </a:cubicBezTo>
                  <a:cubicBezTo>
                    <a:pt x="15614" y="39163"/>
                    <a:pt x="15700" y="39077"/>
                    <a:pt x="15828" y="39035"/>
                  </a:cubicBezTo>
                  <a:cubicBezTo>
                    <a:pt x="16126" y="39163"/>
                    <a:pt x="16425" y="39333"/>
                    <a:pt x="16723" y="39504"/>
                  </a:cubicBezTo>
                  <a:cubicBezTo>
                    <a:pt x="16809" y="39461"/>
                    <a:pt x="16937" y="39419"/>
                    <a:pt x="17022" y="39333"/>
                  </a:cubicBezTo>
                  <a:cubicBezTo>
                    <a:pt x="17150" y="39376"/>
                    <a:pt x="17278" y="39461"/>
                    <a:pt x="17363" y="39504"/>
                  </a:cubicBezTo>
                  <a:cubicBezTo>
                    <a:pt x="17406" y="39461"/>
                    <a:pt x="17449" y="39419"/>
                    <a:pt x="17491" y="39376"/>
                  </a:cubicBezTo>
                  <a:cubicBezTo>
                    <a:pt x="17491" y="39419"/>
                    <a:pt x="17534" y="39461"/>
                    <a:pt x="17534" y="39504"/>
                  </a:cubicBezTo>
                  <a:cubicBezTo>
                    <a:pt x="17662" y="39419"/>
                    <a:pt x="17833" y="39291"/>
                    <a:pt x="18046" y="39163"/>
                  </a:cubicBezTo>
                  <a:cubicBezTo>
                    <a:pt x="18174" y="39291"/>
                    <a:pt x="18345" y="39461"/>
                    <a:pt x="18473" y="39589"/>
                  </a:cubicBezTo>
                  <a:cubicBezTo>
                    <a:pt x="18515" y="39547"/>
                    <a:pt x="18558" y="39461"/>
                    <a:pt x="18601" y="39291"/>
                  </a:cubicBezTo>
                  <a:cubicBezTo>
                    <a:pt x="18814" y="39376"/>
                    <a:pt x="19027" y="39419"/>
                    <a:pt x="19240" y="39504"/>
                  </a:cubicBezTo>
                  <a:cubicBezTo>
                    <a:pt x="19326" y="39461"/>
                    <a:pt x="19454" y="39376"/>
                    <a:pt x="19539" y="39333"/>
                  </a:cubicBezTo>
                  <a:cubicBezTo>
                    <a:pt x="19624" y="39376"/>
                    <a:pt x="19710" y="39461"/>
                    <a:pt x="19795" y="39504"/>
                  </a:cubicBezTo>
                  <a:cubicBezTo>
                    <a:pt x="19838" y="39376"/>
                    <a:pt x="19880" y="39291"/>
                    <a:pt x="19880" y="39205"/>
                  </a:cubicBezTo>
                  <a:cubicBezTo>
                    <a:pt x="20008" y="39248"/>
                    <a:pt x="20094" y="39291"/>
                    <a:pt x="20179" y="39333"/>
                  </a:cubicBezTo>
                  <a:cubicBezTo>
                    <a:pt x="20307" y="39248"/>
                    <a:pt x="20435" y="39120"/>
                    <a:pt x="20563" y="39035"/>
                  </a:cubicBezTo>
                  <a:cubicBezTo>
                    <a:pt x="20674" y="39146"/>
                    <a:pt x="20785" y="39193"/>
                    <a:pt x="20896" y="39193"/>
                  </a:cubicBezTo>
                  <a:cubicBezTo>
                    <a:pt x="21041" y="39193"/>
                    <a:pt x="21186" y="39113"/>
                    <a:pt x="21331" y="38992"/>
                  </a:cubicBezTo>
                  <a:cubicBezTo>
                    <a:pt x="21480" y="39081"/>
                    <a:pt x="21608" y="39192"/>
                    <a:pt x="21759" y="39192"/>
                  </a:cubicBezTo>
                  <a:cubicBezTo>
                    <a:pt x="21824" y="39192"/>
                    <a:pt x="21894" y="39171"/>
                    <a:pt x="21971" y="39120"/>
                  </a:cubicBezTo>
                  <a:cubicBezTo>
                    <a:pt x="21928" y="39035"/>
                    <a:pt x="21885" y="38992"/>
                    <a:pt x="21800" y="38949"/>
                  </a:cubicBezTo>
                  <a:cubicBezTo>
                    <a:pt x="21880" y="38858"/>
                    <a:pt x="21960" y="38828"/>
                    <a:pt x="22041" y="38828"/>
                  </a:cubicBezTo>
                  <a:cubicBezTo>
                    <a:pt x="22197" y="38828"/>
                    <a:pt x="22356" y="38939"/>
                    <a:pt x="22523" y="38939"/>
                  </a:cubicBezTo>
                  <a:cubicBezTo>
                    <a:pt x="22593" y="38939"/>
                    <a:pt x="22665" y="38919"/>
                    <a:pt x="22739" y="38864"/>
                  </a:cubicBezTo>
                  <a:cubicBezTo>
                    <a:pt x="22952" y="38693"/>
                    <a:pt x="23336" y="38779"/>
                    <a:pt x="23592" y="38608"/>
                  </a:cubicBezTo>
                  <a:cubicBezTo>
                    <a:pt x="23890" y="38437"/>
                    <a:pt x="24402" y="38736"/>
                    <a:pt x="24445" y="38139"/>
                  </a:cubicBezTo>
                  <a:cubicBezTo>
                    <a:pt x="24402" y="38096"/>
                    <a:pt x="24360" y="38011"/>
                    <a:pt x="24317" y="37925"/>
                  </a:cubicBezTo>
                  <a:lnTo>
                    <a:pt x="24573" y="37670"/>
                  </a:lnTo>
                  <a:cubicBezTo>
                    <a:pt x="24616" y="37883"/>
                    <a:pt x="24616" y="38053"/>
                    <a:pt x="24701" y="38309"/>
                  </a:cubicBezTo>
                  <a:cubicBezTo>
                    <a:pt x="24872" y="38096"/>
                    <a:pt x="24957" y="37968"/>
                    <a:pt x="25085" y="37840"/>
                  </a:cubicBezTo>
                  <a:cubicBezTo>
                    <a:pt x="25170" y="37883"/>
                    <a:pt x="25256" y="37925"/>
                    <a:pt x="25341" y="38011"/>
                  </a:cubicBezTo>
                  <a:cubicBezTo>
                    <a:pt x="25725" y="37883"/>
                    <a:pt x="26151" y="37755"/>
                    <a:pt x="26578" y="37584"/>
                  </a:cubicBezTo>
                  <a:cubicBezTo>
                    <a:pt x="26578" y="37584"/>
                    <a:pt x="26621" y="37627"/>
                    <a:pt x="26706" y="37712"/>
                  </a:cubicBezTo>
                  <a:cubicBezTo>
                    <a:pt x="26877" y="37499"/>
                    <a:pt x="27005" y="37286"/>
                    <a:pt x="27175" y="37072"/>
                  </a:cubicBezTo>
                  <a:cubicBezTo>
                    <a:pt x="27303" y="37158"/>
                    <a:pt x="27431" y="37286"/>
                    <a:pt x="27645" y="37456"/>
                  </a:cubicBezTo>
                  <a:cubicBezTo>
                    <a:pt x="27815" y="37030"/>
                    <a:pt x="28199" y="36859"/>
                    <a:pt x="28455" y="36560"/>
                  </a:cubicBezTo>
                  <a:cubicBezTo>
                    <a:pt x="28668" y="36560"/>
                    <a:pt x="28839" y="36560"/>
                    <a:pt x="29052" y="36518"/>
                  </a:cubicBezTo>
                  <a:cubicBezTo>
                    <a:pt x="29052" y="36390"/>
                    <a:pt x="29052" y="36262"/>
                    <a:pt x="29095" y="36134"/>
                  </a:cubicBezTo>
                  <a:cubicBezTo>
                    <a:pt x="29223" y="36048"/>
                    <a:pt x="29351" y="35963"/>
                    <a:pt x="29479" y="35920"/>
                  </a:cubicBezTo>
                  <a:cubicBezTo>
                    <a:pt x="29607" y="35963"/>
                    <a:pt x="29735" y="36006"/>
                    <a:pt x="29906" y="36091"/>
                  </a:cubicBezTo>
                  <a:cubicBezTo>
                    <a:pt x="29820" y="35878"/>
                    <a:pt x="29778" y="35792"/>
                    <a:pt x="29692" y="35750"/>
                  </a:cubicBezTo>
                  <a:cubicBezTo>
                    <a:pt x="29650" y="35707"/>
                    <a:pt x="29607" y="35664"/>
                    <a:pt x="29564" y="35622"/>
                  </a:cubicBezTo>
                  <a:cubicBezTo>
                    <a:pt x="29607" y="35622"/>
                    <a:pt x="29607" y="35579"/>
                    <a:pt x="29607" y="35579"/>
                  </a:cubicBezTo>
                  <a:cubicBezTo>
                    <a:pt x="29650" y="35622"/>
                    <a:pt x="29692" y="35664"/>
                    <a:pt x="29735" y="35707"/>
                  </a:cubicBezTo>
                  <a:cubicBezTo>
                    <a:pt x="29735" y="35707"/>
                    <a:pt x="29735" y="35738"/>
                    <a:pt x="29709" y="35747"/>
                  </a:cubicBezTo>
                  <a:lnTo>
                    <a:pt x="29709" y="35747"/>
                  </a:lnTo>
                  <a:cubicBezTo>
                    <a:pt x="29956" y="35707"/>
                    <a:pt x="30125" y="35707"/>
                    <a:pt x="30375" y="35707"/>
                  </a:cubicBezTo>
                  <a:cubicBezTo>
                    <a:pt x="30460" y="35494"/>
                    <a:pt x="30546" y="35281"/>
                    <a:pt x="30631" y="35025"/>
                  </a:cubicBezTo>
                  <a:lnTo>
                    <a:pt x="31015" y="35025"/>
                  </a:lnTo>
                  <a:cubicBezTo>
                    <a:pt x="30972" y="34939"/>
                    <a:pt x="30929" y="34854"/>
                    <a:pt x="30887" y="34769"/>
                  </a:cubicBezTo>
                  <a:cubicBezTo>
                    <a:pt x="31399" y="34641"/>
                    <a:pt x="31783" y="34342"/>
                    <a:pt x="32039" y="33915"/>
                  </a:cubicBezTo>
                  <a:cubicBezTo>
                    <a:pt x="31953" y="33873"/>
                    <a:pt x="31911" y="33873"/>
                    <a:pt x="31868" y="33830"/>
                  </a:cubicBezTo>
                  <a:cubicBezTo>
                    <a:pt x="31911" y="33787"/>
                    <a:pt x="31911" y="33787"/>
                    <a:pt x="31911" y="33745"/>
                  </a:cubicBezTo>
                  <a:cubicBezTo>
                    <a:pt x="31953" y="33787"/>
                    <a:pt x="31996" y="33873"/>
                    <a:pt x="32039" y="33915"/>
                  </a:cubicBezTo>
                  <a:lnTo>
                    <a:pt x="32295" y="33915"/>
                  </a:lnTo>
                  <a:cubicBezTo>
                    <a:pt x="32380" y="33745"/>
                    <a:pt x="32423" y="33617"/>
                    <a:pt x="32508" y="33489"/>
                  </a:cubicBezTo>
                  <a:cubicBezTo>
                    <a:pt x="32465" y="33403"/>
                    <a:pt x="32423" y="33318"/>
                    <a:pt x="32337" y="33275"/>
                  </a:cubicBezTo>
                  <a:lnTo>
                    <a:pt x="32209" y="33147"/>
                  </a:lnTo>
                  <a:lnTo>
                    <a:pt x="32337" y="33105"/>
                  </a:lnTo>
                  <a:cubicBezTo>
                    <a:pt x="32380" y="33062"/>
                    <a:pt x="32423" y="33020"/>
                    <a:pt x="32465" y="32934"/>
                  </a:cubicBezTo>
                  <a:cubicBezTo>
                    <a:pt x="32465" y="33020"/>
                    <a:pt x="32508" y="33062"/>
                    <a:pt x="32508" y="33105"/>
                  </a:cubicBezTo>
                  <a:lnTo>
                    <a:pt x="32807" y="33105"/>
                  </a:lnTo>
                  <a:cubicBezTo>
                    <a:pt x="32849" y="32892"/>
                    <a:pt x="32849" y="32764"/>
                    <a:pt x="32849" y="32721"/>
                  </a:cubicBezTo>
                  <a:cubicBezTo>
                    <a:pt x="33105" y="32508"/>
                    <a:pt x="33276" y="32337"/>
                    <a:pt x="33489" y="32166"/>
                  </a:cubicBezTo>
                  <a:cubicBezTo>
                    <a:pt x="33489" y="32081"/>
                    <a:pt x="33532" y="31953"/>
                    <a:pt x="33532" y="31825"/>
                  </a:cubicBezTo>
                  <a:cubicBezTo>
                    <a:pt x="33745" y="31654"/>
                    <a:pt x="33958" y="31526"/>
                    <a:pt x="34172" y="31398"/>
                  </a:cubicBezTo>
                  <a:cubicBezTo>
                    <a:pt x="34172" y="31228"/>
                    <a:pt x="34172" y="31100"/>
                    <a:pt x="34172" y="30972"/>
                  </a:cubicBezTo>
                  <a:cubicBezTo>
                    <a:pt x="34086" y="30929"/>
                    <a:pt x="34044" y="30886"/>
                    <a:pt x="34001" y="30844"/>
                  </a:cubicBezTo>
                  <a:lnTo>
                    <a:pt x="34086" y="30801"/>
                  </a:lnTo>
                  <a:cubicBezTo>
                    <a:pt x="34086" y="30844"/>
                    <a:pt x="34129" y="30886"/>
                    <a:pt x="34172" y="30929"/>
                  </a:cubicBezTo>
                  <a:cubicBezTo>
                    <a:pt x="34172" y="30929"/>
                    <a:pt x="34172" y="30972"/>
                    <a:pt x="34172" y="30972"/>
                  </a:cubicBezTo>
                  <a:cubicBezTo>
                    <a:pt x="34257" y="30929"/>
                    <a:pt x="34342" y="30929"/>
                    <a:pt x="34513" y="30929"/>
                  </a:cubicBezTo>
                  <a:cubicBezTo>
                    <a:pt x="34428" y="30503"/>
                    <a:pt x="34812" y="30204"/>
                    <a:pt x="34598" y="29820"/>
                  </a:cubicBezTo>
                  <a:cubicBezTo>
                    <a:pt x="34513" y="29692"/>
                    <a:pt x="34513" y="29607"/>
                    <a:pt x="34513" y="29479"/>
                  </a:cubicBezTo>
                  <a:lnTo>
                    <a:pt x="34598" y="29479"/>
                  </a:lnTo>
                  <a:cubicBezTo>
                    <a:pt x="34638" y="29559"/>
                    <a:pt x="34641" y="29677"/>
                    <a:pt x="34677" y="29762"/>
                  </a:cubicBezTo>
                  <a:lnTo>
                    <a:pt x="34677" y="29762"/>
                  </a:lnTo>
                  <a:cubicBezTo>
                    <a:pt x="34810" y="29665"/>
                    <a:pt x="34917" y="29593"/>
                    <a:pt x="35025" y="29521"/>
                  </a:cubicBezTo>
                  <a:cubicBezTo>
                    <a:pt x="34940" y="29393"/>
                    <a:pt x="34897" y="29308"/>
                    <a:pt x="34812" y="29180"/>
                  </a:cubicBezTo>
                  <a:cubicBezTo>
                    <a:pt x="35068" y="29137"/>
                    <a:pt x="35281" y="29137"/>
                    <a:pt x="35537" y="29095"/>
                  </a:cubicBezTo>
                  <a:cubicBezTo>
                    <a:pt x="35452" y="28881"/>
                    <a:pt x="35409" y="28711"/>
                    <a:pt x="35366" y="28540"/>
                  </a:cubicBezTo>
                  <a:cubicBezTo>
                    <a:pt x="35409" y="28455"/>
                    <a:pt x="35452" y="28369"/>
                    <a:pt x="35494" y="28327"/>
                  </a:cubicBezTo>
                  <a:lnTo>
                    <a:pt x="35366" y="28199"/>
                  </a:lnTo>
                  <a:lnTo>
                    <a:pt x="35494" y="28156"/>
                  </a:lnTo>
                  <a:cubicBezTo>
                    <a:pt x="35580" y="28028"/>
                    <a:pt x="35622" y="27943"/>
                    <a:pt x="35707" y="27815"/>
                  </a:cubicBezTo>
                  <a:cubicBezTo>
                    <a:pt x="35835" y="27900"/>
                    <a:pt x="35878" y="27943"/>
                    <a:pt x="35963" y="28028"/>
                  </a:cubicBezTo>
                  <a:lnTo>
                    <a:pt x="35963" y="27260"/>
                  </a:lnTo>
                  <a:lnTo>
                    <a:pt x="36305" y="26919"/>
                  </a:lnTo>
                  <a:cubicBezTo>
                    <a:pt x="36177" y="26791"/>
                    <a:pt x="36049" y="26620"/>
                    <a:pt x="35921" y="26450"/>
                  </a:cubicBezTo>
                  <a:cubicBezTo>
                    <a:pt x="36177" y="26279"/>
                    <a:pt x="36561" y="26407"/>
                    <a:pt x="36646" y="25980"/>
                  </a:cubicBezTo>
                  <a:cubicBezTo>
                    <a:pt x="36646" y="25682"/>
                    <a:pt x="36305" y="25383"/>
                    <a:pt x="36603" y="25085"/>
                  </a:cubicBezTo>
                  <a:cubicBezTo>
                    <a:pt x="36731" y="24914"/>
                    <a:pt x="36859" y="24701"/>
                    <a:pt x="36987" y="24530"/>
                  </a:cubicBezTo>
                  <a:cubicBezTo>
                    <a:pt x="36902" y="24402"/>
                    <a:pt x="36817" y="24274"/>
                    <a:pt x="36774" y="24189"/>
                  </a:cubicBezTo>
                  <a:cubicBezTo>
                    <a:pt x="36902" y="23975"/>
                    <a:pt x="36987" y="23805"/>
                    <a:pt x="37115" y="23591"/>
                  </a:cubicBezTo>
                  <a:cubicBezTo>
                    <a:pt x="37073" y="23591"/>
                    <a:pt x="37030" y="23506"/>
                    <a:pt x="36987" y="23463"/>
                  </a:cubicBezTo>
                  <a:cubicBezTo>
                    <a:pt x="37243" y="23122"/>
                    <a:pt x="37073" y="22738"/>
                    <a:pt x="37115" y="22397"/>
                  </a:cubicBezTo>
                  <a:cubicBezTo>
                    <a:pt x="37073" y="22354"/>
                    <a:pt x="37030" y="22312"/>
                    <a:pt x="36987" y="22312"/>
                  </a:cubicBezTo>
                  <a:lnTo>
                    <a:pt x="37030" y="22226"/>
                  </a:lnTo>
                  <a:cubicBezTo>
                    <a:pt x="37073" y="22269"/>
                    <a:pt x="37115" y="22312"/>
                    <a:pt x="37158" y="22354"/>
                  </a:cubicBezTo>
                  <a:cubicBezTo>
                    <a:pt x="37115" y="22397"/>
                    <a:pt x="37115" y="22397"/>
                    <a:pt x="37115" y="22397"/>
                  </a:cubicBezTo>
                  <a:cubicBezTo>
                    <a:pt x="37158" y="22354"/>
                    <a:pt x="37243" y="22354"/>
                    <a:pt x="37243" y="22312"/>
                  </a:cubicBezTo>
                  <a:cubicBezTo>
                    <a:pt x="37329" y="21800"/>
                    <a:pt x="37286" y="21288"/>
                    <a:pt x="37286" y="20819"/>
                  </a:cubicBezTo>
                  <a:cubicBezTo>
                    <a:pt x="37115" y="20733"/>
                    <a:pt x="37073" y="20691"/>
                    <a:pt x="36902" y="20648"/>
                  </a:cubicBezTo>
                  <a:cubicBezTo>
                    <a:pt x="37073" y="20605"/>
                    <a:pt x="37158" y="20563"/>
                    <a:pt x="37329" y="20520"/>
                  </a:cubicBezTo>
                  <a:cubicBezTo>
                    <a:pt x="37115" y="20392"/>
                    <a:pt x="36987" y="20264"/>
                    <a:pt x="36774" y="20136"/>
                  </a:cubicBezTo>
                  <a:cubicBezTo>
                    <a:pt x="36987" y="20093"/>
                    <a:pt x="37158" y="20051"/>
                    <a:pt x="37329" y="20051"/>
                  </a:cubicBezTo>
                  <a:cubicBezTo>
                    <a:pt x="36987" y="19752"/>
                    <a:pt x="37158" y="19496"/>
                    <a:pt x="37329" y="19240"/>
                  </a:cubicBezTo>
                  <a:cubicBezTo>
                    <a:pt x="37243" y="19155"/>
                    <a:pt x="37158" y="19027"/>
                    <a:pt x="37115" y="18941"/>
                  </a:cubicBezTo>
                  <a:cubicBezTo>
                    <a:pt x="37201" y="18813"/>
                    <a:pt x="37243" y="18685"/>
                    <a:pt x="37286" y="18600"/>
                  </a:cubicBezTo>
                  <a:cubicBezTo>
                    <a:pt x="37243" y="18472"/>
                    <a:pt x="37201" y="18430"/>
                    <a:pt x="37158" y="18344"/>
                  </a:cubicBezTo>
                  <a:cubicBezTo>
                    <a:pt x="37201" y="18259"/>
                    <a:pt x="37243" y="18216"/>
                    <a:pt x="37286" y="18174"/>
                  </a:cubicBezTo>
                  <a:cubicBezTo>
                    <a:pt x="37115" y="18046"/>
                    <a:pt x="36945" y="17918"/>
                    <a:pt x="36774" y="17832"/>
                  </a:cubicBezTo>
                  <a:cubicBezTo>
                    <a:pt x="36849" y="17683"/>
                    <a:pt x="36891" y="17598"/>
                    <a:pt x="36814" y="17436"/>
                  </a:cubicBezTo>
                  <a:lnTo>
                    <a:pt x="36814" y="17436"/>
                  </a:lnTo>
                  <a:cubicBezTo>
                    <a:pt x="36787" y="17444"/>
                    <a:pt x="36759" y="17448"/>
                    <a:pt x="36731" y="17448"/>
                  </a:cubicBezTo>
                  <a:cubicBezTo>
                    <a:pt x="36731" y="17448"/>
                    <a:pt x="36689" y="17406"/>
                    <a:pt x="36774" y="17363"/>
                  </a:cubicBezTo>
                  <a:cubicBezTo>
                    <a:pt x="36774" y="17349"/>
                    <a:pt x="36783" y="17344"/>
                    <a:pt x="36799" y="17344"/>
                  </a:cubicBezTo>
                  <a:cubicBezTo>
                    <a:pt x="36831" y="17344"/>
                    <a:pt x="36888" y="17363"/>
                    <a:pt x="36945" y="17363"/>
                  </a:cubicBezTo>
                  <a:cubicBezTo>
                    <a:pt x="36932" y="17375"/>
                    <a:pt x="36916" y="17388"/>
                    <a:pt x="36898" y="17399"/>
                  </a:cubicBezTo>
                  <a:lnTo>
                    <a:pt x="36898" y="17399"/>
                  </a:lnTo>
                  <a:cubicBezTo>
                    <a:pt x="36863" y="17391"/>
                    <a:pt x="36823" y="17379"/>
                    <a:pt x="36774" y="17363"/>
                  </a:cubicBezTo>
                  <a:lnTo>
                    <a:pt x="36774" y="17363"/>
                  </a:lnTo>
                  <a:cubicBezTo>
                    <a:pt x="36790" y="17389"/>
                    <a:pt x="36803" y="17413"/>
                    <a:pt x="36814" y="17436"/>
                  </a:cubicBezTo>
                  <a:lnTo>
                    <a:pt x="36814" y="17436"/>
                  </a:lnTo>
                  <a:cubicBezTo>
                    <a:pt x="36845" y="17427"/>
                    <a:pt x="36874" y="17414"/>
                    <a:pt x="36898" y="17399"/>
                  </a:cubicBezTo>
                  <a:lnTo>
                    <a:pt x="36898" y="17399"/>
                  </a:lnTo>
                  <a:cubicBezTo>
                    <a:pt x="36955" y="17412"/>
                    <a:pt x="36995" y="17416"/>
                    <a:pt x="37025" y="17416"/>
                  </a:cubicBezTo>
                  <a:cubicBezTo>
                    <a:pt x="37073" y="17416"/>
                    <a:pt x="37094" y="17406"/>
                    <a:pt x="37115" y="17406"/>
                  </a:cubicBezTo>
                  <a:cubicBezTo>
                    <a:pt x="36945" y="17064"/>
                    <a:pt x="37201" y="16723"/>
                    <a:pt x="37115" y="16382"/>
                  </a:cubicBezTo>
                  <a:cubicBezTo>
                    <a:pt x="37115" y="16382"/>
                    <a:pt x="37073" y="16339"/>
                    <a:pt x="37030" y="16296"/>
                  </a:cubicBezTo>
                  <a:cubicBezTo>
                    <a:pt x="36987" y="16424"/>
                    <a:pt x="36945" y="16510"/>
                    <a:pt x="36902" y="16638"/>
                  </a:cubicBezTo>
                  <a:cubicBezTo>
                    <a:pt x="36817" y="16595"/>
                    <a:pt x="36731" y="16595"/>
                    <a:pt x="36646" y="16595"/>
                  </a:cubicBezTo>
                  <a:cubicBezTo>
                    <a:pt x="36774" y="16339"/>
                    <a:pt x="36859" y="16168"/>
                    <a:pt x="36945" y="15998"/>
                  </a:cubicBezTo>
                  <a:cubicBezTo>
                    <a:pt x="36859" y="15657"/>
                    <a:pt x="36731" y="15401"/>
                    <a:pt x="36646" y="15145"/>
                  </a:cubicBezTo>
                  <a:cubicBezTo>
                    <a:pt x="36689" y="14974"/>
                    <a:pt x="36774" y="14846"/>
                    <a:pt x="36817" y="14675"/>
                  </a:cubicBezTo>
                  <a:cubicBezTo>
                    <a:pt x="36603" y="14675"/>
                    <a:pt x="36475" y="14633"/>
                    <a:pt x="36305" y="14633"/>
                  </a:cubicBezTo>
                  <a:cubicBezTo>
                    <a:pt x="36433" y="14419"/>
                    <a:pt x="36561" y="14249"/>
                    <a:pt x="36774" y="13950"/>
                  </a:cubicBezTo>
                  <a:lnTo>
                    <a:pt x="36774" y="13950"/>
                  </a:lnTo>
                  <a:cubicBezTo>
                    <a:pt x="36475" y="14035"/>
                    <a:pt x="36305" y="14078"/>
                    <a:pt x="36177" y="14121"/>
                  </a:cubicBezTo>
                  <a:cubicBezTo>
                    <a:pt x="36006" y="13865"/>
                    <a:pt x="36390" y="13609"/>
                    <a:pt x="36177" y="13353"/>
                  </a:cubicBezTo>
                  <a:cubicBezTo>
                    <a:pt x="36177" y="13353"/>
                    <a:pt x="36305" y="13225"/>
                    <a:pt x="36347" y="13097"/>
                  </a:cubicBezTo>
                  <a:cubicBezTo>
                    <a:pt x="36134" y="12969"/>
                    <a:pt x="35963" y="12798"/>
                    <a:pt x="35793" y="12670"/>
                  </a:cubicBezTo>
                  <a:lnTo>
                    <a:pt x="35665" y="12585"/>
                  </a:lnTo>
                  <a:lnTo>
                    <a:pt x="35793" y="12500"/>
                  </a:lnTo>
                  <a:cubicBezTo>
                    <a:pt x="35878" y="12414"/>
                    <a:pt x="35921" y="12329"/>
                    <a:pt x="36006" y="12158"/>
                  </a:cubicBezTo>
                  <a:cubicBezTo>
                    <a:pt x="35878" y="12030"/>
                    <a:pt x="35707" y="11860"/>
                    <a:pt x="35537" y="11689"/>
                  </a:cubicBezTo>
                  <a:cubicBezTo>
                    <a:pt x="35537" y="11689"/>
                    <a:pt x="35580" y="11646"/>
                    <a:pt x="35622" y="11604"/>
                  </a:cubicBezTo>
                  <a:cubicBezTo>
                    <a:pt x="35537" y="11476"/>
                    <a:pt x="35409" y="11348"/>
                    <a:pt x="35324" y="11177"/>
                  </a:cubicBezTo>
                  <a:cubicBezTo>
                    <a:pt x="35238" y="11049"/>
                    <a:pt x="35238" y="10836"/>
                    <a:pt x="35153" y="10708"/>
                  </a:cubicBezTo>
                  <a:cubicBezTo>
                    <a:pt x="34982" y="10409"/>
                    <a:pt x="34940" y="10068"/>
                    <a:pt x="34641" y="9897"/>
                  </a:cubicBezTo>
                  <a:cubicBezTo>
                    <a:pt x="34641" y="9940"/>
                    <a:pt x="34598" y="9983"/>
                    <a:pt x="34556" y="10025"/>
                  </a:cubicBezTo>
                  <a:cubicBezTo>
                    <a:pt x="34513" y="9983"/>
                    <a:pt x="34513" y="9940"/>
                    <a:pt x="34470" y="9897"/>
                  </a:cubicBezTo>
                  <a:cubicBezTo>
                    <a:pt x="34428" y="9855"/>
                    <a:pt x="34385" y="9812"/>
                    <a:pt x="34342" y="9769"/>
                  </a:cubicBezTo>
                  <a:lnTo>
                    <a:pt x="34385" y="9727"/>
                  </a:lnTo>
                  <a:cubicBezTo>
                    <a:pt x="34428" y="9769"/>
                    <a:pt x="34470" y="9812"/>
                    <a:pt x="34513" y="9855"/>
                  </a:cubicBezTo>
                  <a:cubicBezTo>
                    <a:pt x="34513" y="9855"/>
                    <a:pt x="34470" y="9897"/>
                    <a:pt x="34470" y="9897"/>
                  </a:cubicBezTo>
                  <a:lnTo>
                    <a:pt x="34641" y="9897"/>
                  </a:lnTo>
                  <a:lnTo>
                    <a:pt x="34641" y="9471"/>
                  </a:lnTo>
                  <a:cubicBezTo>
                    <a:pt x="34470" y="9385"/>
                    <a:pt x="34342" y="9257"/>
                    <a:pt x="34172" y="9172"/>
                  </a:cubicBezTo>
                  <a:cubicBezTo>
                    <a:pt x="34214" y="9087"/>
                    <a:pt x="34257" y="9001"/>
                    <a:pt x="34342" y="8959"/>
                  </a:cubicBezTo>
                  <a:cubicBezTo>
                    <a:pt x="34300" y="8959"/>
                    <a:pt x="34257" y="8916"/>
                    <a:pt x="34257" y="8916"/>
                  </a:cubicBezTo>
                  <a:cubicBezTo>
                    <a:pt x="34214" y="8788"/>
                    <a:pt x="34129" y="8660"/>
                    <a:pt x="34086" y="8575"/>
                  </a:cubicBezTo>
                  <a:cubicBezTo>
                    <a:pt x="34001" y="8618"/>
                    <a:pt x="33916" y="8660"/>
                    <a:pt x="33830" y="8788"/>
                  </a:cubicBezTo>
                  <a:cubicBezTo>
                    <a:pt x="33745" y="8873"/>
                    <a:pt x="33617" y="8873"/>
                    <a:pt x="33532" y="8873"/>
                  </a:cubicBezTo>
                  <a:cubicBezTo>
                    <a:pt x="33532" y="8831"/>
                    <a:pt x="33532" y="8788"/>
                    <a:pt x="33532" y="8788"/>
                  </a:cubicBezTo>
                  <a:cubicBezTo>
                    <a:pt x="33617" y="8745"/>
                    <a:pt x="33745" y="8745"/>
                    <a:pt x="33830" y="8703"/>
                  </a:cubicBezTo>
                  <a:cubicBezTo>
                    <a:pt x="33830" y="8529"/>
                    <a:pt x="33830" y="8387"/>
                    <a:pt x="33830" y="8276"/>
                  </a:cubicBezTo>
                  <a:cubicBezTo>
                    <a:pt x="33617" y="8234"/>
                    <a:pt x="33489" y="8191"/>
                    <a:pt x="33318" y="8191"/>
                  </a:cubicBezTo>
                  <a:cubicBezTo>
                    <a:pt x="33404" y="8106"/>
                    <a:pt x="33446" y="8020"/>
                    <a:pt x="33489" y="7978"/>
                  </a:cubicBezTo>
                  <a:cubicBezTo>
                    <a:pt x="33190" y="7679"/>
                    <a:pt x="33233" y="7082"/>
                    <a:pt x="32764" y="7039"/>
                  </a:cubicBezTo>
                  <a:cubicBezTo>
                    <a:pt x="32636" y="6740"/>
                    <a:pt x="32551" y="6527"/>
                    <a:pt x="32465" y="6314"/>
                  </a:cubicBezTo>
                  <a:cubicBezTo>
                    <a:pt x="32295" y="6229"/>
                    <a:pt x="32124" y="6143"/>
                    <a:pt x="31996" y="6058"/>
                  </a:cubicBezTo>
                  <a:cubicBezTo>
                    <a:pt x="31911" y="6143"/>
                    <a:pt x="31825" y="6186"/>
                    <a:pt x="31783" y="6271"/>
                  </a:cubicBezTo>
                  <a:cubicBezTo>
                    <a:pt x="31740" y="6186"/>
                    <a:pt x="31697" y="6101"/>
                    <a:pt x="31697" y="6058"/>
                  </a:cubicBezTo>
                  <a:cubicBezTo>
                    <a:pt x="31783" y="5930"/>
                    <a:pt x="31911" y="5802"/>
                    <a:pt x="31996" y="5674"/>
                  </a:cubicBezTo>
                  <a:cubicBezTo>
                    <a:pt x="31953" y="5617"/>
                    <a:pt x="31892" y="5608"/>
                    <a:pt x="31827" y="5608"/>
                  </a:cubicBezTo>
                  <a:cubicBezTo>
                    <a:pt x="31795" y="5608"/>
                    <a:pt x="31761" y="5610"/>
                    <a:pt x="31729" y="5610"/>
                  </a:cubicBezTo>
                  <a:cubicBezTo>
                    <a:pt x="31633" y="5610"/>
                    <a:pt x="31548" y="5589"/>
                    <a:pt x="31527" y="5418"/>
                  </a:cubicBezTo>
                  <a:cubicBezTo>
                    <a:pt x="31484" y="5375"/>
                    <a:pt x="31441" y="5375"/>
                    <a:pt x="31399" y="5333"/>
                  </a:cubicBezTo>
                  <a:cubicBezTo>
                    <a:pt x="31441" y="5290"/>
                    <a:pt x="31484" y="5290"/>
                    <a:pt x="31527" y="5247"/>
                  </a:cubicBezTo>
                  <a:cubicBezTo>
                    <a:pt x="31441" y="5162"/>
                    <a:pt x="31271" y="5077"/>
                    <a:pt x="31228" y="4906"/>
                  </a:cubicBezTo>
                  <a:cubicBezTo>
                    <a:pt x="31100" y="4693"/>
                    <a:pt x="30929" y="4650"/>
                    <a:pt x="30759" y="4565"/>
                  </a:cubicBezTo>
                  <a:cubicBezTo>
                    <a:pt x="30631" y="4437"/>
                    <a:pt x="30546" y="4266"/>
                    <a:pt x="30460" y="4095"/>
                  </a:cubicBezTo>
                  <a:lnTo>
                    <a:pt x="30119" y="4095"/>
                  </a:lnTo>
                  <a:cubicBezTo>
                    <a:pt x="30076" y="4010"/>
                    <a:pt x="30034" y="3925"/>
                    <a:pt x="29991" y="3839"/>
                  </a:cubicBezTo>
                  <a:cubicBezTo>
                    <a:pt x="29308" y="3797"/>
                    <a:pt x="29010" y="3072"/>
                    <a:pt x="28455" y="2858"/>
                  </a:cubicBezTo>
                  <a:cubicBezTo>
                    <a:pt x="28370" y="2901"/>
                    <a:pt x="28370" y="2901"/>
                    <a:pt x="28327" y="2944"/>
                  </a:cubicBezTo>
                  <a:cubicBezTo>
                    <a:pt x="28157" y="2816"/>
                    <a:pt x="28071" y="2645"/>
                    <a:pt x="27901" y="2560"/>
                  </a:cubicBezTo>
                  <a:cubicBezTo>
                    <a:pt x="27602" y="2346"/>
                    <a:pt x="27218" y="2304"/>
                    <a:pt x="27005" y="1962"/>
                  </a:cubicBezTo>
                  <a:cubicBezTo>
                    <a:pt x="26973" y="1968"/>
                    <a:pt x="26943" y="1971"/>
                    <a:pt x="26913" y="1971"/>
                  </a:cubicBezTo>
                  <a:cubicBezTo>
                    <a:pt x="26561" y="1971"/>
                    <a:pt x="26350" y="1590"/>
                    <a:pt x="25991" y="1590"/>
                  </a:cubicBezTo>
                  <a:cubicBezTo>
                    <a:pt x="25935" y="1590"/>
                    <a:pt x="25875" y="1600"/>
                    <a:pt x="25810" y="1621"/>
                  </a:cubicBezTo>
                  <a:cubicBezTo>
                    <a:pt x="25768" y="1621"/>
                    <a:pt x="25725" y="1536"/>
                    <a:pt x="25640" y="1493"/>
                  </a:cubicBezTo>
                  <a:cubicBezTo>
                    <a:pt x="25298" y="1237"/>
                    <a:pt x="24957" y="1067"/>
                    <a:pt x="24530" y="981"/>
                  </a:cubicBezTo>
                  <a:cubicBezTo>
                    <a:pt x="24445" y="1109"/>
                    <a:pt x="24317" y="1195"/>
                    <a:pt x="24146" y="1323"/>
                  </a:cubicBezTo>
                  <a:cubicBezTo>
                    <a:pt x="24146" y="1152"/>
                    <a:pt x="24104" y="1024"/>
                    <a:pt x="24104" y="811"/>
                  </a:cubicBezTo>
                  <a:cubicBezTo>
                    <a:pt x="23848" y="853"/>
                    <a:pt x="23677" y="896"/>
                    <a:pt x="23464" y="939"/>
                  </a:cubicBezTo>
                  <a:cubicBezTo>
                    <a:pt x="23464" y="811"/>
                    <a:pt x="23421" y="768"/>
                    <a:pt x="23421" y="640"/>
                  </a:cubicBezTo>
                  <a:cubicBezTo>
                    <a:pt x="23326" y="640"/>
                    <a:pt x="23234" y="642"/>
                    <a:pt x="23143" y="642"/>
                  </a:cubicBezTo>
                  <a:cubicBezTo>
                    <a:pt x="22826" y="642"/>
                    <a:pt x="22535" y="616"/>
                    <a:pt x="22269" y="384"/>
                  </a:cubicBezTo>
                  <a:cubicBezTo>
                    <a:pt x="22190" y="325"/>
                    <a:pt x="22093" y="293"/>
                    <a:pt x="21989" y="293"/>
                  </a:cubicBezTo>
                  <a:cubicBezTo>
                    <a:pt x="21870" y="293"/>
                    <a:pt x="21744" y="335"/>
                    <a:pt x="21629" y="427"/>
                  </a:cubicBezTo>
                  <a:cubicBezTo>
                    <a:pt x="21544" y="469"/>
                    <a:pt x="21416" y="469"/>
                    <a:pt x="21331" y="512"/>
                  </a:cubicBezTo>
                  <a:cubicBezTo>
                    <a:pt x="21288" y="555"/>
                    <a:pt x="21245" y="597"/>
                    <a:pt x="21245" y="640"/>
                  </a:cubicBezTo>
                  <a:cubicBezTo>
                    <a:pt x="21203" y="640"/>
                    <a:pt x="21203" y="597"/>
                    <a:pt x="21160" y="597"/>
                  </a:cubicBezTo>
                  <a:cubicBezTo>
                    <a:pt x="21203" y="555"/>
                    <a:pt x="21245" y="512"/>
                    <a:pt x="21288" y="469"/>
                  </a:cubicBezTo>
                  <a:lnTo>
                    <a:pt x="21331" y="512"/>
                  </a:lnTo>
                  <a:cubicBezTo>
                    <a:pt x="21135" y="267"/>
                    <a:pt x="21009" y="149"/>
                    <a:pt x="20841" y="149"/>
                  </a:cubicBezTo>
                  <a:cubicBezTo>
                    <a:pt x="20716" y="149"/>
                    <a:pt x="20568" y="214"/>
                    <a:pt x="20350" y="341"/>
                  </a:cubicBezTo>
                  <a:cubicBezTo>
                    <a:pt x="20307" y="384"/>
                    <a:pt x="20264" y="427"/>
                    <a:pt x="20222" y="469"/>
                  </a:cubicBezTo>
                  <a:lnTo>
                    <a:pt x="20179" y="427"/>
                  </a:lnTo>
                  <a:cubicBezTo>
                    <a:pt x="20222" y="384"/>
                    <a:pt x="20264" y="341"/>
                    <a:pt x="20307" y="299"/>
                  </a:cubicBezTo>
                  <a:cubicBezTo>
                    <a:pt x="20350" y="341"/>
                    <a:pt x="20350" y="341"/>
                    <a:pt x="20350" y="341"/>
                  </a:cubicBezTo>
                  <a:cubicBezTo>
                    <a:pt x="20307" y="256"/>
                    <a:pt x="20264" y="213"/>
                    <a:pt x="20222" y="171"/>
                  </a:cubicBezTo>
                  <a:cubicBezTo>
                    <a:pt x="20153" y="102"/>
                    <a:pt x="20078" y="89"/>
                    <a:pt x="20002" y="89"/>
                  </a:cubicBezTo>
                  <a:cubicBezTo>
                    <a:pt x="19951" y="89"/>
                    <a:pt x="19899" y="95"/>
                    <a:pt x="19849" y="95"/>
                  </a:cubicBezTo>
                  <a:cubicBezTo>
                    <a:pt x="19786" y="95"/>
                    <a:pt x="19724" y="85"/>
                    <a:pt x="19667" y="43"/>
                  </a:cubicBezTo>
                  <a:cubicBezTo>
                    <a:pt x="19623" y="16"/>
                    <a:pt x="19577" y="6"/>
                    <a:pt x="19530" y="6"/>
                  </a:cubicBezTo>
                  <a:cubicBezTo>
                    <a:pt x="19386" y="6"/>
                    <a:pt x="19239" y="103"/>
                    <a:pt x="19135" y="103"/>
                  </a:cubicBezTo>
                  <a:cubicBezTo>
                    <a:pt x="19111" y="103"/>
                    <a:pt x="19089" y="98"/>
                    <a:pt x="19070" y="85"/>
                  </a:cubicBezTo>
                  <a:cubicBezTo>
                    <a:pt x="18942" y="21"/>
                    <a:pt x="18824" y="0"/>
                    <a:pt x="18712" y="0"/>
                  </a:cubicBezTo>
                  <a:cubicBezTo>
                    <a:pt x="18601" y="0"/>
                    <a:pt x="18494" y="21"/>
                    <a:pt x="18387" y="43"/>
                  </a:cubicBezTo>
                  <a:cubicBezTo>
                    <a:pt x="18345" y="43"/>
                    <a:pt x="18302" y="128"/>
                    <a:pt x="18302" y="171"/>
                  </a:cubicBezTo>
                  <a:cubicBezTo>
                    <a:pt x="18217" y="85"/>
                    <a:pt x="18174" y="43"/>
                    <a:pt x="18131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 defTabSz="1828620">
                <a:buClr>
                  <a:srgbClr val="000000"/>
                </a:buClr>
              </a:pPr>
              <a:r>
                <a:rPr lang="en-US" sz="12000" b="1" kern="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a</a:t>
              </a:r>
              <a:endParaRPr sz="120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345438" y="1194621"/>
              <a:ext cx="6547141" cy="2754283"/>
              <a:chOff x="1793917" y="1592827"/>
              <a:chExt cx="8729521" cy="367237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793917" y="1592827"/>
                <a:ext cx="8729521" cy="3672377"/>
                <a:chOff x="1793917" y="1592827"/>
                <a:chExt cx="8729521" cy="3672377"/>
              </a:xfrm>
            </p:grpSpPr>
            <p:sp>
              <p:nvSpPr>
                <p:cNvPr id="7" name="Google Shape;921;p46"/>
                <p:cNvSpPr/>
                <p:nvPr/>
              </p:nvSpPr>
              <p:spPr>
                <a:xfrm rot="20375425">
                  <a:off x="9478772" y="2225571"/>
                  <a:ext cx="56412" cy="54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7" h="3740" extrusionOk="0">
                      <a:moveTo>
                        <a:pt x="3080" y="0"/>
                      </a:moveTo>
                      <a:cubicBezTo>
                        <a:pt x="2237" y="257"/>
                        <a:pt x="1467" y="514"/>
                        <a:pt x="587" y="807"/>
                      </a:cubicBezTo>
                      <a:cubicBezTo>
                        <a:pt x="331" y="1723"/>
                        <a:pt x="1" y="2713"/>
                        <a:pt x="587" y="3703"/>
                      </a:cubicBezTo>
                      <a:cubicBezTo>
                        <a:pt x="954" y="3740"/>
                        <a:pt x="1211" y="3740"/>
                        <a:pt x="1541" y="3740"/>
                      </a:cubicBezTo>
                      <a:lnTo>
                        <a:pt x="1577" y="3740"/>
                      </a:lnTo>
                      <a:cubicBezTo>
                        <a:pt x="2274" y="3373"/>
                        <a:pt x="2934" y="3006"/>
                        <a:pt x="3594" y="2640"/>
                      </a:cubicBezTo>
                      <a:cubicBezTo>
                        <a:pt x="3777" y="2237"/>
                        <a:pt x="3923" y="1833"/>
                        <a:pt x="4107" y="1430"/>
                      </a:cubicBezTo>
                      <a:cubicBezTo>
                        <a:pt x="3887" y="990"/>
                        <a:pt x="3630" y="550"/>
                        <a:pt x="3374" y="74"/>
                      </a:cubicBezTo>
                      <a:cubicBezTo>
                        <a:pt x="3227" y="37"/>
                        <a:pt x="3117" y="0"/>
                        <a:pt x="30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620">
                    <a:buClr>
                      <a:srgbClr val="000000"/>
                    </a:buClr>
                  </a:pPr>
                  <a:endParaRPr sz="2800" kern="0"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914;p46"/>
                <p:cNvSpPr/>
                <p:nvPr/>
              </p:nvSpPr>
              <p:spPr>
                <a:xfrm rot="5268462">
                  <a:off x="4322489" y="-935745"/>
                  <a:ext cx="3672377" cy="8729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29" h="39590" extrusionOk="0">
                      <a:moveTo>
                        <a:pt x="19112" y="512"/>
                      </a:moveTo>
                      <a:cubicBezTo>
                        <a:pt x="19112" y="512"/>
                        <a:pt x="19155" y="555"/>
                        <a:pt x="19155" y="555"/>
                      </a:cubicBezTo>
                      <a:cubicBezTo>
                        <a:pt x="19112" y="597"/>
                        <a:pt x="19070" y="640"/>
                        <a:pt x="19027" y="683"/>
                      </a:cubicBezTo>
                      <a:cubicBezTo>
                        <a:pt x="19027" y="683"/>
                        <a:pt x="19027" y="664"/>
                        <a:pt x="19015" y="651"/>
                      </a:cubicBezTo>
                      <a:lnTo>
                        <a:pt x="19015" y="651"/>
                      </a:lnTo>
                      <a:cubicBezTo>
                        <a:pt x="19066" y="559"/>
                        <a:pt x="19089" y="535"/>
                        <a:pt x="19112" y="512"/>
                      </a:cubicBezTo>
                      <a:close/>
                      <a:moveTo>
                        <a:pt x="18942" y="640"/>
                      </a:moveTo>
                      <a:cubicBezTo>
                        <a:pt x="18950" y="657"/>
                        <a:pt x="18957" y="674"/>
                        <a:pt x="18963" y="691"/>
                      </a:cubicBezTo>
                      <a:lnTo>
                        <a:pt x="18963" y="691"/>
                      </a:lnTo>
                      <a:cubicBezTo>
                        <a:pt x="18939" y="747"/>
                        <a:pt x="18924" y="770"/>
                        <a:pt x="18918" y="770"/>
                      </a:cubicBezTo>
                      <a:cubicBezTo>
                        <a:pt x="18907" y="770"/>
                        <a:pt x="18918" y="712"/>
                        <a:pt x="18942" y="640"/>
                      </a:cubicBezTo>
                      <a:close/>
                      <a:moveTo>
                        <a:pt x="20264" y="640"/>
                      </a:moveTo>
                      <a:lnTo>
                        <a:pt x="20264" y="811"/>
                      </a:lnTo>
                      <a:lnTo>
                        <a:pt x="20222" y="811"/>
                      </a:lnTo>
                      <a:lnTo>
                        <a:pt x="20222" y="640"/>
                      </a:lnTo>
                      <a:close/>
                      <a:moveTo>
                        <a:pt x="22952" y="811"/>
                      </a:moveTo>
                      <a:cubicBezTo>
                        <a:pt x="22952" y="853"/>
                        <a:pt x="22952" y="896"/>
                        <a:pt x="22952" y="939"/>
                      </a:cubicBezTo>
                      <a:cubicBezTo>
                        <a:pt x="22824" y="981"/>
                        <a:pt x="22653" y="981"/>
                        <a:pt x="22483" y="1024"/>
                      </a:cubicBezTo>
                      <a:cubicBezTo>
                        <a:pt x="22483" y="1008"/>
                        <a:pt x="22483" y="994"/>
                        <a:pt x="22483" y="981"/>
                      </a:cubicBezTo>
                      <a:cubicBezTo>
                        <a:pt x="22653" y="853"/>
                        <a:pt x="22781" y="853"/>
                        <a:pt x="22952" y="811"/>
                      </a:cubicBezTo>
                      <a:close/>
                      <a:moveTo>
                        <a:pt x="18974" y="728"/>
                      </a:moveTo>
                      <a:lnTo>
                        <a:pt x="18974" y="728"/>
                      </a:lnTo>
                      <a:cubicBezTo>
                        <a:pt x="18990" y="784"/>
                        <a:pt x="18999" y="840"/>
                        <a:pt x="19027" y="896"/>
                      </a:cubicBezTo>
                      <a:cubicBezTo>
                        <a:pt x="19027" y="896"/>
                        <a:pt x="18942" y="939"/>
                        <a:pt x="18814" y="1067"/>
                      </a:cubicBezTo>
                      <a:cubicBezTo>
                        <a:pt x="18884" y="913"/>
                        <a:pt x="18935" y="805"/>
                        <a:pt x="18974" y="728"/>
                      </a:cubicBezTo>
                      <a:close/>
                      <a:moveTo>
                        <a:pt x="22312" y="1152"/>
                      </a:moveTo>
                      <a:cubicBezTo>
                        <a:pt x="22312" y="1195"/>
                        <a:pt x="22269" y="1237"/>
                        <a:pt x="22227" y="1280"/>
                      </a:cubicBezTo>
                      <a:lnTo>
                        <a:pt x="22141" y="1237"/>
                      </a:lnTo>
                      <a:cubicBezTo>
                        <a:pt x="22227" y="1195"/>
                        <a:pt x="22269" y="1152"/>
                        <a:pt x="22312" y="1152"/>
                      </a:cubicBezTo>
                      <a:close/>
                      <a:moveTo>
                        <a:pt x="23634" y="1195"/>
                      </a:moveTo>
                      <a:lnTo>
                        <a:pt x="23634" y="1280"/>
                      </a:lnTo>
                      <a:lnTo>
                        <a:pt x="23464" y="1280"/>
                      </a:lnTo>
                      <a:lnTo>
                        <a:pt x="23464" y="1195"/>
                      </a:lnTo>
                      <a:close/>
                      <a:moveTo>
                        <a:pt x="20008" y="1365"/>
                      </a:moveTo>
                      <a:lnTo>
                        <a:pt x="20008" y="1408"/>
                      </a:lnTo>
                      <a:lnTo>
                        <a:pt x="19838" y="1408"/>
                      </a:lnTo>
                      <a:lnTo>
                        <a:pt x="19838" y="1365"/>
                      </a:lnTo>
                      <a:close/>
                      <a:moveTo>
                        <a:pt x="16041" y="1706"/>
                      </a:moveTo>
                      <a:lnTo>
                        <a:pt x="16041" y="1749"/>
                      </a:lnTo>
                      <a:lnTo>
                        <a:pt x="15870" y="1749"/>
                      </a:lnTo>
                      <a:lnTo>
                        <a:pt x="15870" y="1706"/>
                      </a:lnTo>
                      <a:close/>
                      <a:moveTo>
                        <a:pt x="22824" y="1706"/>
                      </a:moveTo>
                      <a:lnTo>
                        <a:pt x="22824" y="1749"/>
                      </a:lnTo>
                      <a:lnTo>
                        <a:pt x="22653" y="1749"/>
                      </a:lnTo>
                      <a:lnTo>
                        <a:pt x="22653" y="1706"/>
                      </a:lnTo>
                      <a:close/>
                      <a:moveTo>
                        <a:pt x="25256" y="1706"/>
                      </a:moveTo>
                      <a:lnTo>
                        <a:pt x="25256" y="1749"/>
                      </a:lnTo>
                      <a:lnTo>
                        <a:pt x="25128" y="1749"/>
                      </a:lnTo>
                      <a:lnTo>
                        <a:pt x="25128" y="1706"/>
                      </a:lnTo>
                      <a:close/>
                      <a:moveTo>
                        <a:pt x="11732" y="2005"/>
                      </a:moveTo>
                      <a:cubicBezTo>
                        <a:pt x="11732" y="2090"/>
                        <a:pt x="11775" y="2176"/>
                        <a:pt x="11775" y="2261"/>
                      </a:cubicBezTo>
                      <a:lnTo>
                        <a:pt x="11647" y="2261"/>
                      </a:lnTo>
                      <a:lnTo>
                        <a:pt x="11647" y="2005"/>
                      </a:lnTo>
                      <a:close/>
                      <a:moveTo>
                        <a:pt x="26365" y="2176"/>
                      </a:moveTo>
                      <a:cubicBezTo>
                        <a:pt x="26407" y="2261"/>
                        <a:pt x="26407" y="2346"/>
                        <a:pt x="26450" y="2432"/>
                      </a:cubicBezTo>
                      <a:lnTo>
                        <a:pt x="26279" y="2432"/>
                      </a:lnTo>
                      <a:lnTo>
                        <a:pt x="26279" y="2176"/>
                      </a:lnTo>
                      <a:close/>
                      <a:moveTo>
                        <a:pt x="27261" y="2517"/>
                      </a:moveTo>
                      <a:lnTo>
                        <a:pt x="27261" y="2560"/>
                      </a:lnTo>
                      <a:lnTo>
                        <a:pt x="27090" y="2560"/>
                      </a:lnTo>
                      <a:lnTo>
                        <a:pt x="27090" y="2517"/>
                      </a:lnTo>
                      <a:close/>
                      <a:moveTo>
                        <a:pt x="27901" y="2858"/>
                      </a:moveTo>
                      <a:lnTo>
                        <a:pt x="27901" y="2901"/>
                      </a:lnTo>
                      <a:lnTo>
                        <a:pt x="27730" y="2901"/>
                      </a:lnTo>
                      <a:lnTo>
                        <a:pt x="27730" y="2858"/>
                      </a:lnTo>
                      <a:close/>
                      <a:moveTo>
                        <a:pt x="10068" y="2816"/>
                      </a:moveTo>
                      <a:lnTo>
                        <a:pt x="10068" y="2944"/>
                      </a:lnTo>
                      <a:lnTo>
                        <a:pt x="10026" y="2944"/>
                      </a:lnTo>
                      <a:lnTo>
                        <a:pt x="10026" y="2816"/>
                      </a:lnTo>
                      <a:close/>
                      <a:moveTo>
                        <a:pt x="10580" y="3114"/>
                      </a:moveTo>
                      <a:lnTo>
                        <a:pt x="10580" y="3285"/>
                      </a:lnTo>
                      <a:lnTo>
                        <a:pt x="10495" y="3285"/>
                      </a:lnTo>
                      <a:lnTo>
                        <a:pt x="10495" y="3114"/>
                      </a:lnTo>
                      <a:close/>
                      <a:moveTo>
                        <a:pt x="29906" y="4181"/>
                      </a:moveTo>
                      <a:lnTo>
                        <a:pt x="29906" y="4223"/>
                      </a:lnTo>
                      <a:lnTo>
                        <a:pt x="29735" y="4223"/>
                      </a:lnTo>
                      <a:lnTo>
                        <a:pt x="29735" y="4181"/>
                      </a:lnTo>
                      <a:close/>
                      <a:moveTo>
                        <a:pt x="29351" y="4266"/>
                      </a:moveTo>
                      <a:lnTo>
                        <a:pt x="29351" y="4437"/>
                      </a:lnTo>
                      <a:lnTo>
                        <a:pt x="29266" y="4437"/>
                      </a:lnTo>
                      <a:lnTo>
                        <a:pt x="29266" y="4266"/>
                      </a:lnTo>
                      <a:close/>
                      <a:moveTo>
                        <a:pt x="31313" y="5759"/>
                      </a:moveTo>
                      <a:cubicBezTo>
                        <a:pt x="31313" y="5802"/>
                        <a:pt x="31356" y="5802"/>
                        <a:pt x="31356" y="5845"/>
                      </a:cubicBezTo>
                      <a:cubicBezTo>
                        <a:pt x="31313" y="5887"/>
                        <a:pt x="31271" y="5887"/>
                        <a:pt x="31228" y="5930"/>
                      </a:cubicBezTo>
                      <a:cubicBezTo>
                        <a:pt x="31228" y="5845"/>
                        <a:pt x="31271" y="5802"/>
                        <a:pt x="31313" y="5759"/>
                      </a:cubicBezTo>
                      <a:close/>
                      <a:moveTo>
                        <a:pt x="6186" y="6143"/>
                      </a:moveTo>
                      <a:lnTo>
                        <a:pt x="6186" y="6186"/>
                      </a:lnTo>
                      <a:lnTo>
                        <a:pt x="6016" y="6186"/>
                      </a:lnTo>
                      <a:lnTo>
                        <a:pt x="6016" y="6143"/>
                      </a:lnTo>
                      <a:close/>
                      <a:moveTo>
                        <a:pt x="30546" y="6143"/>
                      </a:moveTo>
                      <a:lnTo>
                        <a:pt x="30546" y="6186"/>
                      </a:lnTo>
                      <a:lnTo>
                        <a:pt x="30375" y="6186"/>
                      </a:lnTo>
                      <a:lnTo>
                        <a:pt x="30375" y="6143"/>
                      </a:lnTo>
                      <a:close/>
                      <a:moveTo>
                        <a:pt x="31185" y="5931"/>
                      </a:moveTo>
                      <a:cubicBezTo>
                        <a:pt x="31185" y="6016"/>
                        <a:pt x="31185" y="6101"/>
                        <a:pt x="31185" y="6229"/>
                      </a:cubicBezTo>
                      <a:cubicBezTo>
                        <a:pt x="31143" y="6229"/>
                        <a:pt x="31143" y="6271"/>
                        <a:pt x="31100" y="6271"/>
                      </a:cubicBezTo>
                      <a:cubicBezTo>
                        <a:pt x="31057" y="6186"/>
                        <a:pt x="31015" y="6058"/>
                        <a:pt x="30972" y="5973"/>
                      </a:cubicBezTo>
                      <a:cubicBezTo>
                        <a:pt x="30972" y="5973"/>
                        <a:pt x="31073" y="5939"/>
                        <a:pt x="31185" y="5931"/>
                      </a:cubicBezTo>
                      <a:close/>
                      <a:moveTo>
                        <a:pt x="32209" y="6484"/>
                      </a:moveTo>
                      <a:lnTo>
                        <a:pt x="32209" y="6527"/>
                      </a:lnTo>
                      <a:lnTo>
                        <a:pt x="32039" y="6527"/>
                      </a:lnTo>
                      <a:lnTo>
                        <a:pt x="32039" y="6484"/>
                      </a:lnTo>
                      <a:close/>
                      <a:moveTo>
                        <a:pt x="5205" y="7466"/>
                      </a:moveTo>
                      <a:lnTo>
                        <a:pt x="5205" y="7508"/>
                      </a:lnTo>
                      <a:lnTo>
                        <a:pt x="5034" y="7508"/>
                      </a:lnTo>
                      <a:lnTo>
                        <a:pt x="5034" y="7466"/>
                      </a:lnTo>
                      <a:close/>
                      <a:moveTo>
                        <a:pt x="4693" y="7807"/>
                      </a:moveTo>
                      <a:lnTo>
                        <a:pt x="4693" y="7850"/>
                      </a:lnTo>
                      <a:lnTo>
                        <a:pt x="4522" y="7850"/>
                      </a:lnTo>
                      <a:lnTo>
                        <a:pt x="4522" y="7807"/>
                      </a:lnTo>
                      <a:close/>
                      <a:moveTo>
                        <a:pt x="24061" y="8063"/>
                      </a:moveTo>
                      <a:lnTo>
                        <a:pt x="24061" y="8234"/>
                      </a:lnTo>
                      <a:lnTo>
                        <a:pt x="24018" y="8234"/>
                      </a:lnTo>
                      <a:lnTo>
                        <a:pt x="24018" y="8063"/>
                      </a:lnTo>
                      <a:close/>
                      <a:moveTo>
                        <a:pt x="32636" y="8575"/>
                      </a:moveTo>
                      <a:lnTo>
                        <a:pt x="32636" y="8745"/>
                      </a:lnTo>
                      <a:lnTo>
                        <a:pt x="32593" y="8745"/>
                      </a:lnTo>
                      <a:lnTo>
                        <a:pt x="32593" y="8575"/>
                      </a:lnTo>
                      <a:close/>
                      <a:moveTo>
                        <a:pt x="4096" y="8916"/>
                      </a:moveTo>
                      <a:cubicBezTo>
                        <a:pt x="4053" y="9001"/>
                        <a:pt x="3968" y="9087"/>
                        <a:pt x="3883" y="9129"/>
                      </a:cubicBezTo>
                      <a:cubicBezTo>
                        <a:pt x="3883" y="9129"/>
                        <a:pt x="3883" y="9044"/>
                        <a:pt x="3840" y="8916"/>
                      </a:cubicBezTo>
                      <a:close/>
                      <a:moveTo>
                        <a:pt x="34129" y="10068"/>
                      </a:moveTo>
                      <a:cubicBezTo>
                        <a:pt x="34129" y="10111"/>
                        <a:pt x="34129" y="10111"/>
                        <a:pt x="34129" y="10153"/>
                      </a:cubicBezTo>
                      <a:cubicBezTo>
                        <a:pt x="34044" y="10153"/>
                        <a:pt x="33958" y="10196"/>
                        <a:pt x="33873" y="10196"/>
                      </a:cubicBezTo>
                      <a:cubicBezTo>
                        <a:pt x="33873" y="10153"/>
                        <a:pt x="33873" y="10111"/>
                        <a:pt x="33873" y="10068"/>
                      </a:cubicBezTo>
                      <a:close/>
                      <a:moveTo>
                        <a:pt x="34428" y="10239"/>
                      </a:moveTo>
                      <a:cubicBezTo>
                        <a:pt x="34470" y="10324"/>
                        <a:pt x="34470" y="10409"/>
                        <a:pt x="34513" y="10495"/>
                      </a:cubicBezTo>
                      <a:lnTo>
                        <a:pt x="34342" y="10495"/>
                      </a:lnTo>
                      <a:lnTo>
                        <a:pt x="34342" y="10239"/>
                      </a:lnTo>
                      <a:close/>
                      <a:moveTo>
                        <a:pt x="35665" y="13054"/>
                      </a:moveTo>
                      <a:lnTo>
                        <a:pt x="35665" y="13140"/>
                      </a:lnTo>
                      <a:lnTo>
                        <a:pt x="35324" y="13140"/>
                      </a:lnTo>
                      <a:lnTo>
                        <a:pt x="35324" y="13054"/>
                      </a:lnTo>
                      <a:close/>
                      <a:moveTo>
                        <a:pt x="2048" y="13225"/>
                      </a:moveTo>
                      <a:lnTo>
                        <a:pt x="2048" y="13268"/>
                      </a:lnTo>
                      <a:lnTo>
                        <a:pt x="1877" y="13268"/>
                      </a:lnTo>
                      <a:lnTo>
                        <a:pt x="1877" y="13225"/>
                      </a:lnTo>
                      <a:close/>
                      <a:moveTo>
                        <a:pt x="36390" y="15486"/>
                      </a:moveTo>
                      <a:lnTo>
                        <a:pt x="36475" y="15529"/>
                      </a:lnTo>
                      <a:cubicBezTo>
                        <a:pt x="36390" y="15571"/>
                        <a:pt x="36347" y="15614"/>
                        <a:pt x="36305" y="15657"/>
                      </a:cubicBezTo>
                      <a:cubicBezTo>
                        <a:pt x="36347" y="15571"/>
                        <a:pt x="36347" y="15529"/>
                        <a:pt x="36390" y="15486"/>
                      </a:cubicBezTo>
                      <a:close/>
                      <a:moveTo>
                        <a:pt x="36305" y="15614"/>
                      </a:moveTo>
                      <a:cubicBezTo>
                        <a:pt x="36305" y="15699"/>
                        <a:pt x="36262" y="15742"/>
                        <a:pt x="36219" y="15785"/>
                      </a:cubicBezTo>
                      <a:cubicBezTo>
                        <a:pt x="36177" y="15785"/>
                        <a:pt x="36177" y="15742"/>
                        <a:pt x="36177" y="15742"/>
                      </a:cubicBezTo>
                      <a:cubicBezTo>
                        <a:pt x="36219" y="15699"/>
                        <a:pt x="36262" y="15657"/>
                        <a:pt x="36305" y="15614"/>
                      </a:cubicBezTo>
                      <a:close/>
                      <a:moveTo>
                        <a:pt x="1067" y="16510"/>
                      </a:moveTo>
                      <a:lnTo>
                        <a:pt x="1067" y="16552"/>
                      </a:lnTo>
                      <a:lnTo>
                        <a:pt x="896" y="16552"/>
                      </a:lnTo>
                      <a:lnTo>
                        <a:pt x="896" y="16510"/>
                      </a:lnTo>
                      <a:close/>
                      <a:moveTo>
                        <a:pt x="36646" y="17022"/>
                      </a:moveTo>
                      <a:lnTo>
                        <a:pt x="36646" y="17064"/>
                      </a:lnTo>
                      <a:lnTo>
                        <a:pt x="36475" y="17064"/>
                      </a:lnTo>
                      <a:lnTo>
                        <a:pt x="36475" y="17022"/>
                      </a:lnTo>
                      <a:close/>
                      <a:moveTo>
                        <a:pt x="36817" y="18302"/>
                      </a:moveTo>
                      <a:lnTo>
                        <a:pt x="36817" y="18387"/>
                      </a:lnTo>
                      <a:lnTo>
                        <a:pt x="36475" y="18387"/>
                      </a:lnTo>
                      <a:lnTo>
                        <a:pt x="36475" y="18302"/>
                      </a:lnTo>
                      <a:close/>
                      <a:moveTo>
                        <a:pt x="36817" y="18643"/>
                      </a:moveTo>
                      <a:lnTo>
                        <a:pt x="36817" y="18728"/>
                      </a:lnTo>
                      <a:lnTo>
                        <a:pt x="36646" y="18728"/>
                      </a:lnTo>
                      <a:lnTo>
                        <a:pt x="36646" y="18643"/>
                      </a:lnTo>
                      <a:close/>
                      <a:moveTo>
                        <a:pt x="36433" y="18771"/>
                      </a:moveTo>
                      <a:lnTo>
                        <a:pt x="36433" y="18941"/>
                      </a:lnTo>
                      <a:lnTo>
                        <a:pt x="36347" y="18941"/>
                      </a:lnTo>
                      <a:lnTo>
                        <a:pt x="36347" y="18771"/>
                      </a:lnTo>
                      <a:close/>
                      <a:moveTo>
                        <a:pt x="726" y="19795"/>
                      </a:moveTo>
                      <a:lnTo>
                        <a:pt x="726" y="19880"/>
                      </a:lnTo>
                      <a:lnTo>
                        <a:pt x="598" y="19880"/>
                      </a:lnTo>
                      <a:lnTo>
                        <a:pt x="598" y="19795"/>
                      </a:lnTo>
                      <a:close/>
                      <a:moveTo>
                        <a:pt x="36731" y="20904"/>
                      </a:moveTo>
                      <a:lnTo>
                        <a:pt x="36731" y="21074"/>
                      </a:lnTo>
                      <a:lnTo>
                        <a:pt x="36689" y="21074"/>
                      </a:lnTo>
                      <a:lnTo>
                        <a:pt x="36689" y="20904"/>
                      </a:lnTo>
                      <a:close/>
                      <a:moveTo>
                        <a:pt x="36603" y="21714"/>
                      </a:moveTo>
                      <a:lnTo>
                        <a:pt x="36603" y="22056"/>
                      </a:lnTo>
                      <a:lnTo>
                        <a:pt x="36518" y="22056"/>
                      </a:lnTo>
                      <a:lnTo>
                        <a:pt x="36518" y="21714"/>
                      </a:lnTo>
                      <a:close/>
                      <a:moveTo>
                        <a:pt x="683" y="23037"/>
                      </a:moveTo>
                      <a:lnTo>
                        <a:pt x="683" y="23208"/>
                      </a:lnTo>
                      <a:lnTo>
                        <a:pt x="640" y="23208"/>
                      </a:lnTo>
                      <a:lnTo>
                        <a:pt x="640" y="23037"/>
                      </a:lnTo>
                      <a:close/>
                      <a:moveTo>
                        <a:pt x="36262" y="25042"/>
                      </a:moveTo>
                      <a:lnTo>
                        <a:pt x="36262" y="25170"/>
                      </a:lnTo>
                      <a:lnTo>
                        <a:pt x="36177" y="25170"/>
                      </a:lnTo>
                      <a:lnTo>
                        <a:pt x="36177" y="25042"/>
                      </a:lnTo>
                      <a:close/>
                      <a:moveTo>
                        <a:pt x="35921" y="25810"/>
                      </a:moveTo>
                      <a:cubicBezTo>
                        <a:pt x="35963" y="25938"/>
                        <a:pt x="36006" y="26066"/>
                        <a:pt x="36006" y="26151"/>
                      </a:cubicBezTo>
                      <a:lnTo>
                        <a:pt x="35835" y="26151"/>
                      </a:lnTo>
                      <a:lnTo>
                        <a:pt x="35835" y="25895"/>
                      </a:lnTo>
                      <a:cubicBezTo>
                        <a:pt x="35878" y="25852"/>
                        <a:pt x="35878" y="25852"/>
                        <a:pt x="35921" y="25810"/>
                      </a:cubicBezTo>
                      <a:close/>
                      <a:moveTo>
                        <a:pt x="35494" y="26706"/>
                      </a:moveTo>
                      <a:lnTo>
                        <a:pt x="35494" y="26791"/>
                      </a:lnTo>
                      <a:lnTo>
                        <a:pt x="35324" y="26791"/>
                      </a:lnTo>
                      <a:lnTo>
                        <a:pt x="35324" y="26706"/>
                      </a:lnTo>
                      <a:close/>
                      <a:moveTo>
                        <a:pt x="35665" y="27218"/>
                      </a:moveTo>
                      <a:lnTo>
                        <a:pt x="35665" y="27260"/>
                      </a:lnTo>
                      <a:lnTo>
                        <a:pt x="35494" y="27260"/>
                      </a:lnTo>
                      <a:lnTo>
                        <a:pt x="35494" y="27218"/>
                      </a:lnTo>
                      <a:close/>
                      <a:moveTo>
                        <a:pt x="1579" y="27388"/>
                      </a:moveTo>
                      <a:lnTo>
                        <a:pt x="1579" y="27431"/>
                      </a:lnTo>
                      <a:lnTo>
                        <a:pt x="1408" y="27431"/>
                      </a:lnTo>
                      <a:lnTo>
                        <a:pt x="1408" y="27388"/>
                      </a:lnTo>
                      <a:close/>
                      <a:moveTo>
                        <a:pt x="1494" y="27815"/>
                      </a:moveTo>
                      <a:lnTo>
                        <a:pt x="1494" y="27986"/>
                      </a:lnTo>
                      <a:lnTo>
                        <a:pt x="1451" y="27986"/>
                      </a:lnTo>
                      <a:lnTo>
                        <a:pt x="1451" y="27815"/>
                      </a:lnTo>
                      <a:close/>
                      <a:moveTo>
                        <a:pt x="1579" y="28199"/>
                      </a:moveTo>
                      <a:lnTo>
                        <a:pt x="1579" y="28241"/>
                      </a:lnTo>
                      <a:lnTo>
                        <a:pt x="1408" y="28241"/>
                      </a:lnTo>
                      <a:lnTo>
                        <a:pt x="1408" y="28199"/>
                      </a:lnTo>
                      <a:close/>
                      <a:moveTo>
                        <a:pt x="34677" y="29762"/>
                      </a:moveTo>
                      <a:lnTo>
                        <a:pt x="34677" y="29762"/>
                      </a:lnTo>
                      <a:cubicBezTo>
                        <a:pt x="34663" y="29772"/>
                        <a:pt x="34650" y="29782"/>
                        <a:pt x="34636" y="29792"/>
                      </a:cubicBezTo>
                      <a:lnTo>
                        <a:pt x="34636" y="29792"/>
                      </a:lnTo>
                      <a:cubicBezTo>
                        <a:pt x="34650" y="29784"/>
                        <a:pt x="34667" y="29777"/>
                        <a:pt x="34684" y="29777"/>
                      </a:cubicBezTo>
                      <a:cubicBezTo>
                        <a:pt x="34681" y="29772"/>
                        <a:pt x="34679" y="29767"/>
                        <a:pt x="34677" y="29762"/>
                      </a:cubicBezTo>
                      <a:close/>
                      <a:moveTo>
                        <a:pt x="34636" y="29792"/>
                      </a:moveTo>
                      <a:cubicBezTo>
                        <a:pt x="34614" y="29804"/>
                        <a:pt x="34598" y="29820"/>
                        <a:pt x="34598" y="29820"/>
                      </a:cubicBezTo>
                      <a:cubicBezTo>
                        <a:pt x="34611" y="29810"/>
                        <a:pt x="34624" y="29801"/>
                        <a:pt x="34636" y="29792"/>
                      </a:cubicBezTo>
                      <a:close/>
                      <a:moveTo>
                        <a:pt x="22312" y="30673"/>
                      </a:moveTo>
                      <a:lnTo>
                        <a:pt x="22312" y="30716"/>
                      </a:lnTo>
                      <a:lnTo>
                        <a:pt x="22141" y="30716"/>
                      </a:lnTo>
                      <a:lnTo>
                        <a:pt x="22141" y="30673"/>
                      </a:lnTo>
                      <a:close/>
                      <a:moveTo>
                        <a:pt x="32465" y="31270"/>
                      </a:moveTo>
                      <a:lnTo>
                        <a:pt x="32465" y="31441"/>
                      </a:lnTo>
                      <a:lnTo>
                        <a:pt x="32423" y="31441"/>
                      </a:lnTo>
                      <a:lnTo>
                        <a:pt x="32423" y="31270"/>
                      </a:lnTo>
                      <a:close/>
                      <a:moveTo>
                        <a:pt x="33391" y="31287"/>
                      </a:moveTo>
                      <a:cubicBezTo>
                        <a:pt x="33514" y="31287"/>
                        <a:pt x="33553" y="31356"/>
                        <a:pt x="33404" y="31654"/>
                      </a:cubicBezTo>
                      <a:cubicBezTo>
                        <a:pt x="33318" y="31526"/>
                        <a:pt x="33276" y="31441"/>
                        <a:pt x="33190" y="31313"/>
                      </a:cubicBezTo>
                      <a:cubicBezTo>
                        <a:pt x="33268" y="31300"/>
                        <a:pt x="33337" y="31287"/>
                        <a:pt x="33391" y="31287"/>
                      </a:cubicBezTo>
                      <a:close/>
                      <a:moveTo>
                        <a:pt x="3200" y="31996"/>
                      </a:moveTo>
                      <a:lnTo>
                        <a:pt x="3200" y="32038"/>
                      </a:lnTo>
                      <a:lnTo>
                        <a:pt x="3029" y="32038"/>
                      </a:lnTo>
                      <a:lnTo>
                        <a:pt x="3029" y="31996"/>
                      </a:lnTo>
                      <a:close/>
                      <a:moveTo>
                        <a:pt x="24616" y="32977"/>
                      </a:moveTo>
                      <a:lnTo>
                        <a:pt x="24616" y="33020"/>
                      </a:lnTo>
                      <a:lnTo>
                        <a:pt x="24445" y="33020"/>
                      </a:lnTo>
                      <a:lnTo>
                        <a:pt x="24445" y="32977"/>
                      </a:lnTo>
                      <a:close/>
                      <a:moveTo>
                        <a:pt x="13695" y="33915"/>
                      </a:moveTo>
                      <a:lnTo>
                        <a:pt x="13695" y="34086"/>
                      </a:lnTo>
                      <a:lnTo>
                        <a:pt x="13652" y="34086"/>
                      </a:lnTo>
                      <a:lnTo>
                        <a:pt x="13652" y="33915"/>
                      </a:lnTo>
                      <a:close/>
                      <a:moveTo>
                        <a:pt x="30503" y="34555"/>
                      </a:moveTo>
                      <a:lnTo>
                        <a:pt x="30503" y="34726"/>
                      </a:lnTo>
                      <a:lnTo>
                        <a:pt x="30418" y="34726"/>
                      </a:lnTo>
                      <a:lnTo>
                        <a:pt x="30418" y="34555"/>
                      </a:lnTo>
                      <a:close/>
                      <a:moveTo>
                        <a:pt x="6997" y="35281"/>
                      </a:moveTo>
                      <a:lnTo>
                        <a:pt x="6997" y="35323"/>
                      </a:lnTo>
                      <a:lnTo>
                        <a:pt x="6826" y="35323"/>
                      </a:lnTo>
                      <a:lnTo>
                        <a:pt x="6826" y="35281"/>
                      </a:lnTo>
                      <a:close/>
                      <a:moveTo>
                        <a:pt x="29778" y="35238"/>
                      </a:moveTo>
                      <a:cubicBezTo>
                        <a:pt x="29820" y="35281"/>
                        <a:pt x="29863" y="35323"/>
                        <a:pt x="29906" y="35366"/>
                      </a:cubicBezTo>
                      <a:cubicBezTo>
                        <a:pt x="29820" y="35366"/>
                        <a:pt x="29778" y="35323"/>
                        <a:pt x="29735" y="35281"/>
                      </a:cubicBezTo>
                      <a:cubicBezTo>
                        <a:pt x="29735" y="35281"/>
                        <a:pt x="29778" y="35281"/>
                        <a:pt x="29778" y="35238"/>
                      </a:cubicBezTo>
                      <a:close/>
                      <a:moveTo>
                        <a:pt x="6186" y="35451"/>
                      </a:moveTo>
                      <a:lnTo>
                        <a:pt x="6186" y="35494"/>
                      </a:lnTo>
                      <a:lnTo>
                        <a:pt x="6016" y="35494"/>
                      </a:lnTo>
                      <a:lnTo>
                        <a:pt x="6016" y="35451"/>
                      </a:lnTo>
                      <a:close/>
                      <a:moveTo>
                        <a:pt x="29863" y="35409"/>
                      </a:moveTo>
                      <a:cubicBezTo>
                        <a:pt x="29948" y="35409"/>
                        <a:pt x="29991" y="35451"/>
                        <a:pt x="30034" y="35494"/>
                      </a:cubicBezTo>
                      <a:cubicBezTo>
                        <a:pt x="30034" y="35494"/>
                        <a:pt x="29991" y="35536"/>
                        <a:pt x="29991" y="35536"/>
                      </a:cubicBezTo>
                      <a:cubicBezTo>
                        <a:pt x="29948" y="35494"/>
                        <a:pt x="29906" y="35451"/>
                        <a:pt x="29863" y="35409"/>
                      </a:cubicBezTo>
                      <a:close/>
                      <a:moveTo>
                        <a:pt x="29709" y="35747"/>
                      </a:moveTo>
                      <a:lnTo>
                        <a:pt x="29709" y="35747"/>
                      </a:lnTo>
                      <a:cubicBezTo>
                        <a:pt x="29704" y="35748"/>
                        <a:pt x="29698" y="35749"/>
                        <a:pt x="29692" y="35750"/>
                      </a:cubicBezTo>
                      <a:cubicBezTo>
                        <a:pt x="29699" y="35750"/>
                        <a:pt x="29705" y="35749"/>
                        <a:pt x="29709" y="35747"/>
                      </a:cubicBezTo>
                      <a:close/>
                      <a:moveTo>
                        <a:pt x="28540" y="35579"/>
                      </a:moveTo>
                      <a:cubicBezTo>
                        <a:pt x="28540" y="35792"/>
                        <a:pt x="28540" y="35963"/>
                        <a:pt x="28583" y="36176"/>
                      </a:cubicBezTo>
                      <a:lnTo>
                        <a:pt x="28412" y="36176"/>
                      </a:lnTo>
                      <a:lnTo>
                        <a:pt x="28412" y="35579"/>
                      </a:lnTo>
                      <a:close/>
                      <a:moveTo>
                        <a:pt x="27858" y="36048"/>
                      </a:moveTo>
                      <a:lnTo>
                        <a:pt x="27858" y="36219"/>
                      </a:lnTo>
                      <a:lnTo>
                        <a:pt x="27815" y="36219"/>
                      </a:lnTo>
                      <a:lnTo>
                        <a:pt x="27815" y="36048"/>
                      </a:lnTo>
                      <a:close/>
                      <a:moveTo>
                        <a:pt x="8959" y="37243"/>
                      </a:moveTo>
                      <a:lnTo>
                        <a:pt x="8959" y="37328"/>
                      </a:lnTo>
                      <a:lnTo>
                        <a:pt x="8831" y="37328"/>
                      </a:lnTo>
                      <a:lnTo>
                        <a:pt x="8831" y="37243"/>
                      </a:lnTo>
                      <a:close/>
                      <a:moveTo>
                        <a:pt x="12585" y="37755"/>
                      </a:moveTo>
                      <a:lnTo>
                        <a:pt x="12585" y="37798"/>
                      </a:lnTo>
                      <a:lnTo>
                        <a:pt x="12415" y="37798"/>
                      </a:lnTo>
                      <a:lnTo>
                        <a:pt x="12415" y="37755"/>
                      </a:lnTo>
                      <a:close/>
                      <a:moveTo>
                        <a:pt x="12415" y="38395"/>
                      </a:moveTo>
                      <a:lnTo>
                        <a:pt x="12415" y="38480"/>
                      </a:lnTo>
                      <a:lnTo>
                        <a:pt x="12287" y="38480"/>
                      </a:lnTo>
                      <a:lnTo>
                        <a:pt x="12287" y="38395"/>
                      </a:lnTo>
                      <a:close/>
                      <a:moveTo>
                        <a:pt x="23421" y="38352"/>
                      </a:moveTo>
                      <a:lnTo>
                        <a:pt x="23421" y="38523"/>
                      </a:lnTo>
                      <a:lnTo>
                        <a:pt x="23336" y="38523"/>
                      </a:lnTo>
                      <a:lnTo>
                        <a:pt x="23336" y="38352"/>
                      </a:lnTo>
                      <a:close/>
                      <a:moveTo>
                        <a:pt x="21928" y="38523"/>
                      </a:moveTo>
                      <a:lnTo>
                        <a:pt x="21928" y="38693"/>
                      </a:lnTo>
                      <a:lnTo>
                        <a:pt x="21885" y="38693"/>
                      </a:lnTo>
                      <a:lnTo>
                        <a:pt x="21885" y="38523"/>
                      </a:lnTo>
                      <a:close/>
                      <a:moveTo>
                        <a:pt x="18131" y="0"/>
                      </a:moveTo>
                      <a:cubicBezTo>
                        <a:pt x="17875" y="43"/>
                        <a:pt x="17619" y="128"/>
                        <a:pt x="17363" y="171"/>
                      </a:cubicBezTo>
                      <a:cubicBezTo>
                        <a:pt x="17321" y="213"/>
                        <a:pt x="17278" y="256"/>
                        <a:pt x="17278" y="299"/>
                      </a:cubicBezTo>
                      <a:cubicBezTo>
                        <a:pt x="17235" y="256"/>
                        <a:pt x="17235" y="213"/>
                        <a:pt x="17193" y="171"/>
                      </a:cubicBezTo>
                      <a:cubicBezTo>
                        <a:pt x="17165" y="167"/>
                        <a:pt x="17138" y="165"/>
                        <a:pt x="17110" y="165"/>
                      </a:cubicBezTo>
                      <a:cubicBezTo>
                        <a:pt x="16860" y="165"/>
                        <a:pt x="16590" y="304"/>
                        <a:pt x="16369" y="304"/>
                      </a:cubicBezTo>
                      <a:cubicBezTo>
                        <a:pt x="16345" y="304"/>
                        <a:pt x="16320" y="303"/>
                        <a:pt x="16297" y="299"/>
                      </a:cubicBezTo>
                      <a:cubicBezTo>
                        <a:pt x="16238" y="284"/>
                        <a:pt x="16182" y="278"/>
                        <a:pt x="16127" y="278"/>
                      </a:cubicBezTo>
                      <a:cubicBezTo>
                        <a:pt x="15921" y="278"/>
                        <a:pt x="15746" y="362"/>
                        <a:pt x="15577" y="362"/>
                      </a:cubicBezTo>
                      <a:cubicBezTo>
                        <a:pt x="15532" y="362"/>
                        <a:pt x="15488" y="356"/>
                        <a:pt x="15444" y="341"/>
                      </a:cubicBezTo>
                      <a:cubicBezTo>
                        <a:pt x="15401" y="512"/>
                        <a:pt x="15358" y="555"/>
                        <a:pt x="15358" y="725"/>
                      </a:cubicBezTo>
                      <a:cubicBezTo>
                        <a:pt x="15230" y="555"/>
                        <a:pt x="15102" y="427"/>
                        <a:pt x="15060" y="341"/>
                      </a:cubicBezTo>
                      <a:cubicBezTo>
                        <a:pt x="14804" y="427"/>
                        <a:pt x="14633" y="512"/>
                        <a:pt x="14420" y="555"/>
                      </a:cubicBezTo>
                      <a:cubicBezTo>
                        <a:pt x="14420" y="725"/>
                        <a:pt x="14377" y="853"/>
                        <a:pt x="14334" y="1152"/>
                      </a:cubicBezTo>
                      <a:lnTo>
                        <a:pt x="14334" y="1323"/>
                      </a:lnTo>
                      <a:lnTo>
                        <a:pt x="14292" y="1323"/>
                      </a:lnTo>
                      <a:lnTo>
                        <a:pt x="14292" y="1152"/>
                      </a:lnTo>
                      <a:lnTo>
                        <a:pt x="14334" y="1152"/>
                      </a:lnTo>
                      <a:cubicBezTo>
                        <a:pt x="14164" y="896"/>
                        <a:pt x="14078" y="811"/>
                        <a:pt x="14036" y="725"/>
                      </a:cubicBezTo>
                      <a:cubicBezTo>
                        <a:pt x="13865" y="853"/>
                        <a:pt x="13737" y="1024"/>
                        <a:pt x="13567" y="1195"/>
                      </a:cubicBezTo>
                      <a:cubicBezTo>
                        <a:pt x="13439" y="1109"/>
                        <a:pt x="13396" y="1024"/>
                        <a:pt x="13311" y="939"/>
                      </a:cubicBezTo>
                      <a:cubicBezTo>
                        <a:pt x="12841" y="1195"/>
                        <a:pt x="12372" y="1536"/>
                        <a:pt x="11817" y="1536"/>
                      </a:cubicBezTo>
                      <a:cubicBezTo>
                        <a:pt x="10794" y="2048"/>
                        <a:pt x="9684" y="2517"/>
                        <a:pt x="8917" y="3456"/>
                      </a:cubicBezTo>
                      <a:cubicBezTo>
                        <a:pt x="8789" y="3456"/>
                        <a:pt x="8661" y="3456"/>
                        <a:pt x="8490" y="3498"/>
                      </a:cubicBezTo>
                      <a:cubicBezTo>
                        <a:pt x="8362" y="3712"/>
                        <a:pt x="8234" y="3967"/>
                        <a:pt x="8106" y="4181"/>
                      </a:cubicBezTo>
                      <a:cubicBezTo>
                        <a:pt x="7935" y="4309"/>
                        <a:pt x="7807" y="4437"/>
                        <a:pt x="7679" y="4522"/>
                      </a:cubicBezTo>
                      <a:cubicBezTo>
                        <a:pt x="7509" y="4607"/>
                        <a:pt x="7338" y="4607"/>
                        <a:pt x="7125" y="4693"/>
                      </a:cubicBezTo>
                      <a:lnTo>
                        <a:pt x="7125" y="5077"/>
                      </a:lnTo>
                      <a:cubicBezTo>
                        <a:pt x="6954" y="5119"/>
                        <a:pt x="6826" y="5119"/>
                        <a:pt x="6783" y="5119"/>
                      </a:cubicBezTo>
                      <a:cubicBezTo>
                        <a:pt x="6357" y="5418"/>
                        <a:pt x="6144" y="5845"/>
                        <a:pt x="5674" y="6015"/>
                      </a:cubicBezTo>
                      <a:lnTo>
                        <a:pt x="5674" y="6356"/>
                      </a:lnTo>
                      <a:cubicBezTo>
                        <a:pt x="5205" y="6655"/>
                        <a:pt x="4778" y="7039"/>
                        <a:pt x="4650" y="7551"/>
                      </a:cubicBezTo>
                      <a:cubicBezTo>
                        <a:pt x="4522" y="7594"/>
                        <a:pt x="4437" y="7594"/>
                        <a:pt x="4352" y="7636"/>
                      </a:cubicBezTo>
                      <a:lnTo>
                        <a:pt x="4352" y="8020"/>
                      </a:lnTo>
                      <a:cubicBezTo>
                        <a:pt x="4224" y="8063"/>
                        <a:pt x="4181" y="8063"/>
                        <a:pt x="4053" y="8106"/>
                      </a:cubicBezTo>
                      <a:lnTo>
                        <a:pt x="4053" y="8660"/>
                      </a:lnTo>
                      <a:cubicBezTo>
                        <a:pt x="3413" y="8831"/>
                        <a:pt x="3413" y="9343"/>
                        <a:pt x="3328" y="9897"/>
                      </a:cubicBezTo>
                      <a:cubicBezTo>
                        <a:pt x="3200" y="9983"/>
                        <a:pt x="3029" y="10153"/>
                        <a:pt x="2944" y="10239"/>
                      </a:cubicBezTo>
                      <a:cubicBezTo>
                        <a:pt x="2987" y="10409"/>
                        <a:pt x="2987" y="10537"/>
                        <a:pt x="3072" y="10793"/>
                      </a:cubicBezTo>
                      <a:cubicBezTo>
                        <a:pt x="2901" y="10623"/>
                        <a:pt x="2859" y="10580"/>
                        <a:pt x="2816" y="10537"/>
                      </a:cubicBezTo>
                      <a:cubicBezTo>
                        <a:pt x="2517" y="11049"/>
                        <a:pt x="2347" y="11561"/>
                        <a:pt x="2389" y="12158"/>
                      </a:cubicBezTo>
                      <a:cubicBezTo>
                        <a:pt x="2261" y="12158"/>
                        <a:pt x="2176" y="12201"/>
                        <a:pt x="2133" y="12201"/>
                      </a:cubicBezTo>
                      <a:cubicBezTo>
                        <a:pt x="2048" y="12500"/>
                        <a:pt x="1920" y="12756"/>
                        <a:pt x="1835" y="13012"/>
                      </a:cubicBezTo>
                      <a:cubicBezTo>
                        <a:pt x="1749" y="13140"/>
                        <a:pt x="1622" y="13310"/>
                        <a:pt x="1622" y="13438"/>
                      </a:cubicBezTo>
                      <a:cubicBezTo>
                        <a:pt x="1494" y="14121"/>
                        <a:pt x="1494" y="14121"/>
                        <a:pt x="1280" y="14419"/>
                      </a:cubicBezTo>
                      <a:cubicBezTo>
                        <a:pt x="1323" y="14462"/>
                        <a:pt x="1366" y="14547"/>
                        <a:pt x="1408" y="14590"/>
                      </a:cubicBezTo>
                      <a:cubicBezTo>
                        <a:pt x="1280" y="14675"/>
                        <a:pt x="1195" y="14803"/>
                        <a:pt x="1024" y="14931"/>
                      </a:cubicBezTo>
                      <a:cubicBezTo>
                        <a:pt x="1110" y="15187"/>
                        <a:pt x="1152" y="15443"/>
                        <a:pt x="1238" y="15742"/>
                      </a:cubicBezTo>
                      <a:cubicBezTo>
                        <a:pt x="854" y="16083"/>
                        <a:pt x="555" y="16510"/>
                        <a:pt x="854" y="17064"/>
                      </a:cubicBezTo>
                      <a:cubicBezTo>
                        <a:pt x="640" y="17491"/>
                        <a:pt x="640" y="17576"/>
                        <a:pt x="555" y="18472"/>
                      </a:cubicBezTo>
                      <a:cubicBezTo>
                        <a:pt x="555" y="18728"/>
                        <a:pt x="470" y="18984"/>
                        <a:pt x="427" y="19240"/>
                      </a:cubicBezTo>
                      <a:cubicBezTo>
                        <a:pt x="342" y="19539"/>
                        <a:pt x="555" y="19923"/>
                        <a:pt x="256" y="20179"/>
                      </a:cubicBezTo>
                      <a:cubicBezTo>
                        <a:pt x="555" y="20349"/>
                        <a:pt x="128" y="20563"/>
                        <a:pt x="256" y="20776"/>
                      </a:cubicBezTo>
                      <a:cubicBezTo>
                        <a:pt x="342" y="20989"/>
                        <a:pt x="128" y="21245"/>
                        <a:pt x="384" y="21458"/>
                      </a:cubicBezTo>
                      <a:cubicBezTo>
                        <a:pt x="214" y="21757"/>
                        <a:pt x="640" y="22184"/>
                        <a:pt x="256" y="22482"/>
                      </a:cubicBezTo>
                      <a:cubicBezTo>
                        <a:pt x="512" y="22738"/>
                        <a:pt x="0" y="23165"/>
                        <a:pt x="384" y="23421"/>
                      </a:cubicBezTo>
                      <a:cubicBezTo>
                        <a:pt x="214" y="23719"/>
                        <a:pt x="470" y="23975"/>
                        <a:pt x="427" y="24274"/>
                      </a:cubicBezTo>
                      <a:cubicBezTo>
                        <a:pt x="384" y="24573"/>
                        <a:pt x="512" y="24871"/>
                        <a:pt x="598" y="25170"/>
                      </a:cubicBezTo>
                      <a:cubicBezTo>
                        <a:pt x="640" y="25213"/>
                        <a:pt x="683" y="25255"/>
                        <a:pt x="768" y="25298"/>
                      </a:cubicBezTo>
                      <a:cubicBezTo>
                        <a:pt x="683" y="25469"/>
                        <a:pt x="640" y="25639"/>
                        <a:pt x="555" y="25767"/>
                      </a:cubicBezTo>
                      <a:cubicBezTo>
                        <a:pt x="726" y="25852"/>
                        <a:pt x="811" y="25852"/>
                        <a:pt x="811" y="25895"/>
                      </a:cubicBezTo>
                      <a:cubicBezTo>
                        <a:pt x="768" y="26151"/>
                        <a:pt x="768" y="26407"/>
                        <a:pt x="726" y="26620"/>
                      </a:cubicBezTo>
                      <a:cubicBezTo>
                        <a:pt x="896" y="26663"/>
                        <a:pt x="982" y="26706"/>
                        <a:pt x="1067" y="26748"/>
                      </a:cubicBezTo>
                      <a:cubicBezTo>
                        <a:pt x="1024" y="27047"/>
                        <a:pt x="1195" y="27346"/>
                        <a:pt x="939" y="27559"/>
                      </a:cubicBezTo>
                      <a:cubicBezTo>
                        <a:pt x="1024" y="27900"/>
                        <a:pt x="1366" y="28199"/>
                        <a:pt x="1110" y="28583"/>
                      </a:cubicBezTo>
                      <a:cubicBezTo>
                        <a:pt x="1238" y="28796"/>
                        <a:pt x="1408" y="28967"/>
                        <a:pt x="1494" y="29180"/>
                      </a:cubicBezTo>
                      <a:cubicBezTo>
                        <a:pt x="1622" y="29351"/>
                        <a:pt x="1664" y="29564"/>
                        <a:pt x="1749" y="29777"/>
                      </a:cubicBezTo>
                      <a:cubicBezTo>
                        <a:pt x="2091" y="29905"/>
                        <a:pt x="2048" y="30289"/>
                        <a:pt x="2261" y="30503"/>
                      </a:cubicBezTo>
                      <a:cubicBezTo>
                        <a:pt x="2176" y="30588"/>
                        <a:pt x="2133" y="30630"/>
                        <a:pt x="2048" y="30716"/>
                      </a:cubicBezTo>
                      <a:cubicBezTo>
                        <a:pt x="2176" y="30844"/>
                        <a:pt x="2304" y="30929"/>
                        <a:pt x="2389" y="31014"/>
                      </a:cubicBezTo>
                      <a:cubicBezTo>
                        <a:pt x="2304" y="31526"/>
                        <a:pt x="2645" y="31868"/>
                        <a:pt x="2816" y="32252"/>
                      </a:cubicBezTo>
                      <a:cubicBezTo>
                        <a:pt x="2901" y="32294"/>
                        <a:pt x="2987" y="32294"/>
                        <a:pt x="3029" y="32294"/>
                      </a:cubicBezTo>
                      <a:cubicBezTo>
                        <a:pt x="3029" y="32508"/>
                        <a:pt x="3072" y="32721"/>
                        <a:pt x="3072" y="32892"/>
                      </a:cubicBezTo>
                      <a:cubicBezTo>
                        <a:pt x="3200" y="32934"/>
                        <a:pt x="3285" y="32934"/>
                        <a:pt x="3371" y="32977"/>
                      </a:cubicBezTo>
                      <a:cubicBezTo>
                        <a:pt x="3328" y="33275"/>
                        <a:pt x="3413" y="33446"/>
                        <a:pt x="3669" y="33574"/>
                      </a:cubicBezTo>
                      <a:cubicBezTo>
                        <a:pt x="3883" y="33702"/>
                        <a:pt x="4181" y="33873"/>
                        <a:pt x="4181" y="34001"/>
                      </a:cubicBezTo>
                      <a:cubicBezTo>
                        <a:pt x="4138" y="34427"/>
                        <a:pt x="4437" y="34513"/>
                        <a:pt x="4736" y="34683"/>
                      </a:cubicBezTo>
                      <a:cubicBezTo>
                        <a:pt x="4650" y="34811"/>
                        <a:pt x="4608" y="34897"/>
                        <a:pt x="4565" y="35025"/>
                      </a:cubicBezTo>
                      <a:cubicBezTo>
                        <a:pt x="4608" y="34982"/>
                        <a:pt x="4650" y="34939"/>
                        <a:pt x="4693" y="34939"/>
                      </a:cubicBezTo>
                      <a:cubicBezTo>
                        <a:pt x="4693" y="35025"/>
                        <a:pt x="4736" y="35153"/>
                        <a:pt x="4778" y="35323"/>
                      </a:cubicBezTo>
                      <a:cubicBezTo>
                        <a:pt x="4864" y="35110"/>
                        <a:pt x="4864" y="35025"/>
                        <a:pt x="4906" y="34897"/>
                      </a:cubicBezTo>
                      <a:cubicBezTo>
                        <a:pt x="4992" y="35025"/>
                        <a:pt x="5077" y="35153"/>
                        <a:pt x="5120" y="35281"/>
                      </a:cubicBezTo>
                      <a:cubicBezTo>
                        <a:pt x="5290" y="35195"/>
                        <a:pt x="5376" y="35153"/>
                        <a:pt x="5546" y="35067"/>
                      </a:cubicBezTo>
                      <a:lnTo>
                        <a:pt x="5546" y="35067"/>
                      </a:lnTo>
                      <a:cubicBezTo>
                        <a:pt x="5504" y="35281"/>
                        <a:pt x="5418" y="35409"/>
                        <a:pt x="5418" y="35409"/>
                      </a:cubicBezTo>
                      <a:cubicBezTo>
                        <a:pt x="5504" y="35536"/>
                        <a:pt x="5546" y="35664"/>
                        <a:pt x="5589" y="35750"/>
                      </a:cubicBezTo>
                      <a:cubicBezTo>
                        <a:pt x="5674" y="35664"/>
                        <a:pt x="5717" y="35622"/>
                        <a:pt x="5802" y="35536"/>
                      </a:cubicBezTo>
                      <a:cubicBezTo>
                        <a:pt x="5845" y="35750"/>
                        <a:pt x="5845" y="35878"/>
                        <a:pt x="5888" y="36048"/>
                      </a:cubicBezTo>
                      <a:cubicBezTo>
                        <a:pt x="6058" y="36048"/>
                        <a:pt x="6272" y="36048"/>
                        <a:pt x="6272" y="36091"/>
                      </a:cubicBezTo>
                      <a:cubicBezTo>
                        <a:pt x="6357" y="36432"/>
                        <a:pt x="6655" y="36390"/>
                        <a:pt x="6826" y="36560"/>
                      </a:cubicBezTo>
                      <a:cubicBezTo>
                        <a:pt x="6826" y="36432"/>
                        <a:pt x="6826" y="36347"/>
                        <a:pt x="6869" y="36262"/>
                      </a:cubicBezTo>
                      <a:cubicBezTo>
                        <a:pt x="6869" y="36219"/>
                        <a:pt x="6911" y="36219"/>
                        <a:pt x="6954" y="36176"/>
                      </a:cubicBezTo>
                      <a:cubicBezTo>
                        <a:pt x="6997" y="36304"/>
                        <a:pt x="7039" y="36432"/>
                        <a:pt x="7082" y="36518"/>
                      </a:cubicBezTo>
                      <a:cubicBezTo>
                        <a:pt x="7039" y="36518"/>
                        <a:pt x="6954" y="36560"/>
                        <a:pt x="6826" y="36560"/>
                      </a:cubicBezTo>
                      <a:cubicBezTo>
                        <a:pt x="6883" y="36712"/>
                        <a:pt x="6974" y="36737"/>
                        <a:pt x="7079" y="36737"/>
                      </a:cubicBezTo>
                      <a:cubicBezTo>
                        <a:pt x="7132" y="36737"/>
                        <a:pt x="7188" y="36731"/>
                        <a:pt x="7246" y="36731"/>
                      </a:cubicBezTo>
                      <a:cubicBezTo>
                        <a:pt x="7333" y="36731"/>
                        <a:pt x="7423" y="36745"/>
                        <a:pt x="7509" y="36816"/>
                      </a:cubicBezTo>
                      <a:cubicBezTo>
                        <a:pt x="7637" y="36944"/>
                        <a:pt x="7765" y="37158"/>
                        <a:pt x="7935" y="37371"/>
                      </a:cubicBezTo>
                      <a:cubicBezTo>
                        <a:pt x="7970" y="37367"/>
                        <a:pt x="8004" y="37364"/>
                        <a:pt x="8037" y="37364"/>
                      </a:cubicBezTo>
                      <a:cubicBezTo>
                        <a:pt x="8336" y="37364"/>
                        <a:pt x="8592" y="37533"/>
                        <a:pt x="8746" y="37840"/>
                      </a:cubicBezTo>
                      <a:cubicBezTo>
                        <a:pt x="8789" y="37755"/>
                        <a:pt x="8831" y="37670"/>
                        <a:pt x="8917" y="37456"/>
                      </a:cubicBezTo>
                      <a:cubicBezTo>
                        <a:pt x="9044" y="37755"/>
                        <a:pt x="9130" y="38011"/>
                        <a:pt x="9258" y="38224"/>
                      </a:cubicBezTo>
                      <a:cubicBezTo>
                        <a:pt x="9556" y="38053"/>
                        <a:pt x="9812" y="37883"/>
                        <a:pt x="10068" y="37712"/>
                      </a:cubicBezTo>
                      <a:cubicBezTo>
                        <a:pt x="10111" y="37755"/>
                        <a:pt x="10154" y="37755"/>
                        <a:pt x="10154" y="37798"/>
                      </a:cubicBezTo>
                      <a:cubicBezTo>
                        <a:pt x="10068" y="37968"/>
                        <a:pt x="9940" y="38139"/>
                        <a:pt x="9770" y="38395"/>
                      </a:cubicBezTo>
                      <a:cubicBezTo>
                        <a:pt x="9876" y="38363"/>
                        <a:pt x="9980" y="38355"/>
                        <a:pt x="10082" y="38355"/>
                      </a:cubicBezTo>
                      <a:cubicBezTo>
                        <a:pt x="10183" y="38355"/>
                        <a:pt x="10282" y="38363"/>
                        <a:pt x="10378" y="38363"/>
                      </a:cubicBezTo>
                      <a:cubicBezTo>
                        <a:pt x="10570" y="38363"/>
                        <a:pt x="10751" y="38331"/>
                        <a:pt x="10922" y="38139"/>
                      </a:cubicBezTo>
                      <a:cubicBezTo>
                        <a:pt x="11092" y="38352"/>
                        <a:pt x="11220" y="38523"/>
                        <a:pt x="11306" y="38651"/>
                      </a:cubicBezTo>
                      <a:cubicBezTo>
                        <a:pt x="11561" y="38693"/>
                        <a:pt x="11732" y="38779"/>
                        <a:pt x="11903" y="38821"/>
                      </a:cubicBezTo>
                      <a:cubicBezTo>
                        <a:pt x="11945" y="38779"/>
                        <a:pt x="12031" y="38736"/>
                        <a:pt x="12116" y="38651"/>
                      </a:cubicBezTo>
                      <a:cubicBezTo>
                        <a:pt x="12244" y="38779"/>
                        <a:pt x="12415" y="38907"/>
                        <a:pt x="12500" y="38992"/>
                      </a:cubicBezTo>
                      <a:lnTo>
                        <a:pt x="13055" y="38992"/>
                      </a:lnTo>
                      <a:cubicBezTo>
                        <a:pt x="13097" y="38864"/>
                        <a:pt x="13097" y="38779"/>
                        <a:pt x="13140" y="38693"/>
                      </a:cubicBezTo>
                      <a:cubicBezTo>
                        <a:pt x="13225" y="38693"/>
                        <a:pt x="13311" y="38693"/>
                        <a:pt x="13439" y="38736"/>
                      </a:cubicBezTo>
                      <a:cubicBezTo>
                        <a:pt x="13353" y="38821"/>
                        <a:pt x="13311" y="38864"/>
                        <a:pt x="13268" y="38949"/>
                      </a:cubicBezTo>
                      <a:cubicBezTo>
                        <a:pt x="13464" y="38982"/>
                        <a:pt x="13635" y="39190"/>
                        <a:pt x="13838" y="39190"/>
                      </a:cubicBezTo>
                      <a:cubicBezTo>
                        <a:pt x="13900" y="39190"/>
                        <a:pt x="13966" y="39170"/>
                        <a:pt x="14036" y="39120"/>
                      </a:cubicBezTo>
                      <a:cubicBezTo>
                        <a:pt x="14078" y="38992"/>
                        <a:pt x="14121" y="38821"/>
                        <a:pt x="14121" y="38651"/>
                      </a:cubicBezTo>
                      <a:cubicBezTo>
                        <a:pt x="14249" y="38864"/>
                        <a:pt x="14377" y="39035"/>
                        <a:pt x="14462" y="39205"/>
                      </a:cubicBezTo>
                      <a:cubicBezTo>
                        <a:pt x="14590" y="39120"/>
                        <a:pt x="14633" y="39077"/>
                        <a:pt x="14676" y="38992"/>
                      </a:cubicBezTo>
                      <a:cubicBezTo>
                        <a:pt x="14846" y="39077"/>
                        <a:pt x="15017" y="39120"/>
                        <a:pt x="15188" y="39205"/>
                      </a:cubicBezTo>
                      <a:cubicBezTo>
                        <a:pt x="15230" y="39035"/>
                        <a:pt x="15273" y="38949"/>
                        <a:pt x="15316" y="38821"/>
                      </a:cubicBezTo>
                      <a:cubicBezTo>
                        <a:pt x="15358" y="38949"/>
                        <a:pt x="15401" y="39077"/>
                        <a:pt x="15486" y="39205"/>
                      </a:cubicBezTo>
                      <a:cubicBezTo>
                        <a:pt x="15614" y="39163"/>
                        <a:pt x="15700" y="39077"/>
                        <a:pt x="15828" y="39035"/>
                      </a:cubicBezTo>
                      <a:cubicBezTo>
                        <a:pt x="16126" y="39163"/>
                        <a:pt x="16425" y="39333"/>
                        <a:pt x="16723" y="39504"/>
                      </a:cubicBezTo>
                      <a:cubicBezTo>
                        <a:pt x="16809" y="39461"/>
                        <a:pt x="16937" y="39419"/>
                        <a:pt x="17022" y="39333"/>
                      </a:cubicBezTo>
                      <a:cubicBezTo>
                        <a:pt x="17150" y="39376"/>
                        <a:pt x="17278" y="39461"/>
                        <a:pt x="17363" y="39504"/>
                      </a:cubicBezTo>
                      <a:cubicBezTo>
                        <a:pt x="17406" y="39461"/>
                        <a:pt x="17449" y="39419"/>
                        <a:pt x="17491" y="39376"/>
                      </a:cubicBezTo>
                      <a:cubicBezTo>
                        <a:pt x="17491" y="39419"/>
                        <a:pt x="17534" y="39461"/>
                        <a:pt x="17534" y="39504"/>
                      </a:cubicBezTo>
                      <a:cubicBezTo>
                        <a:pt x="17662" y="39419"/>
                        <a:pt x="17833" y="39291"/>
                        <a:pt x="18046" y="39163"/>
                      </a:cubicBezTo>
                      <a:cubicBezTo>
                        <a:pt x="18174" y="39291"/>
                        <a:pt x="18345" y="39461"/>
                        <a:pt x="18473" y="39589"/>
                      </a:cubicBezTo>
                      <a:cubicBezTo>
                        <a:pt x="18515" y="39547"/>
                        <a:pt x="18558" y="39461"/>
                        <a:pt x="18601" y="39291"/>
                      </a:cubicBezTo>
                      <a:cubicBezTo>
                        <a:pt x="18814" y="39376"/>
                        <a:pt x="19027" y="39419"/>
                        <a:pt x="19240" y="39504"/>
                      </a:cubicBezTo>
                      <a:cubicBezTo>
                        <a:pt x="19326" y="39461"/>
                        <a:pt x="19454" y="39376"/>
                        <a:pt x="19539" y="39333"/>
                      </a:cubicBezTo>
                      <a:cubicBezTo>
                        <a:pt x="19624" y="39376"/>
                        <a:pt x="19710" y="39461"/>
                        <a:pt x="19795" y="39504"/>
                      </a:cubicBezTo>
                      <a:cubicBezTo>
                        <a:pt x="19838" y="39376"/>
                        <a:pt x="19880" y="39291"/>
                        <a:pt x="19880" y="39205"/>
                      </a:cubicBezTo>
                      <a:cubicBezTo>
                        <a:pt x="20008" y="39248"/>
                        <a:pt x="20094" y="39291"/>
                        <a:pt x="20179" y="39333"/>
                      </a:cubicBezTo>
                      <a:cubicBezTo>
                        <a:pt x="20307" y="39248"/>
                        <a:pt x="20435" y="39120"/>
                        <a:pt x="20563" y="39035"/>
                      </a:cubicBezTo>
                      <a:cubicBezTo>
                        <a:pt x="20674" y="39146"/>
                        <a:pt x="20785" y="39193"/>
                        <a:pt x="20896" y="39193"/>
                      </a:cubicBezTo>
                      <a:cubicBezTo>
                        <a:pt x="21041" y="39193"/>
                        <a:pt x="21186" y="39113"/>
                        <a:pt x="21331" y="38992"/>
                      </a:cubicBezTo>
                      <a:cubicBezTo>
                        <a:pt x="21480" y="39081"/>
                        <a:pt x="21608" y="39192"/>
                        <a:pt x="21759" y="39192"/>
                      </a:cubicBezTo>
                      <a:cubicBezTo>
                        <a:pt x="21824" y="39192"/>
                        <a:pt x="21894" y="39171"/>
                        <a:pt x="21971" y="39120"/>
                      </a:cubicBezTo>
                      <a:cubicBezTo>
                        <a:pt x="21928" y="39035"/>
                        <a:pt x="21885" y="38992"/>
                        <a:pt x="21800" y="38949"/>
                      </a:cubicBezTo>
                      <a:cubicBezTo>
                        <a:pt x="21880" y="38858"/>
                        <a:pt x="21960" y="38828"/>
                        <a:pt x="22041" y="38828"/>
                      </a:cubicBezTo>
                      <a:cubicBezTo>
                        <a:pt x="22197" y="38828"/>
                        <a:pt x="22356" y="38939"/>
                        <a:pt x="22523" y="38939"/>
                      </a:cubicBezTo>
                      <a:cubicBezTo>
                        <a:pt x="22593" y="38939"/>
                        <a:pt x="22665" y="38919"/>
                        <a:pt x="22739" y="38864"/>
                      </a:cubicBezTo>
                      <a:cubicBezTo>
                        <a:pt x="22952" y="38693"/>
                        <a:pt x="23336" y="38779"/>
                        <a:pt x="23592" y="38608"/>
                      </a:cubicBezTo>
                      <a:cubicBezTo>
                        <a:pt x="23890" y="38437"/>
                        <a:pt x="24402" y="38736"/>
                        <a:pt x="24445" y="38139"/>
                      </a:cubicBezTo>
                      <a:cubicBezTo>
                        <a:pt x="24402" y="38096"/>
                        <a:pt x="24360" y="38011"/>
                        <a:pt x="24317" y="37925"/>
                      </a:cubicBezTo>
                      <a:lnTo>
                        <a:pt x="24573" y="37670"/>
                      </a:lnTo>
                      <a:cubicBezTo>
                        <a:pt x="24616" y="37883"/>
                        <a:pt x="24616" y="38053"/>
                        <a:pt x="24701" y="38309"/>
                      </a:cubicBezTo>
                      <a:cubicBezTo>
                        <a:pt x="24872" y="38096"/>
                        <a:pt x="24957" y="37968"/>
                        <a:pt x="25085" y="37840"/>
                      </a:cubicBezTo>
                      <a:cubicBezTo>
                        <a:pt x="25170" y="37883"/>
                        <a:pt x="25256" y="37925"/>
                        <a:pt x="25341" y="38011"/>
                      </a:cubicBezTo>
                      <a:cubicBezTo>
                        <a:pt x="25725" y="37883"/>
                        <a:pt x="26151" y="37755"/>
                        <a:pt x="26578" y="37584"/>
                      </a:cubicBezTo>
                      <a:cubicBezTo>
                        <a:pt x="26578" y="37584"/>
                        <a:pt x="26621" y="37627"/>
                        <a:pt x="26706" y="37712"/>
                      </a:cubicBezTo>
                      <a:cubicBezTo>
                        <a:pt x="26877" y="37499"/>
                        <a:pt x="27005" y="37286"/>
                        <a:pt x="27175" y="37072"/>
                      </a:cubicBezTo>
                      <a:cubicBezTo>
                        <a:pt x="27303" y="37158"/>
                        <a:pt x="27431" y="37286"/>
                        <a:pt x="27645" y="37456"/>
                      </a:cubicBezTo>
                      <a:cubicBezTo>
                        <a:pt x="27815" y="37030"/>
                        <a:pt x="28199" y="36859"/>
                        <a:pt x="28455" y="36560"/>
                      </a:cubicBezTo>
                      <a:cubicBezTo>
                        <a:pt x="28668" y="36560"/>
                        <a:pt x="28839" y="36560"/>
                        <a:pt x="29052" y="36518"/>
                      </a:cubicBezTo>
                      <a:cubicBezTo>
                        <a:pt x="29052" y="36390"/>
                        <a:pt x="29052" y="36262"/>
                        <a:pt x="29095" y="36134"/>
                      </a:cubicBezTo>
                      <a:cubicBezTo>
                        <a:pt x="29223" y="36048"/>
                        <a:pt x="29351" y="35963"/>
                        <a:pt x="29479" y="35920"/>
                      </a:cubicBezTo>
                      <a:cubicBezTo>
                        <a:pt x="29607" y="35963"/>
                        <a:pt x="29735" y="36006"/>
                        <a:pt x="29906" y="36091"/>
                      </a:cubicBezTo>
                      <a:cubicBezTo>
                        <a:pt x="29820" y="35878"/>
                        <a:pt x="29778" y="35792"/>
                        <a:pt x="29692" y="35750"/>
                      </a:cubicBezTo>
                      <a:cubicBezTo>
                        <a:pt x="29650" y="35707"/>
                        <a:pt x="29607" y="35664"/>
                        <a:pt x="29564" y="35622"/>
                      </a:cubicBezTo>
                      <a:cubicBezTo>
                        <a:pt x="29607" y="35622"/>
                        <a:pt x="29607" y="35579"/>
                        <a:pt x="29607" y="35579"/>
                      </a:cubicBezTo>
                      <a:cubicBezTo>
                        <a:pt x="29650" y="35622"/>
                        <a:pt x="29692" y="35664"/>
                        <a:pt x="29735" y="35707"/>
                      </a:cubicBezTo>
                      <a:cubicBezTo>
                        <a:pt x="29735" y="35707"/>
                        <a:pt x="29735" y="35738"/>
                        <a:pt x="29709" y="35747"/>
                      </a:cubicBezTo>
                      <a:lnTo>
                        <a:pt x="29709" y="35747"/>
                      </a:lnTo>
                      <a:cubicBezTo>
                        <a:pt x="29956" y="35707"/>
                        <a:pt x="30125" y="35707"/>
                        <a:pt x="30375" y="35707"/>
                      </a:cubicBezTo>
                      <a:cubicBezTo>
                        <a:pt x="30460" y="35494"/>
                        <a:pt x="30546" y="35281"/>
                        <a:pt x="30631" y="35025"/>
                      </a:cubicBezTo>
                      <a:lnTo>
                        <a:pt x="31015" y="35025"/>
                      </a:lnTo>
                      <a:cubicBezTo>
                        <a:pt x="30972" y="34939"/>
                        <a:pt x="30929" y="34854"/>
                        <a:pt x="30887" y="34769"/>
                      </a:cubicBezTo>
                      <a:cubicBezTo>
                        <a:pt x="31399" y="34641"/>
                        <a:pt x="31783" y="34342"/>
                        <a:pt x="32039" y="33915"/>
                      </a:cubicBezTo>
                      <a:cubicBezTo>
                        <a:pt x="31953" y="33873"/>
                        <a:pt x="31911" y="33873"/>
                        <a:pt x="31868" y="33830"/>
                      </a:cubicBezTo>
                      <a:cubicBezTo>
                        <a:pt x="31911" y="33787"/>
                        <a:pt x="31911" y="33787"/>
                        <a:pt x="31911" y="33745"/>
                      </a:cubicBezTo>
                      <a:cubicBezTo>
                        <a:pt x="31953" y="33787"/>
                        <a:pt x="31996" y="33873"/>
                        <a:pt x="32039" y="33915"/>
                      </a:cubicBezTo>
                      <a:lnTo>
                        <a:pt x="32295" y="33915"/>
                      </a:lnTo>
                      <a:cubicBezTo>
                        <a:pt x="32380" y="33745"/>
                        <a:pt x="32423" y="33617"/>
                        <a:pt x="32508" y="33489"/>
                      </a:cubicBezTo>
                      <a:cubicBezTo>
                        <a:pt x="32465" y="33403"/>
                        <a:pt x="32423" y="33318"/>
                        <a:pt x="32337" y="33275"/>
                      </a:cubicBezTo>
                      <a:lnTo>
                        <a:pt x="32209" y="33147"/>
                      </a:lnTo>
                      <a:lnTo>
                        <a:pt x="32337" y="33105"/>
                      </a:lnTo>
                      <a:cubicBezTo>
                        <a:pt x="32380" y="33062"/>
                        <a:pt x="32423" y="33020"/>
                        <a:pt x="32465" y="32934"/>
                      </a:cubicBezTo>
                      <a:cubicBezTo>
                        <a:pt x="32465" y="33020"/>
                        <a:pt x="32508" y="33062"/>
                        <a:pt x="32508" y="33105"/>
                      </a:cubicBezTo>
                      <a:lnTo>
                        <a:pt x="32807" y="33105"/>
                      </a:lnTo>
                      <a:cubicBezTo>
                        <a:pt x="32849" y="32892"/>
                        <a:pt x="32849" y="32764"/>
                        <a:pt x="32849" y="32721"/>
                      </a:cubicBezTo>
                      <a:cubicBezTo>
                        <a:pt x="33105" y="32508"/>
                        <a:pt x="33276" y="32337"/>
                        <a:pt x="33489" y="32166"/>
                      </a:cubicBezTo>
                      <a:cubicBezTo>
                        <a:pt x="33489" y="32081"/>
                        <a:pt x="33532" y="31953"/>
                        <a:pt x="33532" y="31825"/>
                      </a:cubicBezTo>
                      <a:cubicBezTo>
                        <a:pt x="33745" y="31654"/>
                        <a:pt x="33958" y="31526"/>
                        <a:pt x="34172" y="31398"/>
                      </a:cubicBezTo>
                      <a:cubicBezTo>
                        <a:pt x="34172" y="31228"/>
                        <a:pt x="34172" y="31100"/>
                        <a:pt x="34172" y="30972"/>
                      </a:cubicBezTo>
                      <a:cubicBezTo>
                        <a:pt x="34086" y="30929"/>
                        <a:pt x="34044" y="30886"/>
                        <a:pt x="34001" y="30844"/>
                      </a:cubicBezTo>
                      <a:lnTo>
                        <a:pt x="34086" y="30801"/>
                      </a:lnTo>
                      <a:cubicBezTo>
                        <a:pt x="34086" y="30844"/>
                        <a:pt x="34129" y="30886"/>
                        <a:pt x="34172" y="30929"/>
                      </a:cubicBezTo>
                      <a:cubicBezTo>
                        <a:pt x="34172" y="30929"/>
                        <a:pt x="34172" y="30972"/>
                        <a:pt x="34172" y="30972"/>
                      </a:cubicBezTo>
                      <a:cubicBezTo>
                        <a:pt x="34257" y="30929"/>
                        <a:pt x="34342" y="30929"/>
                        <a:pt x="34513" y="30929"/>
                      </a:cubicBezTo>
                      <a:cubicBezTo>
                        <a:pt x="34428" y="30503"/>
                        <a:pt x="34812" y="30204"/>
                        <a:pt x="34598" y="29820"/>
                      </a:cubicBezTo>
                      <a:cubicBezTo>
                        <a:pt x="34513" y="29692"/>
                        <a:pt x="34513" y="29607"/>
                        <a:pt x="34513" y="29479"/>
                      </a:cubicBezTo>
                      <a:lnTo>
                        <a:pt x="34598" y="29479"/>
                      </a:lnTo>
                      <a:cubicBezTo>
                        <a:pt x="34638" y="29559"/>
                        <a:pt x="34641" y="29677"/>
                        <a:pt x="34677" y="29762"/>
                      </a:cubicBezTo>
                      <a:lnTo>
                        <a:pt x="34677" y="29762"/>
                      </a:lnTo>
                      <a:cubicBezTo>
                        <a:pt x="34810" y="29665"/>
                        <a:pt x="34917" y="29593"/>
                        <a:pt x="35025" y="29521"/>
                      </a:cubicBezTo>
                      <a:cubicBezTo>
                        <a:pt x="34940" y="29393"/>
                        <a:pt x="34897" y="29308"/>
                        <a:pt x="34812" y="29180"/>
                      </a:cubicBezTo>
                      <a:cubicBezTo>
                        <a:pt x="35068" y="29137"/>
                        <a:pt x="35281" y="29137"/>
                        <a:pt x="35537" y="29095"/>
                      </a:cubicBezTo>
                      <a:cubicBezTo>
                        <a:pt x="35452" y="28881"/>
                        <a:pt x="35409" y="28711"/>
                        <a:pt x="35366" y="28540"/>
                      </a:cubicBezTo>
                      <a:cubicBezTo>
                        <a:pt x="35409" y="28455"/>
                        <a:pt x="35452" y="28369"/>
                        <a:pt x="35494" y="28327"/>
                      </a:cubicBezTo>
                      <a:lnTo>
                        <a:pt x="35366" y="28199"/>
                      </a:lnTo>
                      <a:lnTo>
                        <a:pt x="35494" y="28156"/>
                      </a:lnTo>
                      <a:cubicBezTo>
                        <a:pt x="35580" y="28028"/>
                        <a:pt x="35622" y="27943"/>
                        <a:pt x="35707" y="27815"/>
                      </a:cubicBezTo>
                      <a:cubicBezTo>
                        <a:pt x="35835" y="27900"/>
                        <a:pt x="35878" y="27943"/>
                        <a:pt x="35963" y="28028"/>
                      </a:cubicBezTo>
                      <a:lnTo>
                        <a:pt x="35963" y="27260"/>
                      </a:lnTo>
                      <a:lnTo>
                        <a:pt x="36305" y="26919"/>
                      </a:lnTo>
                      <a:cubicBezTo>
                        <a:pt x="36177" y="26791"/>
                        <a:pt x="36049" y="26620"/>
                        <a:pt x="35921" y="26450"/>
                      </a:cubicBezTo>
                      <a:cubicBezTo>
                        <a:pt x="36177" y="26279"/>
                        <a:pt x="36561" y="26407"/>
                        <a:pt x="36646" y="25980"/>
                      </a:cubicBezTo>
                      <a:cubicBezTo>
                        <a:pt x="36646" y="25682"/>
                        <a:pt x="36305" y="25383"/>
                        <a:pt x="36603" y="25085"/>
                      </a:cubicBezTo>
                      <a:cubicBezTo>
                        <a:pt x="36731" y="24914"/>
                        <a:pt x="36859" y="24701"/>
                        <a:pt x="36987" y="24530"/>
                      </a:cubicBezTo>
                      <a:cubicBezTo>
                        <a:pt x="36902" y="24402"/>
                        <a:pt x="36817" y="24274"/>
                        <a:pt x="36774" y="24189"/>
                      </a:cubicBezTo>
                      <a:cubicBezTo>
                        <a:pt x="36902" y="23975"/>
                        <a:pt x="36987" y="23805"/>
                        <a:pt x="37115" y="23591"/>
                      </a:cubicBezTo>
                      <a:cubicBezTo>
                        <a:pt x="37073" y="23591"/>
                        <a:pt x="37030" y="23506"/>
                        <a:pt x="36987" y="23463"/>
                      </a:cubicBezTo>
                      <a:cubicBezTo>
                        <a:pt x="37243" y="23122"/>
                        <a:pt x="37073" y="22738"/>
                        <a:pt x="37115" y="22397"/>
                      </a:cubicBezTo>
                      <a:cubicBezTo>
                        <a:pt x="37073" y="22354"/>
                        <a:pt x="37030" y="22312"/>
                        <a:pt x="36987" y="22312"/>
                      </a:cubicBezTo>
                      <a:lnTo>
                        <a:pt x="37030" y="22226"/>
                      </a:lnTo>
                      <a:cubicBezTo>
                        <a:pt x="37073" y="22269"/>
                        <a:pt x="37115" y="22312"/>
                        <a:pt x="37158" y="22354"/>
                      </a:cubicBezTo>
                      <a:cubicBezTo>
                        <a:pt x="37115" y="22397"/>
                        <a:pt x="37115" y="22397"/>
                        <a:pt x="37115" y="22397"/>
                      </a:cubicBezTo>
                      <a:cubicBezTo>
                        <a:pt x="37158" y="22354"/>
                        <a:pt x="37243" y="22354"/>
                        <a:pt x="37243" y="22312"/>
                      </a:cubicBezTo>
                      <a:cubicBezTo>
                        <a:pt x="37329" y="21800"/>
                        <a:pt x="37286" y="21288"/>
                        <a:pt x="37286" y="20819"/>
                      </a:cubicBezTo>
                      <a:cubicBezTo>
                        <a:pt x="37115" y="20733"/>
                        <a:pt x="37073" y="20691"/>
                        <a:pt x="36902" y="20648"/>
                      </a:cubicBezTo>
                      <a:cubicBezTo>
                        <a:pt x="37073" y="20605"/>
                        <a:pt x="37158" y="20563"/>
                        <a:pt x="37329" y="20520"/>
                      </a:cubicBezTo>
                      <a:cubicBezTo>
                        <a:pt x="37115" y="20392"/>
                        <a:pt x="36987" y="20264"/>
                        <a:pt x="36774" y="20136"/>
                      </a:cubicBezTo>
                      <a:cubicBezTo>
                        <a:pt x="36987" y="20093"/>
                        <a:pt x="37158" y="20051"/>
                        <a:pt x="37329" y="20051"/>
                      </a:cubicBezTo>
                      <a:cubicBezTo>
                        <a:pt x="36987" y="19752"/>
                        <a:pt x="37158" y="19496"/>
                        <a:pt x="37329" y="19240"/>
                      </a:cubicBezTo>
                      <a:cubicBezTo>
                        <a:pt x="37243" y="19155"/>
                        <a:pt x="37158" y="19027"/>
                        <a:pt x="37115" y="18941"/>
                      </a:cubicBezTo>
                      <a:cubicBezTo>
                        <a:pt x="37201" y="18813"/>
                        <a:pt x="37243" y="18685"/>
                        <a:pt x="37286" y="18600"/>
                      </a:cubicBezTo>
                      <a:cubicBezTo>
                        <a:pt x="37243" y="18472"/>
                        <a:pt x="37201" y="18430"/>
                        <a:pt x="37158" y="18344"/>
                      </a:cubicBezTo>
                      <a:cubicBezTo>
                        <a:pt x="37201" y="18259"/>
                        <a:pt x="37243" y="18216"/>
                        <a:pt x="37286" y="18174"/>
                      </a:cubicBezTo>
                      <a:cubicBezTo>
                        <a:pt x="37115" y="18046"/>
                        <a:pt x="36945" y="17918"/>
                        <a:pt x="36774" y="17832"/>
                      </a:cubicBezTo>
                      <a:cubicBezTo>
                        <a:pt x="36849" y="17683"/>
                        <a:pt x="36891" y="17598"/>
                        <a:pt x="36814" y="17436"/>
                      </a:cubicBezTo>
                      <a:lnTo>
                        <a:pt x="36814" y="17436"/>
                      </a:lnTo>
                      <a:cubicBezTo>
                        <a:pt x="36787" y="17444"/>
                        <a:pt x="36759" y="17448"/>
                        <a:pt x="36731" y="17448"/>
                      </a:cubicBezTo>
                      <a:cubicBezTo>
                        <a:pt x="36731" y="17448"/>
                        <a:pt x="36689" y="17406"/>
                        <a:pt x="36774" y="17363"/>
                      </a:cubicBezTo>
                      <a:cubicBezTo>
                        <a:pt x="36774" y="17349"/>
                        <a:pt x="36783" y="17344"/>
                        <a:pt x="36799" y="17344"/>
                      </a:cubicBezTo>
                      <a:cubicBezTo>
                        <a:pt x="36831" y="17344"/>
                        <a:pt x="36888" y="17363"/>
                        <a:pt x="36945" y="17363"/>
                      </a:cubicBezTo>
                      <a:cubicBezTo>
                        <a:pt x="36932" y="17375"/>
                        <a:pt x="36916" y="17388"/>
                        <a:pt x="36898" y="17399"/>
                      </a:cubicBezTo>
                      <a:lnTo>
                        <a:pt x="36898" y="17399"/>
                      </a:lnTo>
                      <a:cubicBezTo>
                        <a:pt x="36863" y="17391"/>
                        <a:pt x="36823" y="17379"/>
                        <a:pt x="36774" y="17363"/>
                      </a:cubicBezTo>
                      <a:lnTo>
                        <a:pt x="36774" y="17363"/>
                      </a:lnTo>
                      <a:cubicBezTo>
                        <a:pt x="36790" y="17389"/>
                        <a:pt x="36803" y="17413"/>
                        <a:pt x="36814" y="17436"/>
                      </a:cubicBezTo>
                      <a:lnTo>
                        <a:pt x="36814" y="17436"/>
                      </a:lnTo>
                      <a:cubicBezTo>
                        <a:pt x="36845" y="17427"/>
                        <a:pt x="36874" y="17414"/>
                        <a:pt x="36898" y="17399"/>
                      </a:cubicBezTo>
                      <a:lnTo>
                        <a:pt x="36898" y="17399"/>
                      </a:lnTo>
                      <a:cubicBezTo>
                        <a:pt x="36955" y="17412"/>
                        <a:pt x="36995" y="17416"/>
                        <a:pt x="37025" y="17416"/>
                      </a:cubicBezTo>
                      <a:cubicBezTo>
                        <a:pt x="37073" y="17416"/>
                        <a:pt x="37094" y="17406"/>
                        <a:pt x="37115" y="17406"/>
                      </a:cubicBezTo>
                      <a:cubicBezTo>
                        <a:pt x="36945" y="17064"/>
                        <a:pt x="37201" y="16723"/>
                        <a:pt x="37115" y="16382"/>
                      </a:cubicBezTo>
                      <a:cubicBezTo>
                        <a:pt x="37115" y="16382"/>
                        <a:pt x="37073" y="16339"/>
                        <a:pt x="37030" y="16296"/>
                      </a:cubicBezTo>
                      <a:cubicBezTo>
                        <a:pt x="36987" y="16424"/>
                        <a:pt x="36945" y="16510"/>
                        <a:pt x="36902" y="16638"/>
                      </a:cubicBezTo>
                      <a:cubicBezTo>
                        <a:pt x="36817" y="16595"/>
                        <a:pt x="36731" y="16595"/>
                        <a:pt x="36646" y="16595"/>
                      </a:cubicBezTo>
                      <a:cubicBezTo>
                        <a:pt x="36774" y="16339"/>
                        <a:pt x="36859" y="16168"/>
                        <a:pt x="36945" y="15998"/>
                      </a:cubicBezTo>
                      <a:cubicBezTo>
                        <a:pt x="36859" y="15657"/>
                        <a:pt x="36731" y="15401"/>
                        <a:pt x="36646" y="15145"/>
                      </a:cubicBezTo>
                      <a:cubicBezTo>
                        <a:pt x="36689" y="14974"/>
                        <a:pt x="36774" y="14846"/>
                        <a:pt x="36817" y="14675"/>
                      </a:cubicBezTo>
                      <a:cubicBezTo>
                        <a:pt x="36603" y="14675"/>
                        <a:pt x="36475" y="14633"/>
                        <a:pt x="36305" y="14633"/>
                      </a:cubicBezTo>
                      <a:cubicBezTo>
                        <a:pt x="36433" y="14419"/>
                        <a:pt x="36561" y="14249"/>
                        <a:pt x="36774" y="13950"/>
                      </a:cubicBezTo>
                      <a:lnTo>
                        <a:pt x="36774" y="13950"/>
                      </a:lnTo>
                      <a:cubicBezTo>
                        <a:pt x="36475" y="14035"/>
                        <a:pt x="36305" y="14078"/>
                        <a:pt x="36177" y="14121"/>
                      </a:cubicBezTo>
                      <a:cubicBezTo>
                        <a:pt x="36006" y="13865"/>
                        <a:pt x="36390" y="13609"/>
                        <a:pt x="36177" y="13353"/>
                      </a:cubicBezTo>
                      <a:cubicBezTo>
                        <a:pt x="36177" y="13353"/>
                        <a:pt x="36305" y="13225"/>
                        <a:pt x="36347" y="13097"/>
                      </a:cubicBezTo>
                      <a:cubicBezTo>
                        <a:pt x="36134" y="12969"/>
                        <a:pt x="35963" y="12798"/>
                        <a:pt x="35793" y="12670"/>
                      </a:cubicBezTo>
                      <a:lnTo>
                        <a:pt x="35665" y="12585"/>
                      </a:lnTo>
                      <a:lnTo>
                        <a:pt x="35793" y="12500"/>
                      </a:lnTo>
                      <a:cubicBezTo>
                        <a:pt x="35878" y="12414"/>
                        <a:pt x="35921" y="12329"/>
                        <a:pt x="36006" y="12158"/>
                      </a:cubicBezTo>
                      <a:cubicBezTo>
                        <a:pt x="35878" y="12030"/>
                        <a:pt x="35707" y="11860"/>
                        <a:pt x="35537" y="11689"/>
                      </a:cubicBezTo>
                      <a:cubicBezTo>
                        <a:pt x="35537" y="11689"/>
                        <a:pt x="35580" y="11646"/>
                        <a:pt x="35622" y="11604"/>
                      </a:cubicBezTo>
                      <a:cubicBezTo>
                        <a:pt x="35537" y="11476"/>
                        <a:pt x="35409" y="11348"/>
                        <a:pt x="35324" y="11177"/>
                      </a:cubicBezTo>
                      <a:cubicBezTo>
                        <a:pt x="35238" y="11049"/>
                        <a:pt x="35238" y="10836"/>
                        <a:pt x="35153" y="10708"/>
                      </a:cubicBezTo>
                      <a:cubicBezTo>
                        <a:pt x="34982" y="10409"/>
                        <a:pt x="34940" y="10068"/>
                        <a:pt x="34641" y="9897"/>
                      </a:cubicBezTo>
                      <a:cubicBezTo>
                        <a:pt x="34641" y="9940"/>
                        <a:pt x="34598" y="9983"/>
                        <a:pt x="34556" y="10025"/>
                      </a:cubicBezTo>
                      <a:cubicBezTo>
                        <a:pt x="34513" y="9983"/>
                        <a:pt x="34513" y="9940"/>
                        <a:pt x="34470" y="9897"/>
                      </a:cubicBezTo>
                      <a:cubicBezTo>
                        <a:pt x="34428" y="9855"/>
                        <a:pt x="34385" y="9812"/>
                        <a:pt x="34342" y="9769"/>
                      </a:cubicBezTo>
                      <a:lnTo>
                        <a:pt x="34385" y="9727"/>
                      </a:lnTo>
                      <a:cubicBezTo>
                        <a:pt x="34428" y="9769"/>
                        <a:pt x="34470" y="9812"/>
                        <a:pt x="34513" y="9855"/>
                      </a:cubicBezTo>
                      <a:cubicBezTo>
                        <a:pt x="34513" y="9855"/>
                        <a:pt x="34470" y="9897"/>
                        <a:pt x="34470" y="9897"/>
                      </a:cubicBezTo>
                      <a:lnTo>
                        <a:pt x="34641" y="9897"/>
                      </a:lnTo>
                      <a:lnTo>
                        <a:pt x="34641" y="9471"/>
                      </a:lnTo>
                      <a:cubicBezTo>
                        <a:pt x="34470" y="9385"/>
                        <a:pt x="34342" y="9257"/>
                        <a:pt x="34172" y="9172"/>
                      </a:cubicBezTo>
                      <a:cubicBezTo>
                        <a:pt x="34214" y="9087"/>
                        <a:pt x="34257" y="9001"/>
                        <a:pt x="34342" y="8959"/>
                      </a:cubicBezTo>
                      <a:cubicBezTo>
                        <a:pt x="34300" y="8959"/>
                        <a:pt x="34257" y="8916"/>
                        <a:pt x="34257" y="8916"/>
                      </a:cubicBezTo>
                      <a:cubicBezTo>
                        <a:pt x="34214" y="8788"/>
                        <a:pt x="34129" y="8660"/>
                        <a:pt x="34086" y="8575"/>
                      </a:cubicBezTo>
                      <a:cubicBezTo>
                        <a:pt x="34001" y="8618"/>
                        <a:pt x="33916" y="8660"/>
                        <a:pt x="33830" y="8788"/>
                      </a:cubicBezTo>
                      <a:cubicBezTo>
                        <a:pt x="33745" y="8873"/>
                        <a:pt x="33617" y="8873"/>
                        <a:pt x="33532" y="8873"/>
                      </a:cubicBezTo>
                      <a:cubicBezTo>
                        <a:pt x="33532" y="8831"/>
                        <a:pt x="33532" y="8788"/>
                        <a:pt x="33532" y="8788"/>
                      </a:cubicBezTo>
                      <a:cubicBezTo>
                        <a:pt x="33617" y="8745"/>
                        <a:pt x="33745" y="8745"/>
                        <a:pt x="33830" y="8703"/>
                      </a:cubicBezTo>
                      <a:cubicBezTo>
                        <a:pt x="33830" y="8529"/>
                        <a:pt x="33830" y="8387"/>
                        <a:pt x="33830" y="8276"/>
                      </a:cubicBezTo>
                      <a:cubicBezTo>
                        <a:pt x="33617" y="8234"/>
                        <a:pt x="33489" y="8191"/>
                        <a:pt x="33318" y="8191"/>
                      </a:cubicBezTo>
                      <a:cubicBezTo>
                        <a:pt x="33404" y="8106"/>
                        <a:pt x="33446" y="8020"/>
                        <a:pt x="33489" y="7978"/>
                      </a:cubicBezTo>
                      <a:cubicBezTo>
                        <a:pt x="33190" y="7679"/>
                        <a:pt x="33233" y="7082"/>
                        <a:pt x="32764" y="7039"/>
                      </a:cubicBezTo>
                      <a:cubicBezTo>
                        <a:pt x="32636" y="6740"/>
                        <a:pt x="32551" y="6527"/>
                        <a:pt x="32465" y="6314"/>
                      </a:cubicBezTo>
                      <a:cubicBezTo>
                        <a:pt x="32295" y="6229"/>
                        <a:pt x="32124" y="6143"/>
                        <a:pt x="31996" y="6058"/>
                      </a:cubicBezTo>
                      <a:cubicBezTo>
                        <a:pt x="31911" y="6143"/>
                        <a:pt x="31825" y="6186"/>
                        <a:pt x="31783" y="6271"/>
                      </a:cubicBezTo>
                      <a:cubicBezTo>
                        <a:pt x="31740" y="6186"/>
                        <a:pt x="31697" y="6101"/>
                        <a:pt x="31697" y="6058"/>
                      </a:cubicBezTo>
                      <a:cubicBezTo>
                        <a:pt x="31783" y="5930"/>
                        <a:pt x="31911" y="5802"/>
                        <a:pt x="31996" y="5674"/>
                      </a:cubicBezTo>
                      <a:cubicBezTo>
                        <a:pt x="31953" y="5617"/>
                        <a:pt x="31892" y="5608"/>
                        <a:pt x="31827" y="5608"/>
                      </a:cubicBezTo>
                      <a:cubicBezTo>
                        <a:pt x="31795" y="5608"/>
                        <a:pt x="31761" y="5610"/>
                        <a:pt x="31729" y="5610"/>
                      </a:cubicBezTo>
                      <a:cubicBezTo>
                        <a:pt x="31633" y="5610"/>
                        <a:pt x="31548" y="5589"/>
                        <a:pt x="31527" y="5418"/>
                      </a:cubicBezTo>
                      <a:cubicBezTo>
                        <a:pt x="31484" y="5375"/>
                        <a:pt x="31441" y="5375"/>
                        <a:pt x="31399" y="5333"/>
                      </a:cubicBezTo>
                      <a:cubicBezTo>
                        <a:pt x="31441" y="5290"/>
                        <a:pt x="31484" y="5290"/>
                        <a:pt x="31527" y="5247"/>
                      </a:cubicBezTo>
                      <a:cubicBezTo>
                        <a:pt x="31441" y="5162"/>
                        <a:pt x="31271" y="5077"/>
                        <a:pt x="31228" y="4906"/>
                      </a:cubicBezTo>
                      <a:cubicBezTo>
                        <a:pt x="31100" y="4693"/>
                        <a:pt x="30929" y="4650"/>
                        <a:pt x="30759" y="4565"/>
                      </a:cubicBezTo>
                      <a:cubicBezTo>
                        <a:pt x="30631" y="4437"/>
                        <a:pt x="30546" y="4266"/>
                        <a:pt x="30460" y="4095"/>
                      </a:cubicBezTo>
                      <a:lnTo>
                        <a:pt x="30119" y="4095"/>
                      </a:lnTo>
                      <a:cubicBezTo>
                        <a:pt x="30076" y="4010"/>
                        <a:pt x="30034" y="3925"/>
                        <a:pt x="29991" y="3839"/>
                      </a:cubicBezTo>
                      <a:cubicBezTo>
                        <a:pt x="29308" y="3797"/>
                        <a:pt x="29010" y="3072"/>
                        <a:pt x="28455" y="2858"/>
                      </a:cubicBezTo>
                      <a:cubicBezTo>
                        <a:pt x="28370" y="2901"/>
                        <a:pt x="28370" y="2901"/>
                        <a:pt x="28327" y="2944"/>
                      </a:cubicBezTo>
                      <a:cubicBezTo>
                        <a:pt x="28157" y="2816"/>
                        <a:pt x="28071" y="2645"/>
                        <a:pt x="27901" y="2560"/>
                      </a:cubicBezTo>
                      <a:cubicBezTo>
                        <a:pt x="27602" y="2346"/>
                        <a:pt x="27218" y="2304"/>
                        <a:pt x="27005" y="1962"/>
                      </a:cubicBezTo>
                      <a:cubicBezTo>
                        <a:pt x="26973" y="1968"/>
                        <a:pt x="26943" y="1971"/>
                        <a:pt x="26913" y="1971"/>
                      </a:cubicBezTo>
                      <a:cubicBezTo>
                        <a:pt x="26561" y="1971"/>
                        <a:pt x="26350" y="1590"/>
                        <a:pt x="25991" y="1590"/>
                      </a:cubicBezTo>
                      <a:cubicBezTo>
                        <a:pt x="25935" y="1590"/>
                        <a:pt x="25875" y="1600"/>
                        <a:pt x="25810" y="1621"/>
                      </a:cubicBezTo>
                      <a:cubicBezTo>
                        <a:pt x="25768" y="1621"/>
                        <a:pt x="25725" y="1536"/>
                        <a:pt x="25640" y="1493"/>
                      </a:cubicBezTo>
                      <a:cubicBezTo>
                        <a:pt x="25298" y="1237"/>
                        <a:pt x="24957" y="1067"/>
                        <a:pt x="24530" y="981"/>
                      </a:cubicBezTo>
                      <a:cubicBezTo>
                        <a:pt x="24445" y="1109"/>
                        <a:pt x="24317" y="1195"/>
                        <a:pt x="24146" y="1323"/>
                      </a:cubicBezTo>
                      <a:cubicBezTo>
                        <a:pt x="24146" y="1152"/>
                        <a:pt x="24104" y="1024"/>
                        <a:pt x="24104" y="811"/>
                      </a:cubicBezTo>
                      <a:cubicBezTo>
                        <a:pt x="23848" y="853"/>
                        <a:pt x="23677" y="896"/>
                        <a:pt x="23464" y="939"/>
                      </a:cubicBezTo>
                      <a:cubicBezTo>
                        <a:pt x="23464" y="811"/>
                        <a:pt x="23421" y="768"/>
                        <a:pt x="23421" y="640"/>
                      </a:cubicBezTo>
                      <a:cubicBezTo>
                        <a:pt x="23326" y="640"/>
                        <a:pt x="23234" y="642"/>
                        <a:pt x="23143" y="642"/>
                      </a:cubicBezTo>
                      <a:cubicBezTo>
                        <a:pt x="22826" y="642"/>
                        <a:pt x="22535" y="616"/>
                        <a:pt x="22269" y="384"/>
                      </a:cubicBezTo>
                      <a:cubicBezTo>
                        <a:pt x="22190" y="325"/>
                        <a:pt x="22093" y="293"/>
                        <a:pt x="21989" y="293"/>
                      </a:cubicBezTo>
                      <a:cubicBezTo>
                        <a:pt x="21870" y="293"/>
                        <a:pt x="21744" y="335"/>
                        <a:pt x="21629" y="427"/>
                      </a:cubicBezTo>
                      <a:cubicBezTo>
                        <a:pt x="21544" y="469"/>
                        <a:pt x="21416" y="469"/>
                        <a:pt x="21331" y="512"/>
                      </a:cubicBezTo>
                      <a:cubicBezTo>
                        <a:pt x="21288" y="555"/>
                        <a:pt x="21245" y="597"/>
                        <a:pt x="21245" y="640"/>
                      </a:cubicBezTo>
                      <a:cubicBezTo>
                        <a:pt x="21203" y="640"/>
                        <a:pt x="21203" y="597"/>
                        <a:pt x="21160" y="597"/>
                      </a:cubicBezTo>
                      <a:cubicBezTo>
                        <a:pt x="21203" y="555"/>
                        <a:pt x="21245" y="512"/>
                        <a:pt x="21288" y="469"/>
                      </a:cubicBezTo>
                      <a:lnTo>
                        <a:pt x="21331" y="512"/>
                      </a:lnTo>
                      <a:cubicBezTo>
                        <a:pt x="21135" y="267"/>
                        <a:pt x="21009" y="149"/>
                        <a:pt x="20841" y="149"/>
                      </a:cubicBezTo>
                      <a:cubicBezTo>
                        <a:pt x="20716" y="149"/>
                        <a:pt x="20568" y="214"/>
                        <a:pt x="20350" y="341"/>
                      </a:cubicBezTo>
                      <a:cubicBezTo>
                        <a:pt x="20307" y="384"/>
                        <a:pt x="20264" y="427"/>
                        <a:pt x="20222" y="469"/>
                      </a:cubicBezTo>
                      <a:lnTo>
                        <a:pt x="20179" y="427"/>
                      </a:lnTo>
                      <a:cubicBezTo>
                        <a:pt x="20222" y="384"/>
                        <a:pt x="20264" y="341"/>
                        <a:pt x="20307" y="299"/>
                      </a:cubicBezTo>
                      <a:cubicBezTo>
                        <a:pt x="20350" y="341"/>
                        <a:pt x="20350" y="341"/>
                        <a:pt x="20350" y="341"/>
                      </a:cubicBezTo>
                      <a:cubicBezTo>
                        <a:pt x="20307" y="256"/>
                        <a:pt x="20264" y="213"/>
                        <a:pt x="20222" y="171"/>
                      </a:cubicBezTo>
                      <a:cubicBezTo>
                        <a:pt x="20153" y="102"/>
                        <a:pt x="20078" y="89"/>
                        <a:pt x="20002" y="89"/>
                      </a:cubicBezTo>
                      <a:cubicBezTo>
                        <a:pt x="19951" y="89"/>
                        <a:pt x="19899" y="95"/>
                        <a:pt x="19849" y="95"/>
                      </a:cubicBezTo>
                      <a:cubicBezTo>
                        <a:pt x="19786" y="95"/>
                        <a:pt x="19724" y="85"/>
                        <a:pt x="19667" y="43"/>
                      </a:cubicBezTo>
                      <a:cubicBezTo>
                        <a:pt x="19623" y="16"/>
                        <a:pt x="19577" y="6"/>
                        <a:pt x="19530" y="6"/>
                      </a:cubicBezTo>
                      <a:cubicBezTo>
                        <a:pt x="19386" y="6"/>
                        <a:pt x="19239" y="103"/>
                        <a:pt x="19135" y="103"/>
                      </a:cubicBezTo>
                      <a:cubicBezTo>
                        <a:pt x="19111" y="103"/>
                        <a:pt x="19089" y="98"/>
                        <a:pt x="19070" y="85"/>
                      </a:cubicBezTo>
                      <a:cubicBezTo>
                        <a:pt x="18942" y="21"/>
                        <a:pt x="18824" y="0"/>
                        <a:pt x="18712" y="0"/>
                      </a:cubicBezTo>
                      <a:cubicBezTo>
                        <a:pt x="18601" y="0"/>
                        <a:pt x="18494" y="21"/>
                        <a:pt x="18387" y="43"/>
                      </a:cubicBezTo>
                      <a:cubicBezTo>
                        <a:pt x="18345" y="43"/>
                        <a:pt x="18302" y="128"/>
                        <a:pt x="18302" y="171"/>
                      </a:cubicBezTo>
                      <a:cubicBezTo>
                        <a:pt x="18217" y="85"/>
                        <a:pt x="18174" y="43"/>
                        <a:pt x="18131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620">
                    <a:buClr>
                      <a:srgbClr val="000000"/>
                    </a:buClr>
                  </a:pPr>
                  <a:endParaRPr sz="2800" kern="0"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" name="Google Shape;955;p48">
                <a:extLst>
                  <a:ext uri="{FF2B5EF4-FFF2-40B4-BE49-F238E27FC236}">
                    <a16:creationId xmlns:a16="http://schemas.microsoft.com/office/drawing/2014/main" id="{181432CF-12BA-49BA-B1A7-4A400032D9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5166" y="2501041"/>
                <a:ext cx="8227021" cy="16981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Sanchez"/>
                  <a:buNone/>
                  <a:defRPr sz="8000" b="1" i="0" u="none" strike="noStrike" cap="none">
                    <a:solidFill>
                      <a:schemeClr val="dk1"/>
                    </a:solidFill>
                    <a:latin typeface="Sanchez"/>
                    <a:ea typeface="Sanchez"/>
                    <a:cs typeface="Sanchez"/>
                    <a:sym typeface="Sanchez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9pPr>
              </a:lstStyle>
              <a:p>
                <a:pPr lvl="0"/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Khái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1107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104215" y="3971332"/>
            <a:ext cx="7294514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500" dirty="0">
                <a:solidFill>
                  <a:srgbClr val="FFFFFF"/>
                </a:solidFill>
                <a:latin typeface="Montserrat Semi-Bold"/>
              </a:rPr>
              <a:t>Be the best marketing company</a:t>
            </a:r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2689055" y="6823047"/>
            <a:ext cx="5378110" cy="5378110"/>
            <a:chOff x="0" y="0"/>
            <a:chExt cx="6355080" cy="63550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D230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104215" y="6949360"/>
            <a:ext cx="7294514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500">
                <a:solidFill>
                  <a:srgbClr val="FFFFFF"/>
                </a:solidFill>
                <a:latin typeface="Montserrat Semi-Bold"/>
              </a:rPr>
              <a:t>Be the best marketing company</a:t>
            </a:r>
          </a:p>
        </p:txBody>
      </p: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16926304" y="-1932380"/>
            <a:ext cx="3254768" cy="3254768"/>
            <a:chOff x="0" y="0"/>
            <a:chExt cx="1708150" cy="170815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53E8BE"/>
            </a:solidFill>
          </p:spPr>
        </p:sp>
      </p:grpSp>
      <p:grpSp>
        <p:nvGrpSpPr>
          <p:cNvPr id="36" name="Group 36"/>
          <p:cNvGrpSpPr>
            <a:grpSpLocks noChangeAspect="1"/>
          </p:cNvGrpSpPr>
          <p:nvPr/>
        </p:nvGrpSpPr>
        <p:grpSpPr>
          <a:xfrm>
            <a:off x="14325630" y="9297990"/>
            <a:ext cx="3254768" cy="3254768"/>
            <a:chOff x="0" y="0"/>
            <a:chExt cx="1708150" cy="170815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53E8BE"/>
            </a:solidFill>
          </p:spPr>
        </p:sp>
      </p:grpSp>
      <p:cxnSp>
        <p:nvCxnSpPr>
          <p:cNvPr id="112" name="Straight Connector 111"/>
          <p:cNvCxnSpPr/>
          <p:nvPr/>
        </p:nvCxnSpPr>
        <p:spPr>
          <a:xfrm>
            <a:off x="1104212" y="4458078"/>
            <a:ext cx="6058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104212" y="6438900"/>
            <a:ext cx="6058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104212" y="2552700"/>
            <a:ext cx="6058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0729012" y="3791048"/>
            <a:ext cx="62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729012" y="7304170"/>
            <a:ext cx="62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1967897" y="143691"/>
            <a:ext cx="14352214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9990"/>
              </a:lnSpc>
            </a:pPr>
            <a:r>
              <a:rPr lang="en-US" sz="4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#9Slide03 Noto Sans Bold" panose="020B0802040504020204" pitchFamily="34" charset="0"/>
                <a:cs typeface="Times New Roman" panose="02020603050405020304" pitchFamily="18" charset="0"/>
                <a:sym typeface="Open Sans"/>
              </a:rPr>
              <a:t>Hoàn</a:t>
            </a:r>
            <a:r>
              <a:rPr lang="en-US" sz="4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#9Slide03 Noto Sans Bold" panose="020B0802040504020204" pitchFamily="34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4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#9Slide03 Noto Sans Bold" panose="020B0802040504020204" pitchFamily="34" charset="0"/>
                <a:cs typeface="Times New Roman" panose="02020603050405020304" pitchFamily="18" charset="0"/>
                <a:sym typeface="Open Sans"/>
              </a:rPr>
              <a:t>thành</a:t>
            </a:r>
            <a:r>
              <a:rPr lang="en-US" sz="4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#9Slide03 Noto Sans Bold" panose="020B0802040504020204" pitchFamily="34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4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#9Slide03 Noto Sans Bold" panose="020B0802040504020204" pitchFamily="34" charset="0"/>
                <a:cs typeface="Times New Roman" panose="02020603050405020304" pitchFamily="18" charset="0"/>
                <a:sym typeface="Open Sans"/>
              </a:rPr>
              <a:t>nội</a:t>
            </a:r>
            <a:r>
              <a:rPr lang="en-US" sz="4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#9Slide03 Noto Sans Bold" panose="020B0802040504020204" pitchFamily="34" charset="0"/>
                <a:cs typeface="Times New Roman" panose="02020603050405020304" pitchFamily="18" charset="0"/>
                <a:sym typeface="Open Sans"/>
              </a:rPr>
              <a:t> dung </a:t>
            </a:r>
            <a:r>
              <a:rPr lang="en-US" sz="4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#9Slide03 Noto Sans Bold" panose="020B0802040504020204" pitchFamily="34" charset="0"/>
                <a:cs typeface="Times New Roman" panose="02020603050405020304" pitchFamily="18" charset="0"/>
                <a:sym typeface="Open Sans"/>
              </a:rPr>
              <a:t>cột</a:t>
            </a:r>
            <a:r>
              <a:rPr lang="en-US" sz="4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#9Slide03 Noto Sans Bold" panose="020B0802040504020204" pitchFamily="34" charset="0"/>
                <a:cs typeface="Times New Roman" panose="02020603050405020304" pitchFamily="18" charset="0"/>
                <a:sym typeface="Open Sans"/>
              </a:rPr>
              <a:t> K, W </a:t>
            </a:r>
            <a:r>
              <a:rPr lang="en-US" sz="4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#9Slide03 Noto Sans Bold" panose="020B0802040504020204" pitchFamily="34" charset="0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4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#9Slide03 Noto Sans Bold" panose="020B0802040504020204" pitchFamily="34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4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#9Slide03 Noto Sans Bold" panose="020B0802040504020204" pitchFamily="34" charset="0"/>
                <a:cs typeface="Times New Roman" panose="02020603050405020304" pitchFamily="18" charset="0"/>
                <a:sym typeface="Open Sans"/>
              </a:rPr>
              <a:t>bảng</a:t>
            </a:r>
            <a:r>
              <a:rPr lang="en-US" sz="4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#9Slide03 Noto Sans Bold" panose="020B0802040504020204" pitchFamily="34" charset="0"/>
                <a:cs typeface="Times New Roman" panose="02020603050405020304" pitchFamily="18" charset="0"/>
                <a:sym typeface="Open Sans"/>
              </a:rPr>
              <a:t> KWL </a:t>
            </a:r>
          </a:p>
          <a:p>
            <a:pPr lvl="0" algn="ctr">
              <a:lnSpc>
                <a:spcPct val="139990"/>
              </a:lnSpc>
            </a:pPr>
            <a:r>
              <a:rPr lang="vi-VN" sz="4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#9Slide03 Noto Sans Bold" panose="020B0802040504020204" pitchFamily="34" charset="0"/>
                <a:cs typeface="Times New Roman" panose="02020603050405020304" pitchFamily="18" charset="0"/>
                <a:sym typeface="Open Sans"/>
              </a:rPr>
              <a:t>Nội dung cột L sẽ được hoàn thành ở phần luyện tập.</a:t>
            </a:r>
            <a:endParaRPr lang="en-US" sz="4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#9Slide03 Noto Sans Bold" panose="020B08020405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F49F7D-5669-4414-BB25-36C56EFEE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244082"/>
              </p:ext>
            </p:extLst>
          </p:nvPr>
        </p:nvGraphicFramePr>
        <p:xfrm>
          <a:off x="150541" y="2395807"/>
          <a:ext cx="17986918" cy="7548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46744">
                  <a:extLst>
                    <a:ext uri="{9D8B030D-6E8A-4147-A177-3AD203B41FA5}">
                      <a16:colId xmlns:a16="http://schemas.microsoft.com/office/drawing/2014/main" val="2788331658"/>
                    </a:ext>
                  </a:extLst>
                </a:gridCol>
                <a:gridCol w="6656410">
                  <a:extLst>
                    <a:ext uri="{9D8B030D-6E8A-4147-A177-3AD203B41FA5}">
                      <a16:colId xmlns:a16="http://schemas.microsoft.com/office/drawing/2014/main" val="1260016280"/>
                    </a:ext>
                  </a:extLst>
                </a:gridCol>
                <a:gridCol w="4883764">
                  <a:extLst>
                    <a:ext uri="{9D8B030D-6E8A-4147-A177-3AD203B41FA5}">
                      <a16:colId xmlns:a16="http://schemas.microsoft.com/office/drawing/2014/main" val="2422307363"/>
                    </a:ext>
                  </a:extLst>
                </a:gridCol>
              </a:tblGrid>
              <a:tr h="3708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(Known)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(Em </a:t>
                      </a:r>
                      <a:r>
                        <a:rPr lang="en-US" sz="40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4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4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TP Hà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4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E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(Want)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(Em </a:t>
                      </a:r>
                      <a:r>
                        <a:rPr lang="en-US" sz="40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TP Hà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4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E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(Learn)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(Em </a:t>
                      </a:r>
                      <a:r>
                        <a:rPr lang="en-US" sz="40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TP Hà </a:t>
                      </a:r>
                      <a:r>
                        <a:rPr lang="en-US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4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141990"/>
                  </a:ext>
                </a:extLst>
              </a:tr>
              <a:tr h="3839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206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45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1"/>
          <p:cNvSpPr/>
          <p:nvPr/>
        </p:nvSpPr>
        <p:spPr>
          <a:xfrm>
            <a:off x="4631499" y="9746961"/>
            <a:ext cx="217798" cy="160522"/>
          </a:xfrm>
          <a:custGeom>
            <a:avLst/>
            <a:gdLst/>
            <a:ahLst/>
            <a:cxnLst/>
            <a:rect l="l" t="t" r="r" b="b"/>
            <a:pathLst>
              <a:path w="7225" h="5325" extrusionOk="0">
                <a:moveTo>
                  <a:pt x="7224" y="1"/>
                </a:moveTo>
                <a:lnTo>
                  <a:pt x="0" y="3761"/>
                </a:lnTo>
                <a:lnTo>
                  <a:pt x="0" y="5324"/>
                </a:lnTo>
                <a:lnTo>
                  <a:pt x="7224" y="1480"/>
                </a:lnTo>
                <a:lnTo>
                  <a:pt x="72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grpSp>
        <p:nvGrpSpPr>
          <p:cNvPr id="608" name="Google Shape;608;p31"/>
          <p:cNvGrpSpPr/>
          <p:nvPr/>
        </p:nvGrpSpPr>
        <p:grpSpPr>
          <a:xfrm>
            <a:off x="-2531745" y="7197297"/>
            <a:ext cx="7362494" cy="2935610"/>
            <a:chOff x="-1063023" y="3598648"/>
            <a:chExt cx="3681247" cy="1467805"/>
          </a:xfrm>
        </p:grpSpPr>
        <p:grpSp>
          <p:nvGrpSpPr>
            <p:cNvPr id="609" name="Google Shape;609;p31"/>
            <p:cNvGrpSpPr/>
            <p:nvPr/>
          </p:nvGrpSpPr>
          <p:grpSpPr>
            <a:xfrm>
              <a:off x="-1063023" y="4873480"/>
              <a:ext cx="3681247" cy="192973"/>
              <a:chOff x="1217825" y="3356550"/>
              <a:chExt cx="6105900" cy="320075"/>
            </a:xfrm>
          </p:grpSpPr>
          <p:sp>
            <p:nvSpPr>
              <p:cNvPr id="610" name="Google Shape;610;p31"/>
              <p:cNvSpPr/>
              <p:nvPr/>
            </p:nvSpPr>
            <p:spPr>
              <a:xfrm>
                <a:off x="1217825" y="3356550"/>
                <a:ext cx="6105900" cy="159525"/>
              </a:xfrm>
              <a:custGeom>
                <a:avLst/>
                <a:gdLst/>
                <a:ahLst/>
                <a:cxnLst/>
                <a:rect l="l" t="t" r="r" b="b"/>
                <a:pathLst>
                  <a:path w="244236" h="6381" extrusionOk="0">
                    <a:moveTo>
                      <a:pt x="244236" y="1"/>
                    </a:moveTo>
                    <a:lnTo>
                      <a:pt x="15421" y="466"/>
                    </a:lnTo>
                    <a:lnTo>
                      <a:pt x="0" y="6380"/>
                    </a:lnTo>
                    <a:lnTo>
                      <a:pt x="229576" y="6380"/>
                    </a:lnTo>
                    <a:lnTo>
                      <a:pt x="2442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6957200" y="3356550"/>
                <a:ext cx="366525" cy="320075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803" extrusionOk="0">
                    <a:moveTo>
                      <a:pt x="14661" y="1"/>
                    </a:moveTo>
                    <a:lnTo>
                      <a:pt x="1" y="6380"/>
                    </a:lnTo>
                    <a:lnTo>
                      <a:pt x="1" y="12802"/>
                    </a:lnTo>
                    <a:lnTo>
                      <a:pt x="14661" y="6380"/>
                    </a:lnTo>
                    <a:lnTo>
                      <a:pt x="146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grpSp>
            <p:nvGrpSpPr>
              <p:cNvPr id="612" name="Google Shape;612;p31"/>
              <p:cNvGrpSpPr/>
              <p:nvPr/>
            </p:nvGrpSpPr>
            <p:grpSpPr>
              <a:xfrm>
                <a:off x="1217825" y="3356550"/>
                <a:ext cx="6105900" cy="320075"/>
                <a:chOff x="1217825" y="3356550"/>
                <a:chExt cx="6105900" cy="320075"/>
              </a:xfrm>
            </p:grpSpPr>
            <p:sp>
              <p:nvSpPr>
                <p:cNvPr id="613" name="Google Shape;613;p31"/>
                <p:cNvSpPr/>
                <p:nvPr/>
              </p:nvSpPr>
              <p:spPr>
                <a:xfrm>
                  <a:off x="1217825" y="3516050"/>
                  <a:ext cx="5739400" cy="16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76" h="6423" extrusionOk="0">
                      <a:moveTo>
                        <a:pt x="0" y="0"/>
                      </a:moveTo>
                      <a:lnTo>
                        <a:pt x="0" y="6422"/>
                      </a:lnTo>
                      <a:lnTo>
                        <a:pt x="229576" y="6422"/>
                      </a:lnTo>
                      <a:lnTo>
                        <a:pt x="22957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614" name="Google Shape;614;p31"/>
                <p:cNvSpPr/>
                <p:nvPr/>
              </p:nvSpPr>
              <p:spPr>
                <a:xfrm>
                  <a:off x="1217825" y="3356550"/>
                  <a:ext cx="6105900" cy="1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36" h="6381" extrusionOk="0">
                      <a:moveTo>
                        <a:pt x="244236" y="1"/>
                      </a:moveTo>
                      <a:lnTo>
                        <a:pt x="15421" y="466"/>
                      </a:lnTo>
                      <a:lnTo>
                        <a:pt x="0" y="6380"/>
                      </a:lnTo>
                      <a:lnTo>
                        <a:pt x="229576" y="6380"/>
                      </a:lnTo>
                      <a:lnTo>
                        <a:pt x="244236" y="1"/>
                      </a:lnTo>
                      <a:close/>
                    </a:path>
                  </a:pathLst>
                </a:custGeom>
                <a:solidFill>
                  <a:srgbClr val="191919">
                    <a:alpha val="24650"/>
                  </a:srgbClr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615" name="Google Shape;615;p31"/>
                <p:cNvSpPr/>
                <p:nvPr/>
              </p:nvSpPr>
              <p:spPr>
                <a:xfrm>
                  <a:off x="6957200" y="3356550"/>
                  <a:ext cx="366525" cy="3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1" h="12803" extrusionOk="0">
                      <a:moveTo>
                        <a:pt x="14661" y="1"/>
                      </a:moveTo>
                      <a:lnTo>
                        <a:pt x="1" y="6380"/>
                      </a:lnTo>
                      <a:lnTo>
                        <a:pt x="1" y="12802"/>
                      </a:lnTo>
                      <a:lnTo>
                        <a:pt x="14661" y="6380"/>
                      </a:lnTo>
                      <a:lnTo>
                        <a:pt x="14661" y="1"/>
                      </a:lnTo>
                      <a:close/>
                    </a:path>
                  </a:pathLst>
                </a:custGeom>
                <a:solidFill>
                  <a:srgbClr val="191919">
                    <a:alpha val="66510"/>
                  </a:srgbClr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</p:grpSp>
        <p:grpSp>
          <p:nvGrpSpPr>
            <p:cNvPr id="616" name="Google Shape;616;p31"/>
            <p:cNvGrpSpPr/>
            <p:nvPr/>
          </p:nvGrpSpPr>
          <p:grpSpPr>
            <a:xfrm>
              <a:off x="275490" y="3918305"/>
              <a:ext cx="555934" cy="1017605"/>
              <a:chOff x="3437950" y="1772250"/>
              <a:chExt cx="922100" cy="1687850"/>
            </a:xfrm>
          </p:grpSpPr>
          <p:sp>
            <p:nvSpPr>
              <p:cNvPr id="617" name="Google Shape;617;p31"/>
              <p:cNvSpPr/>
              <p:nvPr/>
            </p:nvSpPr>
            <p:spPr>
              <a:xfrm>
                <a:off x="3437950" y="1772250"/>
                <a:ext cx="547150" cy="1687850"/>
              </a:xfrm>
              <a:custGeom>
                <a:avLst/>
                <a:gdLst/>
                <a:ahLst/>
                <a:cxnLst/>
                <a:rect l="l" t="t" r="r" b="b"/>
                <a:pathLst>
                  <a:path w="21886" h="67514" extrusionOk="0">
                    <a:moveTo>
                      <a:pt x="14492" y="1"/>
                    </a:moveTo>
                    <a:lnTo>
                      <a:pt x="1648" y="1437"/>
                    </a:lnTo>
                    <a:cubicBezTo>
                      <a:pt x="677" y="1522"/>
                      <a:pt x="1" y="2409"/>
                      <a:pt x="127" y="3339"/>
                    </a:cubicBezTo>
                    <a:lnTo>
                      <a:pt x="7352" y="67513"/>
                    </a:lnTo>
                    <a:lnTo>
                      <a:pt x="21885" y="65908"/>
                    </a:lnTo>
                    <a:lnTo>
                      <a:pt x="144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3560475" y="2879150"/>
                <a:ext cx="376025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15041" h="5874" extrusionOk="0">
                    <a:moveTo>
                      <a:pt x="14576" y="1"/>
                    </a:moveTo>
                    <a:lnTo>
                      <a:pt x="0" y="1649"/>
                    </a:lnTo>
                    <a:lnTo>
                      <a:pt x="465" y="5873"/>
                    </a:lnTo>
                    <a:lnTo>
                      <a:pt x="15041" y="4268"/>
                    </a:lnTo>
                    <a:lnTo>
                      <a:pt x="145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3449575" y="1899000"/>
                <a:ext cx="377075" cy="154225"/>
              </a:xfrm>
              <a:custGeom>
                <a:avLst/>
                <a:gdLst/>
                <a:ahLst/>
                <a:cxnLst/>
                <a:rect l="l" t="t" r="r" b="b"/>
                <a:pathLst>
                  <a:path w="15083" h="6169" extrusionOk="0">
                    <a:moveTo>
                      <a:pt x="14576" y="1"/>
                    </a:moveTo>
                    <a:lnTo>
                      <a:pt x="0" y="1648"/>
                    </a:lnTo>
                    <a:lnTo>
                      <a:pt x="550" y="6169"/>
                    </a:lnTo>
                    <a:lnTo>
                      <a:pt x="15083" y="4521"/>
                    </a:lnTo>
                    <a:lnTo>
                      <a:pt x="145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3800225" y="1772250"/>
                <a:ext cx="559825" cy="1647700"/>
              </a:xfrm>
              <a:custGeom>
                <a:avLst/>
                <a:gdLst/>
                <a:ahLst/>
                <a:cxnLst/>
                <a:rect l="l" t="t" r="r" b="b"/>
                <a:pathLst>
                  <a:path w="22393" h="65908" extrusionOk="0">
                    <a:moveTo>
                      <a:pt x="1" y="1"/>
                    </a:moveTo>
                    <a:lnTo>
                      <a:pt x="7394" y="65908"/>
                    </a:lnTo>
                    <a:lnTo>
                      <a:pt x="22392" y="58726"/>
                    </a:lnTo>
                    <a:lnTo>
                      <a:pt x="16013" y="198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3621725" y="2099675"/>
                <a:ext cx="126775" cy="73092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29237" extrusionOk="0">
                    <a:moveTo>
                      <a:pt x="1817" y="1"/>
                    </a:moveTo>
                    <a:lnTo>
                      <a:pt x="1" y="212"/>
                    </a:lnTo>
                    <a:lnTo>
                      <a:pt x="3296" y="29236"/>
                    </a:lnTo>
                    <a:lnTo>
                      <a:pt x="5070" y="29025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3696725" y="1772250"/>
                <a:ext cx="288375" cy="1658275"/>
              </a:xfrm>
              <a:custGeom>
                <a:avLst/>
                <a:gdLst/>
                <a:ahLst/>
                <a:cxnLst/>
                <a:rect l="l" t="t" r="r" b="b"/>
                <a:pathLst>
                  <a:path w="11535" h="66331" extrusionOk="0">
                    <a:moveTo>
                      <a:pt x="4141" y="1"/>
                    </a:moveTo>
                    <a:lnTo>
                      <a:pt x="0" y="466"/>
                    </a:lnTo>
                    <a:lnTo>
                      <a:pt x="7858" y="66330"/>
                    </a:lnTo>
                    <a:lnTo>
                      <a:pt x="11534" y="65908"/>
                    </a:lnTo>
                    <a:lnTo>
                      <a:pt x="4141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4018850" y="1800775"/>
                <a:ext cx="69750" cy="1603350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64134" extrusionOk="0">
                    <a:moveTo>
                      <a:pt x="1" y="1"/>
                    </a:moveTo>
                    <a:lnTo>
                      <a:pt x="1" y="64133"/>
                    </a:lnTo>
                    <a:lnTo>
                      <a:pt x="2789" y="62781"/>
                    </a:lnTo>
                    <a:lnTo>
                      <a:pt x="2747" y="29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624" name="Google Shape;624;p31"/>
            <p:cNvGrpSpPr/>
            <p:nvPr/>
          </p:nvGrpSpPr>
          <p:grpSpPr>
            <a:xfrm>
              <a:off x="667752" y="3598648"/>
              <a:ext cx="392277" cy="1355726"/>
              <a:chOff x="4088575" y="1242050"/>
              <a:chExt cx="650650" cy="2248675"/>
            </a:xfrm>
          </p:grpSpPr>
          <p:sp>
            <p:nvSpPr>
              <p:cNvPr id="625" name="Google Shape;625;p31"/>
              <p:cNvSpPr/>
              <p:nvPr/>
            </p:nvSpPr>
            <p:spPr>
              <a:xfrm>
                <a:off x="4088575" y="1242050"/>
                <a:ext cx="289425" cy="2248675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89947" extrusionOk="0">
                    <a:moveTo>
                      <a:pt x="845" y="0"/>
                    </a:moveTo>
                    <a:cubicBezTo>
                      <a:pt x="381" y="0"/>
                      <a:pt x="0" y="381"/>
                      <a:pt x="0" y="845"/>
                    </a:cubicBezTo>
                    <a:lnTo>
                      <a:pt x="0" y="89946"/>
                    </a:lnTo>
                    <a:lnTo>
                      <a:pt x="11576" y="89946"/>
                    </a:lnTo>
                    <a:lnTo>
                      <a:pt x="115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4088575" y="1482875"/>
                <a:ext cx="289425" cy="125700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5028" extrusionOk="0">
                    <a:moveTo>
                      <a:pt x="0" y="0"/>
                    </a:moveTo>
                    <a:lnTo>
                      <a:pt x="0" y="5028"/>
                    </a:lnTo>
                    <a:lnTo>
                      <a:pt x="11576" y="5028"/>
                    </a:lnTo>
                    <a:lnTo>
                      <a:pt x="115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4088575" y="1728950"/>
                <a:ext cx="2894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4142" extrusionOk="0">
                    <a:moveTo>
                      <a:pt x="0" y="1"/>
                    </a:moveTo>
                    <a:lnTo>
                      <a:pt x="0" y="4141"/>
                    </a:lnTo>
                    <a:lnTo>
                      <a:pt x="11576" y="4141"/>
                    </a:lnTo>
                    <a:lnTo>
                      <a:pt x="115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4088575" y="3084050"/>
                <a:ext cx="289425" cy="135225"/>
              </a:xfrm>
              <a:custGeom>
                <a:avLst/>
                <a:gdLst/>
                <a:ahLst/>
                <a:cxnLst/>
                <a:rect l="l" t="t" r="r" b="b"/>
                <a:pathLst>
                  <a:path w="11577" h="5409" extrusionOk="0">
                    <a:moveTo>
                      <a:pt x="0" y="1"/>
                    </a:moveTo>
                    <a:lnTo>
                      <a:pt x="0" y="5409"/>
                    </a:lnTo>
                    <a:lnTo>
                      <a:pt x="11576" y="5409"/>
                    </a:lnTo>
                    <a:lnTo>
                      <a:pt x="115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4377975" y="1242050"/>
                <a:ext cx="361250" cy="2248675"/>
              </a:xfrm>
              <a:custGeom>
                <a:avLst/>
                <a:gdLst/>
                <a:ahLst/>
                <a:cxnLst/>
                <a:rect l="l" t="t" r="r" b="b"/>
                <a:pathLst>
                  <a:path w="14450" h="89947" extrusionOk="0">
                    <a:moveTo>
                      <a:pt x="0" y="0"/>
                    </a:moveTo>
                    <a:lnTo>
                      <a:pt x="0" y="89946"/>
                    </a:lnTo>
                    <a:lnTo>
                      <a:pt x="14449" y="83525"/>
                    </a:lnTo>
                    <a:lnTo>
                      <a:pt x="14449" y="36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4188900" y="1927525"/>
                <a:ext cx="81350" cy="1025600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1024" extrusionOk="0">
                    <a:moveTo>
                      <a:pt x="1649" y="0"/>
                    </a:moveTo>
                    <a:cubicBezTo>
                      <a:pt x="719" y="0"/>
                      <a:pt x="1" y="719"/>
                      <a:pt x="1" y="1606"/>
                    </a:cubicBezTo>
                    <a:lnTo>
                      <a:pt x="1" y="39376"/>
                    </a:lnTo>
                    <a:cubicBezTo>
                      <a:pt x="1" y="40263"/>
                      <a:pt x="719" y="41023"/>
                      <a:pt x="1649" y="41023"/>
                    </a:cubicBezTo>
                    <a:cubicBezTo>
                      <a:pt x="2536" y="41023"/>
                      <a:pt x="3254" y="40263"/>
                      <a:pt x="3254" y="39376"/>
                    </a:cubicBezTo>
                    <a:lnTo>
                      <a:pt x="3254" y="1606"/>
                    </a:lnTo>
                    <a:cubicBezTo>
                      <a:pt x="3254" y="719"/>
                      <a:pt x="2536" y="0"/>
                      <a:pt x="16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631" name="Google Shape;631;p31"/>
            <p:cNvGrpSpPr/>
            <p:nvPr/>
          </p:nvGrpSpPr>
          <p:grpSpPr>
            <a:xfrm>
              <a:off x="897623" y="3793505"/>
              <a:ext cx="421563" cy="1160869"/>
              <a:chOff x="4469850" y="1565250"/>
              <a:chExt cx="699225" cy="1925475"/>
            </a:xfrm>
          </p:grpSpPr>
          <p:sp>
            <p:nvSpPr>
              <p:cNvPr id="632" name="Google Shape;632;p31"/>
              <p:cNvSpPr/>
              <p:nvPr/>
            </p:nvSpPr>
            <p:spPr>
              <a:xfrm>
                <a:off x="4469850" y="1565250"/>
                <a:ext cx="38027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77019" extrusionOk="0">
                    <a:moveTo>
                      <a:pt x="930" y="0"/>
                    </a:moveTo>
                    <a:cubicBezTo>
                      <a:pt x="423" y="0"/>
                      <a:pt x="1" y="423"/>
                      <a:pt x="1" y="972"/>
                    </a:cubicBezTo>
                    <a:lnTo>
                      <a:pt x="1" y="77018"/>
                    </a:lnTo>
                    <a:lnTo>
                      <a:pt x="15210" y="77018"/>
                    </a:lnTo>
                    <a:lnTo>
                      <a:pt x="152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4850100" y="1565250"/>
                <a:ext cx="31897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12759" h="77019" extrusionOk="0">
                    <a:moveTo>
                      <a:pt x="0" y="0"/>
                    </a:moveTo>
                    <a:lnTo>
                      <a:pt x="0" y="77018"/>
                    </a:lnTo>
                    <a:lnTo>
                      <a:pt x="12759" y="72118"/>
                    </a:lnTo>
                    <a:lnTo>
                      <a:pt x="12759" y="36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4469850" y="1772250"/>
                <a:ext cx="3802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4311" extrusionOk="0">
                    <a:moveTo>
                      <a:pt x="1" y="1"/>
                    </a:moveTo>
                    <a:lnTo>
                      <a:pt x="1" y="4310"/>
                    </a:lnTo>
                    <a:lnTo>
                      <a:pt x="15210" y="4310"/>
                    </a:lnTo>
                    <a:lnTo>
                      <a:pt x="152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4469850" y="1976100"/>
                <a:ext cx="3802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4311" extrusionOk="0">
                    <a:moveTo>
                      <a:pt x="1" y="1"/>
                    </a:moveTo>
                    <a:lnTo>
                      <a:pt x="1" y="4310"/>
                    </a:lnTo>
                    <a:lnTo>
                      <a:pt x="15210" y="4310"/>
                    </a:lnTo>
                    <a:lnTo>
                      <a:pt x="152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4522675" y="3201300"/>
                <a:ext cx="274625" cy="136275"/>
              </a:xfrm>
              <a:custGeom>
                <a:avLst/>
                <a:gdLst/>
                <a:ahLst/>
                <a:cxnLst/>
                <a:rect l="l" t="t" r="r" b="b"/>
                <a:pathLst>
                  <a:path w="10985" h="5451" extrusionOk="0">
                    <a:moveTo>
                      <a:pt x="1268" y="0"/>
                    </a:moveTo>
                    <a:cubicBezTo>
                      <a:pt x="549" y="0"/>
                      <a:pt x="0" y="550"/>
                      <a:pt x="0" y="1268"/>
                    </a:cubicBezTo>
                    <a:lnTo>
                      <a:pt x="0" y="4225"/>
                    </a:lnTo>
                    <a:cubicBezTo>
                      <a:pt x="0" y="4901"/>
                      <a:pt x="549" y="5450"/>
                      <a:pt x="1268" y="5450"/>
                    </a:cubicBezTo>
                    <a:lnTo>
                      <a:pt x="9717" y="5450"/>
                    </a:lnTo>
                    <a:cubicBezTo>
                      <a:pt x="10435" y="5450"/>
                      <a:pt x="10985" y="4901"/>
                      <a:pt x="10985" y="4225"/>
                    </a:cubicBezTo>
                    <a:lnTo>
                      <a:pt x="10985" y="1268"/>
                    </a:lnTo>
                    <a:cubicBezTo>
                      <a:pt x="10985" y="550"/>
                      <a:pt x="10435" y="0"/>
                      <a:pt x="9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4705400" y="1565250"/>
                <a:ext cx="144725" cy="1925475"/>
              </a:xfrm>
              <a:custGeom>
                <a:avLst/>
                <a:gdLst/>
                <a:ahLst/>
                <a:cxnLst/>
                <a:rect l="l" t="t" r="r" b="b"/>
                <a:pathLst>
                  <a:path w="5789" h="77019" extrusionOk="0">
                    <a:moveTo>
                      <a:pt x="0" y="0"/>
                    </a:moveTo>
                    <a:lnTo>
                      <a:pt x="0" y="77018"/>
                    </a:lnTo>
                    <a:lnTo>
                      <a:pt x="5788" y="7701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sp>
          <p:nvSpPr>
            <p:cNvPr id="638" name="Google Shape;638;p31"/>
            <p:cNvSpPr/>
            <p:nvPr/>
          </p:nvSpPr>
          <p:spPr>
            <a:xfrm>
              <a:off x="1126875" y="3903037"/>
              <a:ext cx="90435" cy="1051337"/>
            </a:xfrm>
            <a:custGeom>
              <a:avLst/>
              <a:gdLst/>
              <a:ahLst/>
              <a:cxnLst/>
              <a:rect l="l" t="t" r="r" b="b"/>
              <a:pathLst>
                <a:path w="6000" h="69752" extrusionOk="0">
                  <a:moveTo>
                    <a:pt x="169" y="0"/>
                  </a:moveTo>
                  <a:lnTo>
                    <a:pt x="0" y="169"/>
                  </a:lnTo>
                  <a:lnTo>
                    <a:pt x="0" y="69751"/>
                  </a:lnTo>
                  <a:lnTo>
                    <a:pt x="5999" y="6742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91919">
                <a:alpha val="665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grpSp>
          <p:nvGrpSpPr>
            <p:cNvPr id="639" name="Google Shape;639;p31"/>
            <p:cNvGrpSpPr/>
            <p:nvPr/>
          </p:nvGrpSpPr>
          <p:grpSpPr>
            <a:xfrm>
              <a:off x="1129423" y="3883925"/>
              <a:ext cx="434932" cy="1060893"/>
              <a:chOff x="4854325" y="1715225"/>
              <a:chExt cx="721400" cy="1759650"/>
            </a:xfrm>
          </p:grpSpPr>
          <p:sp>
            <p:nvSpPr>
              <p:cNvPr id="640" name="Google Shape;640;p31"/>
              <p:cNvSpPr/>
              <p:nvPr/>
            </p:nvSpPr>
            <p:spPr>
              <a:xfrm>
                <a:off x="4854325" y="1715225"/>
                <a:ext cx="508050" cy="1759650"/>
              </a:xfrm>
              <a:custGeom>
                <a:avLst/>
                <a:gdLst/>
                <a:ahLst/>
                <a:cxnLst/>
                <a:rect l="l" t="t" r="r" b="b"/>
                <a:pathLst>
                  <a:path w="20322" h="70386" extrusionOk="0">
                    <a:moveTo>
                      <a:pt x="14364" y="1"/>
                    </a:moveTo>
                    <a:lnTo>
                      <a:pt x="0" y="1226"/>
                    </a:lnTo>
                    <a:lnTo>
                      <a:pt x="5957" y="70386"/>
                    </a:lnTo>
                    <a:lnTo>
                      <a:pt x="20321" y="69161"/>
                    </a:lnTo>
                    <a:lnTo>
                      <a:pt x="1436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4969450" y="3053425"/>
                <a:ext cx="363350" cy="82425"/>
              </a:xfrm>
              <a:custGeom>
                <a:avLst/>
                <a:gdLst/>
                <a:ahLst/>
                <a:cxnLst/>
                <a:rect l="l" t="t" r="r" b="b"/>
                <a:pathLst>
                  <a:path w="14534" h="3297" extrusionOk="0">
                    <a:moveTo>
                      <a:pt x="14364" y="1"/>
                    </a:moveTo>
                    <a:lnTo>
                      <a:pt x="0" y="1226"/>
                    </a:lnTo>
                    <a:lnTo>
                      <a:pt x="211" y="3296"/>
                    </a:lnTo>
                    <a:lnTo>
                      <a:pt x="14533" y="2071"/>
                    </a:lnTo>
                    <a:lnTo>
                      <a:pt x="1436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4980000" y="3171725"/>
                <a:ext cx="363350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14534" h="3296" extrusionOk="0">
                    <a:moveTo>
                      <a:pt x="14365" y="1"/>
                    </a:moveTo>
                    <a:lnTo>
                      <a:pt x="1" y="1268"/>
                    </a:lnTo>
                    <a:lnTo>
                      <a:pt x="170" y="3296"/>
                    </a:lnTo>
                    <a:lnTo>
                      <a:pt x="14534" y="2071"/>
                    </a:lnTo>
                    <a:lnTo>
                      <a:pt x="1436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4953600" y="1926400"/>
                <a:ext cx="241900" cy="544100"/>
              </a:xfrm>
              <a:custGeom>
                <a:avLst/>
                <a:gdLst/>
                <a:ahLst/>
                <a:cxnLst/>
                <a:rect l="l" t="t" r="r" b="b"/>
                <a:pathLst>
                  <a:path w="9676" h="21764" extrusionOk="0">
                    <a:moveTo>
                      <a:pt x="6798" y="0"/>
                    </a:moveTo>
                    <a:cubicBezTo>
                      <a:pt x="6771" y="0"/>
                      <a:pt x="6745" y="1"/>
                      <a:pt x="6718" y="3"/>
                    </a:cubicBezTo>
                    <a:lnTo>
                      <a:pt x="1099" y="468"/>
                    </a:lnTo>
                    <a:cubicBezTo>
                      <a:pt x="465" y="552"/>
                      <a:pt x="0" y="1102"/>
                      <a:pt x="43" y="1735"/>
                    </a:cubicBezTo>
                    <a:lnTo>
                      <a:pt x="1690" y="20705"/>
                    </a:lnTo>
                    <a:cubicBezTo>
                      <a:pt x="1731" y="21312"/>
                      <a:pt x="2236" y="21764"/>
                      <a:pt x="2836" y="21764"/>
                    </a:cubicBezTo>
                    <a:cubicBezTo>
                      <a:pt x="2862" y="21764"/>
                      <a:pt x="2889" y="21763"/>
                      <a:pt x="2915" y="21761"/>
                    </a:cubicBezTo>
                    <a:lnTo>
                      <a:pt x="8577" y="21254"/>
                    </a:lnTo>
                    <a:cubicBezTo>
                      <a:pt x="9210" y="21212"/>
                      <a:pt x="9675" y="20662"/>
                      <a:pt x="9633" y="20029"/>
                    </a:cubicBezTo>
                    <a:lnTo>
                      <a:pt x="7985" y="1059"/>
                    </a:lnTo>
                    <a:cubicBezTo>
                      <a:pt x="7904" y="452"/>
                      <a:pt x="7397" y="0"/>
                      <a:pt x="67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5213425" y="1715225"/>
                <a:ext cx="362300" cy="1729025"/>
              </a:xfrm>
              <a:custGeom>
                <a:avLst/>
                <a:gdLst/>
                <a:ahLst/>
                <a:cxnLst/>
                <a:rect l="l" t="t" r="r" b="b"/>
                <a:pathLst>
                  <a:path w="14492" h="69161" extrusionOk="0">
                    <a:moveTo>
                      <a:pt x="0" y="1"/>
                    </a:moveTo>
                    <a:lnTo>
                      <a:pt x="5957" y="69161"/>
                    </a:lnTo>
                    <a:lnTo>
                      <a:pt x="14491" y="64936"/>
                    </a:lnTo>
                    <a:lnTo>
                      <a:pt x="9084" y="207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5074000" y="1715225"/>
                <a:ext cx="288375" cy="1739575"/>
              </a:xfrm>
              <a:custGeom>
                <a:avLst/>
                <a:gdLst/>
                <a:ahLst/>
                <a:cxnLst/>
                <a:rect l="l" t="t" r="r" b="b"/>
                <a:pathLst>
                  <a:path w="11535" h="69583" extrusionOk="0">
                    <a:moveTo>
                      <a:pt x="5577" y="1"/>
                    </a:moveTo>
                    <a:lnTo>
                      <a:pt x="1" y="550"/>
                    </a:lnTo>
                    <a:lnTo>
                      <a:pt x="6634" y="69583"/>
                    </a:lnTo>
                    <a:lnTo>
                      <a:pt x="11534" y="69161"/>
                    </a:lnTo>
                    <a:lnTo>
                      <a:pt x="5577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646" name="Google Shape;646;p31"/>
            <p:cNvGrpSpPr/>
            <p:nvPr/>
          </p:nvGrpSpPr>
          <p:grpSpPr>
            <a:xfrm>
              <a:off x="1507667" y="4686912"/>
              <a:ext cx="916981" cy="266828"/>
              <a:chOff x="5481700" y="3047100"/>
              <a:chExt cx="1520950" cy="442575"/>
            </a:xfrm>
          </p:grpSpPr>
          <p:sp>
            <p:nvSpPr>
              <p:cNvPr id="647" name="Google Shape;647;p31"/>
              <p:cNvSpPr/>
              <p:nvPr/>
            </p:nvSpPr>
            <p:spPr>
              <a:xfrm>
                <a:off x="5595775" y="3047100"/>
                <a:ext cx="1406875" cy="104575"/>
              </a:xfrm>
              <a:custGeom>
                <a:avLst/>
                <a:gdLst/>
                <a:ahLst/>
                <a:cxnLst/>
                <a:rect l="l" t="t" r="r" b="b"/>
                <a:pathLst>
                  <a:path w="56275" h="4183" extrusionOk="0">
                    <a:moveTo>
                      <a:pt x="8407" y="0"/>
                    </a:moveTo>
                    <a:lnTo>
                      <a:pt x="0" y="4183"/>
                    </a:lnTo>
                    <a:lnTo>
                      <a:pt x="0" y="4183"/>
                    </a:lnTo>
                    <a:lnTo>
                      <a:pt x="49050" y="3718"/>
                    </a:lnTo>
                    <a:lnTo>
                      <a:pt x="5627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481700" y="3140050"/>
                <a:ext cx="1340325" cy="349625"/>
              </a:xfrm>
              <a:custGeom>
                <a:avLst/>
                <a:gdLst/>
                <a:ahLst/>
                <a:cxnLst/>
                <a:rect l="l" t="t" r="r" b="b"/>
                <a:pathLst>
                  <a:path w="53613" h="13985" extrusionOk="0">
                    <a:moveTo>
                      <a:pt x="6971" y="0"/>
                    </a:moveTo>
                    <a:cubicBezTo>
                      <a:pt x="3127" y="0"/>
                      <a:pt x="0" y="3126"/>
                      <a:pt x="0" y="7013"/>
                    </a:cubicBezTo>
                    <a:cubicBezTo>
                      <a:pt x="0" y="10858"/>
                      <a:pt x="3127" y="13984"/>
                      <a:pt x="6971" y="13984"/>
                    </a:cubicBezTo>
                    <a:lnTo>
                      <a:pt x="53613" y="13984"/>
                    </a:lnTo>
                    <a:lnTo>
                      <a:pt x="536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5539775" y="3180175"/>
                <a:ext cx="1282250" cy="270400"/>
              </a:xfrm>
              <a:custGeom>
                <a:avLst/>
                <a:gdLst/>
                <a:ahLst/>
                <a:cxnLst/>
                <a:rect l="l" t="t" r="r" b="b"/>
                <a:pathLst>
                  <a:path w="51290" h="10816" extrusionOk="0">
                    <a:moveTo>
                      <a:pt x="5409" y="1"/>
                    </a:moveTo>
                    <a:cubicBezTo>
                      <a:pt x="2409" y="1"/>
                      <a:pt x="1" y="2409"/>
                      <a:pt x="1" y="5408"/>
                    </a:cubicBezTo>
                    <a:cubicBezTo>
                      <a:pt x="1" y="8366"/>
                      <a:pt x="2409" y="10816"/>
                      <a:pt x="5409" y="10816"/>
                    </a:cubicBezTo>
                    <a:lnTo>
                      <a:pt x="51290" y="10816"/>
                    </a:lnTo>
                    <a:lnTo>
                      <a:pt x="512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822025" y="3047100"/>
                <a:ext cx="180625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7225" h="5324" extrusionOk="0">
                    <a:moveTo>
                      <a:pt x="7224" y="0"/>
                    </a:moveTo>
                    <a:lnTo>
                      <a:pt x="0" y="3718"/>
                    </a:lnTo>
                    <a:lnTo>
                      <a:pt x="0" y="5324"/>
                    </a:lnTo>
                    <a:lnTo>
                      <a:pt x="7224" y="1479"/>
                    </a:lnTo>
                    <a:lnTo>
                      <a:pt x="72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6822025" y="3094625"/>
                <a:ext cx="160550" cy="355950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14238" extrusionOk="0">
                    <a:moveTo>
                      <a:pt x="6422" y="0"/>
                    </a:moveTo>
                    <a:lnTo>
                      <a:pt x="0" y="3423"/>
                    </a:lnTo>
                    <a:lnTo>
                      <a:pt x="0" y="14238"/>
                    </a:lnTo>
                    <a:lnTo>
                      <a:pt x="6422" y="10900"/>
                    </a:lnTo>
                    <a:lnTo>
                      <a:pt x="64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5737300" y="3180175"/>
                <a:ext cx="161625" cy="228175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9127" extrusionOk="0">
                    <a:moveTo>
                      <a:pt x="0" y="1"/>
                    </a:moveTo>
                    <a:lnTo>
                      <a:pt x="0" y="9126"/>
                    </a:lnTo>
                    <a:lnTo>
                      <a:pt x="3253" y="7394"/>
                    </a:lnTo>
                    <a:lnTo>
                      <a:pt x="6464" y="8830"/>
                    </a:lnTo>
                    <a:lnTo>
                      <a:pt x="646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6031975" y="3306400"/>
                <a:ext cx="6020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24082" h="634" extrusionOk="0">
                    <a:moveTo>
                      <a:pt x="12041" y="0"/>
                    </a:moveTo>
                    <a:cubicBezTo>
                      <a:pt x="8017" y="0"/>
                      <a:pt x="3993" y="106"/>
                      <a:pt x="1" y="317"/>
                    </a:cubicBezTo>
                    <a:cubicBezTo>
                      <a:pt x="3993" y="528"/>
                      <a:pt x="8017" y="634"/>
                      <a:pt x="12041" y="634"/>
                    </a:cubicBezTo>
                    <a:cubicBezTo>
                      <a:pt x="16065" y="634"/>
                      <a:pt x="20089" y="528"/>
                      <a:pt x="24082" y="317"/>
                    </a:cubicBezTo>
                    <a:cubicBezTo>
                      <a:pt x="20089" y="106"/>
                      <a:pt x="16065" y="0"/>
                      <a:pt x="12041" y="0"/>
                    </a:cubicBez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654" name="Google Shape;654;p31"/>
            <p:cNvGrpSpPr/>
            <p:nvPr/>
          </p:nvGrpSpPr>
          <p:grpSpPr>
            <a:xfrm>
              <a:off x="1592359" y="3954615"/>
              <a:ext cx="606231" cy="788352"/>
              <a:chOff x="5622175" y="1832475"/>
              <a:chExt cx="1005525" cy="1307600"/>
            </a:xfrm>
          </p:grpSpPr>
          <p:sp>
            <p:nvSpPr>
              <p:cNvPr id="655" name="Google Shape;655;p31"/>
              <p:cNvSpPr/>
              <p:nvPr/>
            </p:nvSpPr>
            <p:spPr>
              <a:xfrm>
                <a:off x="5703500" y="1835625"/>
                <a:ext cx="874550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34982" h="52178" extrusionOk="0">
                    <a:moveTo>
                      <a:pt x="0" y="1"/>
                    </a:moveTo>
                    <a:lnTo>
                      <a:pt x="0" y="52177"/>
                    </a:lnTo>
                    <a:lnTo>
                      <a:pt x="34982" y="52177"/>
                    </a:lnTo>
                    <a:lnTo>
                      <a:pt x="349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6578025" y="1835625"/>
                <a:ext cx="49675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178" extrusionOk="0">
                    <a:moveTo>
                      <a:pt x="1" y="1"/>
                    </a:moveTo>
                    <a:lnTo>
                      <a:pt x="1" y="52177"/>
                    </a:lnTo>
                    <a:lnTo>
                      <a:pt x="1986" y="52177"/>
                    </a:lnTo>
                    <a:lnTo>
                      <a:pt x="19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5703500" y="1883150"/>
                <a:ext cx="874550" cy="1256925"/>
              </a:xfrm>
              <a:custGeom>
                <a:avLst/>
                <a:gdLst/>
                <a:ahLst/>
                <a:cxnLst/>
                <a:rect l="l" t="t" r="r" b="b"/>
                <a:pathLst>
                  <a:path w="34982" h="50277" extrusionOk="0">
                    <a:moveTo>
                      <a:pt x="0" y="1"/>
                    </a:moveTo>
                    <a:lnTo>
                      <a:pt x="0" y="50276"/>
                    </a:lnTo>
                    <a:lnTo>
                      <a:pt x="34982" y="50276"/>
                    </a:lnTo>
                    <a:lnTo>
                      <a:pt x="349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5622175" y="1835625"/>
                <a:ext cx="759425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30377" h="52178" extrusionOk="0">
                    <a:moveTo>
                      <a:pt x="2324" y="1"/>
                    </a:moveTo>
                    <a:cubicBezTo>
                      <a:pt x="1014" y="1"/>
                      <a:pt x="0" y="1057"/>
                      <a:pt x="0" y="2324"/>
                    </a:cubicBezTo>
                    <a:lnTo>
                      <a:pt x="0" y="49853"/>
                    </a:lnTo>
                    <a:cubicBezTo>
                      <a:pt x="0" y="51163"/>
                      <a:pt x="1014" y="52177"/>
                      <a:pt x="2324" y="52177"/>
                    </a:cubicBezTo>
                    <a:lnTo>
                      <a:pt x="30377" y="52177"/>
                    </a:lnTo>
                    <a:lnTo>
                      <a:pt x="3037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6381575" y="1835625"/>
                <a:ext cx="49675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178" extrusionOk="0">
                    <a:moveTo>
                      <a:pt x="1" y="1"/>
                    </a:moveTo>
                    <a:lnTo>
                      <a:pt x="1" y="52177"/>
                    </a:lnTo>
                    <a:lnTo>
                      <a:pt x="1986" y="52177"/>
                    </a:lnTo>
                    <a:lnTo>
                      <a:pt x="1986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5622175" y="1835625"/>
                <a:ext cx="81350" cy="1304450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52178" extrusionOk="0">
                    <a:moveTo>
                      <a:pt x="1986" y="1"/>
                    </a:moveTo>
                    <a:cubicBezTo>
                      <a:pt x="888" y="1"/>
                      <a:pt x="0" y="1226"/>
                      <a:pt x="0" y="2705"/>
                    </a:cubicBezTo>
                    <a:lnTo>
                      <a:pt x="0" y="49473"/>
                    </a:lnTo>
                    <a:cubicBezTo>
                      <a:pt x="0" y="50994"/>
                      <a:pt x="888" y="52177"/>
                      <a:pt x="1986" y="52177"/>
                    </a:cubicBezTo>
                    <a:lnTo>
                      <a:pt x="3253" y="52177"/>
                    </a:lnTo>
                    <a:lnTo>
                      <a:pt x="3253" y="1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5819675" y="2054275"/>
                <a:ext cx="410900" cy="162675"/>
              </a:xfrm>
              <a:custGeom>
                <a:avLst/>
                <a:gdLst/>
                <a:ahLst/>
                <a:cxnLst/>
                <a:rect l="l" t="t" r="r" b="b"/>
                <a:pathLst>
                  <a:path w="16436" h="6507" extrusionOk="0">
                    <a:moveTo>
                      <a:pt x="1437" y="0"/>
                    </a:moveTo>
                    <a:cubicBezTo>
                      <a:pt x="634" y="0"/>
                      <a:pt x="1" y="634"/>
                      <a:pt x="1" y="1437"/>
                    </a:cubicBezTo>
                    <a:lnTo>
                      <a:pt x="1" y="5070"/>
                    </a:lnTo>
                    <a:cubicBezTo>
                      <a:pt x="1" y="5873"/>
                      <a:pt x="634" y="6506"/>
                      <a:pt x="1437" y="6506"/>
                    </a:cubicBezTo>
                    <a:lnTo>
                      <a:pt x="14999" y="6506"/>
                    </a:lnTo>
                    <a:cubicBezTo>
                      <a:pt x="15801" y="6506"/>
                      <a:pt x="16435" y="5873"/>
                      <a:pt x="16435" y="5070"/>
                    </a:cubicBezTo>
                    <a:lnTo>
                      <a:pt x="16435" y="1437"/>
                    </a:lnTo>
                    <a:cubicBezTo>
                      <a:pt x="16435" y="634"/>
                      <a:pt x="15801" y="0"/>
                      <a:pt x="149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5819675" y="2253900"/>
                <a:ext cx="410900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16436" h="1859" extrusionOk="0">
                    <a:moveTo>
                      <a:pt x="930" y="0"/>
                    </a:moveTo>
                    <a:cubicBezTo>
                      <a:pt x="423" y="0"/>
                      <a:pt x="1" y="423"/>
                      <a:pt x="1" y="929"/>
                    </a:cubicBezTo>
                    <a:cubicBezTo>
                      <a:pt x="1" y="1436"/>
                      <a:pt x="423" y="1859"/>
                      <a:pt x="930" y="1859"/>
                    </a:cubicBezTo>
                    <a:lnTo>
                      <a:pt x="15506" y="1859"/>
                    </a:lnTo>
                    <a:cubicBezTo>
                      <a:pt x="16013" y="1859"/>
                      <a:pt x="16435" y="1436"/>
                      <a:pt x="16435" y="929"/>
                    </a:cubicBezTo>
                    <a:cubicBezTo>
                      <a:pt x="16435" y="423"/>
                      <a:pt x="16013" y="0"/>
                      <a:pt x="15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6477700" y="2365850"/>
                <a:ext cx="21150" cy="60205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24082" extrusionOk="0">
                    <a:moveTo>
                      <a:pt x="423" y="0"/>
                    </a:moveTo>
                    <a:cubicBezTo>
                      <a:pt x="0" y="7985"/>
                      <a:pt x="0" y="16097"/>
                      <a:pt x="423" y="24082"/>
                    </a:cubicBezTo>
                    <a:cubicBezTo>
                      <a:pt x="845" y="16097"/>
                      <a:pt x="845" y="7985"/>
                      <a:pt x="423" y="0"/>
                    </a:cubicBez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6518875" y="2165175"/>
                <a:ext cx="20100" cy="6020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4082" extrusionOk="0">
                    <a:moveTo>
                      <a:pt x="423" y="0"/>
                    </a:moveTo>
                    <a:cubicBezTo>
                      <a:pt x="1" y="7985"/>
                      <a:pt x="1" y="16097"/>
                      <a:pt x="423" y="24082"/>
                    </a:cubicBezTo>
                    <a:cubicBezTo>
                      <a:pt x="804" y="16097"/>
                      <a:pt x="804" y="7985"/>
                      <a:pt x="423" y="0"/>
                    </a:cubicBez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5866150" y="1832475"/>
                <a:ext cx="515450" cy="1307600"/>
              </a:xfrm>
              <a:custGeom>
                <a:avLst/>
                <a:gdLst/>
                <a:ahLst/>
                <a:cxnLst/>
                <a:rect l="l" t="t" r="r" b="b"/>
                <a:pathLst>
                  <a:path w="20618" h="52304" extrusionOk="0">
                    <a:moveTo>
                      <a:pt x="18167" y="0"/>
                    </a:moveTo>
                    <a:cubicBezTo>
                      <a:pt x="18167" y="0"/>
                      <a:pt x="19688" y="39080"/>
                      <a:pt x="1" y="52303"/>
                    </a:cubicBezTo>
                    <a:lnTo>
                      <a:pt x="20618" y="52303"/>
                    </a:lnTo>
                    <a:lnTo>
                      <a:pt x="20618" y="127"/>
                    </a:lnTo>
                    <a:lnTo>
                      <a:pt x="18167" y="0"/>
                    </a:lnTo>
                    <a:close/>
                  </a:path>
                </a:pathLst>
              </a:custGeom>
              <a:solidFill>
                <a:srgbClr val="191919">
                  <a:alpha val="24650"/>
                </a:srgbClr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730" name="Google Shape;730;p31"/>
          <p:cNvGrpSpPr/>
          <p:nvPr/>
        </p:nvGrpSpPr>
        <p:grpSpPr>
          <a:xfrm>
            <a:off x="15891226" y="4266950"/>
            <a:ext cx="208300" cy="208300"/>
            <a:chOff x="7648113" y="3202125"/>
            <a:chExt cx="104150" cy="104150"/>
          </a:xfrm>
        </p:grpSpPr>
        <p:sp>
          <p:nvSpPr>
            <p:cNvPr id="731" name="Google Shape;731;p31"/>
            <p:cNvSpPr/>
            <p:nvPr/>
          </p:nvSpPr>
          <p:spPr>
            <a:xfrm>
              <a:off x="7689388" y="3202125"/>
              <a:ext cx="21625" cy="104150"/>
            </a:xfrm>
            <a:custGeom>
              <a:avLst/>
              <a:gdLst/>
              <a:ahLst/>
              <a:cxnLst/>
              <a:rect l="l" t="t" r="r" b="b"/>
              <a:pathLst>
                <a:path w="865" h="4166" extrusionOk="0">
                  <a:moveTo>
                    <a:pt x="439" y="1"/>
                  </a:moveTo>
                  <a:cubicBezTo>
                    <a:pt x="194" y="1"/>
                    <a:pt x="0" y="929"/>
                    <a:pt x="0" y="2077"/>
                  </a:cubicBezTo>
                  <a:cubicBezTo>
                    <a:pt x="0" y="3237"/>
                    <a:pt x="194" y="4165"/>
                    <a:pt x="439" y="4165"/>
                  </a:cubicBezTo>
                  <a:cubicBezTo>
                    <a:pt x="671" y="4165"/>
                    <a:pt x="864" y="3237"/>
                    <a:pt x="864" y="2077"/>
                  </a:cubicBezTo>
                  <a:cubicBezTo>
                    <a:pt x="864" y="929"/>
                    <a:pt x="671" y="1"/>
                    <a:pt x="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7648113" y="3243400"/>
              <a:ext cx="104150" cy="21600"/>
            </a:xfrm>
            <a:custGeom>
              <a:avLst/>
              <a:gdLst/>
              <a:ahLst/>
              <a:cxnLst/>
              <a:rect l="l" t="t" r="r" b="b"/>
              <a:pathLst>
                <a:path w="4166" h="864" extrusionOk="0">
                  <a:moveTo>
                    <a:pt x="2090" y="0"/>
                  </a:moveTo>
                  <a:cubicBezTo>
                    <a:pt x="929" y="0"/>
                    <a:pt x="1" y="193"/>
                    <a:pt x="1" y="426"/>
                  </a:cubicBezTo>
                  <a:cubicBezTo>
                    <a:pt x="1" y="671"/>
                    <a:pt x="929" y="864"/>
                    <a:pt x="2090" y="864"/>
                  </a:cubicBezTo>
                  <a:cubicBezTo>
                    <a:pt x="3237" y="864"/>
                    <a:pt x="4166" y="671"/>
                    <a:pt x="4166" y="426"/>
                  </a:cubicBezTo>
                  <a:cubicBezTo>
                    <a:pt x="4166" y="193"/>
                    <a:pt x="3237" y="0"/>
                    <a:pt x="2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733" name="Google Shape;733;p31"/>
          <p:cNvGrpSpPr/>
          <p:nvPr/>
        </p:nvGrpSpPr>
        <p:grpSpPr>
          <a:xfrm>
            <a:off x="16694176" y="5952301"/>
            <a:ext cx="218600" cy="219250"/>
            <a:chOff x="9043313" y="2299825"/>
            <a:chExt cx="109300" cy="109625"/>
          </a:xfrm>
        </p:grpSpPr>
        <p:sp>
          <p:nvSpPr>
            <p:cNvPr id="734" name="Google Shape;734;p31"/>
            <p:cNvSpPr/>
            <p:nvPr/>
          </p:nvSpPr>
          <p:spPr>
            <a:xfrm>
              <a:off x="9086838" y="2299825"/>
              <a:ext cx="22575" cy="109625"/>
            </a:xfrm>
            <a:custGeom>
              <a:avLst/>
              <a:gdLst/>
              <a:ahLst/>
              <a:cxnLst/>
              <a:rect l="l" t="t" r="r" b="b"/>
              <a:pathLst>
                <a:path w="903" h="4385" extrusionOk="0">
                  <a:moveTo>
                    <a:pt x="452" y="1"/>
                  </a:moveTo>
                  <a:cubicBezTo>
                    <a:pt x="194" y="1"/>
                    <a:pt x="0" y="981"/>
                    <a:pt x="0" y="2193"/>
                  </a:cubicBezTo>
                  <a:cubicBezTo>
                    <a:pt x="0" y="3405"/>
                    <a:pt x="194" y="4385"/>
                    <a:pt x="452" y="4385"/>
                  </a:cubicBezTo>
                  <a:cubicBezTo>
                    <a:pt x="697" y="4385"/>
                    <a:pt x="903" y="3405"/>
                    <a:pt x="903" y="2193"/>
                  </a:cubicBezTo>
                  <a:cubicBezTo>
                    <a:pt x="903" y="981"/>
                    <a:pt x="697" y="1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9043313" y="2343350"/>
              <a:ext cx="109300" cy="22575"/>
            </a:xfrm>
            <a:custGeom>
              <a:avLst/>
              <a:gdLst/>
              <a:ahLst/>
              <a:cxnLst/>
              <a:rect l="l" t="t" r="r" b="b"/>
              <a:pathLst>
                <a:path w="4372" h="903" extrusionOk="0">
                  <a:moveTo>
                    <a:pt x="2193" y="0"/>
                  </a:moveTo>
                  <a:cubicBezTo>
                    <a:pt x="981" y="0"/>
                    <a:pt x="1" y="207"/>
                    <a:pt x="1" y="452"/>
                  </a:cubicBezTo>
                  <a:cubicBezTo>
                    <a:pt x="1" y="697"/>
                    <a:pt x="981" y="903"/>
                    <a:pt x="2193" y="903"/>
                  </a:cubicBezTo>
                  <a:cubicBezTo>
                    <a:pt x="3392" y="903"/>
                    <a:pt x="4372" y="697"/>
                    <a:pt x="4372" y="452"/>
                  </a:cubicBezTo>
                  <a:cubicBezTo>
                    <a:pt x="4372" y="207"/>
                    <a:pt x="3392" y="0"/>
                    <a:pt x="2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sp>
        <p:nvSpPr>
          <p:cNvPr id="736" name="Google Shape;736;p31"/>
          <p:cNvSpPr/>
          <p:nvPr/>
        </p:nvSpPr>
        <p:spPr>
          <a:xfrm>
            <a:off x="16362376" y="5202300"/>
            <a:ext cx="194100" cy="210900"/>
          </a:xfrm>
          <a:custGeom>
            <a:avLst/>
            <a:gdLst/>
            <a:ahLst/>
            <a:cxnLst/>
            <a:rect l="l" t="t" r="r" b="b"/>
            <a:pathLst>
              <a:path w="3882" h="4218" extrusionOk="0">
                <a:moveTo>
                  <a:pt x="0" y="1"/>
                </a:moveTo>
                <a:lnTo>
                  <a:pt x="245" y="2103"/>
                </a:lnTo>
                <a:lnTo>
                  <a:pt x="477" y="4217"/>
                </a:lnTo>
                <a:lnTo>
                  <a:pt x="2179" y="2954"/>
                </a:lnTo>
                <a:lnTo>
                  <a:pt x="3881" y="1703"/>
                </a:lnTo>
                <a:lnTo>
                  <a:pt x="1947" y="85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737" name="Google Shape;737;p31"/>
          <p:cNvSpPr/>
          <p:nvPr/>
        </p:nvSpPr>
        <p:spPr>
          <a:xfrm>
            <a:off x="2988651" y="6376300"/>
            <a:ext cx="119950" cy="135400"/>
          </a:xfrm>
          <a:custGeom>
            <a:avLst/>
            <a:gdLst/>
            <a:ahLst/>
            <a:cxnLst/>
            <a:rect l="l" t="t" r="r" b="b"/>
            <a:pathLst>
              <a:path w="2399" h="2708" extrusionOk="0">
                <a:moveTo>
                  <a:pt x="2308" y="0"/>
                </a:moveTo>
                <a:lnTo>
                  <a:pt x="1161" y="709"/>
                </a:lnTo>
                <a:lnTo>
                  <a:pt x="0" y="1418"/>
                </a:lnTo>
                <a:lnTo>
                  <a:pt x="1199" y="2063"/>
                </a:lnTo>
                <a:lnTo>
                  <a:pt x="2399" y="2708"/>
                </a:lnTo>
                <a:lnTo>
                  <a:pt x="2347" y="1354"/>
                </a:lnTo>
                <a:lnTo>
                  <a:pt x="2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738" name="Google Shape;738;p31"/>
          <p:cNvSpPr/>
          <p:nvPr/>
        </p:nvSpPr>
        <p:spPr>
          <a:xfrm>
            <a:off x="2344627" y="7050151"/>
            <a:ext cx="98050" cy="98050"/>
          </a:xfrm>
          <a:custGeom>
            <a:avLst/>
            <a:gdLst/>
            <a:ahLst/>
            <a:cxnLst/>
            <a:rect l="l" t="t" r="r" b="b"/>
            <a:pathLst>
              <a:path w="1961" h="1961" extrusionOk="0">
                <a:moveTo>
                  <a:pt x="981" y="1"/>
                </a:moveTo>
                <a:cubicBezTo>
                  <a:pt x="439" y="1"/>
                  <a:pt x="1" y="439"/>
                  <a:pt x="1" y="981"/>
                </a:cubicBezTo>
                <a:cubicBezTo>
                  <a:pt x="1" y="1523"/>
                  <a:pt x="439" y="1961"/>
                  <a:pt x="981" y="1961"/>
                </a:cubicBezTo>
                <a:cubicBezTo>
                  <a:pt x="1522" y="1961"/>
                  <a:pt x="1961" y="1523"/>
                  <a:pt x="1961" y="981"/>
                </a:cubicBezTo>
                <a:cubicBezTo>
                  <a:pt x="1961" y="439"/>
                  <a:pt x="1522" y="1"/>
                  <a:pt x="9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739" name="Google Shape;739;p31"/>
          <p:cNvSpPr/>
          <p:nvPr/>
        </p:nvSpPr>
        <p:spPr>
          <a:xfrm>
            <a:off x="1673573" y="3534673"/>
            <a:ext cx="98050" cy="98050"/>
          </a:xfrm>
          <a:custGeom>
            <a:avLst/>
            <a:gdLst/>
            <a:ahLst/>
            <a:cxnLst/>
            <a:rect l="l" t="t" r="r" b="b"/>
            <a:pathLst>
              <a:path w="1961" h="1961" extrusionOk="0">
                <a:moveTo>
                  <a:pt x="980" y="0"/>
                </a:moveTo>
                <a:cubicBezTo>
                  <a:pt x="439" y="0"/>
                  <a:pt x="0" y="439"/>
                  <a:pt x="0" y="980"/>
                </a:cubicBezTo>
                <a:cubicBezTo>
                  <a:pt x="0" y="1522"/>
                  <a:pt x="439" y="1960"/>
                  <a:pt x="980" y="1960"/>
                </a:cubicBezTo>
                <a:cubicBezTo>
                  <a:pt x="1522" y="1960"/>
                  <a:pt x="1960" y="1522"/>
                  <a:pt x="1960" y="980"/>
                </a:cubicBezTo>
                <a:cubicBezTo>
                  <a:pt x="1960" y="439"/>
                  <a:pt x="1522" y="0"/>
                  <a:pt x="9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740" name="Google Shape;740;p31"/>
          <p:cNvSpPr/>
          <p:nvPr/>
        </p:nvSpPr>
        <p:spPr>
          <a:xfrm>
            <a:off x="3587576" y="6645050"/>
            <a:ext cx="194100" cy="210900"/>
          </a:xfrm>
          <a:custGeom>
            <a:avLst/>
            <a:gdLst/>
            <a:ahLst/>
            <a:cxnLst/>
            <a:rect l="l" t="t" r="r" b="b"/>
            <a:pathLst>
              <a:path w="3882" h="4218" extrusionOk="0">
                <a:moveTo>
                  <a:pt x="0" y="1"/>
                </a:moveTo>
                <a:lnTo>
                  <a:pt x="245" y="2103"/>
                </a:lnTo>
                <a:lnTo>
                  <a:pt x="477" y="4217"/>
                </a:lnTo>
                <a:lnTo>
                  <a:pt x="2179" y="2954"/>
                </a:lnTo>
                <a:lnTo>
                  <a:pt x="3881" y="1703"/>
                </a:lnTo>
                <a:lnTo>
                  <a:pt x="1947" y="85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741" name="Google Shape;741;p31"/>
          <p:cNvSpPr/>
          <p:nvPr/>
        </p:nvSpPr>
        <p:spPr>
          <a:xfrm>
            <a:off x="16355303" y="3583197"/>
            <a:ext cx="208306" cy="235122"/>
          </a:xfrm>
          <a:custGeom>
            <a:avLst/>
            <a:gdLst/>
            <a:ahLst/>
            <a:cxnLst/>
            <a:rect l="l" t="t" r="r" b="b"/>
            <a:pathLst>
              <a:path w="2399" h="2708" extrusionOk="0">
                <a:moveTo>
                  <a:pt x="2308" y="0"/>
                </a:moveTo>
                <a:lnTo>
                  <a:pt x="1161" y="709"/>
                </a:lnTo>
                <a:lnTo>
                  <a:pt x="0" y="1418"/>
                </a:lnTo>
                <a:lnTo>
                  <a:pt x="1199" y="2063"/>
                </a:lnTo>
                <a:lnTo>
                  <a:pt x="2399" y="2708"/>
                </a:lnTo>
                <a:lnTo>
                  <a:pt x="2347" y="1354"/>
                </a:lnTo>
                <a:lnTo>
                  <a:pt x="2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" name="Google Shape;604;p31">
            <a:extLst>
              <a:ext uri="{FF2B5EF4-FFF2-40B4-BE49-F238E27FC236}">
                <a16:creationId xmlns:a16="http://schemas.microsoft.com/office/drawing/2014/main" id="{64648973-AEC1-146B-D410-91BF4D743C1F}"/>
              </a:ext>
            </a:extLst>
          </p:cNvPr>
          <p:cNvSpPr txBox="1">
            <a:spLocks/>
          </p:cNvSpPr>
          <p:nvPr/>
        </p:nvSpPr>
        <p:spPr>
          <a:xfrm>
            <a:off x="482331" y="1346729"/>
            <a:ext cx="17175050" cy="65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DM Serif Display"/>
              <a:buNone/>
              <a:defRPr sz="50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DM Serif Display"/>
              <a:buNone/>
              <a:defRPr sz="36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DM Serif Display"/>
              <a:buNone/>
              <a:defRPr sz="36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DM Serif Display"/>
              <a:buNone/>
              <a:defRPr sz="36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DM Serif Display"/>
              <a:buNone/>
              <a:defRPr sz="36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DM Serif Display"/>
              <a:buNone/>
              <a:defRPr sz="36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DM Serif Display"/>
              <a:buNone/>
              <a:defRPr sz="36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DM Serif Display"/>
              <a:buNone/>
              <a:defRPr sz="36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DM Serif Display"/>
              <a:buNone/>
              <a:defRPr sz="36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>
              <a:lnSpc>
                <a:spcPct val="150000"/>
              </a:lnSpc>
            </a:pPr>
            <a:r>
              <a:rPr lang="nn-NO" sz="9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5</a:t>
            </a:r>
          </a:p>
          <a:p>
            <a:pPr>
              <a:lnSpc>
                <a:spcPct val="150000"/>
              </a:lnSpc>
            </a:pPr>
            <a:r>
              <a:rPr lang="nn-NO" sz="9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 NGHIỆP CÔNG NGHỆ CAO CỦA TP HÀ NỘI</a:t>
            </a:r>
          </a:p>
        </p:txBody>
      </p:sp>
    </p:spTree>
    <p:extLst>
      <p:ext uri="{BB962C8B-B14F-4D97-AF65-F5344CB8AC3E}">
        <p14:creationId xmlns:p14="http://schemas.microsoft.com/office/powerpoint/2010/main" val="259602094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"/>
          <p:cNvSpPr txBox="1">
            <a:spLocks noGrp="1"/>
          </p:cNvSpPr>
          <p:nvPr>
            <p:ph type="title"/>
          </p:nvPr>
        </p:nvSpPr>
        <p:spPr>
          <a:xfrm>
            <a:off x="1440000" y="1181018"/>
            <a:ext cx="15408000" cy="11454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/>
          <a:p>
            <a:r>
              <a:rPr lang="e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1" name="Google Shape;591;p30"/>
          <p:cNvSpPr txBox="1">
            <a:spLocks noGrp="1"/>
          </p:cNvSpPr>
          <p:nvPr>
            <p:ph type="title" idx="2"/>
          </p:nvPr>
        </p:nvSpPr>
        <p:spPr>
          <a:xfrm>
            <a:off x="4235400" y="3595137"/>
            <a:ext cx="13800352" cy="1426134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5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7" name="Google Shape;597;p30"/>
          <p:cNvSpPr txBox="1">
            <a:spLocks noGrp="1"/>
          </p:cNvSpPr>
          <p:nvPr>
            <p:ph type="title" idx="7"/>
          </p:nvPr>
        </p:nvSpPr>
        <p:spPr>
          <a:xfrm>
            <a:off x="2700148" y="3735504"/>
            <a:ext cx="1535252" cy="11454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r>
              <a:rPr lang="en" sz="72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8" name="Google Shape;598;p30"/>
          <p:cNvSpPr txBox="1">
            <a:spLocks noGrp="1"/>
          </p:cNvSpPr>
          <p:nvPr>
            <p:ph type="title" idx="8"/>
          </p:nvPr>
        </p:nvSpPr>
        <p:spPr>
          <a:xfrm>
            <a:off x="2700148" y="6375582"/>
            <a:ext cx="1535252" cy="11454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r>
              <a:rPr lang="en" sz="72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591;p30">
            <a:extLst>
              <a:ext uri="{FF2B5EF4-FFF2-40B4-BE49-F238E27FC236}">
                <a16:creationId xmlns:a16="http://schemas.microsoft.com/office/drawing/2014/main" id="{7CDFFEDA-7E61-ACFD-F709-68C1EB360475}"/>
              </a:ext>
            </a:extLst>
          </p:cNvPr>
          <p:cNvSpPr txBox="1">
            <a:spLocks/>
          </p:cNvSpPr>
          <p:nvPr/>
        </p:nvSpPr>
        <p:spPr>
          <a:xfrm>
            <a:off x="4235400" y="6235215"/>
            <a:ext cx="13800352" cy="142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2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just"/>
            <a:r>
              <a:rPr lang="en-US" sz="5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5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5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5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5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5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5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TP </a:t>
            </a:r>
            <a:r>
              <a:rPr lang="en-US" sz="5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5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endParaRPr lang="en-US" sz="5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474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" grpId="0"/>
      <p:bldP spid="590" grpId="1"/>
      <p:bldP spid="591" grpId="0"/>
      <p:bldP spid="591" grpId="1"/>
      <p:bldP spid="597" grpId="0" animBg="1"/>
      <p:bldP spid="597" grpId="1" animBg="1"/>
      <p:bldP spid="598" grpId="0" animBg="1"/>
      <p:bldP spid="598" grpId="1" animBg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26803"/>
            <a:ext cx="18288000" cy="12242163"/>
            <a:chOff x="0" y="0"/>
            <a:chExt cx="24384000" cy="1632288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161442" cy="816144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8161442"/>
              <a:ext cx="8161442" cy="816144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61116" y="0"/>
              <a:ext cx="8161442" cy="816144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61116" y="8161442"/>
              <a:ext cx="8161442" cy="816144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222558" y="0"/>
              <a:ext cx="8161442" cy="8161442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222558" y="8161442"/>
              <a:ext cx="8161442" cy="8161442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 rot="-10800000">
            <a:off x="2057400" y="2296908"/>
            <a:ext cx="15909924" cy="4175044"/>
            <a:chOff x="0" y="0"/>
            <a:chExt cx="3838090" cy="1399537"/>
          </a:xfrm>
        </p:grpSpPr>
        <p:sp>
          <p:nvSpPr>
            <p:cNvPr id="10" name="Freeform 10"/>
            <p:cNvSpPr/>
            <p:nvPr/>
          </p:nvSpPr>
          <p:spPr>
            <a:xfrm>
              <a:off x="0" y="-1270"/>
              <a:ext cx="3839360" cy="1398267"/>
            </a:xfrm>
            <a:custGeom>
              <a:avLst/>
              <a:gdLst/>
              <a:ahLst/>
              <a:cxnLst/>
              <a:rect l="l" t="t" r="r" b="b"/>
              <a:pathLst>
                <a:path w="3839360" h="1398267">
                  <a:moveTo>
                    <a:pt x="3827930" y="27940"/>
                  </a:moveTo>
                  <a:cubicBezTo>
                    <a:pt x="3819040" y="24130"/>
                    <a:pt x="3810150" y="21590"/>
                    <a:pt x="3801260" y="21590"/>
                  </a:cubicBezTo>
                  <a:cubicBezTo>
                    <a:pt x="3774590" y="20320"/>
                    <a:pt x="3717863" y="20320"/>
                    <a:pt x="3655130" y="17780"/>
                  </a:cubicBezTo>
                  <a:cubicBezTo>
                    <a:pt x="3511742" y="12700"/>
                    <a:pt x="3371340" y="6350"/>
                    <a:pt x="3227952" y="3810"/>
                  </a:cubicBezTo>
                  <a:cubicBezTo>
                    <a:pt x="3111448" y="1270"/>
                    <a:pt x="2997932" y="3810"/>
                    <a:pt x="2881429" y="2540"/>
                  </a:cubicBezTo>
                  <a:cubicBezTo>
                    <a:pt x="2830645" y="2540"/>
                    <a:pt x="2779862" y="0"/>
                    <a:pt x="2729078" y="2540"/>
                  </a:cubicBezTo>
                  <a:cubicBezTo>
                    <a:pt x="2606600" y="10160"/>
                    <a:pt x="2484122" y="11430"/>
                    <a:pt x="2358657" y="8890"/>
                  </a:cubicBezTo>
                  <a:cubicBezTo>
                    <a:pt x="2295925" y="7620"/>
                    <a:pt x="2233192" y="7620"/>
                    <a:pt x="2170460" y="7620"/>
                  </a:cubicBezTo>
                  <a:cubicBezTo>
                    <a:pt x="2056943" y="7620"/>
                    <a:pt x="1943427" y="7620"/>
                    <a:pt x="1829911" y="6350"/>
                  </a:cubicBezTo>
                  <a:cubicBezTo>
                    <a:pt x="1710421" y="5080"/>
                    <a:pt x="533438" y="2540"/>
                    <a:pt x="416935" y="1270"/>
                  </a:cubicBezTo>
                  <a:cubicBezTo>
                    <a:pt x="321342" y="0"/>
                    <a:pt x="228737" y="1270"/>
                    <a:pt x="133144" y="1270"/>
                  </a:cubicBezTo>
                  <a:cubicBezTo>
                    <a:pt x="67425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07863"/>
                    <a:pt x="16510" y="166045"/>
                    <a:pt x="17780" y="223207"/>
                  </a:cubicBezTo>
                  <a:cubicBezTo>
                    <a:pt x="19050" y="281390"/>
                    <a:pt x="17780" y="339573"/>
                    <a:pt x="16510" y="398777"/>
                  </a:cubicBezTo>
                  <a:cubicBezTo>
                    <a:pt x="15240" y="459001"/>
                    <a:pt x="2540" y="1090846"/>
                    <a:pt x="2540" y="1151070"/>
                  </a:cubicBezTo>
                  <a:cubicBezTo>
                    <a:pt x="2540" y="1210273"/>
                    <a:pt x="1270" y="1269477"/>
                    <a:pt x="0" y="1328681"/>
                  </a:cubicBezTo>
                  <a:cubicBezTo>
                    <a:pt x="0" y="1343657"/>
                    <a:pt x="3810" y="1353817"/>
                    <a:pt x="15240" y="1358897"/>
                  </a:cubicBezTo>
                  <a:cubicBezTo>
                    <a:pt x="22860" y="1362707"/>
                    <a:pt x="31750" y="1365247"/>
                    <a:pt x="40640" y="1366517"/>
                  </a:cubicBezTo>
                  <a:cubicBezTo>
                    <a:pt x="130157" y="1371597"/>
                    <a:pt x="243673" y="1375407"/>
                    <a:pt x="357189" y="1380487"/>
                  </a:cubicBezTo>
                  <a:cubicBezTo>
                    <a:pt x="419922" y="1383027"/>
                    <a:pt x="482654" y="1388107"/>
                    <a:pt x="545387" y="1389377"/>
                  </a:cubicBezTo>
                  <a:cubicBezTo>
                    <a:pt x="649941" y="1391917"/>
                    <a:pt x="1814975" y="1393187"/>
                    <a:pt x="1919529" y="1394457"/>
                  </a:cubicBezTo>
                  <a:cubicBezTo>
                    <a:pt x="1934465" y="1394457"/>
                    <a:pt x="1949402" y="1394457"/>
                    <a:pt x="1964338" y="1394457"/>
                  </a:cubicBezTo>
                  <a:cubicBezTo>
                    <a:pt x="2036033" y="1394457"/>
                    <a:pt x="2110714" y="1393187"/>
                    <a:pt x="2182408" y="1393187"/>
                  </a:cubicBezTo>
                  <a:cubicBezTo>
                    <a:pt x="2266052" y="1393187"/>
                    <a:pt x="2346708" y="1394457"/>
                    <a:pt x="2430351" y="1394457"/>
                  </a:cubicBezTo>
                  <a:cubicBezTo>
                    <a:pt x="2552829" y="1394457"/>
                    <a:pt x="2678295" y="1394457"/>
                    <a:pt x="2800772" y="1394457"/>
                  </a:cubicBezTo>
                  <a:cubicBezTo>
                    <a:pt x="2914289" y="1394457"/>
                    <a:pt x="3027805" y="1395727"/>
                    <a:pt x="3141321" y="1396997"/>
                  </a:cubicBezTo>
                  <a:cubicBezTo>
                    <a:pt x="3192104" y="1396997"/>
                    <a:pt x="3245875" y="1398267"/>
                    <a:pt x="3296658" y="1398267"/>
                  </a:cubicBezTo>
                  <a:cubicBezTo>
                    <a:pt x="3460958" y="1396997"/>
                    <a:pt x="3622270" y="1390647"/>
                    <a:pt x="3778400" y="1390647"/>
                  </a:cubicBezTo>
                  <a:cubicBezTo>
                    <a:pt x="3782210" y="1390647"/>
                    <a:pt x="3787290" y="1388107"/>
                    <a:pt x="3791100" y="1385567"/>
                  </a:cubicBezTo>
                  <a:cubicBezTo>
                    <a:pt x="3796180" y="1381757"/>
                    <a:pt x="3798720" y="1375407"/>
                    <a:pt x="3801260" y="1372867"/>
                  </a:cubicBezTo>
                  <a:cubicBezTo>
                    <a:pt x="3802530" y="1321535"/>
                    <a:pt x="3803800" y="1278664"/>
                    <a:pt x="3805070" y="1235792"/>
                  </a:cubicBezTo>
                  <a:cubicBezTo>
                    <a:pt x="3806340" y="1169443"/>
                    <a:pt x="3816500" y="532495"/>
                    <a:pt x="3817770" y="466146"/>
                  </a:cubicBezTo>
                  <a:cubicBezTo>
                    <a:pt x="3817770" y="426337"/>
                    <a:pt x="3819040" y="386528"/>
                    <a:pt x="3820310" y="346718"/>
                  </a:cubicBezTo>
                  <a:cubicBezTo>
                    <a:pt x="3821580" y="303847"/>
                    <a:pt x="3822850" y="260975"/>
                    <a:pt x="3825390" y="218104"/>
                  </a:cubicBezTo>
                  <a:cubicBezTo>
                    <a:pt x="3826660" y="192585"/>
                    <a:pt x="3826660" y="166045"/>
                    <a:pt x="3831740" y="140527"/>
                  </a:cubicBezTo>
                  <a:cubicBezTo>
                    <a:pt x="3836820" y="109904"/>
                    <a:pt x="3839360" y="80302"/>
                    <a:pt x="3838090" y="44450"/>
                  </a:cubicBezTo>
                  <a:cubicBezTo>
                    <a:pt x="3838090" y="38100"/>
                    <a:pt x="3834280" y="30480"/>
                    <a:pt x="3827930" y="27940"/>
                  </a:cubicBezTo>
                  <a:close/>
                </a:path>
              </a:pathLst>
            </a:custGeom>
            <a:solidFill>
              <a:srgbClr val="72BAB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449976" y="3374154"/>
            <a:ext cx="1311950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7200" b="1" dirty="0"/>
              <a:t>1. </a:t>
            </a:r>
            <a:r>
              <a:rPr lang="en-US" sz="7200" b="1" dirty="0"/>
              <a:t>Ý </a:t>
            </a:r>
            <a:r>
              <a:rPr lang="en-US" sz="7200" b="1" dirty="0" err="1"/>
              <a:t>nghĩa</a:t>
            </a:r>
            <a:r>
              <a:rPr lang="en-US" sz="7200" b="1" dirty="0"/>
              <a:t> </a:t>
            </a:r>
            <a:r>
              <a:rPr lang="en-US" sz="7200" b="1" dirty="0" err="1"/>
              <a:t>của</a:t>
            </a:r>
            <a:r>
              <a:rPr lang="en-US" sz="7200" b="1" dirty="0"/>
              <a:t> </a:t>
            </a:r>
            <a:r>
              <a:rPr lang="en-US" sz="7200" b="1" dirty="0" err="1"/>
              <a:t>nền</a:t>
            </a:r>
            <a:r>
              <a:rPr lang="en-US" sz="7200" b="1" dirty="0"/>
              <a:t> </a:t>
            </a:r>
            <a:r>
              <a:rPr lang="en-US" sz="7200" b="1" dirty="0" err="1"/>
              <a:t>nông</a:t>
            </a:r>
            <a:r>
              <a:rPr lang="en-US" sz="7200" b="1" dirty="0"/>
              <a:t> </a:t>
            </a:r>
            <a:r>
              <a:rPr lang="en-US" sz="7200" b="1" dirty="0" err="1"/>
              <a:t>nghiệp</a:t>
            </a:r>
            <a:r>
              <a:rPr lang="en-US" sz="7200" b="1" dirty="0"/>
              <a:t> </a:t>
            </a:r>
            <a:r>
              <a:rPr lang="en-US" sz="7200" b="1" dirty="0" err="1"/>
              <a:t>công</a:t>
            </a:r>
            <a:r>
              <a:rPr lang="en-US" sz="7200" b="1" dirty="0"/>
              <a:t> </a:t>
            </a:r>
            <a:r>
              <a:rPr lang="en-US" sz="7200" b="1" dirty="0" err="1"/>
              <a:t>nghệ</a:t>
            </a:r>
            <a:r>
              <a:rPr lang="en-US" sz="7200" b="1" dirty="0"/>
              <a:t> </a:t>
            </a:r>
            <a:r>
              <a:rPr lang="en-US" sz="7200" b="1" dirty="0" err="1"/>
              <a:t>cao</a:t>
            </a:r>
            <a:endParaRPr lang="en-US" sz="7200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3989" y="1367103"/>
            <a:ext cx="3532232" cy="283324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386636">
            <a:off x="16177166" y="2113930"/>
            <a:ext cx="2285414" cy="5983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38018" y="4635753"/>
            <a:ext cx="4087599" cy="497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84548"/>
              </p:ext>
            </p:extLst>
          </p:nvPr>
        </p:nvGraphicFramePr>
        <p:xfrm>
          <a:off x="0" y="1179711"/>
          <a:ext cx="18288000" cy="795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6623" y="7447757"/>
            <a:ext cx="15194758" cy="707886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Ý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18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27376" y="823023"/>
            <a:ext cx="13094284" cy="7661526"/>
            <a:chOff x="1345438" y="118141"/>
            <a:chExt cx="6547141" cy="3830763"/>
          </a:xfrm>
        </p:grpSpPr>
        <p:sp>
          <p:nvSpPr>
            <p:cNvPr id="9" name="Google Shape;952;p48"/>
            <p:cNvSpPr/>
            <p:nvPr/>
          </p:nvSpPr>
          <p:spPr>
            <a:xfrm>
              <a:off x="3626996" y="118141"/>
              <a:ext cx="1326019" cy="1467205"/>
            </a:xfrm>
            <a:custGeom>
              <a:avLst/>
              <a:gdLst/>
              <a:ahLst/>
              <a:cxnLst/>
              <a:rect l="l" t="t" r="r" b="b"/>
              <a:pathLst>
                <a:path w="37329" h="39590" extrusionOk="0">
                  <a:moveTo>
                    <a:pt x="19112" y="512"/>
                  </a:moveTo>
                  <a:cubicBezTo>
                    <a:pt x="19112" y="512"/>
                    <a:pt x="19155" y="555"/>
                    <a:pt x="19155" y="555"/>
                  </a:cubicBezTo>
                  <a:cubicBezTo>
                    <a:pt x="19112" y="597"/>
                    <a:pt x="19070" y="640"/>
                    <a:pt x="19027" y="683"/>
                  </a:cubicBezTo>
                  <a:cubicBezTo>
                    <a:pt x="19027" y="683"/>
                    <a:pt x="19027" y="664"/>
                    <a:pt x="19015" y="651"/>
                  </a:cubicBezTo>
                  <a:lnTo>
                    <a:pt x="19015" y="651"/>
                  </a:lnTo>
                  <a:cubicBezTo>
                    <a:pt x="19066" y="559"/>
                    <a:pt x="19089" y="535"/>
                    <a:pt x="19112" y="512"/>
                  </a:cubicBezTo>
                  <a:close/>
                  <a:moveTo>
                    <a:pt x="18942" y="640"/>
                  </a:moveTo>
                  <a:cubicBezTo>
                    <a:pt x="18950" y="657"/>
                    <a:pt x="18957" y="674"/>
                    <a:pt x="18963" y="691"/>
                  </a:cubicBezTo>
                  <a:lnTo>
                    <a:pt x="18963" y="691"/>
                  </a:lnTo>
                  <a:cubicBezTo>
                    <a:pt x="18939" y="747"/>
                    <a:pt x="18924" y="770"/>
                    <a:pt x="18918" y="770"/>
                  </a:cubicBezTo>
                  <a:cubicBezTo>
                    <a:pt x="18907" y="770"/>
                    <a:pt x="18918" y="712"/>
                    <a:pt x="18942" y="640"/>
                  </a:cubicBezTo>
                  <a:close/>
                  <a:moveTo>
                    <a:pt x="20264" y="640"/>
                  </a:moveTo>
                  <a:lnTo>
                    <a:pt x="20264" y="811"/>
                  </a:lnTo>
                  <a:lnTo>
                    <a:pt x="20222" y="811"/>
                  </a:lnTo>
                  <a:lnTo>
                    <a:pt x="20222" y="640"/>
                  </a:lnTo>
                  <a:close/>
                  <a:moveTo>
                    <a:pt x="22952" y="811"/>
                  </a:moveTo>
                  <a:cubicBezTo>
                    <a:pt x="22952" y="853"/>
                    <a:pt x="22952" y="896"/>
                    <a:pt x="22952" y="939"/>
                  </a:cubicBezTo>
                  <a:cubicBezTo>
                    <a:pt x="22824" y="981"/>
                    <a:pt x="22653" y="981"/>
                    <a:pt x="22483" y="1024"/>
                  </a:cubicBezTo>
                  <a:cubicBezTo>
                    <a:pt x="22483" y="1008"/>
                    <a:pt x="22483" y="994"/>
                    <a:pt x="22483" y="981"/>
                  </a:cubicBezTo>
                  <a:cubicBezTo>
                    <a:pt x="22653" y="853"/>
                    <a:pt x="22781" y="853"/>
                    <a:pt x="22952" y="811"/>
                  </a:cubicBezTo>
                  <a:close/>
                  <a:moveTo>
                    <a:pt x="18974" y="728"/>
                  </a:moveTo>
                  <a:lnTo>
                    <a:pt x="18974" y="728"/>
                  </a:lnTo>
                  <a:cubicBezTo>
                    <a:pt x="18990" y="784"/>
                    <a:pt x="18999" y="840"/>
                    <a:pt x="19027" y="896"/>
                  </a:cubicBezTo>
                  <a:cubicBezTo>
                    <a:pt x="19027" y="896"/>
                    <a:pt x="18942" y="939"/>
                    <a:pt x="18814" y="1067"/>
                  </a:cubicBezTo>
                  <a:cubicBezTo>
                    <a:pt x="18884" y="913"/>
                    <a:pt x="18935" y="805"/>
                    <a:pt x="18974" y="728"/>
                  </a:cubicBezTo>
                  <a:close/>
                  <a:moveTo>
                    <a:pt x="22312" y="1152"/>
                  </a:moveTo>
                  <a:cubicBezTo>
                    <a:pt x="22312" y="1195"/>
                    <a:pt x="22269" y="1237"/>
                    <a:pt x="22227" y="1280"/>
                  </a:cubicBezTo>
                  <a:lnTo>
                    <a:pt x="22141" y="1237"/>
                  </a:lnTo>
                  <a:cubicBezTo>
                    <a:pt x="22227" y="1195"/>
                    <a:pt x="22269" y="1152"/>
                    <a:pt x="22312" y="1152"/>
                  </a:cubicBezTo>
                  <a:close/>
                  <a:moveTo>
                    <a:pt x="23634" y="1195"/>
                  </a:moveTo>
                  <a:lnTo>
                    <a:pt x="23634" y="1280"/>
                  </a:lnTo>
                  <a:lnTo>
                    <a:pt x="23464" y="1280"/>
                  </a:lnTo>
                  <a:lnTo>
                    <a:pt x="23464" y="1195"/>
                  </a:lnTo>
                  <a:close/>
                  <a:moveTo>
                    <a:pt x="20008" y="1365"/>
                  </a:moveTo>
                  <a:lnTo>
                    <a:pt x="20008" y="1408"/>
                  </a:lnTo>
                  <a:lnTo>
                    <a:pt x="19838" y="1408"/>
                  </a:lnTo>
                  <a:lnTo>
                    <a:pt x="19838" y="1365"/>
                  </a:lnTo>
                  <a:close/>
                  <a:moveTo>
                    <a:pt x="16041" y="1706"/>
                  </a:moveTo>
                  <a:lnTo>
                    <a:pt x="16041" y="1749"/>
                  </a:lnTo>
                  <a:lnTo>
                    <a:pt x="15870" y="1749"/>
                  </a:lnTo>
                  <a:lnTo>
                    <a:pt x="15870" y="1706"/>
                  </a:lnTo>
                  <a:close/>
                  <a:moveTo>
                    <a:pt x="22824" y="1706"/>
                  </a:moveTo>
                  <a:lnTo>
                    <a:pt x="22824" y="1749"/>
                  </a:lnTo>
                  <a:lnTo>
                    <a:pt x="22653" y="1749"/>
                  </a:lnTo>
                  <a:lnTo>
                    <a:pt x="22653" y="1706"/>
                  </a:lnTo>
                  <a:close/>
                  <a:moveTo>
                    <a:pt x="25256" y="1706"/>
                  </a:moveTo>
                  <a:lnTo>
                    <a:pt x="25256" y="1749"/>
                  </a:lnTo>
                  <a:lnTo>
                    <a:pt x="25128" y="1749"/>
                  </a:lnTo>
                  <a:lnTo>
                    <a:pt x="25128" y="1706"/>
                  </a:lnTo>
                  <a:close/>
                  <a:moveTo>
                    <a:pt x="11732" y="2005"/>
                  </a:moveTo>
                  <a:cubicBezTo>
                    <a:pt x="11732" y="2090"/>
                    <a:pt x="11775" y="2176"/>
                    <a:pt x="11775" y="2261"/>
                  </a:cubicBezTo>
                  <a:lnTo>
                    <a:pt x="11647" y="2261"/>
                  </a:lnTo>
                  <a:lnTo>
                    <a:pt x="11647" y="2005"/>
                  </a:lnTo>
                  <a:close/>
                  <a:moveTo>
                    <a:pt x="26365" y="2176"/>
                  </a:moveTo>
                  <a:cubicBezTo>
                    <a:pt x="26407" y="2261"/>
                    <a:pt x="26407" y="2346"/>
                    <a:pt x="26450" y="2432"/>
                  </a:cubicBezTo>
                  <a:lnTo>
                    <a:pt x="26279" y="2432"/>
                  </a:lnTo>
                  <a:lnTo>
                    <a:pt x="26279" y="2176"/>
                  </a:lnTo>
                  <a:close/>
                  <a:moveTo>
                    <a:pt x="27261" y="2517"/>
                  </a:moveTo>
                  <a:lnTo>
                    <a:pt x="27261" y="2560"/>
                  </a:lnTo>
                  <a:lnTo>
                    <a:pt x="27090" y="2560"/>
                  </a:lnTo>
                  <a:lnTo>
                    <a:pt x="27090" y="2517"/>
                  </a:lnTo>
                  <a:close/>
                  <a:moveTo>
                    <a:pt x="27901" y="2858"/>
                  </a:moveTo>
                  <a:lnTo>
                    <a:pt x="27901" y="2901"/>
                  </a:lnTo>
                  <a:lnTo>
                    <a:pt x="27730" y="2901"/>
                  </a:lnTo>
                  <a:lnTo>
                    <a:pt x="27730" y="2858"/>
                  </a:lnTo>
                  <a:close/>
                  <a:moveTo>
                    <a:pt x="10068" y="2816"/>
                  </a:moveTo>
                  <a:lnTo>
                    <a:pt x="10068" y="2944"/>
                  </a:lnTo>
                  <a:lnTo>
                    <a:pt x="10026" y="2944"/>
                  </a:lnTo>
                  <a:lnTo>
                    <a:pt x="10026" y="2816"/>
                  </a:lnTo>
                  <a:close/>
                  <a:moveTo>
                    <a:pt x="10580" y="3114"/>
                  </a:moveTo>
                  <a:lnTo>
                    <a:pt x="10580" y="3285"/>
                  </a:lnTo>
                  <a:lnTo>
                    <a:pt x="10495" y="3285"/>
                  </a:lnTo>
                  <a:lnTo>
                    <a:pt x="10495" y="3114"/>
                  </a:lnTo>
                  <a:close/>
                  <a:moveTo>
                    <a:pt x="29906" y="4181"/>
                  </a:moveTo>
                  <a:lnTo>
                    <a:pt x="29906" y="4223"/>
                  </a:lnTo>
                  <a:lnTo>
                    <a:pt x="29735" y="4223"/>
                  </a:lnTo>
                  <a:lnTo>
                    <a:pt x="29735" y="4181"/>
                  </a:lnTo>
                  <a:close/>
                  <a:moveTo>
                    <a:pt x="29351" y="4266"/>
                  </a:moveTo>
                  <a:lnTo>
                    <a:pt x="29351" y="4437"/>
                  </a:lnTo>
                  <a:lnTo>
                    <a:pt x="29266" y="4437"/>
                  </a:lnTo>
                  <a:lnTo>
                    <a:pt x="29266" y="4266"/>
                  </a:lnTo>
                  <a:close/>
                  <a:moveTo>
                    <a:pt x="31313" y="5759"/>
                  </a:moveTo>
                  <a:cubicBezTo>
                    <a:pt x="31313" y="5802"/>
                    <a:pt x="31356" y="5802"/>
                    <a:pt x="31356" y="5845"/>
                  </a:cubicBezTo>
                  <a:cubicBezTo>
                    <a:pt x="31313" y="5887"/>
                    <a:pt x="31271" y="5887"/>
                    <a:pt x="31228" y="5930"/>
                  </a:cubicBezTo>
                  <a:cubicBezTo>
                    <a:pt x="31228" y="5845"/>
                    <a:pt x="31271" y="5802"/>
                    <a:pt x="31313" y="5759"/>
                  </a:cubicBezTo>
                  <a:close/>
                  <a:moveTo>
                    <a:pt x="6186" y="6143"/>
                  </a:moveTo>
                  <a:lnTo>
                    <a:pt x="6186" y="6186"/>
                  </a:lnTo>
                  <a:lnTo>
                    <a:pt x="6016" y="6186"/>
                  </a:lnTo>
                  <a:lnTo>
                    <a:pt x="6016" y="6143"/>
                  </a:lnTo>
                  <a:close/>
                  <a:moveTo>
                    <a:pt x="30546" y="6143"/>
                  </a:moveTo>
                  <a:lnTo>
                    <a:pt x="30546" y="6186"/>
                  </a:lnTo>
                  <a:lnTo>
                    <a:pt x="30375" y="6186"/>
                  </a:lnTo>
                  <a:lnTo>
                    <a:pt x="30375" y="6143"/>
                  </a:lnTo>
                  <a:close/>
                  <a:moveTo>
                    <a:pt x="31185" y="5931"/>
                  </a:moveTo>
                  <a:cubicBezTo>
                    <a:pt x="31185" y="6016"/>
                    <a:pt x="31185" y="6101"/>
                    <a:pt x="31185" y="6229"/>
                  </a:cubicBezTo>
                  <a:cubicBezTo>
                    <a:pt x="31143" y="6229"/>
                    <a:pt x="31143" y="6271"/>
                    <a:pt x="31100" y="6271"/>
                  </a:cubicBezTo>
                  <a:cubicBezTo>
                    <a:pt x="31057" y="6186"/>
                    <a:pt x="31015" y="6058"/>
                    <a:pt x="30972" y="5973"/>
                  </a:cubicBezTo>
                  <a:cubicBezTo>
                    <a:pt x="30972" y="5973"/>
                    <a:pt x="31073" y="5939"/>
                    <a:pt x="31185" y="5931"/>
                  </a:cubicBezTo>
                  <a:close/>
                  <a:moveTo>
                    <a:pt x="32209" y="6484"/>
                  </a:moveTo>
                  <a:lnTo>
                    <a:pt x="32209" y="6527"/>
                  </a:lnTo>
                  <a:lnTo>
                    <a:pt x="32039" y="6527"/>
                  </a:lnTo>
                  <a:lnTo>
                    <a:pt x="32039" y="6484"/>
                  </a:lnTo>
                  <a:close/>
                  <a:moveTo>
                    <a:pt x="5205" y="7466"/>
                  </a:moveTo>
                  <a:lnTo>
                    <a:pt x="5205" y="7508"/>
                  </a:lnTo>
                  <a:lnTo>
                    <a:pt x="5034" y="7508"/>
                  </a:lnTo>
                  <a:lnTo>
                    <a:pt x="5034" y="7466"/>
                  </a:lnTo>
                  <a:close/>
                  <a:moveTo>
                    <a:pt x="4693" y="7807"/>
                  </a:moveTo>
                  <a:lnTo>
                    <a:pt x="4693" y="7850"/>
                  </a:lnTo>
                  <a:lnTo>
                    <a:pt x="4522" y="7850"/>
                  </a:lnTo>
                  <a:lnTo>
                    <a:pt x="4522" y="7807"/>
                  </a:lnTo>
                  <a:close/>
                  <a:moveTo>
                    <a:pt x="24061" y="8063"/>
                  </a:moveTo>
                  <a:lnTo>
                    <a:pt x="24061" y="8234"/>
                  </a:lnTo>
                  <a:lnTo>
                    <a:pt x="24018" y="8234"/>
                  </a:lnTo>
                  <a:lnTo>
                    <a:pt x="24018" y="8063"/>
                  </a:lnTo>
                  <a:close/>
                  <a:moveTo>
                    <a:pt x="32636" y="8575"/>
                  </a:moveTo>
                  <a:lnTo>
                    <a:pt x="32636" y="8745"/>
                  </a:lnTo>
                  <a:lnTo>
                    <a:pt x="32593" y="8745"/>
                  </a:lnTo>
                  <a:lnTo>
                    <a:pt x="32593" y="8575"/>
                  </a:lnTo>
                  <a:close/>
                  <a:moveTo>
                    <a:pt x="4096" y="8916"/>
                  </a:moveTo>
                  <a:cubicBezTo>
                    <a:pt x="4053" y="9001"/>
                    <a:pt x="3968" y="9087"/>
                    <a:pt x="3883" y="9129"/>
                  </a:cubicBezTo>
                  <a:cubicBezTo>
                    <a:pt x="3883" y="9129"/>
                    <a:pt x="3883" y="9044"/>
                    <a:pt x="3840" y="8916"/>
                  </a:cubicBezTo>
                  <a:close/>
                  <a:moveTo>
                    <a:pt x="34129" y="10068"/>
                  </a:moveTo>
                  <a:cubicBezTo>
                    <a:pt x="34129" y="10111"/>
                    <a:pt x="34129" y="10111"/>
                    <a:pt x="34129" y="10153"/>
                  </a:cubicBezTo>
                  <a:cubicBezTo>
                    <a:pt x="34044" y="10153"/>
                    <a:pt x="33958" y="10196"/>
                    <a:pt x="33873" y="10196"/>
                  </a:cubicBezTo>
                  <a:cubicBezTo>
                    <a:pt x="33873" y="10153"/>
                    <a:pt x="33873" y="10111"/>
                    <a:pt x="33873" y="10068"/>
                  </a:cubicBezTo>
                  <a:close/>
                  <a:moveTo>
                    <a:pt x="34428" y="10239"/>
                  </a:moveTo>
                  <a:cubicBezTo>
                    <a:pt x="34470" y="10324"/>
                    <a:pt x="34470" y="10409"/>
                    <a:pt x="34513" y="10495"/>
                  </a:cubicBezTo>
                  <a:lnTo>
                    <a:pt x="34342" y="10495"/>
                  </a:lnTo>
                  <a:lnTo>
                    <a:pt x="34342" y="10239"/>
                  </a:lnTo>
                  <a:close/>
                  <a:moveTo>
                    <a:pt x="35665" y="13054"/>
                  </a:moveTo>
                  <a:lnTo>
                    <a:pt x="35665" y="13140"/>
                  </a:lnTo>
                  <a:lnTo>
                    <a:pt x="35324" y="13140"/>
                  </a:lnTo>
                  <a:lnTo>
                    <a:pt x="35324" y="13054"/>
                  </a:lnTo>
                  <a:close/>
                  <a:moveTo>
                    <a:pt x="2048" y="13225"/>
                  </a:moveTo>
                  <a:lnTo>
                    <a:pt x="2048" y="13268"/>
                  </a:lnTo>
                  <a:lnTo>
                    <a:pt x="1877" y="13268"/>
                  </a:lnTo>
                  <a:lnTo>
                    <a:pt x="1877" y="13225"/>
                  </a:lnTo>
                  <a:close/>
                  <a:moveTo>
                    <a:pt x="36390" y="15486"/>
                  </a:moveTo>
                  <a:lnTo>
                    <a:pt x="36475" y="15529"/>
                  </a:lnTo>
                  <a:cubicBezTo>
                    <a:pt x="36390" y="15571"/>
                    <a:pt x="36347" y="15614"/>
                    <a:pt x="36305" y="15657"/>
                  </a:cubicBezTo>
                  <a:cubicBezTo>
                    <a:pt x="36347" y="15571"/>
                    <a:pt x="36347" y="15529"/>
                    <a:pt x="36390" y="15486"/>
                  </a:cubicBezTo>
                  <a:close/>
                  <a:moveTo>
                    <a:pt x="36305" y="15614"/>
                  </a:moveTo>
                  <a:cubicBezTo>
                    <a:pt x="36305" y="15699"/>
                    <a:pt x="36262" y="15742"/>
                    <a:pt x="36219" y="15785"/>
                  </a:cubicBezTo>
                  <a:cubicBezTo>
                    <a:pt x="36177" y="15785"/>
                    <a:pt x="36177" y="15742"/>
                    <a:pt x="36177" y="15742"/>
                  </a:cubicBezTo>
                  <a:cubicBezTo>
                    <a:pt x="36219" y="15699"/>
                    <a:pt x="36262" y="15657"/>
                    <a:pt x="36305" y="15614"/>
                  </a:cubicBezTo>
                  <a:close/>
                  <a:moveTo>
                    <a:pt x="1067" y="16510"/>
                  </a:moveTo>
                  <a:lnTo>
                    <a:pt x="1067" y="16552"/>
                  </a:lnTo>
                  <a:lnTo>
                    <a:pt x="896" y="16552"/>
                  </a:lnTo>
                  <a:lnTo>
                    <a:pt x="896" y="16510"/>
                  </a:lnTo>
                  <a:close/>
                  <a:moveTo>
                    <a:pt x="36646" y="17022"/>
                  </a:moveTo>
                  <a:lnTo>
                    <a:pt x="36646" y="17064"/>
                  </a:lnTo>
                  <a:lnTo>
                    <a:pt x="36475" y="17064"/>
                  </a:lnTo>
                  <a:lnTo>
                    <a:pt x="36475" y="17022"/>
                  </a:lnTo>
                  <a:close/>
                  <a:moveTo>
                    <a:pt x="36817" y="18302"/>
                  </a:moveTo>
                  <a:lnTo>
                    <a:pt x="36817" y="18387"/>
                  </a:lnTo>
                  <a:lnTo>
                    <a:pt x="36475" y="18387"/>
                  </a:lnTo>
                  <a:lnTo>
                    <a:pt x="36475" y="18302"/>
                  </a:lnTo>
                  <a:close/>
                  <a:moveTo>
                    <a:pt x="36817" y="18643"/>
                  </a:moveTo>
                  <a:lnTo>
                    <a:pt x="36817" y="18728"/>
                  </a:lnTo>
                  <a:lnTo>
                    <a:pt x="36646" y="18728"/>
                  </a:lnTo>
                  <a:lnTo>
                    <a:pt x="36646" y="18643"/>
                  </a:lnTo>
                  <a:close/>
                  <a:moveTo>
                    <a:pt x="36433" y="18771"/>
                  </a:moveTo>
                  <a:lnTo>
                    <a:pt x="36433" y="18941"/>
                  </a:lnTo>
                  <a:lnTo>
                    <a:pt x="36347" y="18941"/>
                  </a:lnTo>
                  <a:lnTo>
                    <a:pt x="36347" y="18771"/>
                  </a:lnTo>
                  <a:close/>
                  <a:moveTo>
                    <a:pt x="726" y="19795"/>
                  </a:moveTo>
                  <a:lnTo>
                    <a:pt x="726" y="19880"/>
                  </a:lnTo>
                  <a:lnTo>
                    <a:pt x="598" y="19880"/>
                  </a:lnTo>
                  <a:lnTo>
                    <a:pt x="598" y="19795"/>
                  </a:lnTo>
                  <a:close/>
                  <a:moveTo>
                    <a:pt x="36731" y="20904"/>
                  </a:moveTo>
                  <a:lnTo>
                    <a:pt x="36731" y="21074"/>
                  </a:lnTo>
                  <a:lnTo>
                    <a:pt x="36689" y="21074"/>
                  </a:lnTo>
                  <a:lnTo>
                    <a:pt x="36689" y="20904"/>
                  </a:lnTo>
                  <a:close/>
                  <a:moveTo>
                    <a:pt x="36603" y="21714"/>
                  </a:moveTo>
                  <a:lnTo>
                    <a:pt x="36603" y="22056"/>
                  </a:lnTo>
                  <a:lnTo>
                    <a:pt x="36518" y="22056"/>
                  </a:lnTo>
                  <a:lnTo>
                    <a:pt x="36518" y="21714"/>
                  </a:lnTo>
                  <a:close/>
                  <a:moveTo>
                    <a:pt x="683" y="23037"/>
                  </a:moveTo>
                  <a:lnTo>
                    <a:pt x="683" y="23208"/>
                  </a:lnTo>
                  <a:lnTo>
                    <a:pt x="640" y="23208"/>
                  </a:lnTo>
                  <a:lnTo>
                    <a:pt x="640" y="23037"/>
                  </a:lnTo>
                  <a:close/>
                  <a:moveTo>
                    <a:pt x="36262" y="25042"/>
                  </a:moveTo>
                  <a:lnTo>
                    <a:pt x="36262" y="25170"/>
                  </a:lnTo>
                  <a:lnTo>
                    <a:pt x="36177" y="25170"/>
                  </a:lnTo>
                  <a:lnTo>
                    <a:pt x="36177" y="25042"/>
                  </a:lnTo>
                  <a:close/>
                  <a:moveTo>
                    <a:pt x="35921" y="25810"/>
                  </a:moveTo>
                  <a:cubicBezTo>
                    <a:pt x="35963" y="25938"/>
                    <a:pt x="36006" y="26066"/>
                    <a:pt x="36006" y="26151"/>
                  </a:cubicBezTo>
                  <a:lnTo>
                    <a:pt x="35835" y="26151"/>
                  </a:lnTo>
                  <a:lnTo>
                    <a:pt x="35835" y="25895"/>
                  </a:lnTo>
                  <a:cubicBezTo>
                    <a:pt x="35878" y="25852"/>
                    <a:pt x="35878" y="25852"/>
                    <a:pt x="35921" y="25810"/>
                  </a:cubicBezTo>
                  <a:close/>
                  <a:moveTo>
                    <a:pt x="35494" y="26706"/>
                  </a:moveTo>
                  <a:lnTo>
                    <a:pt x="35494" y="26791"/>
                  </a:lnTo>
                  <a:lnTo>
                    <a:pt x="35324" y="26791"/>
                  </a:lnTo>
                  <a:lnTo>
                    <a:pt x="35324" y="26706"/>
                  </a:lnTo>
                  <a:close/>
                  <a:moveTo>
                    <a:pt x="35665" y="27218"/>
                  </a:moveTo>
                  <a:lnTo>
                    <a:pt x="35665" y="27260"/>
                  </a:lnTo>
                  <a:lnTo>
                    <a:pt x="35494" y="27260"/>
                  </a:lnTo>
                  <a:lnTo>
                    <a:pt x="35494" y="27218"/>
                  </a:lnTo>
                  <a:close/>
                  <a:moveTo>
                    <a:pt x="1579" y="27388"/>
                  </a:moveTo>
                  <a:lnTo>
                    <a:pt x="1579" y="27431"/>
                  </a:lnTo>
                  <a:lnTo>
                    <a:pt x="1408" y="27431"/>
                  </a:lnTo>
                  <a:lnTo>
                    <a:pt x="1408" y="27388"/>
                  </a:lnTo>
                  <a:close/>
                  <a:moveTo>
                    <a:pt x="1494" y="27815"/>
                  </a:moveTo>
                  <a:lnTo>
                    <a:pt x="1494" y="27986"/>
                  </a:lnTo>
                  <a:lnTo>
                    <a:pt x="1451" y="27986"/>
                  </a:lnTo>
                  <a:lnTo>
                    <a:pt x="1451" y="27815"/>
                  </a:lnTo>
                  <a:close/>
                  <a:moveTo>
                    <a:pt x="1579" y="28199"/>
                  </a:moveTo>
                  <a:lnTo>
                    <a:pt x="1579" y="28241"/>
                  </a:lnTo>
                  <a:lnTo>
                    <a:pt x="1408" y="28241"/>
                  </a:lnTo>
                  <a:lnTo>
                    <a:pt x="1408" y="28199"/>
                  </a:lnTo>
                  <a:close/>
                  <a:moveTo>
                    <a:pt x="34677" y="29762"/>
                  </a:moveTo>
                  <a:lnTo>
                    <a:pt x="34677" y="29762"/>
                  </a:lnTo>
                  <a:cubicBezTo>
                    <a:pt x="34663" y="29772"/>
                    <a:pt x="34650" y="29782"/>
                    <a:pt x="34636" y="29792"/>
                  </a:cubicBezTo>
                  <a:lnTo>
                    <a:pt x="34636" y="29792"/>
                  </a:lnTo>
                  <a:cubicBezTo>
                    <a:pt x="34650" y="29784"/>
                    <a:pt x="34667" y="29777"/>
                    <a:pt x="34684" y="29777"/>
                  </a:cubicBezTo>
                  <a:cubicBezTo>
                    <a:pt x="34681" y="29772"/>
                    <a:pt x="34679" y="29767"/>
                    <a:pt x="34677" y="29762"/>
                  </a:cubicBezTo>
                  <a:close/>
                  <a:moveTo>
                    <a:pt x="34636" y="29792"/>
                  </a:moveTo>
                  <a:cubicBezTo>
                    <a:pt x="34614" y="29804"/>
                    <a:pt x="34598" y="29820"/>
                    <a:pt x="34598" y="29820"/>
                  </a:cubicBezTo>
                  <a:cubicBezTo>
                    <a:pt x="34611" y="29810"/>
                    <a:pt x="34624" y="29801"/>
                    <a:pt x="34636" y="29792"/>
                  </a:cubicBezTo>
                  <a:close/>
                  <a:moveTo>
                    <a:pt x="22312" y="30673"/>
                  </a:moveTo>
                  <a:lnTo>
                    <a:pt x="22312" y="30716"/>
                  </a:lnTo>
                  <a:lnTo>
                    <a:pt x="22141" y="30716"/>
                  </a:lnTo>
                  <a:lnTo>
                    <a:pt x="22141" y="30673"/>
                  </a:lnTo>
                  <a:close/>
                  <a:moveTo>
                    <a:pt x="32465" y="31270"/>
                  </a:moveTo>
                  <a:lnTo>
                    <a:pt x="32465" y="31441"/>
                  </a:lnTo>
                  <a:lnTo>
                    <a:pt x="32423" y="31441"/>
                  </a:lnTo>
                  <a:lnTo>
                    <a:pt x="32423" y="31270"/>
                  </a:lnTo>
                  <a:close/>
                  <a:moveTo>
                    <a:pt x="33391" y="31287"/>
                  </a:moveTo>
                  <a:cubicBezTo>
                    <a:pt x="33514" y="31287"/>
                    <a:pt x="33553" y="31356"/>
                    <a:pt x="33404" y="31654"/>
                  </a:cubicBezTo>
                  <a:cubicBezTo>
                    <a:pt x="33318" y="31526"/>
                    <a:pt x="33276" y="31441"/>
                    <a:pt x="33190" y="31313"/>
                  </a:cubicBezTo>
                  <a:cubicBezTo>
                    <a:pt x="33268" y="31300"/>
                    <a:pt x="33337" y="31287"/>
                    <a:pt x="33391" y="31287"/>
                  </a:cubicBezTo>
                  <a:close/>
                  <a:moveTo>
                    <a:pt x="3200" y="31996"/>
                  </a:moveTo>
                  <a:lnTo>
                    <a:pt x="3200" y="32038"/>
                  </a:lnTo>
                  <a:lnTo>
                    <a:pt x="3029" y="32038"/>
                  </a:lnTo>
                  <a:lnTo>
                    <a:pt x="3029" y="31996"/>
                  </a:lnTo>
                  <a:close/>
                  <a:moveTo>
                    <a:pt x="24616" y="32977"/>
                  </a:moveTo>
                  <a:lnTo>
                    <a:pt x="24616" y="33020"/>
                  </a:lnTo>
                  <a:lnTo>
                    <a:pt x="24445" y="33020"/>
                  </a:lnTo>
                  <a:lnTo>
                    <a:pt x="24445" y="32977"/>
                  </a:lnTo>
                  <a:close/>
                  <a:moveTo>
                    <a:pt x="13695" y="33915"/>
                  </a:moveTo>
                  <a:lnTo>
                    <a:pt x="13695" y="34086"/>
                  </a:lnTo>
                  <a:lnTo>
                    <a:pt x="13652" y="34086"/>
                  </a:lnTo>
                  <a:lnTo>
                    <a:pt x="13652" y="33915"/>
                  </a:lnTo>
                  <a:close/>
                  <a:moveTo>
                    <a:pt x="30503" y="34555"/>
                  </a:moveTo>
                  <a:lnTo>
                    <a:pt x="30503" y="34726"/>
                  </a:lnTo>
                  <a:lnTo>
                    <a:pt x="30418" y="34726"/>
                  </a:lnTo>
                  <a:lnTo>
                    <a:pt x="30418" y="34555"/>
                  </a:lnTo>
                  <a:close/>
                  <a:moveTo>
                    <a:pt x="6997" y="35281"/>
                  </a:moveTo>
                  <a:lnTo>
                    <a:pt x="6997" y="35323"/>
                  </a:lnTo>
                  <a:lnTo>
                    <a:pt x="6826" y="35323"/>
                  </a:lnTo>
                  <a:lnTo>
                    <a:pt x="6826" y="35281"/>
                  </a:lnTo>
                  <a:close/>
                  <a:moveTo>
                    <a:pt x="29778" y="35238"/>
                  </a:moveTo>
                  <a:cubicBezTo>
                    <a:pt x="29820" y="35281"/>
                    <a:pt x="29863" y="35323"/>
                    <a:pt x="29906" y="35366"/>
                  </a:cubicBezTo>
                  <a:cubicBezTo>
                    <a:pt x="29820" y="35366"/>
                    <a:pt x="29778" y="35323"/>
                    <a:pt x="29735" y="35281"/>
                  </a:cubicBezTo>
                  <a:cubicBezTo>
                    <a:pt x="29735" y="35281"/>
                    <a:pt x="29778" y="35281"/>
                    <a:pt x="29778" y="35238"/>
                  </a:cubicBezTo>
                  <a:close/>
                  <a:moveTo>
                    <a:pt x="6186" y="35451"/>
                  </a:moveTo>
                  <a:lnTo>
                    <a:pt x="6186" y="35494"/>
                  </a:lnTo>
                  <a:lnTo>
                    <a:pt x="6016" y="35494"/>
                  </a:lnTo>
                  <a:lnTo>
                    <a:pt x="6016" y="35451"/>
                  </a:lnTo>
                  <a:close/>
                  <a:moveTo>
                    <a:pt x="29863" y="35409"/>
                  </a:moveTo>
                  <a:cubicBezTo>
                    <a:pt x="29948" y="35409"/>
                    <a:pt x="29991" y="35451"/>
                    <a:pt x="30034" y="35494"/>
                  </a:cubicBezTo>
                  <a:cubicBezTo>
                    <a:pt x="30034" y="35494"/>
                    <a:pt x="29991" y="35536"/>
                    <a:pt x="29991" y="35536"/>
                  </a:cubicBezTo>
                  <a:cubicBezTo>
                    <a:pt x="29948" y="35494"/>
                    <a:pt x="29906" y="35451"/>
                    <a:pt x="29863" y="35409"/>
                  </a:cubicBezTo>
                  <a:close/>
                  <a:moveTo>
                    <a:pt x="29709" y="35747"/>
                  </a:moveTo>
                  <a:lnTo>
                    <a:pt x="29709" y="35747"/>
                  </a:lnTo>
                  <a:cubicBezTo>
                    <a:pt x="29704" y="35748"/>
                    <a:pt x="29698" y="35749"/>
                    <a:pt x="29692" y="35750"/>
                  </a:cubicBezTo>
                  <a:cubicBezTo>
                    <a:pt x="29699" y="35750"/>
                    <a:pt x="29705" y="35749"/>
                    <a:pt x="29709" y="35747"/>
                  </a:cubicBezTo>
                  <a:close/>
                  <a:moveTo>
                    <a:pt x="28540" y="35579"/>
                  </a:moveTo>
                  <a:cubicBezTo>
                    <a:pt x="28540" y="35792"/>
                    <a:pt x="28540" y="35963"/>
                    <a:pt x="28583" y="36176"/>
                  </a:cubicBezTo>
                  <a:lnTo>
                    <a:pt x="28412" y="36176"/>
                  </a:lnTo>
                  <a:lnTo>
                    <a:pt x="28412" y="35579"/>
                  </a:lnTo>
                  <a:close/>
                  <a:moveTo>
                    <a:pt x="27858" y="36048"/>
                  </a:moveTo>
                  <a:lnTo>
                    <a:pt x="27858" y="36219"/>
                  </a:lnTo>
                  <a:lnTo>
                    <a:pt x="27815" y="36219"/>
                  </a:lnTo>
                  <a:lnTo>
                    <a:pt x="27815" y="36048"/>
                  </a:lnTo>
                  <a:close/>
                  <a:moveTo>
                    <a:pt x="8959" y="37243"/>
                  </a:moveTo>
                  <a:lnTo>
                    <a:pt x="8959" y="37328"/>
                  </a:lnTo>
                  <a:lnTo>
                    <a:pt x="8831" y="37328"/>
                  </a:lnTo>
                  <a:lnTo>
                    <a:pt x="8831" y="37243"/>
                  </a:lnTo>
                  <a:close/>
                  <a:moveTo>
                    <a:pt x="12585" y="37755"/>
                  </a:moveTo>
                  <a:lnTo>
                    <a:pt x="12585" y="37798"/>
                  </a:lnTo>
                  <a:lnTo>
                    <a:pt x="12415" y="37798"/>
                  </a:lnTo>
                  <a:lnTo>
                    <a:pt x="12415" y="37755"/>
                  </a:lnTo>
                  <a:close/>
                  <a:moveTo>
                    <a:pt x="12415" y="38395"/>
                  </a:moveTo>
                  <a:lnTo>
                    <a:pt x="12415" y="38480"/>
                  </a:lnTo>
                  <a:lnTo>
                    <a:pt x="12287" y="38480"/>
                  </a:lnTo>
                  <a:lnTo>
                    <a:pt x="12287" y="38395"/>
                  </a:lnTo>
                  <a:close/>
                  <a:moveTo>
                    <a:pt x="23421" y="38352"/>
                  </a:moveTo>
                  <a:lnTo>
                    <a:pt x="23421" y="38523"/>
                  </a:lnTo>
                  <a:lnTo>
                    <a:pt x="23336" y="38523"/>
                  </a:lnTo>
                  <a:lnTo>
                    <a:pt x="23336" y="38352"/>
                  </a:lnTo>
                  <a:close/>
                  <a:moveTo>
                    <a:pt x="21928" y="38523"/>
                  </a:moveTo>
                  <a:lnTo>
                    <a:pt x="21928" y="38693"/>
                  </a:lnTo>
                  <a:lnTo>
                    <a:pt x="21885" y="38693"/>
                  </a:lnTo>
                  <a:lnTo>
                    <a:pt x="21885" y="38523"/>
                  </a:lnTo>
                  <a:close/>
                  <a:moveTo>
                    <a:pt x="18131" y="0"/>
                  </a:moveTo>
                  <a:cubicBezTo>
                    <a:pt x="17875" y="43"/>
                    <a:pt x="17619" y="128"/>
                    <a:pt x="17363" y="171"/>
                  </a:cubicBezTo>
                  <a:cubicBezTo>
                    <a:pt x="17321" y="213"/>
                    <a:pt x="17278" y="256"/>
                    <a:pt x="17278" y="299"/>
                  </a:cubicBezTo>
                  <a:cubicBezTo>
                    <a:pt x="17235" y="256"/>
                    <a:pt x="17235" y="213"/>
                    <a:pt x="17193" y="171"/>
                  </a:cubicBezTo>
                  <a:cubicBezTo>
                    <a:pt x="17165" y="167"/>
                    <a:pt x="17138" y="165"/>
                    <a:pt x="17110" y="165"/>
                  </a:cubicBezTo>
                  <a:cubicBezTo>
                    <a:pt x="16860" y="165"/>
                    <a:pt x="16590" y="304"/>
                    <a:pt x="16369" y="304"/>
                  </a:cubicBezTo>
                  <a:cubicBezTo>
                    <a:pt x="16345" y="304"/>
                    <a:pt x="16320" y="303"/>
                    <a:pt x="16297" y="299"/>
                  </a:cubicBezTo>
                  <a:cubicBezTo>
                    <a:pt x="16238" y="284"/>
                    <a:pt x="16182" y="278"/>
                    <a:pt x="16127" y="278"/>
                  </a:cubicBezTo>
                  <a:cubicBezTo>
                    <a:pt x="15921" y="278"/>
                    <a:pt x="15746" y="362"/>
                    <a:pt x="15577" y="362"/>
                  </a:cubicBezTo>
                  <a:cubicBezTo>
                    <a:pt x="15532" y="362"/>
                    <a:pt x="15488" y="356"/>
                    <a:pt x="15444" y="341"/>
                  </a:cubicBezTo>
                  <a:cubicBezTo>
                    <a:pt x="15401" y="512"/>
                    <a:pt x="15358" y="555"/>
                    <a:pt x="15358" y="725"/>
                  </a:cubicBezTo>
                  <a:cubicBezTo>
                    <a:pt x="15230" y="555"/>
                    <a:pt x="15102" y="427"/>
                    <a:pt x="15060" y="341"/>
                  </a:cubicBezTo>
                  <a:cubicBezTo>
                    <a:pt x="14804" y="427"/>
                    <a:pt x="14633" y="512"/>
                    <a:pt x="14420" y="555"/>
                  </a:cubicBezTo>
                  <a:cubicBezTo>
                    <a:pt x="14420" y="725"/>
                    <a:pt x="14377" y="853"/>
                    <a:pt x="14334" y="1152"/>
                  </a:cubicBezTo>
                  <a:lnTo>
                    <a:pt x="14334" y="1323"/>
                  </a:lnTo>
                  <a:lnTo>
                    <a:pt x="14292" y="1323"/>
                  </a:lnTo>
                  <a:lnTo>
                    <a:pt x="14292" y="1152"/>
                  </a:lnTo>
                  <a:lnTo>
                    <a:pt x="14334" y="1152"/>
                  </a:lnTo>
                  <a:cubicBezTo>
                    <a:pt x="14164" y="896"/>
                    <a:pt x="14078" y="811"/>
                    <a:pt x="14036" y="725"/>
                  </a:cubicBezTo>
                  <a:cubicBezTo>
                    <a:pt x="13865" y="853"/>
                    <a:pt x="13737" y="1024"/>
                    <a:pt x="13567" y="1195"/>
                  </a:cubicBezTo>
                  <a:cubicBezTo>
                    <a:pt x="13439" y="1109"/>
                    <a:pt x="13396" y="1024"/>
                    <a:pt x="13311" y="939"/>
                  </a:cubicBezTo>
                  <a:cubicBezTo>
                    <a:pt x="12841" y="1195"/>
                    <a:pt x="12372" y="1536"/>
                    <a:pt x="11817" y="1536"/>
                  </a:cubicBezTo>
                  <a:cubicBezTo>
                    <a:pt x="10794" y="2048"/>
                    <a:pt x="9684" y="2517"/>
                    <a:pt x="8917" y="3456"/>
                  </a:cubicBezTo>
                  <a:cubicBezTo>
                    <a:pt x="8789" y="3456"/>
                    <a:pt x="8661" y="3456"/>
                    <a:pt x="8490" y="3498"/>
                  </a:cubicBezTo>
                  <a:cubicBezTo>
                    <a:pt x="8362" y="3712"/>
                    <a:pt x="8234" y="3967"/>
                    <a:pt x="8106" y="4181"/>
                  </a:cubicBezTo>
                  <a:cubicBezTo>
                    <a:pt x="7935" y="4309"/>
                    <a:pt x="7807" y="4437"/>
                    <a:pt x="7679" y="4522"/>
                  </a:cubicBezTo>
                  <a:cubicBezTo>
                    <a:pt x="7509" y="4607"/>
                    <a:pt x="7338" y="4607"/>
                    <a:pt x="7125" y="4693"/>
                  </a:cubicBezTo>
                  <a:lnTo>
                    <a:pt x="7125" y="5077"/>
                  </a:lnTo>
                  <a:cubicBezTo>
                    <a:pt x="6954" y="5119"/>
                    <a:pt x="6826" y="5119"/>
                    <a:pt x="6783" y="5119"/>
                  </a:cubicBezTo>
                  <a:cubicBezTo>
                    <a:pt x="6357" y="5418"/>
                    <a:pt x="6144" y="5845"/>
                    <a:pt x="5674" y="6015"/>
                  </a:cubicBezTo>
                  <a:lnTo>
                    <a:pt x="5674" y="6356"/>
                  </a:lnTo>
                  <a:cubicBezTo>
                    <a:pt x="5205" y="6655"/>
                    <a:pt x="4778" y="7039"/>
                    <a:pt x="4650" y="7551"/>
                  </a:cubicBezTo>
                  <a:cubicBezTo>
                    <a:pt x="4522" y="7594"/>
                    <a:pt x="4437" y="7594"/>
                    <a:pt x="4352" y="7636"/>
                  </a:cubicBezTo>
                  <a:lnTo>
                    <a:pt x="4352" y="8020"/>
                  </a:lnTo>
                  <a:cubicBezTo>
                    <a:pt x="4224" y="8063"/>
                    <a:pt x="4181" y="8063"/>
                    <a:pt x="4053" y="8106"/>
                  </a:cubicBezTo>
                  <a:lnTo>
                    <a:pt x="4053" y="8660"/>
                  </a:lnTo>
                  <a:cubicBezTo>
                    <a:pt x="3413" y="8831"/>
                    <a:pt x="3413" y="9343"/>
                    <a:pt x="3328" y="9897"/>
                  </a:cubicBezTo>
                  <a:cubicBezTo>
                    <a:pt x="3200" y="9983"/>
                    <a:pt x="3029" y="10153"/>
                    <a:pt x="2944" y="10239"/>
                  </a:cubicBezTo>
                  <a:cubicBezTo>
                    <a:pt x="2987" y="10409"/>
                    <a:pt x="2987" y="10537"/>
                    <a:pt x="3072" y="10793"/>
                  </a:cubicBezTo>
                  <a:cubicBezTo>
                    <a:pt x="2901" y="10623"/>
                    <a:pt x="2859" y="10580"/>
                    <a:pt x="2816" y="10537"/>
                  </a:cubicBezTo>
                  <a:cubicBezTo>
                    <a:pt x="2517" y="11049"/>
                    <a:pt x="2347" y="11561"/>
                    <a:pt x="2389" y="12158"/>
                  </a:cubicBezTo>
                  <a:cubicBezTo>
                    <a:pt x="2261" y="12158"/>
                    <a:pt x="2176" y="12201"/>
                    <a:pt x="2133" y="12201"/>
                  </a:cubicBezTo>
                  <a:cubicBezTo>
                    <a:pt x="2048" y="12500"/>
                    <a:pt x="1920" y="12756"/>
                    <a:pt x="1835" y="13012"/>
                  </a:cubicBezTo>
                  <a:cubicBezTo>
                    <a:pt x="1749" y="13140"/>
                    <a:pt x="1622" y="13310"/>
                    <a:pt x="1622" y="13438"/>
                  </a:cubicBezTo>
                  <a:cubicBezTo>
                    <a:pt x="1494" y="14121"/>
                    <a:pt x="1494" y="14121"/>
                    <a:pt x="1280" y="14419"/>
                  </a:cubicBezTo>
                  <a:cubicBezTo>
                    <a:pt x="1323" y="14462"/>
                    <a:pt x="1366" y="14547"/>
                    <a:pt x="1408" y="14590"/>
                  </a:cubicBezTo>
                  <a:cubicBezTo>
                    <a:pt x="1280" y="14675"/>
                    <a:pt x="1195" y="14803"/>
                    <a:pt x="1024" y="14931"/>
                  </a:cubicBezTo>
                  <a:cubicBezTo>
                    <a:pt x="1110" y="15187"/>
                    <a:pt x="1152" y="15443"/>
                    <a:pt x="1238" y="15742"/>
                  </a:cubicBezTo>
                  <a:cubicBezTo>
                    <a:pt x="854" y="16083"/>
                    <a:pt x="555" y="16510"/>
                    <a:pt x="854" y="17064"/>
                  </a:cubicBezTo>
                  <a:cubicBezTo>
                    <a:pt x="640" y="17491"/>
                    <a:pt x="640" y="17576"/>
                    <a:pt x="555" y="18472"/>
                  </a:cubicBezTo>
                  <a:cubicBezTo>
                    <a:pt x="555" y="18728"/>
                    <a:pt x="470" y="18984"/>
                    <a:pt x="427" y="19240"/>
                  </a:cubicBezTo>
                  <a:cubicBezTo>
                    <a:pt x="342" y="19539"/>
                    <a:pt x="555" y="19923"/>
                    <a:pt x="256" y="20179"/>
                  </a:cubicBezTo>
                  <a:cubicBezTo>
                    <a:pt x="555" y="20349"/>
                    <a:pt x="128" y="20563"/>
                    <a:pt x="256" y="20776"/>
                  </a:cubicBezTo>
                  <a:cubicBezTo>
                    <a:pt x="342" y="20989"/>
                    <a:pt x="128" y="21245"/>
                    <a:pt x="384" y="21458"/>
                  </a:cubicBezTo>
                  <a:cubicBezTo>
                    <a:pt x="214" y="21757"/>
                    <a:pt x="640" y="22184"/>
                    <a:pt x="256" y="22482"/>
                  </a:cubicBezTo>
                  <a:cubicBezTo>
                    <a:pt x="512" y="22738"/>
                    <a:pt x="0" y="23165"/>
                    <a:pt x="384" y="23421"/>
                  </a:cubicBezTo>
                  <a:cubicBezTo>
                    <a:pt x="214" y="23719"/>
                    <a:pt x="470" y="23975"/>
                    <a:pt x="427" y="24274"/>
                  </a:cubicBezTo>
                  <a:cubicBezTo>
                    <a:pt x="384" y="24573"/>
                    <a:pt x="512" y="24871"/>
                    <a:pt x="598" y="25170"/>
                  </a:cubicBezTo>
                  <a:cubicBezTo>
                    <a:pt x="640" y="25213"/>
                    <a:pt x="683" y="25255"/>
                    <a:pt x="768" y="25298"/>
                  </a:cubicBezTo>
                  <a:cubicBezTo>
                    <a:pt x="683" y="25469"/>
                    <a:pt x="640" y="25639"/>
                    <a:pt x="555" y="25767"/>
                  </a:cubicBezTo>
                  <a:cubicBezTo>
                    <a:pt x="726" y="25852"/>
                    <a:pt x="811" y="25852"/>
                    <a:pt x="811" y="25895"/>
                  </a:cubicBezTo>
                  <a:cubicBezTo>
                    <a:pt x="768" y="26151"/>
                    <a:pt x="768" y="26407"/>
                    <a:pt x="726" y="26620"/>
                  </a:cubicBezTo>
                  <a:cubicBezTo>
                    <a:pt x="896" y="26663"/>
                    <a:pt x="982" y="26706"/>
                    <a:pt x="1067" y="26748"/>
                  </a:cubicBezTo>
                  <a:cubicBezTo>
                    <a:pt x="1024" y="27047"/>
                    <a:pt x="1195" y="27346"/>
                    <a:pt x="939" y="27559"/>
                  </a:cubicBezTo>
                  <a:cubicBezTo>
                    <a:pt x="1024" y="27900"/>
                    <a:pt x="1366" y="28199"/>
                    <a:pt x="1110" y="28583"/>
                  </a:cubicBezTo>
                  <a:cubicBezTo>
                    <a:pt x="1238" y="28796"/>
                    <a:pt x="1408" y="28967"/>
                    <a:pt x="1494" y="29180"/>
                  </a:cubicBezTo>
                  <a:cubicBezTo>
                    <a:pt x="1622" y="29351"/>
                    <a:pt x="1664" y="29564"/>
                    <a:pt x="1749" y="29777"/>
                  </a:cubicBezTo>
                  <a:cubicBezTo>
                    <a:pt x="2091" y="29905"/>
                    <a:pt x="2048" y="30289"/>
                    <a:pt x="2261" y="30503"/>
                  </a:cubicBezTo>
                  <a:cubicBezTo>
                    <a:pt x="2176" y="30588"/>
                    <a:pt x="2133" y="30630"/>
                    <a:pt x="2048" y="30716"/>
                  </a:cubicBezTo>
                  <a:cubicBezTo>
                    <a:pt x="2176" y="30844"/>
                    <a:pt x="2304" y="30929"/>
                    <a:pt x="2389" y="31014"/>
                  </a:cubicBezTo>
                  <a:cubicBezTo>
                    <a:pt x="2304" y="31526"/>
                    <a:pt x="2645" y="31868"/>
                    <a:pt x="2816" y="32252"/>
                  </a:cubicBezTo>
                  <a:cubicBezTo>
                    <a:pt x="2901" y="32294"/>
                    <a:pt x="2987" y="32294"/>
                    <a:pt x="3029" y="32294"/>
                  </a:cubicBezTo>
                  <a:cubicBezTo>
                    <a:pt x="3029" y="32508"/>
                    <a:pt x="3072" y="32721"/>
                    <a:pt x="3072" y="32892"/>
                  </a:cubicBezTo>
                  <a:cubicBezTo>
                    <a:pt x="3200" y="32934"/>
                    <a:pt x="3285" y="32934"/>
                    <a:pt x="3371" y="32977"/>
                  </a:cubicBezTo>
                  <a:cubicBezTo>
                    <a:pt x="3328" y="33275"/>
                    <a:pt x="3413" y="33446"/>
                    <a:pt x="3669" y="33574"/>
                  </a:cubicBezTo>
                  <a:cubicBezTo>
                    <a:pt x="3883" y="33702"/>
                    <a:pt x="4181" y="33873"/>
                    <a:pt x="4181" y="34001"/>
                  </a:cubicBezTo>
                  <a:cubicBezTo>
                    <a:pt x="4138" y="34427"/>
                    <a:pt x="4437" y="34513"/>
                    <a:pt x="4736" y="34683"/>
                  </a:cubicBezTo>
                  <a:cubicBezTo>
                    <a:pt x="4650" y="34811"/>
                    <a:pt x="4608" y="34897"/>
                    <a:pt x="4565" y="35025"/>
                  </a:cubicBezTo>
                  <a:cubicBezTo>
                    <a:pt x="4608" y="34982"/>
                    <a:pt x="4650" y="34939"/>
                    <a:pt x="4693" y="34939"/>
                  </a:cubicBezTo>
                  <a:cubicBezTo>
                    <a:pt x="4693" y="35025"/>
                    <a:pt x="4736" y="35153"/>
                    <a:pt x="4778" y="35323"/>
                  </a:cubicBezTo>
                  <a:cubicBezTo>
                    <a:pt x="4864" y="35110"/>
                    <a:pt x="4864" y="35025"/>
                    <a:pt x="4906" y="34897"/>
                  </a:cubicBezTo>
                  <a:cubicBezTo>
                    <a:pt x="4992" y="35025"/>
                    <a:pt x="5077" y="35153"/>
                    <a:pt x="5120" y="35281"/>
                  </a:cubicBezTo>
                  <a:cubicBezTo>
                    <a:pt x="5290" y="35195"/>
                    <a:pt x="5376" y="35153"/>
                    <a:pt x="5546" y="35067"/>
                  </a:cubicBezTo>
                  <a:lnTo>
                    <a:pt x="5546" y="35067"/>
                  </a:lnTo>
                  <a:cubicBezTo>
                    <a:pt x="5504" y="35281"/>
                    <a:pt x="5418" y="35409"/>
                    <a:pt x="5418" y="35409"/>
                  </a:cubicBezTo>
                  <a:cubicBezTo>
                    <a:pt x="5504" y="35536"/>
                    <a:pt x="5546" y="35664"/>
                    <a:pt x="5589" y="35750"/>
                  </a:cubicBezTo>
                  <a:cubicBezTo>
                    <a:pt x="5674" y="35664"/>
                    <a:pt x="5717" y="35622"/>
                    <a:pt x="5802" y="35536"/>
                  </a:cubicBezTo>
                  <a:cubicBezTo>
                    <a:pt x="5845" y="35750"/>
                    <a:pt x="5845" y="35878"/>
                    <a:pt x="5888" y="36048"/>
                  </a:cubicBezTo>
                  <a:cubicBezTo>
                    <a:pt x="6058" y="36048"/>
                    <a:pt x="6272" y="36048"/>
                    <a:pt x="6272" y="36091"/>
                  </a:cubicBezTo>
                  <a:cubicBezTo>
                    <a:pt x="6357" y="36432"/>
                    <a:pt x="6655" y="36390"/>
                    <a:pt x="6826" y="36560"/>
                  </a:cubicBezTo>
                  <a:cubicBezTo>
                    <a:pt x="6826" y="36432"/>
                    <a:pt x="6826" y="36347"/>
                    <a:pt x="6869" y="36262"/>
                  </a:cubicBezTo>
                  <a:cubicBezTo>
                    <a:pt x="6869" y="36219"/>
                    <a:pt x="6911" y="36219"/>
                    <a:pt x="6954" y="36176"/>
                  </a:cubicBezTo>
                  <a:cubicBezTo>
                    <a:pt x="6997" y="36304"/>
                    <a:pt x="7039" y="36432"/>
                    <a:pt x="7082" y="36518"/>
                  </a:cubicBezTo>
                  <a:cubicBezTo>
                    <a:pt x="7039" y="36518"/>
                    <a:pt x="6954" y="36560"/>
                    <a:pt x="6826" y="36560"/>
                  </a:cubicBezTo>
                  <a:cubicBezTo>
                    <a:pt x="6883" y="36712"/>
                    <a:pt x="6974" y="36737"/>
                    <a:pt x="7079" y="36737"/>
                  </a:cubicBezTo>
                  <a:cubicBezTo>
                    <a:pt x="7132" y="36737"/>
                    <a:pt x="7188" y="36731"/>
                    <a:pt x="7246" y="36731"/>
                  </a:cubicBezTo>
                  <a:cubicBezTo>
                    <a:pt x="7333" y="36731"/>
                    <a:pt x="7423" y="36745"/>
                    <a:pt x="7509" y="36816"/>
                  </a:cubicBezTo>
                  <a:cubicBezTo>
                    <a:pt x="7637" y="36944"/>
                    <a:pt x="7765" y="37158"/>
                    <a:pt x="7935" y="37371"/>
                  </a:cubicBezTo>
                  <a:cubicBezTo>
                    <a:pt x="7970" y="37367"/>
                    <a:pt x="8004" y="37364"/>
                    <a:pt x="8037" y="37364"/>
                  </a:cubicBezTo>
                  <a:cubicBezTo>
                    <a:pt x="8336" y="37364"/>
                    <a:pt x="8592" y="37533"/>
                    <a:pt x="8746" y="37840"/>
                  </a:cubicBezTo>
                  <a:cubicBezTo>
                    <a:pt x="8789" y="37755"/>
                    <a:pt x="8831" y="37670"/>
                    <a:pt x="8917" y="37456"/>
                  </a:cubicBezTo>
                  <a:cubicBezTo>
                    <a:pt x="9044" y="37755"/>
                    <a:pt x="9130" y="38011"/>
                    <a:pt x="9258" y="38224"/>
                  </a:cubicBezTo>
                  <a:cubicBezTo>
                    <a:pt x="9556" y="38053"/>
                    <a:pt x="9812" y="37883"/>
                    <a:pt x="10068" y="37712"/>
                  </a:cubicBezTo>
                  <a:cubicBezTo>
                    <a:pt x="10111" y="37755"/>
                    <a:pt x="10154" y="37755"/>
                    <a:pt x="10154" y="37798"/>
                  </a:cubicBezTo>
                  <a:cubicBezTo>
                    <a:pt x="10068" y="37968"/>
                    <a:pt x="9940" y="38139"/>
                    <a:pt x="9770" y="38395"/>
                  </a:cubicBezTo>
                  <a:cubicBezTo>
                    <a:pt x="9876" y="38363"/>
                    <a:pt x="9980" y="38355"/>
                    <a:pt x="10082" y="38355"/>
                  </a:cubicBezTo>
                  <a:cubicBezTo>
                    <a:pt x="10183" y="38355"/>
                    <a:pt x="10282" y="38363"/>
                    <a:pt x="10378" y="38363"/>
                  </a:cubicBezTo>
                  <a:cubicBezTo>
                    <a:pt x="10570" y="38363"/>
                    <a:pt x="10751" y="38331"/>
                    <a:pt x="10922" y="38139"/>
                  </a:cubicBezTo>
                  <a:cubicBezTo>
                    <a:pt x="11092" y="38352"/>
                    <a:pt x="11220" y="38523"/>
                    <a:pt x="11306" y="38651"/>
                  </a:cubicBezTo>
                  <a:cubicBezTo>
                    <a:pt x="11561" y="38693"/>
                    <a:pt x="11732" y="38779"/>
                    <a:pt x="11903" y="38821"/>
                  </a:cubicBezTo>
                  <a:cubicBezTo>
                    <a:pt x="11945" y="38779"/>
                    <a:pt x="12031" y="38736"/>
                    <a:pt x="12116" y="38651"/>
                  </a:cubicBezTo>
                  <a:cubicBezTo>
                    <a:pt x="12244" y="38779"/>
                    <a:pt x="12415" y="38907"/>
                    <a:pt x="12500" y="38992"/>
                  </a:cubicBezTo>
                  <a:lnTo>
                    <a:pt x="13055" y="38992"/>
                  </a:lnTo>
                  <a:cubicBezTo>
                    <a:pt x="13097" y="38864"/>
                    <a:pt x="13097" y="38779"/>
                    <a:pt x="13140" y="38693"/>
                  </a:cubicBezTo>
                  <a:cubicBezTo>
                    <a:pt x="13225" y="38693"/>
                    <a:pt x="13311" y="38693"/>
                    <a:pt x="13439" y="38736"/>
                  </a:cubicBezTo>
                  <a:cubicBezTo>
                    <a:pt x="13353" y="38821"/>
                    <a:pt x="13311" y="38864"/>
                    <a:pt x="13268" y="38949"/>
                  </a:cubicBezTo>
                  <a:cubicBezTo>
                    <a:pt x="13464" y="38982"/>
                    <a:pt x="13635" y="39190"/>
                    <a:pt x="13838" y="39190"/>
                  </a:cubicBezTo>
                  <a:cubicBezTo>
                    <a:pt x="13900" y="39190"/>
                    <a:pt x="13966" y="39170"/>
                    <a:pt x="14036" y="39120"/>
                  </a:cubicBezTo>
                  <a:cubicBezTo>
                    <a:pt x="14078" y="38992"/>
                    <a:pt x="14121" y="38821"/>
                    <a:pt x="14121" y="38651"/>
                  </a:cubicBezTo>
                  <a:cubicBezTo>
                    <a:pt x="14249" y="38864"/>
                    <a:pt x="14377" y="39035"/>
                    <a:pt x="14462" y="39205"/>
                  </a:cubicBezTo>
                  <a:cubicBezTo>
                    <a:pt x="14590" y="39120"/>
                    <a:pt x="14633" y="39077"/>
                    <a:pt x="14676" y="38992"/>
                  </a:cubicBezTo>
                  <a:cubicBezTo>
                    <a:pt x="14846" y="39077"/>
                    <a:pt x="15017" y="39120"/>
                    <a:pt x="15188" y="39205"/>
                  </a:cubicBezTo>
                  <a:cubicBezTo>
                    <a:pt x="15230" y="39035"/>
                    <a:pt x="15273" y="38949"/>
                    <a:pt x="15316" y="38821"/>
                  </a:cubicBezTo>
                  <a:cubicBezTo>
                    <a:pt x="15358" y="38949"/>
                    <a:pt x="15401" y="39077"/>
                    <a:pt x="15486" y="39205"/>
                  </a:cubicBezTo>
                  <a:cubicBezTo>
                    <a:pt x="15614" y="39163"/>
                    <a:pt x="15700" y="39077"/>
                    <a:pt x="15828" y="39035"/>
                  </a:cubicBezTo>
                  <a:cubicBezTo>
                    <a:pt x="16126" y="39163"/>
                    <a:pt x="16425" y="39333"/>
                    <a:pt x="16723" y="39504"/>
                  </a:cubicBezTo>
                  <a:cubicBezTo>
                    <a:pt x="16809" y="39461"/>
                    <a:pt x="16937" y="39419"/>
                    <a:pt x="17022" y="39333"/>
                  </a:cubicBezTo>
                  <a:cubicBezTo>
                    <a:pt x="17150" y="39376"/>
                    <a:pt x="17278" y="39461"/>
                    <a:pt x="17363" y="39504"/>
                  </a:cubicBezTo>
                  <a:cubicBezTo>
                    <a:pt x="17406" y="39461"/>
                    <a:pt x="17449" y="39419"/>
                    <a:pt x="17491" y="39376"/>
                  </a:cubicBezTo>
                  <a:cubicBezTo>
                    <a:pt x="17491" y="39419"/>
                    <a:pt x="17534" y="39461"/>
                    <a:pt x="17534" y="39504"/>
                  </a:cubicBezTo>
                  <a:cubicBezTo>
                    <a:pt x="17662" y="39419"/>
                    <a:pt x="17833" y="39291"/>
                    <a:pt x="18046" y="39163"/>
                  </a:cubicBezTo>
                  <a:cubicBezTo>
                    <a:pt x="18174" y="39291"/>
                    <a:pt x="18345" y="39461"/>
                    <a:pt x="18473" y="39589"/>
                  </a:cubicBezTo>
                  <a:cubicBezTo>
                    <a:pt x="18515" y="39547"/>
                    <a:pt x="18558" y="39461"/>
                    <a:pt x="18601" y="39291"/>
                  </a:cubicBezTo>
                  <a:cubicBezTo>
                    <a:pt x="18814" y="39376"/>
                    <a:pt x="19027" y="39419"/>
                    <a:pt x="19240" y="39504"/>
                  </a:cubicBezTo>
                  <a:cubicBezTo>
                    <a:pt x="19326" y="39461"/>
                    <a:pt x="19454" y="39376"/>
                    <a:pt x="19539" y="39333"/>
                  </a:cubicBezTo>
                  <a:cubicBezTo>
                    <a:pt x="19624" y="39376"/>
                    <a:pt x="19710" y="39461"/>
                    <a:pt x="19795" y="39504"/>
                  </a:cubicBezTo>
                  <a:cubicBezTo>
                    <a:pt x="19838" y="39376"/>
                    <a:pt x="19880" y="39291"/>
                    <a:pt x="19880" y="39205"/>
                  </a:cubicBezTo>
                  <a:cubicBezTo>
                    <a:pt x="20008" y="39248"/>
                    <a:pt x="20094" y="39291"/>
                    <a:pt x="20179" y="39333"/>
                  </a:cubicBezTo>
                  <a:cubicBezTo>
                    <a:pt x="20307" y="39248"/>
                    <a:pt x="20435" y="39120"/>
                    <a:pt x="20563" y="39035"/>
                  </a:cubicBezTo>
                  <a:cubicBezTo>
                    <a:pt x="20674" y="39146"/>
                    <a:pt x="20785" y="39193"/>
                    <a:pt x="20896" y="39193"/>
                  </a:cubicBezTo>
                  <a:cubicBezTo>
                    <a:pt x="21041" y="39193"/>
                    <a:pt x="21186" y="39113"/>
                    <a:pt x="21331" y="38992"/>
                  </a:cubicBezTo>
                  <a:cubicBezTo>
                    <a:pt x="21480" y="39081"/>
                    <a:pt x="21608" y="39192"/>
                    <a:pt x="21759" y="39192"/>
                  </a:cubicBezTo>
                  <a:cubicBezTo>
                    <a:pt x="21824" y="39192"/>
                    <a:pt x="21894" y="39171"/>
                    <a:pt x="21971" y="39120"/>
                  </a:cubicBezTo>
                  <a:cubicBezTo>
                    <a:pt x="21928" y="39035"/>
                    <a:pt x="21885" y="38992"/>
                    <a:pt x="21800" y="38949"/>
                  </a:cubicBezTo>
                  <a:cubicBezTo>
                    <a:pt x="21880" y="38858"/>
                    <a:pt x="21960" y="38828"/>
                    <a:pt x="22041" y="38828"/>
                  </a:cubicBezTo>
                  <a:cubicBezTo>
                    <a:pt x="22197" y="38828"/>
                    <a:pt x="22356" y="38939"/>
                    <a:pt x="22523" y="38939"/>
                  </a:cubicBezTo>
                  <a:cubicBezTo>
                    <a:pt x="22593" y="38939"/>
                    <a:pt x="22665" y="38919"/>
                    <a:pt x="22739" y="38864"/>
                  </a:cubicBezTo>
                  <a:cubicBezTo>
                    <a:pt x="22952" y="38693"/>
                    <a:pt x="23336" y="38779"/>
                    <a:pt x="23592" y="38608"/>
                  </a:cubicBezTo>
                  <a:cubicBezTo>
                    <a:pt x="23890" y="38437"/>
                    <a:pt x="24402" y="38736"/>
                    <a:pt x="24445" y="38139"/>
                  </a:cubicBezTo>
                  <a:cubicBezTo>
                    <a:pt x="24402" y="38096"/>
                    <a:pt x="24360" y="38011"/>
                    <a:pt x="24317" y="37925"/>
                  </a:cubicBezTo>
                  <a:lnTo>
                    <a:pt x="24573" y="37670"/>
                  </a:lnTo>
                  <a:cubicBezTo>
                    <a:pt x="24616" y="37883"/>
                    <a:pt x="24616" y="38053"/>
                    <a:pt x="24701" y="38309"/>
                  </a:cubicBezTo>
                  <a:cubicBezTo>
                    <a:pt x="24872" y="38096"/>
                    <a:pt x="24957" y="37968"/>
                    <a:pt x="25085" y="37840"/>
                  </a:cubicBezTo>
                  <a:cubicBezTo>
                    <a:pt x="25170" y="37883"/>
                    <a:pt x="25256" y="37925"/>
                    <a:pt x="25341" y="38011"/>
                  </a:cubicBezTo>
                  <a:cubicBezTo>
                    <a:pt x="25725" y="37883"/>
                    <a:pt x="26151" y="37755"/>
                    <a:pt x="26578" y="37584"/>
                  </a:cubicBezTo>
                  <a:cubicBezTo>
                    <a:pt x="26578" y="37584"/>
                    <a:pt x="26621" y="37627"/>
                    <a:pt x="26706" y="37712"/>
                  </a:cubicBezTo>
                  <a:cubicBezTo>
                    <a:pt x="26877" y="37499"/>
                    <a:pt x="27005" y="37286"/>
                    <a:pt x="27175" y="37072"/>
                  </a:cubicBezTo>
                  <a:cubicBezTo>
                    <a:pt x="27303" y="37158"/>
                    <a:pt x="27431" y="37286"/>
                    <a:pt x="27645" y="37456"/>
                  </a:cubicBezTo>
                  <a:cubicBezTo>
                    <a:pt x="27815" y="37030"/>
                    <a:pt x="28199" y="36859"/>
                    <a:pt x="28455" y="36560"/>
                  </a:cubicBezTo>
                  <a:cubicBezTo>
                    <a:pt x="28668" y="36560"/>
                    <a:pt x="28839" y="36560"/>
                    <a:pt x="29052" y="36518"/>
                  </a:cubicBezTo>
                  <a:cubicBezTo>
                    <a:pt x="29052" y="36390"/>
                    <a:pt x="29052" y="36262"/>
                    <a:pt x="29095" y="36134"/>
                  </a:cubicBezTo>
                  <a:cubicBezTo>
                    <a:pt x="29223" y="36048"/>
                    <a:pt x="29351" y="35963"/>
                    <a:pt x="29479" y="35920"/>
                  </a:cubicBezTo>
                  <a:cubicBezTo>
                    <a:pt x="29607" y="35963"/>
                    <a:pt x="29735" y="36006"/>
                    <a:pt x="29906" y="36091"/>
                  </a:cubicBezTo>
                  <a:cubicBezTo>
                    <a:pt x="29820" y="35878"/>
                    <a:pt x="29778" y="35792"/>
                    <a:pt x="29692" y="35750"/>
                  </a:cubicBezTo>
                  <a:cubicBezTo>
                    <a:pt x="29650" y="35707"/>
                    <a:pt x="29607" y="35664"/>
                    <a:pt x="29564" y="35622"/>
                  </a:cubicBezTo>
                  <a:cubicBezTo>
                    <a:pt x="29607" y="35622"/>
                    <a:pt x="29607" y="35579"/>
                    <a:pt x="29607" y="35579"/>
                  </a:cubicBezTo>
                  <a:cubicBezTo>
                    <a:pt x="29650" y="35622"/>
                    <a:pt x="29692" y="35664"/>
                    <a:pt x="29735" y="35707"/>
                  </a:cubicBezTo>
                  <a:cubicBezTo>
                    <a:pt x="29735" y="35707"/>
                    <a:pt x="29735" y="35738"/>
                    <a:pt x="29709" y="35747"/>
                  </a:cubicBezTo>
                  <a:lnTo>
                    <a:pt x="29709" y="35747"/>
                  </a:lnTo>
                  <a:cubicBezTo>
                    <a:pt x="29956" y="35707"/>
                    <a:pt x="30125" y="35707"/>
                    <a:pt x="30375" y="35707"/>
                  </a:cubicBezTo>
                  <a:cubicBezTo>
                    <a:pt x="30460" y="35494"/>
                    <a:pt x="30546" y="35281"/>
                    <a:pt x="30631" y="35025"/>
                  </a:cubicBezTo>
                  <a:lnTo>
                    <a:pt x="31015" y="35025"/>
                  </a:lnTo>
                  <a:cubicBezTo>
                    <a:pt x="30972" y="34939"/>
                    <a:pt x="30929" y="34854"/>
                    <a:pt x="30887" y="34769"/>
                  </a:cubicBezTo>
                  <a:cubicBezTo>
                    <a:pt x="31399" y="34641"/>
                    <a:pt x="31783" y="34342"/>
                    <a:pt x="32039" y="33915"/>
                  </a:cubicBezTo>
                  <a:cubicBezTo>
                    <a:pt x="31953" y="33873"/>
                    <a:pt x="31911" y="33873"/>
                    <a:pt x="31868" y="33830"/>
                  </a:cubicBezTo>
                  <a:cubicBezTo>
                    <a:pt x="31911" y="33787"/>
                    <a:pt x="31911" y="33787"/>
                    <a:pt x="31911" y="33745"/>
                  </a:cubicBezTo>
                  <a:cubicBezTo>
                    <a:pt x="31953" y="33787"/>
                    <a:pt x="31996" y="33873"/>
                    <a:pt x="32039" y="33915"/>
                  </a:cubicBezTo>
                  <a:lnTo>
                    <a:pt x="32295" y="33915"/>
                  </a:lnTo>
                  <a:cubicBezTo>
                    <a:pt x="32380" y="33745"/>
                    <a:pt x="32423" y="33617"/>
                    <a:pt x="32508" y="33489"/>
                  </a:cubicBezTo>
                  <a:cubicBezTo>
                    <a:pt x="32465" y="33403"/>
                    <a:pt x="32423" y="33318"/>
                    <a:pt x="32337" y="33275"/>
                  </a:cubicBezTo>
                  <a:lnTo>
                    <a:pt x="32209" y="33147"/>
                  </a:lnTo>
                  <a:lnTo>
                    <a:pt x="32337" y="33105"/>
                  </a:lnTo>
                  <a:cubicBezTo>
                    <a:pt x="32380" y="33062"/>
                    <a:pt x="32423" y="33020"/>
                    <a:pt x="32465" y="32934"/>
                  </a:cubicBezTo>
                  <a:cubicBezTo>
                    <a:pt x="32465" y="33020"/>
                    <a:pt x="32508" y="33062"/>
                    <a:pt x="32508" y="33105"/>
                  </a:cubicBezTo>
                  <a:lnTo>
                    <a:pt x="32807" y="33105"/>
                  </a:lnTo>
                  <a:cubicBezTo>
                    <a:pt x="32849" y="32892"/>
                    <a:pt x="32849" y="32764"/>
                    <a:pt x="32849" y="32721"/>
                  </a:cubicBezTo>
                  <a:cubicBezTo>
                    <a:pt x="33105" y="32508"/>
                    <a:pt x="33276" y="32337"/>
                    <a:pt x="33489" y="32166"/>
                  </a:cubicBezTo>
                  <a:cubicBezTo>
                    <a:pt x="33489" y="32081"/>
                    <a:pt x="33532" y="31953"/>
                    <a:pt x="33532" y="31825"/>
                  </a:cubicBezTo>
                  <a:cubicBezTo>
                    <a:pt x="33745" y="31654"/>
                    <a:pt x="33958" y="31526"/>
                    <a:pt x="34172" y="31398"/>
                  </a:cubicBezTo>
                  <a:cubicBezTo>
                    <a:pt x="34172" y="31228"/>
                    <a:pt x="34172" y="31100"/>
                    <a:pt x="34172" y="30972"/>
                  </a:cubicBezTo>
                  <a:cubicBezTo>
                    <a:pt x="34086" y="30929"/>
                    <a:pt x="34044" y="30886"/>
                    <a:pt x="34001" y="30844"/>
                  </a:cubicBezTo>
                  <a:lnTo>
                    <a:pt x="34086" y="30801"/>
                  </a:lnTo>
                  <a:cubicBezTo>
                    <a:pt x="34086" y="30844"/>
                    <a:pt x="34129" y="30886"/>
                    <a:pt x="34172" y="30929"/>
                  </a:cubicBezTo>
                  <a:cubicBezTo>
                    <a:pt x="34172" y="30929"/>
                    <a:pt x="34172" y="30972"/>
                    <a:pt x="34172" y="30972"/>
                  </a:cubicBezTo>
                  <a:cubicBezTo>
                    <a:pt x="34257" y="30929"/>
                    <a:pt x="34342" y="30929"/>
                    <a:pt x="34513" y="30929"/>
                  </a:cubicBezTo>
                  <a:cubicBezTo>
                    <a:pt x="34428" y="30503"/>
                    <a:pt x="34812" y="30204"/>
                    <a:pt x="34598" y="29820"/>
                  </a:cubicBezTo>
                  <a:cubicBezTo>
                    <a:pt x="34513" y="29692"/>
                    <a:pt x="34513" y="29607"/>
                    <a:pt x="34513" y="29479"/>
                  </a:cubicBezTo>
                  <a:lnTo>
                    <a:pt x="34598" y="29479"/>
                  </a:lnTo>
                  <a:cubicBezTo>
                    <a:pt x="34638" y="29559"/>
                    <a:pt x="34641" y="29677"/>
                    <a:pt x="34677" y="29762"/>
                  </a:cubicBezTo>
                  <a:lnTo>
                    <a:pt x="34677" y="29762"/>
                  </a:lnTo>
                  <a:cubicBezTo>
                    <a:pt x="34810" y="29665"/>
                    <a:pt x="34917" y="29593"/>
                    <a:pt x="35025" y="29521"/>
                  </a:cubicBezTo>
                  <a:cubicBezTo>
                    <a:pt x="34940" y="29393"/>
                    <a:pt x="34897" y="29308"/>
                    <a:pt x="34812" y="29180"/>
                  </a:cubicBezTo>
                  <a:cubicBezTo>
                    <a:pt x="35068" y="29137"/>
                    <a:pt x="35281" y="29137"/>
                    <a:pt x="35537" y="29095"/>
                  </a:cubicBezTo>
                  <a:cubicBezTo>
                    <a:pt x="35452" y="28881"/>
                    <a:pt x="35409" y="28711"/>
                    <a:pt x="35366" y="28540"/>
                  </a:cubicBezTo>
                  <a:cubicBezTo>
                    <a:pt x="35409" y="28455"/>
                    <a:pt x="35452" y="28369"/>
                    <a:pt x="35494" y="28327"/>
                  </a:cubicBezTo>
                  <a:lnTo>
                    <a:pt x="35366" y="28199"/>
                  </a:lnTo>
                  <a:lnTo>
                    <a:pt x="35494" y="28156"/>
                  </a:lnTo>
                  <a:cubicBezTo>
                    <a:pt x="35580" y="28028"/>
                    <a:pt x="35622" y="27943"/>
                    <a:pt x="35707" y="27815"/>
                  </a:cubicBezTo>
                  <a:cubicBezTo>
                    <a:pt x="35835" y="27900"/>
                    <a:pt x="35878" y="27943"/>
                    <a:pt x="35963" y="28028"/>
                  </a:cubicBezTo>
                  <a:lnTo>
                    <a:pt x="35963" y="27260"/>
                  </a:lnTo>
                  <a:lnTo>
                    <a:pt x="36305" y="26919"/>
                  </a:lnTo>
                  <a:cubicBezTo>
                    <a:pt x="36177" y="26791"/>
                    <a:pt x="36049" y="26620"/>
                    <a:pt x="35921" y="26450"/>
                  </a:cubicBezTo>
                  <a:cubicBezTo>
                    <a:pt x="36177" y="26279"/>
                    <a:pt x="36561" y="26407"/>
                    <a:pt x="36646" y="25980"/>
                  </a:cubicBezTo>
                  <a:cubicBezTo>
                    <a:pt x="36646" y="25682"/>
                    <a:pt x="36305" y="25383"/>
                    <a:pt x="36603" y="25085"/>
                  </a:cubicBezTo>
                  <a:cubicBezTo>
                    <a:pt x="36731" y="24914"/>
                    <a:pt x="36859" y="24701"/>
                    <a:pt x="36987" y="24530"/>
                  </a:cubicBezTo>
                  <a:cubicBezTo>
                    <a:pt x="36902" y="24402"/>
                    <a:pt x="36817" y="24274"/>
                    <a:pt x="36774" y="24189"/>
                  </a:cubicBezTo>
                  <a:cubicBezTo>
                    <a:pt x="36902" y="23975"/>
                    <a:pt x="36987" y="23805"/>
                    <a:pt x="37115" y="23591"/>
                  </a:cubicBezTo>
                  <a:cubicBezTo>
                    <a:pt x="37073" y="23591"/>
                    <a:pt x="37030" y="23506"/>
                    <a:pt x="36987" y="23463"/>
                  </a:cubicBezTo>
                  <a:cubicBezTo>
                    <a:pt x="37243" y="23122"/>
                    <a:pt x="37073" y="22738"/>
                    <a:pt x="37115" y="22397"/>
                  </a:cubicBezTo>
                  <a:cubicBezTo>
                    <a:pt x="37073" y="22354"/>
                    <a:pt x="37030" y="22312"/>
                    <a:pt x="36987" y="22312"/>
                  </a:cubicBezTo>
                  <a:lnTo>
                    <a:pt x="37030" y="22226"/>
                  </a:lnTo>
                  <a:cubicBezTo>
                    <a:pt x="37073" y="22269"/>
                    <a:pt x="37115" y="22312"/>
                    <a:pt x="37158" y="22354"/>
                  </a:cubicBezTo>
                  <a:cubicBezTo>
                    <a:pt x="37115" y="22397"/>
                    <a:pt x="37115" y="22397"/>
                    <a:pt x="37115" y="22397"/>
                  </a:cubicBezTo>
                  <a:cubicBezTo>
                    <a:pt x="37158" y="22354"/>
                    <a:pt x="37243" y="22354"/>
                    <a:pt x="37243" y="22312"/>
                  </a:cubicBezTo>
                  <a:cubicBezTo>
                    <a:pt x="37329" y="21800"/>
                    <a:pt x="37286" y="21288"/>
                    <a:pt x="37286" y="20819"/>
                  </a:cubicBezTo>
                  <a:cubicBezTo>
                    <a:pt x="37115" y="20733"/>
                    <a:pt x="37073" y="20691"/>
                    <a:pt x="36902" y="20648"/>
                  </a:cubicBezTo>
                  <a:cubicBezTo>
                    <a:pt x="37073" y="20605"/>
                    <a:pt x="37158" y="20563"/>
                    <a:pt x="37329" y="20520"/>
                  </a:cubicBezTo>
                  <a:cubicBezTo>
                    <a:pt x="37115" y="20392"/>
                    <a:pt x="36987" y="20264"/>
                    <a:pt x="36774" y="20136"/>
                  </a:cubicBezTo>
                  <a:cubicBezTo>
                    <a:pt x="36987" y="20093"/>
                    <a:pt x="37158" y="20051"/>
                    <a:pt x="37329" y="20051"/>
                  </a:cubicBezTo>
                  <a:cubicBezTo>
                    <a:pt x="36987" y="19752"/>
                    <a:pt x="37158" y="19496"/>
                    <a:pt x="37329" y="19240"/>
                  </a:cubicBezTo>
                  <a:cubicBezTo>
                    <a:pt x="37243" y="19155"/>
                    <a:pt x="37158" y="19027"/>
                    <a:pt x="37115" y="18941"/>
                  </a:cubicBezTo>
                  <a:cubicBezTo>
                    <a:pt x="37201" y="18813"/>
                    <a:pt x="37243" y="18685"/>
                    <a:pt x="37286" y="18600"/>
                  </a:cubicBezTo>
                  <a:cubicBezTo>
                    <a:pt x="37243" y="18472"/>
                    <a:pt x="37201" y="18430"/>
                    <a:pt x="37158" y="18344"/>
                  </a:cubicBezTo>
                  <a:cubicBezTo>
                    <a:pt x="37201" y="18259"/>
                    <a:pt x="37243" y="18216"/>
                    <a:pt x="37286" y="18174"/>
                  </a:cubicBezTo>
                  <a:cubicBezTo>
                    <a:pt x="37115" y="18046"/>
                    <a:pt x="36945" y="17918"/>
                    <a:pt x="36774" y="17832"/>
                  </a:cubicBezTo>
                  <a:cubicBezTo>
                    <a:pt x="36849" y="17683"/>
                    <a:pt x="36891" y="17598"/>
                    <a:pt x="36814" y="17436"/>
                  </a:cubicBezTo>
                  <a:lnTo>
                    <a:pt x="36814" y="17436"/>
                  </a:lnTo>
                  <a:cubicBezTo>
                    <a:pt x="36787" y="17444"/>
                    <a:pt x="36759" y="17448"/>
                    <a:pt x="36731" y="17448"/>
                  </a:cubicBezTo>
                  <a:cubicBezTo>
                    <a:pt x="36731" y="17448"/>
                    <a:pt x="36689" y="17406"/>
                    <a:pt x="36774" y="17363"/>
                  </a:cubicBezTo>
                  <a:cubicBezTo>
                    <a:pt x="36774" y="17349"/>
                    <a:pt x="36783" y="17344"/>
                    <a:pt x="36799" y="17344"/>
                  </a:cubicBezTo>
                  <a:cubicBezTo>
                    <a:pt x="36831" y="17344"/>
                    <a:pt x="36888" y="17363"/>
                    <a:pt x="36945" y="17363"/>
                  </a:cubicBezTo>
                  <a:cubicBezTo>
                    <a:pt x="36932" y="17375"/>
                    <a:pt x="36916" y="17388"/>
                    <a:pt x="36898" y="17399"/>
                  </a:cubicBezTo>
                  <a:lnTo>
                    <a:pt x="36898" y="17399"/>
                  </a:lnTo>
                  <a:cubicBezTo>
                    <a:pt x="36863" y="17391"/>
                    <a:pt x="36823" y="17379"/>
                    <a:pt x="36774" y="17363"/>
                  </a:cubicBezTo>
                  <a:lnTo>
                    <a:pt x="36774" y="17363"/>
                  </a:lnTo>
                  <a:cubicBezTo>
                    <a:pt x="36790" y="17389"/>
                    <a:pt x="36803" y="17413"/>
                    <a:pt x="36814" y="17436"/>
                  </a:cubicBezTo>
                  <a:lnTo>
                    <a:pt x="36814" y="17436"/>
                  </a:lnTo>
                  <a:cubicBezTo>
                    <a:pt x="36845" y="17427"/>
                    <a:pt x="36874" y="17414"/>
                    <a:pt x="36898" y="17399"/>
                  </a:cubicBezTo>
                  <a:lnTo>
                    <a:pt x="36898" y="17399"/>
                  </a:lnTo>
                  <a:cubicBezTo>
                    <a:pt x="36955" y="17412"/>
                    <a:pt x="36995" y="17416"/>
                    <a:pt x="37025" y="17416"/>
                  </a:cubicBezTo>
                  <a:cubicBezTo>
                    <a:pt x="37073" y="17416"/>
                    <a:pt x="37094" y="17406"/>
                    <a:pt x="37115" y="17406"/>
                  </a:cubicBezTo>
                  <a:cubicBezTo>
                    <a:pt x="36945" y="17064"/>
                    <a:pt x="37201" y="16723"/>
                    <a:pt x="37115" y="16382"/>
                  </a:cubicBezTo>
                  <a:cubicBezTo>
                    <a:pt x="37115" y="16382"/>
                    <a:pt x="37073" y="16339"/>
                    <a:pt x="37030" y="16296"/>
                  </a:cubicBezTo>
                  <a:cubicBezTo>
                    <a:pt x="36987" y="16424"/>
                    <a:pt x="36945" y="16510"/>
                    <a:pt x="36902" y="16638"/>
                  </a:cubicBezTo>
                  <a:cubicBezTo>
                    <a:pt x="36817" y="16595"/>
                    <a:pt x="36731" y="16595"/>
                    <a:pt x="36646" y="16595"/>
                  </a:cubicBezTo>
                  <a:cubicBezTo>
                    <a:pt x="36774" y="16339"/>
                    <a:pt x="36859" y="16168"/>
                    <a:pt x="36945" y="15998"/>
                  </a:cubicBezTo>
                  <a:cubicBezTo>
                    <a:pt x="36859" y="15657"/>
                    <a:pt x="36731" y="15401"/>
                    <a:pt x="36646" y="15145"/>
                  </a:cubicBezTo>
                  <a:cubicBezTo>
                    <a:pt x="36689" y="14974"/>
                    <a:pt x="36774" y="14846"/>
                    <a:pt x="36817" y="14675"/>
                  </a:cubicBezTo>
                  <a:cubicBezTo>
                    <a:pt x="36603" y="14675"/>
                    <a:pt x="36475" y="14633"/>
                    <a:pt x="36305" y="14633"/>
                  </a:cubicBezTo>
                  <a:cubicBezTo>
                    <a:pt x="36433" y="14419"/>
                    <a:pt x="36561" y="14249"/>
                    <a:pt x="36774" y="13950"/>
                  </a:cubicBezTo>
                  <a:lnTo>
                    <a:pt x="36774" y="13950"/>
                  </a:lnTo>
                  <a:cubicBezTo>
                    <a:pt x="36475" y="14035"/>
                    <a:pt x="36305" y="14078"/>
                    <a:pt x="36177" y="14121"/>
                  </a:cubicBezTo>
                  <a:cubicBezTo>
                    <a:pt x="36006" y="13865"/>
                    <a:pt x="36390" y="13609"/>
                    <a:pt x="36177" y="13353"/>
                  </a:cubicBezTo>
                  <a:cubicBezTo>
                    <a:pt x="36177" y="13353"/>
                    <a:pt x="36305" y="13225"/>
                    <a:pt x="36347" y="13097"/>
                  </a:cubicBezTo>
                  <a:cubicBezTo>
                    <a:pt x="36134" y="12969"/>
                    <a:pt x="35963" y="12798"/>
                    <a:pt x="35793" y="12670"/>
                  </a:cubicBezTo>
                  <a:lnTo>
                    <a:pt x="35665" y="12585"/>
                  </a:lnTo>
                  <a:lnTo>
                    <a:pt x="35793" y="12500"/>
                  </a:lnTo>
                  <a:cubicBezTo>
                    <a:pt x="35878" y="12414"/>
                    <a:pt x="35921" y="12329"/>
                    <a:pt x="36006" y="12158"/>
                  </a:cubicBezTo>
                  <a:cubicBezTo>
                    <a:pt x="35878" y="12030"/>
                    <a:pt x="35707" y="11860"/>
                    <a:pt x="35537" y="11689"/>
                  </a:cubicBezTo>
                  <a:cubicBezTo>
                    <a:pt x="35537" y="11689"/>
                    <a:pt x="35580" y="11646"/>
                    <a:pt x="35622" y="11604"/>
                  </a:cubicBezTo>
                  <a:cubicBezTo>
                    <a:pt x="35537" y="11476"/>
                    <a:pt x="35409" y="11348"/>
                    <a:pt x="35324" y="11177"/>
                  </a:cubicBezTo>
                  <a:cubicBezTo>
                    <a:pt x="35238" y="11049"/>
                    <a:pt x="35238" y="10836"/>
                    <a:pt x="35153" y="10708"/>
                  </a:cubicBezTo>
                  <a:cubicBezTo>
                    <a:pt x="34982" y="10409"/>
                    <a:pt x="34940" y="10068"/>
                    <a:pt x="34641" y="9897"/>
                  </a:cubicBezTo>
                  <a:cubicBezTo>
                    <a:pt x="34641" y="9940"/>
                    <a:pt x="34598" y="9983"/>
                    <a:pt x="34556" y="10025"/>
                  </a:cubicBezTo>
                  <a:cubicBezTo>
                    <a:pt x="34513" y="9983"/>
                    <a:pt x="34513" y="9940"/>
                    <a:pt x="34470" y="9897"/>
                  </a:cubicBezTo>
                  <a:cubicBezTo>
                    <a:pt x="34428" y="9855"/>
                    <a:pt x="34385" y="9812"/>
                    <a:pt x="34342" y="9769"/>
                  </a:cubicBezTo>
                  <a:lnTo>
                    <a:pt x="34385" y="9727"/>
                  </a:lnTo>
                  <a:cubicBezTo>
                    <a:pt x="34428" y="9769"/>
                    <a:pt x="34470" y="9812"/>
                    <a:pt x="34513" y="9855"/>
                  </a:cubicBezTo>
                  <a:cubicBezTo>
                    <a:pt x="34513" y="9855"/>
                    <a:pt x="34470" y="9897"/>
                    <a:pt x="34470" y="9897"/>
                  </a:cubicBezTo>
                  <a:lnTo>
                    <a:pt x="34641" y="9897"/>
                  </a:lnTo>
                  <a:lnTo>
                    <a:pt x="34641" y="9471"/>
                  </a:lnTo>
                  <a:cubicBezTo>
                    <a:pt x="34470" y="9385"/>
                    <a:pt x="34342" y="9257"/>
                    <a:pt x="34172" y="9172"/>
                  </a:cubicBezTo>
                  <a:cubicBezTo>
                    <a:pt x="34214" y="9087"/>
                    <a:pt x="34257" y="9001"/>
                    <a:pt x="34342" y="8959"/>
                  </a:cubicBezTo>
                  <a:cubicBezTo>
                    <a:pt x="34300" y="8959"/>
                    <a:pt x="34257" y="8916"/>
                    <a:pt x="34257" y="8916"/>
                  </a:cubicBezTo>
                  <a:cubicBezTo>
                    <a:pt x="34214" y="8788"/>
                    <a:pt x="34129" y="8660"/>
                    <a:pt x="34086" y="8575"/>
                  </a:cubicBezTo>
                  <a:cubicBezTo>
                    <a:pt x="34001" y="8618"/>
                    <a:pt x="33916" y="8660"/>
                    <a:pt x="33830" y="8788"/>
                  </a:cubicBezTo>
                  <a:cubicBezTo>
                    <a:pt x="33745" y="8873"/>
                    <a:pt x="33617" y="8873"/>
                    <a:pt x="33532" y="8873"/>
                  </a:cubicBezTo>
                  <a:cubicBezTo>
                    <a:pt x="33532" y="8831"/>
                    <a:pt x="33532" y="8788"/>
                    <a:pt x="33532" y="8788"/>
                  </a:cubicBezTo>
                  <a:cubicBezTo>
                    <a:pt x="33617" y="8745"/>
                    <a:pt x="33745" y="8745"/>
                    <a:pt x="33830" y="8703"/>
                  </a:cubicBezTo>
                  <a:cubicBezTo>
                    <a:pt x="33830" y="8529"/>
                    <a:pt x="33830" y="8387"/>
                    <a:pt x="33830" y="8276"/>
                  </a:cubicBezTo>
                  <a:cubicBezTo>
                    <a:pt x="33617" y="8234"/>
                    <a:pt x="33489" y="8191"/>
                    <a:pt x="33318" y="8191"/>
                  </a:cubicBezTo>
                  <a:cubicBezTo>
                    <a:pt x="33404" y="8106"/>
                    <a:pt x="33446" y="8020"/>
                    <a:pt x="33489" y="7978"/>
                  </a:cubicBezTo>
                  <a:cubicBezTo>
                    <a:pt x="33190" y="7679"/>
                    <a:pt x="33233" y="7082"/>
                    <a:pt x="32764" y="7039"/>
                  </a:cubicBezTo>
                  <a:cubicBezTo>
                    <a:pt x="32636" y="6740"/>
                    <a:pt x="32551" y="6527"/>
                    <a:pt x="32465" y="6314"/>
                  </a:cubicBezTo>
                  <a:cubicBezTo>
                    <a:pt x="32295" y="6229"/>
                    <a:pt x="32124" y="6143"/>
                    <a:pt x="31996" y="6058"/>
                  </a:cubicBezTo>
                  <a:cubicBezTo>
                    <a:pt x="31911" y="6143"/>
                    <a:pt x="31825" y="6186"/>
                    <a:pt x="31783" y="6271"/>
                  </a:cubicBezTo>
                  <a:cubicBezTo>
                    <a:pt x="31740" y="6186"/>
                    <a:pt x="31697" y="6101"/>
                    <a:pt x="31697" y="6058"/>
                  </a:cubicBezTo>
                  <a:cubicBezTo>
                    <a:pt x="31783" y="5930"/>
                    <a:pt x="31911" y="5802"/>
                    <a:pt x="31996" y="5674"/>
                  </a:cubicBezTo>
                  <a:cubicBezTo>
                    <a:pt x="31953" y="5617"/>
                    <a:pt x="31892" y="5608"/>
                    <a:pt x="31827" y="5608"/>
                  </a:cubicBezTo>
                  <a:cubicBezTo>
                    <a:pt x="31795" y="5608"/>
                    <a:pt x="31761" y="5610"/>
                    <a:pt x="31729" y="5610"/>
                  </a:cubicBezTo>
                  <a:cubicBezTo>
                    <a:pt x="31633" y="5610"/>
                    <a:pt x="31548" y="5589"/>
                    <a:pt x="31527" y="5418"/>
                  </a:cubicBezTo>
                  <a:cubicBezTo>
                    <a:pt x="31484" y="5375"/>
                    <a:pt x="31441" y="5375"/>
                    <a:pt x="31399" y="5333"/>
                  </a:cubicBezTo>
                  <a:cubicBezTo>
                    <a:pt x="31441" y="5290"/>
                    <a:pt x="31484" y="5290"/>
                    <a:pt x="31527" y="5247"/>
                  </a:cubicBezTo>
                  <a:cubicBezTo>
                    <a:pt x="31441" y="5162"/>
                    <a:pt x="31271" y="5077"/>
                    <a:pt x="31228" y="4906"/>
                  </a:cubicBezTo>
                  <a:cubicBezTo>
                    <a:pt x="31100" y="4693"/>
                    <a:pt x="30929" y="4650"/>
                    <a:pt x="30759" y="4565"/>
                  </a:cubicBezTo>
                  <a:cubicBezTo>
                    <a:pt x="30631" y="4437"/>
                    <a:pt x="30546" y="4266"/>
                    <a:pt x="30460" y="4095"/>
                  </a:cubicBezTo>
                  <a:lnTo>
                    <a:pt x="30119" y="4095"/>
                  </a:lnTo>
                  <a:cubicBezTo>
                    <a:pt x="30076" y="4010"/>
                    <a:pt x="30034" y="3925"/>
                    <a:pt x="29991" y="3839"/>
                  </a:cubicBezTo>
                  <a:cubicBezTo>
                    <a:pt x="29308" y="3797"/>
                    <a:pt x="29010" y="3072"/>
                    <a:pt x="28455" y="2858"/>
                  </a:cubicBezTo>
                  <a:cubicBezTo>
                    <a:pt x="28370" y="2901"/>
                    <a:pt x="28370" y="2901"/>
                    <a:pt x="28327" y="2944"/>
                  </a:cubicBezTo>
                  <a:cubicBezTo>
                    <a:pt x="28157" y="2816"/>
                    <a:pt x="28071" y="2645"/>
                    <a:pt x="27901" y="2560"/>
                  </a:cubicBezTo>
                  <a:cubicBezTo>
                    <a:pt x="27602" y="2346"/>
                    <a:pt x="27218" y="2304"/>
                    <a:pt x="27005" y="1962"/>
                  </a:cubicBezTo>
                  <a:cubicBezTo>
                    <a:pt x="26973" y="1968"/>
                    <a:pt x="26943" y="1971"/>
                    <a:pt x="26913" y="1971"/>
                  </a:cubicBezTo>
                  <a:cubicBezTo>
                    <a:pt x="26561" y="1971"/>
                    <a:pt x="26350" y="1590"/>
                    <a:pt x="25991" y="1590"/>
                  </a:cubicBezTo>
                  <a:cubicBezTo>
                    <a:pt x="25935" y="1590"/>
                    <a:pt x="25875" y="1600"/>
                    <a:pt x="25810" y="1621"/>
                  </a:cubicBezTo>
                  <a:cubicBezTo>
                    <a:pt x="25768" y="1621"/>
                    <a:pt x="25725" y="1536"/>
                    <a:pt x="25640" y="1493"/>
                  </a:cubicBezTo>
                  <a:cubicBezTo>
                    <a:pt x="25298" y="1237"/>
                    <a:pt x="24957" y="1067"/>
                    <a:pt x="24530" y="981"/>
                  </a:cubicBezTo>
                  <a:cubicBezTo>
                    <a:pt x="24445" y="1109"/>
                    <a:pt x="24317" y="1195"/>
                    <a:pt x="24146" y="1323"/>
                  </a:cubicBezTo>
                  <a:cubicBezTo>
                    <a:pt x="24146" y="1152"/>
                    <a:pt x="24104" y="1024"/>
                    <a:pt x="24104" y="811"/>
                  </a:cubicBezTo>
                  <a:cubicBezTo>
                    <a:pt x="23848" y="853"/>
                    <a:pt x="23677" y="896"/>
                    <a:pt x="23464" y="939"/>
                  </a:cubicBezTo>
                  <a:cubicBezTo>
                    <a:pt x="23464" y="811"/>
                    <a:pt x="23421" y="768"/>
                    <a:pt x="23421" y="640"/>
                  </a:cubicBezTo>
                  <a:cubicBezTo>
                    <a:pt x="23326" y="640"/>
                    <a:pt x="23234" y="642"/>
                    <a:pt x="23143" y="642"/>
                  </a:cubicBezTo>
                  <a:cubicBezTo>
                    <a:pt x="22826" y="642"/>
                    <a:pt x="22535" y="616"/>
                    <a:pt x="22269" y="384"/>
                  </a:cubicBezTo>
                  <a:cubicBezTo>
                    <a:pt x="22190" y="325"/>
                    <a:pt x="22093" y="293"/>
                    <a:pt x="21989" y="293"/>
                  </a:cubicBezTo>
                  <a:cubicBezTo>
                    <a:pt x="21870" y="293"/>
                    <a:pt x="21744" y="335"/>
                    <a:pt x="21629" y="427"/>
                  </a:cubicBezTo>
                  <a:cubicBezTo>
                    <a:pt x="21544" y="469"/>
                    <a:pt x="21416" y="469"/>
                    <a:pt x="21331" y="512"/>
                  </a:cubicBezTo>
                  <a:cubicBezTo>
                    <a:pt x="21288" y="555"/>
                    <a:pt x="21245" y="597"/>
                    <a:pt x="21245" y="640"/>
                  </a:cubicBezTo>
                  <a:cubicBezTo>
                    <a:pt x="21203" y="640"/>
                    <a:pt x="21203" y="597"/>
                    <a:pt x="21160" y="597"/>
                  </a:cubicBezTo>
                  <a:cubicBezTo>
                    <a:pt x="21203" y="555"/>
                    <a:pt x="21245" y="512"/>
                    <a:pt x="21288" y="469"/>
                  </a:cubicBezTo>
                  <a:lnTo>
                    <a:pt x="21331" y="512"/>
                  </a:lnTo>
                  <a:cubicBezTo>
                    <a:pt x="21135" y="267"/>
                    <a:pt x="21009" y="149"/>
                    <a:pt x="20841" y="149"/>
                  </a:cubicBezTo>
                  <a:cubicBezTo>
                    <a:pt x="20716" y="149"/>
                    <a:pt x="20568" y="214"/>
                    <a:pt x="20350" y="341"/>
                  </a:cubicBezTo>
                  <a:cubicBezTo>
                    <a:pt x="20307" y="384"/>
                    <a:pt x="20264" y="427"/>
                    <a:pt x="20222" y="469"/>
                  </a:cubicBezTo>
                  <a:lnTo>
                    <a:pt x="20179" y="427"/>
                  </a:lnTo>
                  <a:cubicBezTo>
                    <a:pt x="20222" y="384"/>
                    <a:pt x="20264" y="341"/>
                    <a:pt x="20307" y="299"/>
                  </a:cubicBezTo>
                  <a:cubicBezTo>
                    <a:pt x="20350" y="341"/>
                    <a:pt x="20350" y="341"/>
                    <a:pt x="20350" y="341"/>
                  </a:cubicBezTo>
                  <a:cubicBezTo>
                    <a:pt x="20307" y="256"/>
                    <a:pt x="20264" y="213"/>
                    <a:pt x="20222" y="171"/>
                  </a:cubicBezTo>
                  <a:cubicBezTo>
                    <a:pt x="20153" y="102"/>
                    <a:pt x="20078" y="89"/>
                    <a:pt x="20002" y="89"/>
                  </a:cubicBezTo>
                  <a:cubicBezTo>
                    <a:pt x="19951" y="89"/>
                    <a:pt x="19899" y="95"/>
                    <a:pt x="19849" y="95"/>
                  </a:cubicBezTo>
                  <a:cubicBezTo>
                    <a:pt x="19786" y="95"/>
                    <a:pt x="19724" y="85"/>
                    <a:pt x="19667" y="43"/>
                  </a:cubicBezTo>
                  <a:cubicBezTo>
                    <a:pt x="19623" y="16"/>
                    <a:pt x="19577" y="6"/>
                    <a:pt x="19530" y="6"/>
                  </a:cubicBezTo>
                  <a:cubicBezTo>
                    <a:pt x="19386" y="6"/>
                    <a:pt x="19239" y="103"/>
                    <a:pt x="19135" y="103"/>
                  </a:cubicBezTo>
                  <a:cubicBezTo>
                    <a:pt x="19111" y="103"/>
                    <a:pt x="19089" y="98"/>
                    <a:pt x="19070" y="85"/>
                  </a:cubicBezTo>
                  <a:cubicBezTo>
                    <a:pt x="18942" y="21"/>
                    <a:pt x="18824" y="0"/>
                    <a:pt x="18712" y="0"/>
                  </a:cubicBezTo>
                  <a:cubicBezTo>
                    <a:pt x="18601" y="0"/>
                    <a:pt x="18494" y="21"/>
                    <a:pt x="18387" y="43"/>
                  </a:cubicBezTo>
                  <a:cubicBezTo>
                    <a:pt x="18345" y="43"/>
                    <a:pt x="18302" y="128"/>
                    <a:pt x="18302" y="171"/>
                  </a:cubicBezTo>
                  <a:cubicBezTo>
                    <a:pt x="18217" y="85"/>
                    <a:pt x="18174" y="43"/>
                    <a:pt x="18131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 defTabSz="1828620">
                <a:buClr>
                  <a:srgbClr val="000000"/>
                </a:buClr>
              </a:pPr>
              <a:r>
                <a:rPr lang="en-US" sz="12000" b="1" kern="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a</a:t>
              </a:r>
              <a:endParaRPr sz="120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345438" y="1194621"/>
              <a:ext cx="6547141" cy="2754283"/>
              <a:chOff x="1793917" y="1592827"/>
              <a:chExt cx="8729521" cy="367237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793917" y="1592827"/>
                <a:ext cx="8729521" cy="3672377"/>
                <a:chOff x="1793917" y="1592827"/>
                <a:chExt cx="8729521" cy="3672377"/>
              </a:xfrm>
            </p:grpSpPr>
            <p:sp>
              <p:nvSpPr>
                <p:cNvPr id="7" name="Google Shape;921;p46"/>
                <p:cNvSpPr/>
                <p:nvPr/>
              </p:nvSpPr>
              <p:spPr>
                <a:xfrm rot="20375425">
                  <a:off x="9478772" y="2225571"/>
                  <a:ext cx="56412" cy="54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7" h="3740" extrusionOk="0">
                      <a:moveTo>
                        <a:pt x="3080" y="0"/>
                      </a:moveTo>
                      <a:cubicBezTo>
                        <a:pt x="2237" y="257"/>
                        <a:pt x="1467" y="514"/>
                        <a:pt x="587" y="807"/>
                      </a:cubicBezTo>
                      <a:cubicBezTo>
                        <a:pt x="331" y="1723"/>
                        <a:pt x="1" y="2713"/>
                        <a:pt x="587" y="3703"/>
                      </a:cubicBezTo>
                      <a:cubicBezTo>
                        <a:pt x="954" y="3740"/>
                        <a:pt x="1211" y="3740"/>
                        <a:pt x="1541" y="3740"/>
                      </a:cubicBezTo>
                      <a:lnTo>
                        <a:pt x="1577" y="3740"/>
                      </a:lnTo>
                      <a:cubicBezTo>
                        <a:pt x="2274" y="3373"/>
                        <a:pt x="2934" y="3006"/>
                        <a:pt x="3594" y="2640"/>
                      </a:cubicBezTo>
                      <a:cubicBezTo>
                        <a:pt x="3777" y="2237"/>
                        <a:pt x="3923" y="1833"/>
                        <a:pt x="4107" y="1430"/>
                      </a:cubicBezTo>
                      <a:cubicBezTo>
                        <a:pt x="3887" y="990"/>
                        <a:pt x="3630" y="550"/>
                        <a:pt x="3374" y="74"/>
                      </a:cubicBezTo>
                      <a:cubicBezTo>
                        <a:pt x="3227" y="37"/>
                        <a:pt x="3117" y="0"/>
                        <a:pt x="30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620">
                    <a:buClr>
                      <a:srgbClr val="000000"/>
                    </a:buClr>
                  </a:pPr>
                  <a:endParaRPr sz="2800" kern="0"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914;p46"/>
                <p:cNvSpPr/>
                <p:nvPr/>
              </p:nvSpPr>
              <p:spPr>
                <a:xfrm rot="5268462">
                  <a:off x="4322489" y="-935745"/>
                  <a:ext cx="3672377" cy="8729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29" h="39590" extrusionOk="0">
                      <a:moveTo>
                        <a:pt x="19112" y="512"/>
                      </a:moveTo>
                      <a:cubicBezTo>
                        <a:pt x="19112" y="512"/>
                        <a:pt x="19155" y="555"/>
                        <a:pt x="19155" y="555"/>
                      </a:cubicBezTo>
                      <a:cubicBezTo>
                        <a:pt x="19112" y="597"/>
                        <a:pt x="19070" y="640"/>
                        <a:pt x="19027" y="683"/>
                      </a:cubicBezTo>
                      <a:cubicBezTo>
                        <a:pt x="19027" y="683"/>
                        <a:pt x="19027" y="664"/>
                        <a:pt x="19015" y="651"/>
                      </a:cubicBezTo>
                      <a:lnTo>
                        <a:pt x="19015" y="651"/>
                      </a:lnTo>
                      <a:cubicBezTo>
                        <a:pt x="19066" y="559"/>
                        <a:pt x="19089" y="535"/>
                        <a:pt x="19112" y="512"/>
                      </a:cubicBezTo>
                      <a:close/>
                      <a:moveTo>
                        <a:pt x="18942" y="640"/>
                      </a:moveTo>
                      <a:cubicBezTo>
                        <a:pt x="18950" y="657"/>
                        <a:pt x="18957" y="674"/>
                        <a:pt x="18963" y="691"/>
                      </a:cubicBezTo>
                      <a:lnTo>
                        <a:pt x="18963" y="691"/>
                      </a:lnTo>
                      <a:cubicBezTo>
                        <a:pt x="18939" y="747"/>
                        <a:pt x="18924" y="770"/>
                        <a:pt x="18918" y="770"/>
                      </a:cubicBezTo>
                      <a:cubicBezTo>
                        <a:pt x="18907" y="770"/>
                        <a:pt x="18918" y="712"/>
                        <a:pt x="18942" y="640"/>
                      </a:cubicBezTo>
                      <a:close/>
                      <a:moveTo>
                        <a:pt x="20264" y="640"/>
                      </a:moveTo>
                      <a:lnTo>
                        <a:pt x="20264" y="811"/>
                      </a:lnTo>
                      <a:lnTo>
                        <a:pt x="20222" y="811"/>
                      </a:lnTo>
                      <a:lnTo>
                        <a:pt x="20222" y="640"/>
                      </a:lnTo>
                      <a:close/>
                      <a:moveTo>
                        <a:pt x="22952" y="811"/>
                      </a:moveTo>
                      <a:cubicBezTo>
                        <a:pt x="22952" y="853"/>
                        <a:pt x="22952" y="896"/>
                        <a:pt x="22952" y="939"/>
                      </a:cubicBezTo>
                      <a:cubicBezTo>
                        <a:pt x="22824" y="981"/>
                        <a:pt x="22653" y="981"/>
                        <a:pt x="22483" y="1024"/>
                      </a:cubicBezTo>
                      <a:cubicBezTo>
                        <a:pt x="22483" y="1008"/>
                        <a:pt x="22483" y="994"/>
                        <a:pt x="22483" y="981"/>
                      </a:cubicBezTo>
                      <a:cubicBezTo>
                        <a:pt x="22653" y="853"/>
                        <a:pt x="22781" y="853"/>
                        <a:pt x="22952" y="811"/>
                      </a:cubicBezTo>
                      <a:close/>
                      <a:moveTo>
                        <a:pt x="18974" y="728"/>
                      </a:moveTo>
                      <a:lnTo>
                        <a:pt x="18974" y="728"/>
                      </a:lnTo>
                      <a:cubicBezTo>
                        <a:pt x="18990" y="784"/>
                        <a:pt x="18999" y="840"/>
                        <a:pt x="19027" y="896"/>
                      </a:cubicBezTo>
                      <a:cubicBezTo>
                        <a:pt x="19027" y="896"/>
                        <a:pt x="18942" y="939"/>
                        <a:pt x="18814" y="1067"/>
                      </a:cubicBezTo>
                      <a:cubicBezTo>
                        <a:pt x="18884" y="913"/>
                        <a:pt x="18935" y="805"/>
                        <a:pt x="18974" y="728"/>
                      </a:cubicBezTo>
                      <a:close/>
                      <a:moveTo>
                        <a:pt x="22312" y="1152"/>
                      </a:moveTo>
                      <a:cubicBezTo>
                        <a:pt x="22312" y="1195"/>
                        <a:pt x="22269" y="1237"/>
                        <a:pt x="22227" y="1280"/>
                      </a:cubicBezTo>
                      <a:lnTo>
                        <a:pt x="22141" y="1237"/>
                      </a:lnTo>
                      <a:cubicBezTo>
                        <a:pt x="22227" y="1195"/>
                        <a:pt x="22269" y="1152"/>
                        <a:pt x="22312" y="1152"/>
                      </a:cubicBezTo>
                      <a:close/>
                      <a:moveTo>
                        <a:pt x="23634" y="1195"/>
                      </a:moveTo>
                      <a:lnTo>
                        <a:pt x="23634" y="1280"/>
                      </a:lnTo>
                      <a:lnTo>
                        <a:pt x="23464" y="1280"/>
                      </a:lnTo>
                      <a:lnTo>
                        <a:pt x="23464" y="1195"/>
                      </a:lnTo>
                      <a:close/>
                      <a:moveTo>
                        <a:pt x="20008" y="1365"/>
                      </a:moveTo>
                      <a:lnTo>
                        <a:pt x="20008" y="1408"/>
                      </a:lnTo>
                      <a:lnTo>
                        <a:pt x="19838" y="1408"/>
                      </a:lnTo>
                      <a:lnTo>
                        <a:pt x="19838" y="1365"/>
                      </a:lnTo>
                      <a:close/>
                      <a:moveTo>
                        <a:pt x="16041" y="1706"/>
                      </a:moveTo>
                      <a:lnTo>
                        <a:pt x="16041" y="1749"/>
                      </a:lnTo>
                      <a:lnTo>
                        <a:pt x="15870" y="1749"/>
                      </a:lnTo>
                      <a:lnTo>
                        <a:pt x="15870" y="1706"/>
                      </a:lnTo>
                      <a:close/>
                      <a:moveTo>
                        <a:pt x="22824" y="1706"/>
                      </a:moveTo>
                      <a:lnTo>
                        <a:pt x="22824" y="1749"/>
                      </a:lnTo>
                      <a:lnTo>
                        <a:pt x="22653" y="1749"/>
                      </a:lnTo>
                      <a:lnTo>
                        <a:pt x="22653" y="1706"/>
                      </a:lnTo>
                      <a:close/>
                      <a:moveTo>
                        <a:pt x="25256" y="1706"/>
                      </a:moveTo>
                      <a:lnTo>
                        <a:pt x="25256" y="1749"/>
                      </a:lnTo>
                      <a:lnTo>
                        <a:pt x="25128" y="1749"/>
                      </a:lnTo>
                      <a:lnTo>
                        <a:pt x="25128" y="1706"/>
                      </a:lnTo>
                      <a:close/>
                      <a:moveTo>
                        <a:pt x="11732" y="2005"/>
                      </a:moveTo>
                      <a:cubicBezTo>
                        <a:pt x="11732" y="2090"/>
                        <a:pt x="11775" y="2176"/>
                        <a:pt x="11775" y="2261"/>
                      </a:cubicBezTo>
                      <a:lnTo>
                        <a:pt x="11647" y="2261"/>
                      </a:lnTo>
                      <a:lnTo>
                        <a:pt x="11647" y="2005"/>
                      </a:lnTo>
                      <a:close/>
                      <a:moveTo>
                        <a:pt x="26365" y="2176"/>
                      </a:moveTo>
                      <a:cubicBezTo>
                        <a:pt x="26407" y="2261"/>
                        <a:pt x="26407" y="2346"/>
                        <a:pt x="26450" y="2432"/>
                      </a:cubicBezTo>
                      <a:lnTo>
                        <a:pt x="26279" y="2432"/>
                      </a:lnTo>
                      <a:lnTo>
                        <a:pt x="26279" y="2176"/>
                      </a:lnTo>
                      <a:close/>
                      <a:moveTo>
                        <a:pt x="27261" y="2517"/>
                      </a:moveTo>
                      <a:lnTo>
                        <a:pt x="27261" y="2560"/>
                      </a:lnTo>
                      <a:lnTo>
                        <a:pt x="27090" y="2560"/>
                      </a:lnTo>
                      <a:lnTo>
                        <a:pt x="27090" y="2517"/>
                      </a:lnTo>
                      <a:close/>
                      <a:moveTo>
                        <a:pt x="27901" y="2858"/>
                      </a:moveTo>
                      <a:lnTo>
                        <a:pt x="27901" y="2901"/>
                      </a:lnTo>
                      <a:lnTo>
                        <a:pt x="27730" y="2901"/>
                      </a:lnTo>
                      <a:lnTo>
                        <a:pt x="27730" y="2858"/>
                      </a:lnTo>
                      <a:close/>
                      <a:moveTo>
                        <a:pt x="10068" y="2816"/>
                      </a:moveTo>
                      <a:lnTo>
                        <a:pt x="10068" y="2944"/>
                      </a:lnTo>
                      <a:lnTo>
                        <a:pt x="10026" y="2944"/>
                      </a:lnTo>
                      <a:lnTo>
                        <a:pt x="10026" y="2816"/>
                      </a:lnTo>
                      <a:close/>
                      <a:moveTo>
                        <a:pt x="10580" y="3114"/>
                      </a:moveTo>
                      <a:lnTo>
                        <a:pt x="10580" y="3285"/>
                      </a:lnTo>
                      <a:lnTo>
                        <a:pt x="10495" y="3285"/>
                      </a:lnTo>
                      <a:lnTo>
                        <a:pt x="10495" y="3114"/>
                      </a:lnTo>
                      <a:close/>
                      <a:moveTo>
                        <a:pt x="29906" y="4181"/>
                      </a:moveTo>
                      <a:lnTo>
                        <a:pt x="29906" y="4223"/>
                      </a:lnTo>
                      <a:lnTo>
                        <a:pt x="29735" y="4223"/>
                      </a:lnTo>
                      <a:lnTo>
                        <a:pt x="29735" y="4181"/>
                      </a:lnTo>
                      <a:close/>
                      <a:moveTo>
                        <a:pt x="29351" y="4266"/>
                      </a:moveTo>
                      <a:lnTo>
                        <a:pt x="29351" y="4437"/>
                      </a:lnTo>
                      <a:lnTo>
                        <a:pt x="29266" y="4437"/>
                      </a:lnTo>
                      <a:lnTo>
                        <a:pt x="29266" y="4266"/>
                      </a:lnTo>
                      <a:close/>
                      <a:moveTo>
                        <a:pt x="31313" y="5759"/>
                      </a:moveTo>
                      <a:cubicBezTo>
                        <a:pt x="31313" y="5802"/>
                        <a:pt x="31356" y="5802"/>
                        <a:pt x="31356" y="5845"/>
                      </a:cubicBezTo>
                      <a:cubicBezTo>
                        <a:pt x="31313" y="5887"/>
                        <a:pt x="31271" y="5887"/>
                        <a:pt x="31228" y="5930"/>
                      </a:cubicBezTo>
                      <a:cubicBezTo>
                        <a:pt x="31228" y="5845"/>
                        <a:pt x="31271" y="5802"/>
                        <a:pt x="31313" y="5759"/>
                      </a:cubicBezTo>
                      <a:close/>
                      <a:moveTo>
                        <a:pt x="6186" y="6143"/>
                      </a:moveTo>
                      <a:lnTo>
                        <a:pt x="6186" y="6186"/>
                      </a:lnTo>
                      <a:lnTo>
                        <a:pt x="6016" y="6186"/>
                      </a:lnTo>
                      <a:lnTo>
                        <a:pt x="6016" y="6143"/>
                      </a:lnTo>
                      <a:close/>
                      <a:moveTo>
                        <a:pt x="30546" y="6143"/>
                      </a:moveTo>
                      <a:lnTo>
                        <a:pt x="30546" y="6186"/>
                      </a:lnTo>
                      <a:lnTo>
                        <a:pt x="30375" y="6186"/>
                      </a:lnTo>
                      <a:lnTo>
                        <a:pt x="30375" y="6143"/>
                      </a:lnTo>
                      <a:close/>
                      <a:moveTo>
                        <a:pt x="31185" y="5931"/>
                      </a:moveTo>
                      <a:cubicBezTo>
                        <a:pt x="31185" y="6016"/>
                        <a:pt x="31185" y="6101"/>
                        <a:pt x="31185" y="6229"/>
                      </a:cubicBezTo>
                      <a:cubicBezTo>
                        <a:pt x="31143" y="6229"/>
                        <a:pt x="31143" y="6271"/>
                        <a:pt x="31100" y="6271"/>
                      </a:cubicBezTo>
                      <a:cubicBezTo>
                        <a:pt x="31057" y="6186"/>
                        <a:pt x="31015" y="6058"/>
                        <a:pt x="30972" y="5973"/>
                      </a:cubicBezTo>
                      <a:cubicBezTo>
                        <a:pt x="30972" y="5973"/>
                        <a:pt x="31073" y="5939"/>
                        <a:pt x="31185" y="5931"/>
                      </a:cubicBezTo>
                      <a:close/>
                      <a:moveTo>
                        <a:pt x="32209" y="6484"/>
                      </a:moveTo>
                      <a:lnTo>
                        <a:pt x="32209" y="6527"/>
                      </a:lnTo>
                      <a:lnTo>
                        <a:pt x="32039" y="6527"/>
                      </a:lnTo>
                      <a:lnTo>
                        <a:pt x="32039" y="6484"/>
                      </a:lnTo>
                      <a:close/>
                      <a:moveTo>
                        <a:pt x="5205" y="7466"/>
                      </a:moveTo>
                      <a:lnTo>
                        <a:pt x="5205" y="7508"/>
                      </a:lnTo>
                      <a:lnTo>
                        <a:pt x="5034" y="7508"/>
                      </a:lnTo>
                      <a:lnTo>
                        <a:pt x="5034" y="7466"/>
                      </a:lnTo>
                      <a:close/>
                      <a:moveTo>
                        <a:pt x="4693" y="7807"/>
                      </a:moveTo>
                      <a:lnTo>
                        <a:pt x="4693" y="7850"/>
                      </a:lnTo>
                      <a:lnTo>
                        <a:pt x="4522" y="7850"/>
                      </a:lnTo>
                      <a:lnTo>
                        <a:pt x="4522" y="7807"/>
                      </a:lnTo>
                      <a:close/>
                      <a:moveTo>
                        <a:pt x="24061" y="8063"/>
                      </a:moveTo>
                      <a:lnTo>
                        <a:pt x="24061" y="8234"/>
                      </a:lnTo>
                      <a:lnTo>
                        <a:pt x="24018" y="8234"/>
                      </a:lnTo>
                      <a:lnTo>
                        <a:pt x="24018" y="8063"/>
                      </a:lnTo>
                      <a:close/>
                      <a:moveTo>
                        <a:pt x="32636" y="8575"/>
                      </a:moveTo>
                      <a:lnTo>
                        <a:pt x="32636" y="8745"/>
                      </a:lnTo>
                      <a:lnTo>
                        <a:pt x="32593" y="8745"/>
                      </a:lnTo>
                      <a:lnTo>
                        <a:pt x="32593" y="8575"/>
                      </a:lnTo>
                      <a:close/>
                      <a:moveTo>
                        <a:pt x="4096" y="8916"/>
                      </a:moveTo>
                      <a:cubicBezTo>
                        <a:pt x="4053" y="9001"/>
                        <a:pt x="3968" y="9087"/>
                        <a:pt x="3883" y="9129"/>
                      </a:cubicBezTo>
                      <a:cubicBezTo>
                        <a:pt x="3883" y="9129"/>
                        <a:pt x="3883" y="9044"/>
                        <a:pt x="3840" y="8916"/>
                      </a:cubicBezTo>
                      <a:close/>
                      <a:moveTo>
                        <a:pt x="34129" y="10068"/>
                      </a:moveTo>
                      <a:cubicBezTo>
                        <a:pt x="34129" y="10111"/>
                        <a:pt x="34129" y="10111"/>
                        <a:pt x="34129" y="10153"/>
                      </a:cubicBezTo>
                      <a:cubicBezTo>
                        <a:pt x="34044" y="10153"/>
                        <a:pt x="33958" y="10196"/>
                        <a:pt x="33873" y="10196"/>
                      </a:cubicBezTo>
                      <a:cubicBezTo>
                        <a:pt x="33873" y="10153"/>
                        <a:pt x="33873" y="10111"/>
                        <a:pt x="33873" y="10068"/>
                      </a:cubicBezTo>
                      <a:close/>
                      <a:moveTo>
                        <a:pt x="34428" y="10239"/>
                      </a:moveTo>
                      <a:cubicBezTo>
                        <a:pt x="34470" y="10324"/>
                        <a:pt x="34470" y="10409"/>
                        <a:pt x="34513" y="10495"/>
                      </a:cubicBezTo>
                      <a:lnTo>
                        <a:pt x="34342" y="10495"/>
                      </a:lnTo>
                      <a:lnTo>
                        <a:pt x="34342" y="10239"/>
                      </a:lnTo>
                      <a:close/>
                      <a:moveTo>
                        <a:pt x="35665" y="13054"/>
                      </a:moveTo>
                      <a:lnTo>
                        <a:pt x="35665" y="13140"/>
                      </a:lnTo>
                      <a:lnTo>
                        <a:pt x="35324" y="13140"/>
                      </a:lnTo>
                      <a:lnTo>
                        <a:pt x="35324" y="13054"/>
                      </a:lnTo>
                      <a:close/>
                      <a:moveTo>
                        <a:pt x="2048" y="13225"/>
                      </a:moveTo>
                      <a:lnTo>
                        <a:pt x="2048" y="13268"/>
                      </a:lnTo>
                      <a:lnTo>
                        <a:pt x="1877" y="13268"/>
                      </a:lnTo>
                      <a:lnTo>
                        <a:pt x="1877" y="13225"/>
                      </a:lnTo>
                      <a:close/>
                      <a:moveTo>
                        <a:pt x="36390" y="15486"/>
                      </a:moveTo>
                      <a:lnTo>
                        <a:pt x="36475" y="15529"/>
                      </a:lnTo>
                      <a:cubicBezTo>
                        <a:pt x="36390" y="15571"/>
                        <a:pt x="36347" y="15614"/>
                        <a:pt x="36305" y="15657"/>
                      </a:cubicBezTo>
                      <a:cubicBezTo>
                        <a:pt x="36347" y="15571"/>
                        <a:pt x="36347" y="15529"/>
                        <a:pt x="36390" y="15486"/>
                      </a:cubicBezTo>
                      <a:close/>
                      <a:moveTo>
                        <a:pt x="36305" y="15614"/>
                      </a:moveTo>
                      <a:cubicBezTo>
                        <a:pt x="36305" y="15699"/>
                        <a:pt x="36262" y="15742"/>
                        <a:pt x="36219" y="15785"/>
                      </a:cubicBezTo>
                      <a:cubicBezTo>
                        <a:pt x="36177" y="15785"/>
                        <a:pt x="36177" y="15742"/>
                        <a:pt x="36177" y="15742"/>
                      </a:cubicBezTo>
                      <a:cubicBezTo>
                        <a:pt x="36219" y="15699"/>
                        <a:pt x="36262" y="15657"/>
                        <a:pt x="36305" y="15614"/>
                      </a:cubicBezTo>
                      <a:close/>
                      <a:moveTo>
                        <a:pt x="1067" y="16510"/>
                      </a:moveTo>
                      <a:lnTo>
                        <a:pt x="1067" y="16552"/>
                      </a:lnTo>
                      <a:lnTo>
                        <a:pt x="896" y="16552"/>
                      </a:lnTo>
                      <a:lnTo>
                        <a:pt x="896" y="16510"/>
                      </a:lnTo>
                      <a:close/>
                      <a:moveTo>
                        <a:pt x="36646" y="17022"/>
                      </a:moveTo>
                      <a:lnTo>
                        <a:pt x="36646" y="17064"/>
                      </a:lnTo>
                      <a:lnTo>
                        <a:pt x="36475" y="17064"/>
                      </a:lnTo>
                      <a:lnTo>
                        <a:pt x="36475" y="17022"/>
                      </a:lnTo>
                      <a:close/>
                      <a:moveTo>
                        <a:pt x="36817" y="18302"/>
                      </a:moveTo>
                      <a:lnTo>
                        <a:pt x="36817" y="18387"/>
                      </a:lnTo>
                      <a:lnTo>
                        <a:pt x="36475" y="18387"/>
                      </a:lnTo>
                      <a:lnTo>
                        <a:pt x="36475" y="18302"/>
                      </a:lnTo>
                      <a:close/>
                      <a:moveTo>
                        <a:pt x="36817" y="18643"/>
                      </a:moveTo>
                      <a:lnTo>
                        <a:pt x="36817" y="18728"/>
                      </a:lnTo>
                      <a:lnTo>
                        <a:pt x="36646" y="18728"/>
                      </a:lnTo>
                      <a:lnTo>
                        <a:pt x="36646" y="18643"/>
                      </a:lnTo>
                      <a:close/>
                      <a:moveTo>
                        <a:pt x="36433" y="18771"/>
                      </a:moveTo>
                      <a:lnTo>
                        <a:pt x="36433" y="18941"/>
                      </a:lnTo>
                      <a:lnTo>
                        <a:pt x="36347" y="18941"/>
                      </a:lnTo>
                      <a:lnTo>
                        <a:pt x="36347" y="18771"/>
                      </a:lnTo>
                      <a:close/>
                      <a:moveTo>
                        <a:pt x="726" y="19795"/>
                      </a:moveTo>
                      <a:lnTo>
                        <a:pt x="726" y="19880"/>
                      </a:lnTo>
                      <a:lnTo>
                        <a:pt x="598" y="19880"/>
                      </a:lnTo>
                      <a:lnTo>
                        <a:pt x="598" y="19795"/>
                      </a:lnTo>
                      <a:close/>
                      <a:moveTo>
                        <a:pt x="36731" y="20904"/>
                      </a:moveTo>
                      <a:lnTo>
                        <a:pt x="36731" y="21074"/>
                      </a:lnTo>
                      <a:lnTo>
                        <a:pt x="36689" y="21074"/>
                      </a:lnTo>
                      <a:lnTo>
                        <a:pt x="36689" y="20904"/>
                      </a:lnTo>
                      <a:close/>
                      <a:moveTo>
                        <a:pt x="36603" y="21714"/>
                      </a:moveTo>
                      <a:lnTo>
                        <a:pt x="36603" y="22056"/>
                      </a:lnTo>
                      <a:lnTo>
                        <a:pt x="36518" y="22056"/>
                      </a:lnTo>
                      <a:lnTo>
                        <a:pt x="36518" y="21714"/>
                      </a:lnTo>
                      <a:close/>
                      <a:moveTo>
                        <a:pt x="683" y="23037"/>
                      </a:moveTo>
                      <a:lnTo>
                        <a:pt x="683" y="23208"/>
                      </a:lnTo>
                      <a:lnTo>
                        <a:pt x="640" y="23208"/>
                      </a:lnTo>
                      <a:lnTo>
                        <a:pt x="640" y="23037"/>
                      </a:lnTo>
                      <a:close/>
                      <a:moveTo>
                        <a:pt x="36262" y="25042"/>
                      </a:moveTo>
                      <a:lnTo>
                        <a:pt x="36262" y="25170"/>
                      </a:lnTo>
                      <a:lnTo>
                        <a:pt x="36177" y="25170"/>
                      </a:lnTo>
                      <a:lnTo>
                        <a:pt x="36177" y="25042"/>
                      </a:lnTo>
                      <a:close/>
                      <a:moveTo>
                        <a:pt x="35921" y="25810"/>
                      </a:moveTo>
                      <a:cubicBezTo>
                        <a:pt x="35963" y="25938"/>
                        <a:pt x="36006" y="26066"/>
                        <a:pt x="36006" y="26151"/>
                      </a:cubicBezTo>
                      <a:lnTo>
                        <a:pt x="35835" y="26151"/>
                      </a:lnTo>
                      <a:lnTo>
                        <a:pt x="35835" y="25895"/>
                      </a:lnTo>
                      <a:cubicBezTo>
                        <a:pt x="35878" y="25852"/>
                        <a:pt x="35878" y="25852"/>
                        <a:pt x="35921" y="25810"/>
                      </a:cubicBezTo>
                      <a:close/>
                      <a:moveTo>
                        <a:pt x="35494" y="26706"/>
                      </a:moveTo>
                      <a:lnTo>
                        <a:pt x="35494" y="26791"/>
                      </a:lnTo>
                      <a:lnTo>
                        <a:pt x="35324" y="26791"/>
                      </a:lnTo>
                      <a:lnTo>
                        <a:pt x="35324" y="26706"/>
                      </a:lnTo>
                      <a:close/>
                      <a:moveTo>
                        <a:pt x="35665" y="27218"/>
                      </a:moveTo>
                      <a:lnTo>
                        <a:pt x="35665" y="27260"/>
                      </a:lnTo>
                      <a:lnTo>
                        <a:pt x="35494" y="27260"/>
                      </a:lnTo>
                      <a:lnTo>
                        <a:pt x="35494" y="27218"/>
                      </a:lnTo>
                      <a:close/>
                      <a:moveTo>
                        <a:pt x="1579" y="27388"/>
                      </a:moveTo>
                      <a:lnTo>
                        <a:pt x="1579" y="27431"/>
                      </a:lnTo>
                      <a:lnTo>
                        <a:pt x="1408" y="27431"/>
                      </a:lnTo>
                      <a:lnTo>
                        <a:pt x="1408" y="27388"/>
                      </a:lnTo>
                      <a:close/>
                      <a:moveTo>
                        <a:pt x="1494" y="27815"/>
                      </a:moveTo>
                      <a:lnTo>
                        <a:pt x="1494" y="27986"/>
                      </a:lnTo>
                      <a:lnTo>
                        <a:pt x="1451" y="27986"/>
                      </a:lnTo>
                      <a:lnTo>
                        <a:pt x="1451" y="27815"/>
                      </a:lnTo>
                      <a:close/>
                      <a:moveTo>
                        <a:pt x="1579" y="28199"/>
                      </a:moveTo>
                      <a:lnTo>
                        <a:pt x="1579" y="28241"/>
                      </a:lnTo>
                      <a:lnTo>
                        <a:pt x="1408" y="28241"/>
                      </a:lnTo>
                      <a:lnTo>
                        <a:pt x="1408" y="28199"/>
                      </a:lnTo>
                      <a:close/>
                      <a:moveTo>
                        <a:pt x="34677" y="29762"/>
                      </a:moveTo>
                      <a:lnTo>
                        <a:pt x="34677" y="29762"/>
                      </a:lnTo>
                      <a:cubicBezTo>
                        <a:pt x="34663" y="29772"/>
                        <a:pt x="34650" y="29782"/>
                        <a:pt x="34636" y="29792"/>
                      </a:cubicBezTo>
                      <a:lnTo>
                        <a:pt x="34636" y="29792"/>
                      </a:lnTo>
                      <a:cubicBezTo>
                        <a:pt x="34650" y="29784"/>
                        <a:pt x="34667" y="29777"/>
                        <a:pt x="34684" y="29777"/>
                      </a:cubicBezTo>
                      <a:cubicBezTo>
                        <a:pt x="34681" y="29772"/>
                        <a:pt x="34679" y="29767"/>
                        <a:pt x="34677" y="29762"/>
                      </a:cubicBezTo>
                      <a:close/>
                      <a:moveTo>
                        <a:pt x="34636" y="29792"/>
                      </a:moveTo>
                      <a:cubicBezTo>
                        <a:pt x="34614" y="29804"/>
                        <a:pt x="34598" y="29820"/>
                        <a:pt x="34598" y="29820"/>
                      </a:cubicBezTo>
                      <a:cubicBezTo>
                        <a:pt x="34611" y="29810"/>
                        <a:pt x="34624" y="29801"/>
                        <a:pt x="34636" y="29792"/>
                      </a:cubicBezTo>
                      <a:close/>
                      <a:moveTo>
                        <a:pt x="22312" y="30673"/>
                      </a:moveTo>
                      <a:lnTo>
                        <a:pt x="22312" y="30716"/>
                      </a:lnTo>
                      <a:lnTo>
                        <a:pt x="22141" y="30716"/>
                      </a:lnTo>
                      <a:lnTo>
                        <a:pt x="22141" y="30673"/>
                      </a:lnTo>
                      <a:close/>
                      <a:moveTo>
                        <a:pt x="32465" y="31270"/>
                      </a:moveTo>
                      <a:lnTo>
                        <a:pt x="32465" y="31441"/>
                      </a:lnTo>
                      <a:lnTo>
                        <a:pt x="32423" y="31441"/>
                      </a:lnTo>
                      <a:lnTo>
                        <a:pt x="32423" y="31270"/>
                      </a:lnTo>
                      <a:close/>
                      <a:moveTo>
                        <a:pt x="33391" y="31287"/>
                      </a:moveTo>
                      <a:cubicBezTo>
                        <a:pt x="33514" y="31287"/>
                        <a:pt x="33553" y="31356"/>
                        <a:pt x="33404" y="31654"/>
                      </a:cubicBezTo>
                      <a:cubicBezTo>
                        <a:pt x="33318" y="31526"/>
                        <a:pt x="33276" y="31441"/>
                        <a:pt x="33190" y="31313"/>
                      </a:cubicBezTo>
                      <a:cubicBezTo>
                        <a:pt x="33268" y="31300"/>
                        <a:pt x="33337" y="31287"/>
                        <a:pt x="33391" y="31287"/>
                      </a:cubicBezTo>
                      <a:close/>
                      <a:moveTo>
                        <a:pt x="3200" y="31996"/>
                      </a:moveTo>
                      <a:lnTo>
                        <a:pt x="3200" y="32038"/>
                      </a:lnTo>
                      <a:lnTo>
                        <a:pt x="3029" y="32038"/>
                      </a:lnTo>
                      <a:lnTo>
                        <a:pt x="3029" y="31996"/>
                      </a:lnTo>
                      <a:close/>
                      <a:moveTo>
                        <a:pt x="24616" y="32977"/>
                      </a:moveTo>
                      <a:lnTo>
                        <a:pt x="24616" y="33020"/>
                      </a:lnTo>
                      <a:lnTo>
                        <a:pt x="24445" y="33020"/>
                      </a:lnTo>
                      <a:lnTo>
                        <a:pt x="24445" y="32977"/>
                      </a:lnTo>
                      <a:close/>
                      <a:moveTo>
                        <a:pt x="13695" y="33915"/>
                      </a:moveTo>
                      <a:lnTo>
                        <a:pt x="13695" y="34086"/>
                      </a:lnTo>
                      <a:lnTo>
                        <a:pt x="13652" y="34086"/>
                      </a:lnTo>
                      <a:lnTo>
                        <a:pt x="13652" y="33915"/>
                      </a:lnTo>
                      <a:close/>
                      <a:moveTo>
                        <a:pt x="30503" y="34555"/>
                      </a:moveTo>
                      <a:lnTo>
                        <a:pt x="30503" y="34726"/>
                      </a:lnTo>
                      <a:lnTo>
                        <a:pt x="30418" y="34726"/>
                      </a:lnTo>
                      <a:lnTo>
                        <a:pt x="30418" y="34555"/>
                      </a:lnTo>
                      <a:close/>
                      <a:moveTo>
                        <a:pt x="6997" y="35281"/>
                      </a:moveTo>
                      <a:lnTo>
                        <a:pt x="6997" y="35323"/>
                      </a:lnTo>
                      <a:lnTo>
                        <a:pt x="6826" y="35323"/>
                      </a:lnTo>
                      <a:lnTo>
                        <a:pt x="6826" y="35281"/>
                      </a:lnTo>
                      <a:close/>
                      <a:moveTo>
                        <a:pt x="29778" y="35238"/>
                      </a:moveTo>
                      <a:cubicBezTo>
                        <a:pt x="29820" y="35281"/>
                        <a:pt x="29863" y="35323"/>
                        <a:pt x="29906" y="35366"/>
                      </a:cubicBezTo>
                      <a:cubicBezTo>
                        <a:pt x="29820" y="35366"/>
                        <a:pt x="29778" y="35323"/>
                        <a:pt x="29735" y="35281"/>
                      </a:cubicBezTo>
                      <a:cubicBezTo>
                        <a:pt x="29735" y="35281"/>
                        <a:pt x="29778" y="35281"/>
                        <a:pt x="29778" y="35238"/>
                      </a:cubicBezTo>
                      <a:close/>
                      <a:moveTo>
                        <a:pt x="6186" y="35451"/>
                      </a:moveTo>
                      <a:lnTo>
                        <a:pt x="6186" y="35494"/>
                      </a:lnTo>
                      <a:lnTo>
                        <a:pt x="6016" y="35494"/>
                      </a:lnTo>
                      <a:lnTo>
                        <a:pt x="6016" y="35451"/>
                      </a:lnTo>
                      <a:close/>
                      <a:moveTo>
                        <a:pt x="29863" y="35409"/>
                      </a:moveTo>
                      <a:cubicBezTo>
                        <a:pt x="29948" y="35409"/>
                        <a:pt x="29991" y="35451"/>
                        <a:pt x="30034" y="35494"/>
                      </a:cubicBezTo>
                      <a:cubicBezTo>
                        <a:pt x="30034" y="35494"/>
                        <a:pt x="29991" y="35536"/>
                        <a:pt x="29991" y="35536"/>
                      </a:cubicBezTo>
                      <a:cubicBezTo>
                        <a:pt x="29948" y="35494"/>
                        <a:pt x="29906" y="35451"/>
                        <a:pt x="29863" y="35409"/>
                      </a:cubicBezTo>
                      <a:close/>
                      <a:moveTo>
                        <a:pt x="29709" y="35747"/>
                      </a:moveTo>
                      <a:lnTo>
                        <a:pt x="29709" y="35747"/>
                      </a:lnTo>
                      <a:cubicBezTo>
                        <a:pt x="29704" y="35748"/>
                        <a:pt x="29698" y="35749"/>
                        <a:pt x="29692" y="35750"/>
                      </a:cubicBezTo>
                      <a:cubicBezTo>
                        <a:pt x="29699" y="35750"/>
                        <a:pt x="29705" y="35749"/>
                        <a:pt x="29709" y="35747"/>
                      </a:cubicBezTo>
                      <a:close/>
                      <a:moveTo>
                        <a:pt x="28540" y="35579"/>
                      </a:moveTo>
                      <a:cubicBezTo>
                        <a:pt x="28540" y="35792"/>
                        <a:pt x="28540" y="35963"/>
                        <a:pt x="28583" y="36176"/>
                      </a:cubicBezTo>
                      <a:lnTo>
                        <a:pt x="28412" y="36176"/>
                      </a:lnTo>
                      <a:lnTo>
                        <a:pt x="28412" y="35579"/>
                      </a:lnTo>
                      <a:close/>
                      <a:moveTo>
                        <a:pt x="27858" y="36048"/>
                      </a:moveTo>
                      <a:lnTo>
                        <a:pt x="27858" y="36219"/>
                      </a:lnTo>
                      <a:lnTo>
                        <a:pt x="27815" y="36219"/>
                      </a:lnTo>
                      <a:lnTo>
                        <a:pt x="27815" y="36048"/>
                      </a:lnTo>
                      <a:close/>
                      <a:moveTo>
                        <a:pt x="8959" y="37243"/>
                      </a:moveTo>
                      <a:lnTo>
                        <a:pt x="8959" y="37328"/>
                      </a:lnTo>
                      <a:lnTo>
                        <a:pt x="8831" y="37328"/>
                      </a:lnTo>
                      <a:lnTo>
                        <a:pt x="8831" y="37243"/>
                      </a:lnTo>
                      <a:close/>
                      <a:moveTo>
                        <a:pt x="12585" y="37755"/>
                      </a:moveTo>
                      <a:lnTo>
                        <a:pt x="12585" y="37798"/>
                      </a:lnTo>
                      <a:lnTo>
                        <a:pt x="12415" y="37798"/>
                      </a:lnTo>
                      <a:lnTo>
                        <a:pt x="12415" y="37755"/>
                      </a:lnTo>
                      <a:close/>
                      <a:moveTo>
                        <a:pt x="12415" y="38395"/>
                      </a:moveTo>
                      <a:lnTo>
                        <a:pt x="12415" y="38480"/>
                      </a:lnTo>
                      <a:lnTo>
                        <a:pt x="12287" y="38480"/>
                      </a:lnTo>
                      <a:lnTo>
                        <a:pt x="12287" y="38395"/>
                      </a:lnTo>
                      <a:close/>
                      <a:moveTo>
                        <a:pt x="23421" y="38352"/>
                      </a:moveTo>
                      <a:lnTo>
                        <a:pt x="23421" y="38523"/>
                      </a:lnTo>
                      <a:lnTo>
                        <a:pt x="23336" y="38523"/>
                      </a:lnTo>
                      <a:lnTo>
                        <a:pt x="23336" y="38352"/>
                      </a:lnTo>
                      <a:close/>
                      <a:moveTo>
                        <a:pt x="21928" y="38523"/>
                      </a:moveTo>
                      <a:lnTo>
                        <a:pt x="21928" y="38693"/>
                      </a:lnTo>
                      <a:lnTo>
                        <a:pt x="21885" y="38693"/>
                      </a:lnTo>
                      <a:lnTo>
                        <a:pt x="21885" y="38523"/>
                      </a:lnTo>
                      <a:close/>
                      <a:moveTo>
                        <a:pt x="18131" y="0"/>
                      </a:moveTo>
                      <a:cubicBezTo>
                        <a:pt x="17875" y="43"/>
                        <a:pt x="17619" y="128"/>
                        <a:pt x="17363" y="171"/>
                      </a:cubicBezTo>
                      <a:cubicBezTo>
                        <a:pt x="17321" y="213"/>
                        <a:pt x="17278" y="256"/>
                        <a:pt x="17278" y="299"/>
                      </a:cubicBezTo>
                      <a:cubicBezTo>
                        <a:pt x="17235" y="256"/>
                        <a:pt x="17235" y="213"/>
                        <a:pt x="17193" y="171"/>
                      </a:cubicBezTo>
                      <a:cubicBezTo>
                        <a:pt x="17165" y="167"/>
                        <a:pt x="17138" y="165"/>
                        <a:pt x="17110" y="165"/>
                      </a:cubicBezTo>
                      <a:cubicBezTo>
                        <a:pt x="16860" y="165"/>
                        <a:pt x="16590" y="304"/>
                        <a:pt x="16369" y="304"/>
                      </a:cubicBezTo>
                      <a:cubicBezTo>
                        <a:pt x="16345" y="304"/>
                        <a:pt x="16320" y="303"/>
                        <a:pt x="16297" y="299"/>
                      </a:cubicBezTo>
                      <a:cubicBezTo>
                        <a:pt x="16238" y="284"/>
                        <a:pt x="16182" y="278"/>
                        <a:pt x="16127" y="278"/>
                      </a:cubicBezTo>
                      <a:cubicBezTo>
                        <a:pt x="15921" y="278"/>
                        <a:pt x="15746" y="362"/>
                        <a:pt x="15577" y="362"/>
                      </a:cubicBezTo>
                      <a:cubicBezTo>
                        <a:pt x="15532" y="362"/>
                        <a:pt x="15488" y="356"/>
                        <a:pt x="15444" y="341"/>
                      </a:cubicBezTo>
                      <a:cubicBezTo>
                        <a:pt x="15401" y="512"/>
                        <a:pt x="15358" y="555"/>
                        <a:pt x="15358" y="725"/>
                      </a:cubicBezTo>
                      <a:cubicBezTo>
                        <a:pt x="15230" y="555"/>
                        <a:pt x="15102" y="427"/>
                        <a:pt x="15060" y="341"/>
                      </a:cubicBezTo>
                      <a:cubicBezTo>
                        <a:pt x="14804" y="427"/>
                        <a:pt x="14633" y="512"/>
                        <a:pt x="14420" y="555"/>
                      </a:cubicBezTo>
                      <a:cubicBezTo>
                        <a:pt x="14420" y="725"/>
                        <a:pt x="14377" y="853"/>
                        <a:pt x="14334" y="1152"/>
                      </a:cubicBezTo>
                      <a:lnTo>
                        <a:pt x="14334" y="1323"/>
                      </a:lnTo>
                      <a:lnTo>
                        <a:pt x="14292" y="1323"/>
                      </a:lnTo>
                      <a:lnTo>
                        <a:pt x="14292" y="1152"/>
                      </a:lnTo>
                      <a:lnTo>
                        <a:pt x="14334" y="1152"/>
                      </a:lnTo>
                      <a:cubicBezTo>
                        <a:pt x="14164" y="896"/>
                        <a:pt x="14078" y="811"/>
                        <a:pt x="14036" y="725"/>
                      </a:cubicBezTo>
                      <a:cubicBezTo>
                        <a:pt x="13865" y="853"/>
                        <a:pt x="13737" y="1024"/>
                        <a:pt x="13567" y="1195"/>
                      </a:cubicBezTo>
                      <a:cubicBezTo>
                        <a:pt x="13439" y="1109"/>
                        <a:pt x="13396" y="1024"/>
                        <a:pt x="13311" y="939"/>
                      </a:cubicBezTo>
                      <a:cubicBezTo>
                        <a:pt x="12841" y="1195"/>
                        <a:pt x="12372" y="1536"/>
                        <a:pt x="11817" y="1536"/>
                      </a:cubicBezTo>
                      <a:cubicBezTo>
                        <a:pt x="10794" y="2048"/>
                        <a:pt x="9684" y="2517"/>
                        <a:pt x="8917" y="3456"/>
                      </a:cubicBezTo>
                      <a:cubicBezTo>
                        <a:pt x="8789" y="3456"/>
                        <a:pt x="8661" y="3456"/>
                        <a:pt x="8490" y="3498"/>
                      </a:cubicBezTo>
                      <a:cubicBezTo>
                        <a:pt x="8362" y="3712"/>
                        <a:pt x="8234" y="3967"/>
                        <a:pt x="8106" y="4181"/>
                      </a:cubicBezTo>
                      <a:cubicBezTo>
                        <a:pt x="7935" y="4309"/>
                        <a:pt x="7807" y="4437"/>
                        <a:pt x="7679" y="4522"/>
                      </a:cubicBezTo>
                      <a:cubicBezTo>
                        <a:pt x="7509" y="4607"/>
                        <a:pt x="7338" y="4607"/>
                        <a:pt x="7125" y="4693"/>
                      </a:cubicBezTo>
                      <a:lnTo>
                        <a:pt x="7125" y="5077"/>
                      </a:lnTo>
                      <a:cubicBezTo>
                        <a:pt x="6954" y="5119"/>
                        <a:pt x="6826" y="5119"/>
                        <a:pt x="6783" y="5119"/>
                      </a:cubicBezTo>
                      <a:cubicBezTo>
                        <a:pt x="6357" y="5418"/>
                        <a:pt x="6144" y="5845"/>
                        <a:pt x="5674" y="6015"/>
                      </a:cubicBezTo>
                      <a:lnTo>
                        <a:pt x="5674" y="6356"/>
                      </a:lnTo>
                      <a:cubicBezTo>
                        <a:pt x="5205" y="6655"/>
                        <a:pt x="4778" y="7039"/>
                        <a:pt x="4650" y="7551"/>
                      </a:cubicBezTo>
                      <a:cubicBezTo>
                        <a:pt x="4522" y="7594"/>
                        <a:pt x="4437" y="7594"/>
                        <a:pt x="4352" y="7636"/>
                      </a:cubicBezTo>
                      <a:lnTo>
                        <a:pt x="4352" y="8020"/>
                      </a:lnTo>
                      <a:cubicBezTo>
                        <a:pt x="4224" y="8063"/>
                        <a:pt x="4181" y="8063"/>
                        <a:pt x="4053" y="8106"/>
                      </a:cubicBezTo>
                      <a:lnTo>
                        <a:pt x="4053" y="8660"/>
                      </a:lnTo>
                      <a:cubicBezTo>
                        <a:pt x="3413" y="8831"/>
                        <a:pt x="3413" y="9343"/>
                        <a:pt x="3328" y="9897"/>
                      </a:cubicBezTo>
                      <a:cubicBezTo>
                        <a:pt x="3200" y="9983"/>
                        <a:pt x="3029" y="10153"/>
                        <a:pt x="2944" y="10239"/>
                      </a:cubicBezTo>
                      <a:cubicBezTo>
                        <a:pt x="2987" y="10409"/>
                        <a:pt x="2987" y="10537"/>
                        <a:pt x="3072" y="10793"/>
                      </a:cubicBezTo>
                      <a:cubicBezTo>
                        <a:pt x="2901" y="10623"/>
                        <a:pt x="2859" y="10580"/>
                        <a:pt x="2816" y="10537"/>
                      </a:cubicBezTo>
                      <a:cubicBezTo>
                        <a:pt x="2517" y="11049"/>
                        <a:pt x="2347" y="11561"/>
                        <a:pt x="2389" y="12158"/>
                      </a:cubicBezTo>
                      <a:cubicBezTo>
                        <a:pt x="2261" y="12158"/>
                        <a:pt x="2176" y="12201"/>
                        <a:pt x="2133" y="12201"/>
                      </a:cubicBezTo>
                      <a:cubicBezTo>
                        <a:pt x="2048" y="12500"/>
                        <a:pt x="1920" y="12756"/>
                        <a:pt x="1835" y="13012"/>
                      </a:cubicBezTo>
                      <a:cubicBezTo>
                        <a:pt x="1749" y="13140"/>
                        <a:pt x="1622" y="13310"/>
                        <a:pt x="1622" y="13438"/>
                      </a:cubicBezTo>
                      <a:cubicBezTo>
                        <a:pt x="1494" y="14121"/>
                        <a:pt x="1494" y="14121"/>
                        <a:pt x="1280" y="14419"/>
                      </a:cubicBezTo>
                      <a:cubicBezTo>
                        <a:pt x="1323" y="14462"/>
                        <a:pt x="1366" y="14547"/>
                        <a:pt x="1408" y="14590"/>
                      </a:cubicBezTo>
                      <a:cubicBezTo>
                        <a:pt x="1280" y="14675"/>
                        <a:pt x="1195" y="14803"/>
                        <a:pt x="1024" y="14931"/>
                      </a:cubicBezTo>
                      <a:cubicBezTo>
                        <a:pt x="1110" y="15187"/>
                        <a:pt x="1152" y="15443"/>
                        <a:pt x="1238" y="15742"/>
                      </a:cubicBezTo>
                      <a:cubicBezTo>
                        <a:pt x="854" y="16083"/>
                        <a:pt x="555" y="16510"/>
                        <a:pt x="854" y="17064"/>
                      </a:cubicBezTo>
                      <a:cubicBezTo>
                        <a:pt x="640" y="17491"/>
                        <a:pt x="640" y="17576"/>
                        <a:pt x="555" y="18472"/>
                      </a:cubicBezTo>
                      <a:cubicBezTo>
                        <a:pt x="555" y="18728"/>
                        <a:pt x="470" y="18984"/>
                        <a:pt x="427" y="19240"/>
                      </a:cubicBezTo>
                      <a:cubicBezTo>
                        <a:pt x="342" y="19539"/>
                        <a:pt x="555" y="19923"/>
                        <a:pt x="256" y="20179"/>
                      </a:cubicBezTo>
                      <a:cubicBezTo>
                        <a:pt x="555" y="20349"/>
                        <a:pt x="128" y="20563"/>
                        <a:pt x="256" y="20776"/>
                      </a:cubicBezTo>
                      <a:cubicBezTo>
                        <a:pt x="342" y="20989"/>
                        <a:pt x="128" y="21245"/>
                        <a:pt x="384" y="21458"/>
                      </a:cubicBezTo>
                      <a:cubicBezTo>
                        <a:pt x="214" y="21757"/>
                        <a:pt x="640" y="22184"/>
                        <a:pt x="256" y="22482"/>
                      </a:cubicBezTo>
                      <a:cubicBezTo>
                        <a:pt x="512" y="22738"/>
                        <a:pt x="0" y="23165"/>
                        <a:pt x="384" y="23421"/>
                      </a:cubicBezTo>
                      <a:cubicBezTo>
                        <a:pt x="214" y="23719"/>
                        <a:pt x="470" y="23975"/>
                        <a:pt x="427" y="24274"/>
                      </a:cubicBezTo>
                      <a:cubicBezTo>
                        <a:pt x="384" y="24573"/>
                        <a:pt x="512" y="24871"/>
                        <a:pt x="598" y="25170"/>
                      </a:cubicBezTo>
                      <a:cubicBezTo>
                        <a:pt x="640" y="25213"/>
                        <a:pt x="683" y="25255"/>
                        <a:pt x="768" y="25298"/>
                      </a:cubicBezTo>
                      <a:cubicBezTo>
                        <a:pt x="683" y="25469"/>
                        <a:pt x="640" y="25639"/>
                        <a:pt x="555" y="25767"/>
                      </a:cubicBezTo>
                      <a:cubicBezTo>
                        <a:pt x="726" y="25852"/>
                        <a:pt x="811" y="25852"/>
                        <a:pt x="811" y="25895"/>
                      </a:cubicBezTo>
                      <a:cubicBezTo>
                        <a:pt x="768" y="26151"/>
                        <a:pt x="768" y="26407"/>
                        <a:pt x="726" y="26620"/>
                      </a:cubicBezTo>
                      <a:cubicBezTo>
                        <a:pt x="896" y="26663"/>
                        <a:pt x="982" y="26706"/>
                        <a:pt x="1067" y="26748"/>
                      </a:cubicBezTo>
                      <a:cubicBezTo>
                        <a:pt x="1024" y="27047"/>
                        <a:pt x="1195" y="27346"/>
                        <a:pt x="939" y="27559"/>
                      </a:cubicBezTo>
                      <a:cubicBezTo>
                        <a:pt x="1024" y="27900"/>
                        <a:pt x="1366" y="28199"/>
                        <a:pt x="1110" y="28583"/>
                      </a:cubicBezTo>
                      <a:cubicBezTo>
                        <a:pt x="1238" y="28796"/>
                        <a:pt x="1408" y="28967"/>
                        <a:pt x="1494" y="29180"/>
                      </a:cubicBezTo>
                      <a:cubicBezTo>
                        <a:pt x="1622" y="29351"/>
                        <a:pt x="1664" y="29564"/>
                        <a:pt x="1749" y="29777"/>
                      </a:cubicBezTo>
                      <a:cubicBezTo>
                        <a:pt x="2091" y="29905"/>
                        <a:pt x="2048" y="30289"/>
                        <a:pt x="2261" y="30503"/>
                      </a:cubicBezTo>
                      <a:cubicBezTo>
                        <a:pt x="2176" y="30588"/>
                        <a:pt x="2133" y="30630"/>
                        <a:pt x="2048" y="30716"/>
                      </a:cubicBezTo>
                      <a:cubicBezTo>
                        <a:pt x="2176" y="30844"/>
                        <a:pt x="2304" y="30929"/>
                        <a:pt x="2389" y="31014"/>
                      </a:cubicBezTo>
                      <a:cubicBezTo>
                        <a:pt x="2304" y="31526"/>
                        <a:pt x="2645" y="31868"/>
                        <a:pt x="2816" y="32252"/>
                      </a:cubicBezTo>
                      <a:cubicBezTo>
                        <a:pt x="2901" y="32294"/>
                        <a:pt x="2987" y="32294"/>
                        <a:pt x="3029" y="32294"/>
                      </a:cubicBezTo>
                      <a:cubicBezTo>
                        <a:pt x="3029" y="32508"/>
                        <a:pt x="3072" y="32721"/>
                        <a:pt x="3072" y="32892"/>
                      </a:cubicBezTo>
                      <a:cubicBezTo>
                        <a:pt x="3200" y="32934"/>
                        <a:pt x="3285" y="32934"/>
                        <a:pt x="3371" y="32977"/>
                      </a:cubicBezTo>
                      <a:cubicBezTo>
                        <a:pt x="3328" y="33275"/>
                        <a:pt x="3413" y="33446"/>
                        <a:pt x="3669" y="33574"/>
                      </a:cubicBezTo>
                      <a:cubicBezTo>
                        <a:pt x="3883" y="33702"/>
                        <a:pt x="4181" y="33873"/>
                        <a:pt x="4181" y="34001"/>
                      </a:cubicBezTo>
                      <a:cubicBezTo>
                        <a:pt x="4138" y="34427"/>
                        <a:pt x="4437" y="34513"/>
                        <a:pt x="4736" y="34683"/>
                      </a:cubicBezTo>
                      <a:cubicBezTo>
                        <a:pt x="4650" y="34811"/>
                        <a:pt x="4608" y="34897"/>
                        <a:pt x="4565" y="35025"/>
                      </a:cubicBezTo>
                      <a:cubicBezTo>
                        <a:pt x="4608" y="34982"/>
                        <a:pt x="4650" y="34939"/>
                        <a:pt x="4693" y="34939"/>
                      </a:cubicBezTo>
                      <a:cubicBezTo>
                        <a:pt x="4693" y="35025"/>
                        <a:pt x="4736" y="35153"/>
                        <a:pt x="4778" y="35323"/>
                      </a:cubicBezTo>
                      <a:cubicBezTo>
                        <a:pt x="4864" y="35110"/>
                        <a:pt x="4864" y="35025"/>
                        <a:pt x="4906" y="34897"/>
                      </a:cubicBezTo>
                      <a:cubicBezTo>
                        <a:pt x="4992" y="35025"/>
                        <a:pt x="5077" y="35153"/>
                        <a:pt x="5120" y="35281"/>
                      </a:cubicBezTo>
                      <a:cubicBezTo>
                        <a:pt x="5290" y="35195"/>
                        <a:pt x="5376" y="35153"/>
                        <a:pt x="5546" y="35067"/>
                      </a:cubicBezTo>
                      <a:lnTo>
                        <a:pt x="5546" y="35067"/>
                      </a:lnTo>
                      <a:cubicBezTo>
                        <a:pt x="5504" y="35281"/>
                        <a:pt x="5418" y="35409"/>
                        <a:pt x="5418" y="35409"/>
                      </a:cubicBezTo>
                      <a:cubicBezTo>
                        <a:pt x="5504" y="35536"/>
                        <a:pt x="5546" y="35664"/>
                        <a:pt x="5589" y="35750"/>
                      </a:cubicBezTo>
                      <a:cubicBezTo>
                        <a:pt x="5674" y="35664"/>
                        <a:pt x="5717" y="35622"/>
                        <a:pt x="5802" y="35536"/>
                      </a:cubicBezTo>
                      <a:cubicBezTo>
                        <a:pt x="5845" y="35750"/>
                        <a:pt x="5845" y="35878"/>
                        <a:pt x="5888" y="36048"/>
                      </a:cubicBezTo>
                      <a:cubicBezTo>
                        <a:pt x="6058" y="36048"/>
                        <a:pt x="6272" y="36048"/>
                        <a:pt x="6272" y="36091"/>
                      </a:cubicBezTo>
                      <a:cubicBezTo>
                        <a:pt x="6357" y="36432"/>
                        <a:pt x="6655" y="36390"/>
                        <a:pt x="6826" y="36560"/>
                      </a:cubicBezTo>
                      <a:cubicBezTo>
                        <a:pt x="6826" y="36432"/>
                        <a:pt x="6826" y="36347"/>
                        <a:pt x="6869" y="36262"/>
                      </a:cubicBezTo>
                      <a:cubicBezTo>
                        <a:pt x="6869" y="36219"/>
                        <a:pt x="6911" y="36219"/>
                        <a:pt x="6954" y="36176"/>
                      </a:cubicBezTo>
                      <a:cubicBezTo>
                        <a:pt x="6997" y="36304"/>
                        <a:pt x="7039" y="36432"/>
                        <a:pt x="7082" y="36518"/>
                      </a:cubicBezTo>
                      <a:cubicBezTo>
                        <a:pt x="7039" y="36518"/>
                        <a:pt x="6954" y="36560"/>
                        <a:pt x="6826" y="36560"/>
                      </a:cubicBezTo>
                      <a:cubicBezTo>
                        <a:pt x="6883" y="36712"/>
                        <a:pt x="6974" y="36737"/>
                        <a:pt x="7079" y="36737"/>
                      </a:cubicBezTo>
                      <a:cubicBezTo>
                        <a:pt x="7132" y="36737"/>
                        <a:pt x="7188" y="36731"/>
                        <a:pt x="7246" y="36731"/>
                      </a:cubicBezTo>
                      <a:cubicBezTo>
                        <a:pt x="7333" y="36731"/>
                        <a:pt x="7423" y="36745"/>
                        <a:pt x="7509" y="36816"/>
                      </a:cubicBezTo>
                      <a:cubicBezTo>
                        <a:pt x="7637" y="36944"/>
                        <a:pt x="7765" y="37158"/>
                        <a:pt x="7935" y="37371"/>
                      </a:cubicBezTo>
                      <a:cubicBezTo>
                        <a:pt x="7970" y="37367"/>
                        <a:pt x="8004" y="37364"/>
                        <a:pt x="8037" y="37364"/>
                      </a:cubicBezTo>
                      <a:cubicBezTo>
                        <a:pt x="8336" y="37364"/>
                        <a:pt x="8592" y="37533"/>
                        <a:pt x="8746" y="37840"/>
                      </a:cubicBezTo>
                      <a:cubicBezTo>
                        <a:pt x="8789" y="37755"/>
                        <a:pt x="8831" y="37670"/>
                        <a:pt x="8917" y="37456"/>
                      </a:cubicBezTo>
                      <a:cubicBezTo>
                        <a:pt x="9044" y="37755"/>
                        <a:pt x="9130" y="38011"/>
                        <a:pt x="9258" y="38224"/>
                      </a:cubicBezTo>
                      <a:cubicBezTo>
                        <a:pt x="9556" y="38053"/>
                        <a:pt x="9812" y="37883"/>
                        <a:pt x="10068" y="37712"/>
                      </a:cubicBezTo>
                      <a:cubicBezTo>
                        <a:pt x="10111" y="37755"/>
                        <a:pt x="10154" y="37755"/>
                        <a:pt x="10154" y="37798"/>
                      </a:cubicBezTo>
                      <a:cubicBezTo>
                        <a:pt x="10068" y="37968"/>
                        <a:pt x="9940" y="38139"/>
                        <a:pt x="9770" y="38395"/>
                      </a:cubicBezTo>
                      <a:cubicBezTo>
                        <a:pt x="9876" y="38363"/>
                        <a:pt x="9980" y="38355"/>
                        <a:pt x="10082" y="38355"/>
                      </a:cubicBezTo>
                      <a:cubicBezTo>
                        <a:pt x="10183" y="38355"/>
                        <a:pt x="10282" y="38363"/>
                        <a:pt x="10378" y="38363"/>
                      </a:cubicBezTo>
                      <a:cubicBezTo>
                        <a:pt x="10570" y="38363"/>
                        <a:pt x="10751" y="38331"/>
                        <a:pt x="10922" y="38139"/>
                      </a:cubicBezTo>
                      <a:cubicBezTo>
                        <a:pt x="11092" y="38352"/>
                        <a:pt x="11220" y="38523"/>
                        <a:pt x="11306" y="38651"/>
                      </a:cubicBezTo>
                      <a:cubicBezTo>
                        <a:pt x="11561" y="38693"/>
                        <a:pt x="11732" y="38779"/>
                        <a:pt x="11903" y="38821"/>
                      </a:cubicBezTo>
                      <a:cubicBezTo>
                        <a:pt x="11945" y="38779"/>
                        <a:pt x="12031" y="38736"/>
                        <a:pt x="12116" y="38651"/>
                      </a:cubicBezTo>
                      <a:cubicBezTo>
                        <a:pt x="12244" y="38779"/>
                        <a:pt x="12415" y="38907"/>
                        <a:pt x="12500" y="38992"/>
                      </a:cubicBezTo>
                      <a:lnTo>
                        <a:pt x="13055" y="38992"/>
                      </a:lnTo>
                      <a:cubicBezTo>
                        <a:pt x="13097" y="38864"/>
                        <a:pt x="13097" y="38779"/>
                        <a:pt x="13140" y="38693"/>
                      </a:cubicBezTo>
                      <a:cubicBezTo>
                        <a:pt x="13225" y="38693"/>
                        <a:pt x="13311" y="38693"/>
                        <a:pt x="13439" y="38736"/>
                      </a:cubicBezTo>
                      <a:cubicBezTo>
                        <a:pt x="13353" y="38821"/>
                        <a:pt x="13311" y="38864"/>
                        <a:pt x="13268" y="38949"/>
                      </a:cubicBezTo>
                      <a:cubicBezTo>
                        <a:pt x="13464" y="38982"/>
                        <a:pt x="13635" y="39190"/>
                        <a:pt x="13838" y="39190"/>
                      </a:cubicBezTo>
                      <a:cubicBezTo>
                        <a:pt x="13900" y="39190"/>
                        <a:pt x="13966" y="39170"/>
                        <a:pt x="14036" y="39120"/>
                      </a:cubicBezTo>
                      <a:cubicBezTo>
                        <a:pt x="14078" y="38992"/>
                        <a:pt x="14121" y="38821"/>
                        <a:pt x="14121" y="38651"/>
                      </a:cubicBezTo>
                      <a:cubicBezTo>
                        <a:pt x="14249" y="38864"/>
                        <a:pt x="14377" y="39035"/>
                        <a:pt x="14462" y="39205"/>
                      </a:cubicBezTo>
                      <a:cubicBezTo>
                        <a:pt x="14590" y="39120"/>
                        <a:pt x="14633" y="39077"/>
                        <a:pt x="14676" y="38992"/>
                      </a:cubicBezTo>
                      <a:cubicBezTo>
                        <a:pt x="14846" y="39077"/>
                        <a:pt x="15017" y="39120"/>
                        <a:pt x="15188" y="39205"/>
                      </a:cubicBezTo>
                      <a:cubicBezTo>
                        <a:pt x="15230" y="39035"/>
                        <a:pt x="15273" y="38949"/>
                        <a:pt x="15316" y="38821"/>
                      </a:cubicBezTo>
                      <a:cubicBezTo>
                        <a:pt x="15358" y="38949"/>
                        <a:pt x="15401" y="39077"/>
                        <a:pt x="15486" y="39205"/>
                      </a:cubicBezTo>
                      <a:cubicBezTo>
                        <a:pt x="15614" y="39163"/>
                        <a:pt x="15700" y="39077"/>
                        <a:pt x="15828" y="39035"/>
                      </a:cubicBezTo>
                      <a:cubicBezTo>
                        <a:pt x="16126" y="39163"/>
                        <a:pt x="16425" y="39333"/>
                        <a:pt x="16723" y="39504"/>
                      </a:cubicBezTo>
                      <a:cubicBezTo>
                        <a:pt x="16809" y="39461"/>
                        <a:pt x="16937" y="39419"/>
                        <a:pt x="17022" y="39333"/>
                      </a:cubicBezTo>
                      <a:cubicBezTo>
                        <a:pt x="17150" y="39376"/>
                        <a:pt x="17278" y="39461"/>
                        <a:pt x="17363" y="39504"/>
                      </a:cubicBezTo>
                      <a:cubicBezTo>
                        <a:pt x="17406" y="39461"/>
                        <a:pt x="17449" y="39419"/>
                        <a:pt x="17491" y="39376"/>
                      </a:cubicBezTo>
                      <a:cubicBezTo>
                        <a:pt x="17491" y="39419"/>
                        <a:pt x="17534" y="39461"/>
                        <a:pt x="17534" y="39504"/>
                      </a:cubicBezTo>
                      <a:cubicBezTo>
                        <a:pt x="17662" y="39419"/>
                        <a:pt x="17833" y="39291"/>
                        <a:pt x="18046" y="39163"/>
                      </a:cubicBezTo>
                      <a:cubicBezTo>
                        <a:pt x="18174" y="39291"/>
                        <a:pt x="18345" y="39461"/>
                        <a:pt x="18473" y="39589"/>
                      </a:cubicBezTo>
                      <a:cubicBezTo>
                        <a:pt x="18515" y="39547"/>
                        <a:pt x="18558" y="39461"/>
                        <a:pt x="18601" y="39291"/>
                      </a:cubicBezTo>
                      <a:cubicBezTo>
                        <a:pt x="18814" y="39376"/>
                        <a:pt x="19027" y="39419"/>
                        <a:pt x="19240" y="39504"/>
                      </a:cubicBezTo>
                      <a:cubicBezTo>
                        <a:pt x="19326" y="39461"/>
                        <a:pt x="19454" y="39376"/>
                        <a:pt x="19539" y="39333"/>
                      </a:cubicBezTo>
                      <a:cubicBezTo>
                        <a:pt x="19624" y="39376"/>
                        <a:pt x="19710" y="39461"/>
                        <a:pt x="19795" y="39504"/>
                      </a:cubicBezTo>
                      <a:cubicBezTo>
                        <a:pt x="19838" y="39376"/>
                        <a:pt x="19880" y="39291"/>
                        <a:pt x="19880" y="39205"/>
                      </a:cubicBezTo>
                      <a:cubicBezTo>
                        <a:pt x="20008" y="39248"/>
                        <a:pt x="20094" y="39291"/>
                        <a:pt x="20179" y="39333"/>
                      </a:cubicBezTo>
                      <a:cubicBezTo>
                        <a:pt x="20307" y="39248"/>
                        <a:pt x="20435" y="39120"/>
                        <a:pt x="20563" y="39035"/>
                      </a:cubicBezTo>
                      <a:cubicBezTo>
                        <a:pt x="20674" y="39146"/>
                        <a:pt x="20785" y="39193"/>
                        <a:pt x="20896" y="39193"/>
                      </a:cubicBezTo>
                      <a:cubicBezTo>
                        <a:pt x="21041" y="39193"/>
                        <a:pt x="21186" y="39113"/>
                        <a:pt x="21331" y="38992"/>
                      </a:cubicBezTo>
                      <a:cubicBezTo>
                        <a:pt x="21480" y="39081"/>
                        <a:pt x="21608" y="39192"/>
                        <a:pt x="21759" y="39192"/>
                      </a:cubicBezTo>
                      <a:cubicBezTo>
                        <a:pt x="21824" y="39192"/>
                        <a:pt x="21894" y="39171"/>
                        <a:pt x="21971" y="39120"/>
                      </a:cubicBezTo>
                      <a:cubicBezTo>
                        <a:pt x="21928" y="39035"/>
                        <a:pt x="21885" y="38992"/>
                        <a:pt x="21800" y="38949"/>
                      </a:cubicBezTo>
                      <a:cubicBezTo>
                        <a:pt x="21880" y="38858"/>
                        <a:pt x="21960" y="38828"/>
                        <a:pt x="22041" y="38828"/>
                      </a:cubicBezTo>
                      <a:cubicBezTo>
                        <a:pt x="22197" y="38828"/>
                        <a:pt x="22356" y="38939"/>
                        <a:pt x="22523" y="38939"/>
                      </a:cubicBezTo>
                      <a:cubicBezTo>
                        <a:pt x="22593" y="38939"/>
                        <a:pt x="22665" y="38919"/>
                        <a:pt x="22739" y="38864"/>
                      </a:cubicBezTo>
                      <a:cubicBezTo>
                        <a:pt x="22952" y="38693"/>
                        <a:pt x="23336" y="38779"/>
                        <a:pt x="23592" y="38608"/>
                      </a:cubicBezTo>
                      <a:cubicBezTo>
                        <a:pt x="23890" y="38437"/>
                        <a:pt x="24402" y="38736"/>
                        <a:pt x="24445" y="38139"/>
                      </a:cubicBezTo>
                      <a:cubicBezTo>
                        <a:pt x="24402" y="38096"/>
                        <a:pt x="24360" y="38011"/>
                        <a:pt x="24317" y="37925"/>
                      </a:cubicBezTo>
                      <a:lnTo>
                        <a:pt x="24573" y="37670"/>
                      </a:lnTo>
                      <a:cubicBezTo>
                        <a:pt x="24616" y="37883"/>
                        <a:pt x="24616" y="38053"/>
                        <a:pt x="24701" y="38309"/>
                      </a:cubicBezTo>
                      <a:cubicBezTo>
                        <a:pt x="24872" y="38096"/>
                        <a:pt x="24957" y="37968"/>
                        <a:pt x="25085" y="37840"/>
                      </a:cubicBezTo>
                      <a:cubicBezTo>
                        <a:pt x="25170" y="37883"/>
                        <a:pt x="25256" y="37925"/>
                        <a:pt x="25341" y="38011"/>
                      </a:cubicBezTo>
                      <a:cubicBezTo>
                        <a:pt x="25725" y="37883"/>
                        <a:pt x="26151" y="37755"/>
                        <a:pt x="26578" y="37584"/>
                      </a:cubicBezTo>
                      <a:cubicBezTo>
                        <a:pt x="26578" y="37584"/>
                        <a:pt x="26621" y="37627"/>
                        <a:pt x="26706" y="37712"/>
                      </a:cubicBezTo>
                      <a:cubicBezTo>
                        <a:pt x="26877" y="37499"/>
                        <a:pt x="27005" y="37286"/>
                        <a:pt x="27175" y="37072"/>
                      </a:cubicBezTo>
                      <a:cubicBezTo>
                        <a:pt x="27303" y="37158"/>
                        <a:pt x="27431" y="37286"/>
                        <a:pt x="27645" y="37456"/>
                      </a:cubicBezTo>
                      <a:cubicBezTo>
                        <a:pt x="27815" y="37030"/>
                        <a:pt x="28199" y="36859"/>
                        <a:pt x="28455" y="36560"/>
                      </a:cubicBezTo>
                      <a:cubicBezTo>
                        <a:pt x="28668" y="36560"/>
                        <a:pt x="28839" y="36560"/>
                        <a:pt x="29052" y="36518"/>
                      </a:cubicBezTo>
                      <a:cubicBezTo>
                        <a:pt x="29052" y="36390"/>
                        <a:pt x="29052" y="36262"/>
                        <a:pt x="29095" y="36134"/>
                      </a:cubicBezTo>
                      <a:cubicBezTo>
                        <a:pt x="29223" y="36048"/>
                        <a:pt x="29351" y="35963"/>
                        <a:pt x="29479" y="35920"/>
                      </a:cubicBezTo>
                      <a:cubicBezTo>
                        <a:pt x="29607" y="35963"/>
                        <a:pt x="29735" y="36006"/>
                        <a:pt x="29906" y="36091"/>
                      </a:cubicBezTo>
                      <a:cubicBezTo>
                        <a:pt x="29820" y="35878"/>
                        <a:pt x="29778" y="35792"/>
                        <a:pt x="29692" y="35750"/>
                      </a:cubicBezTo>
                      <a:cubicBezTo>
                        <a:pt x="29650" y="35707"/>
                        <a:pt x="29607" y="35664"/>
                        <a:pt x="29564" y="35622"/>
                      </a:cubicBezTo>
                      <a:cubicBezTo>
                        <a:pt x="29607" y="35622"/>
                        <a:pt x="29607" y="35579"/>
                        <a:pt x="29607" y="35579"/>
                      </a:cubicBezTo>
                      <a:cubicBezTo>
                        <a:pt x="29650" y="35622"/>
                        <a:pt x="29692" y="35664"/>
                        <a:pt x="29735" y="35707"/>
                      </a:cubicBezTo>
                      <a:cubicBezTo>
                        <a:pt x="29735" y="35707"/>
                        <a:pt x="29735" y="35738"/>
                        <a:pt x="29709" y="35747"/>
                      </a:cubicBezTo>
                      <a:lnTo>
                        <a:pt x="29709" y="35747"/>
                      </a:lnTo>
                      <a:cubicBezTo>
                        <a:pt x="29956" y="35707"/>
                        <a:pt x="30125" y="35707"/>
                        <a:pt x="30375" y="35707"/>
                      </a:cubicBezTo>
                      <a:cubicBezTo>
                        <a:pt x="30460" y="35494"/>
                        <a:pt x="30546" y="35281"/>
                        <a:pt x="30631" y="35025"/>
                      </a:cubicBezTo>
                      <a:lnTo>
                        <a:pt x="31015" y="35025"/>
                      </a:lnTo>
                      <a:cubicBezTo>
                        <a:pt x="30972" y="34939"/>
                        <a:pt x="30929" y="34854"/>
                        <a:pt x="30887" y="34769"/>
                      </a:cubicBezTo>
                      <a:cubicBezTo>
                        <a:pt x="31399" y="34641"/>
                        <a:pt x="31783" y="34342"/>
                        <a:pt x="32039" y="33915"/>
                      </a:cubicBezTo>
                      <a:cubicBezTo>
                        <a:pt x="31953" y="33873"/>
                        <a:pt x="31911" y="33873"/>
                        <a:pt x="31868" y="33830"/>
                      </a:cubicBezTo>
                      <a:cubicBezTo>
                        <a:pt x="31911" y="33787"/>
                        <a:pt x="31911" y="33787"/>
                        <a:pt x="31911" y="33745"/>
                      </a:cubicBezTo>
                      <a:cubicBezTo>
                        <a:pt x="31953" y="33787"/>
                        <a:pt x="31996" y="33873"/>
                        <a:pt x="32039" y="33915"/>
                      </a:cubicBezTo>
                      <a:lnTo>
                        <a:pt x="32295" y="33915"/>
                      </a:lnTo>
                      <a:cubicBezTo>
                        <a:pt x="32380" y="33745"/>
                        <a:pt x="32423" y="33617"/>
                        <a:pt x="32508" y="33489"/>
                      </a:cubicBezTo>
                      <a:cubicBezTo>
                        <a:pt x="32465" y="33403"/>
                        <a:pt x="32423" y="33318"/>
                        <a:pt x="32337" y="33275"/>
                      </a:cubicBezTo>
                      <a:lnTo>
                        <a:pt x="32209" y="33147"/>
                      </a:lnTo>
                      <a:lnTo>
                        <a:pt x="32337" y="33105"/>
                      </a:lnTo>
                      <a:cubicBezTo>
                        <a:pt x="32380" y="33062"/>
                        <a:pt x="32423" y="33020"/>
                        <a:pt x="32465" y="32934"/>
                      </a:cubicBezTo>
                      <a:cubicBezTo>
                        <a:pt x="32465" y="33020"/>
                        <a:pt x="32508" y="33062"/>
                        <a:pt x="32508" y="33105"/>
                      </a:cubicBezTo>
                      <a:lnTo>
                        <a:pt x="32807" y="33105"/>
                      </a:lnTo>
                      <a:cubicBezTo>
                        <a:pt x="32849" y="32892"/>
                        <a:pt x="32849" y="32764"/>
                        <a:pt x="32849" y="32721"/>
                      </a:cubicBezTo>
                      <a:cubicBezTo>
                        <a:pt x="33105" y="32508"/>
                        <a:pt x="33276" y="32337"/>
                        <a:pt x="33489" y="32166"/>
                      </a:cubicBezTo>
                      <a:cubicBezTo>
                        <a:pt x="33489" y="32081"/>
                        <a:pt x="33532" y="31953"/>
                        <a:pt x="33532" y="31825"/>
                      </a:cubicBezTo>
                      <a:cubicBezTo>
                        <a:pt x="33745" y="31654"/>
                        <a:pt x="33958" y="31526"/>
                        <a:pt x="34172" y="31398"/>
                      </a:cubicBezTo>
                      <a:cubicBezTo>
                        <a:pt x="34172" y="31228"/>
                        <a:pt x="34172" y="31100"/>
                        <a:pt x="34172" y="30972"/>
                      </a:cubicBezTo>
                      <a:cubicBezTo>
                        <a:pt x="34086" y="30929"/>
                        <a:pt x="34044" y="30886"/>
                        <a:pt x="34001" y="30844"/>
                      </a:cubicBezTo>
                      <a:lnTo>
                        <a:pt x="34086" y="30801"/>
                      </a:lnTo>
                      <a:cubicBezTo>
                        <a:pt x="34086" y="30844"/>
                        <a:pt x="34129" y="30886"/>
                        <a:pt x="34172" y="30929"/>
                      </a:cubicBezTo>
                      <a:cubicBezTo>
                        <a:pt x="34172" y="30929"/>
                        <a:pt x="34172" y="30972"/>
                        <a:pt x="34172" y="30972"/>
                      </a:cubicBezTo>
                      <a:cubicBezTo>
                        <a:pt x="34257" y="30929"/>
                        <a:pt x="34342" y="30929"/>
                        <a:pt x="34513" y="30929"/>
                      </a:cubicBezTo>
                      <a:cubicBezTo>
                        <a:pt x="34428" y="30503"/>
                        <a:pt x="34812" y="30204"/>
                        <a:pt x="34598" y="29820"/>
                      </a:cubicBezTo>
                      <a:cubicBezTo>
                        <a:pt x="34513" y="29692"/>
                        <a:pt x="34513" y="29607"/>
                        <a:pt x="34513" y="29479"/>
                      </a:cubicBezTo>
                      <a:lnTo>
                        <a:pt x="34598" y="29479"/>
                      </a:lnTo>
                      <a:cubicBezTo>
                        <a:pt x="34638" y="29559"/>
                        <a:pt x="34641" y="29677"/>
                        <a:pt x="34677" y="29762"/>
                      </a:cubicBezTo>
                      <a:lnTo>
                        <a:pt x="34677" y="29762"/>
                      </a:lnTo>
                      <a:cubicBezTo>
                        <a:pt x="34810" y="29665"/>
                        <a:pt x="34917" y="29593"/>
                        <a:pt x="35025" y="29521"/>
                      </a:cubicBezTo>
                      <a:cubicBezTo>
                        <a:pt x="34940" y="29393"/>
                        <a:pt x="34897" y="29308"/>
                        <a:pt x="34812" y="29180"/>
                      </a:cubicBezTo>
                      <a:cubicBezTo>
                        <a:pt x="35068" y="29137"/>
                        <a:pt x="35281" y="29137"/>
                        <a:pt x="35537" y="29095"/>
                      </a:cubicBezTo>
                      <a:cubicBezTo>
                        <a:pt x="35452" y="28881"/>
                        <a:pt x="35409" y="28711"/>
                        <a:pt x="35366" y="28540"/>
                      </a:cubicBezTo>
                      <a:cubicBezTo>
                        <a:pt x="35409" y="28455"/>
                        <a:pt x="35452" y="28369"/>
                        <a:pt x="35494" y="28327"/>
                      </a:cubicBezTo>
                      <a:lnTo>
                        <a:pt x="35366" y="28199"/>
                      </a:lnTo>
                      <a:lnTo>
                        <a:pt x="35494" y="28156"/>
                      </a:lnTo>
                      <a:cubicBezTo>
                        <a:pt x="35580" y="28028"/>
                        <a:pt x="35622" y="27943"/>
                        <a:pt x="35707" y="27815"/>
                      </a:cubicBezTo>
                      <a:cubicBezTo>
                        <a:pt x="35835" y="27900"/>
                        <a:pt x="35878" y="27943"/>
                        <a:pt x="35963" y="28028"/>
                      </a:cubicBezTo>
                      <a:lnTo>
                        <a:pt x="35963" y="27260"/>
                      </a:lnTo>
                      <a:lnTo>
                        <a:pt x="36305" y="26919"/>
                      </a:lnTo>
                      <a:cubicBezTo>
                        <a:pt x="36177" y="26791"/>
                        <a:pt x="36049" y="26620"/>
                        <a:pt x="35921" y="26450"/>
                      </a:cubicBezTo>
                      <a:cubicBezTo>
                        <a:pt x="36177" y="26279"/>
                        <a:pt x="36561" y="26407"/>
                        <a:pt x="36646" y="25980"/>
                      </a:cubicBezTo>
                      <a:cubicBezTo>
                        <a:pt x="36646" y="25682"/>
                        <a:pt x="36305" y="25383"/>
                        <a:pt x="36603" y="25085"/>
                      </a:cubicBezTo>
                      <a:cubicBezTo>
                        <a:pt x="36731" y="24914"/>
                        <a:pt x="36859" y="24701"/>
                        <a:pt x="36987" y="24530"/>
                      </a:cubicBezTo>
                      <a:cubicBezTo>
                        <a:pt x="36902" y="24402"/>
                        <a:pt x="36817" y="24274"/>
                        <a:pt x="36774" y="24189"/>
                      </a:cubicBezTo>
                      <a:cubicBezTo>
                        <a:pt x="36902" y="23975"/>
                        <a:pt x="36987" y="23805"/>
                        <a:pt x="37115" y="23591"/>
                      </a:cubicBezTo>
                      <a:cubicBezTo>
                        <a:pt x="37073" y="23591"/>
                        <a:pt x="37030" y="23506"/>
                        <a:pt x="36987" y="23463"/>
                      </a:cubicBezTo>
                      <a:cubicBezTo>
                        <a:pt x="37243" y="23122"/>
                        <a:pt x="37073" y="22738"/>
                        <a:pt x="37115" y="22397"/>
                      </a:cubicBezTo>
                      <a:cubicBezTo>
                        <a:pt x="37073" y="22354"/>
                        <a:pt x="37030" y="22312"/>
                        <a:pt x="36987" y="22312"/>
                      </a:cubicBezTo>
                      <a:lnTo>
                        <a:pt x="37030" y="22226"/>
                      </a:lnTo>
                      <a:cubicBezTo>
                        <a:pt x="37073" y="22269"/>
                        <a:pt x="37115" y="22312"/>
                        <a:pt x="37158" y="22354"/>
                      </a:cubicBezTo>
                      <a:cubicBezTo>
                        <a:pt x="37115" y="22397"/>
                        <a:pt x="37115" y="22397"/>
                        <a:pt x="37115" y="22397"/>
                      </a:cubicBezTo>
                      <a:cubicBezTo>
                        <a:pt x="37158" y="22354"/>
                        <a:pt x="37243" y="22354"/>
                        <a:pt x="37243" y="22312"/>
                      </a:cubicBezTo>
                      <a:cubicBezTo>
                        <a:pt x="37329" y="21800"/>
                        <a:pt x="37286" y="21288"/>
                        <a:pt x="37286" y="20819"/>
                      </a:cubicBezTo>
                      <a:cubicBezTo>
                        <a:pt x="37115" y="20733"/>
                        <a:pt x="37073" y="20691"/>
                        <a:pt x="36902" y="20648"/>
                      </a:cubicBezTo>
                      <a:cubicBezTo>
                        <a:pt x="37073" y="20605"/>
                        <a:pt x="37158" y="20563"/>
                        <a:pt x="37329" y="20520"/>
                      </a:cubicBezTo>
                      <a:cubicBezTo>
                        <a:pt x="37115" y="20392"/>
                        <a:pt x="36987" y="20264"/>
                        <a:pt x="36774" y="20136"/>
                      </a:cubicBezTo>
                      <a:cubicBezTo>
                        <a:pt x="36987" y="20093"/>
                        <a:pt x="37158" y="20051"/>
                        <a:pt x="37329" y="20051"/>
                      </a:cubicBezTo>
                      <a:cubicBezTo>
                        <a:pt x="36987" y="19752"/>
                        <a:pt x="37158" y="19496"/>
                        <a:pt x="37329" y="19240"/>
                      </a:cubicBezTo>
                      <a:cubicBezTo>
                        <a:pt x="37243" y="19155"/>
                        <a:pt x="37158" y="19027"/>
                        <a:pt x="37115" y="18941"/>
                      </a:cubicBezTo>
                      <a:cubicBezTo>
                        <a:pt x="37201" y="18813"/>
                        <a:pt x="37243" y="18685"/>
                        <a:pt x="37286" y="18600"/>
                      </a:cubicBezTo>
                      <a:cubicBezTo>
                        <a:pt x="37243" y="18472"/>
                        <a:pt x="37201" y="18430"/>
                        <a:pt x="37158" y="18344"/>
                      </a:cubicBezTo>
                      <a:cubicBezTo>
                        <a:pt x="37201" y="18259"/>
                        <a:pt x="37243" y="18216"/>
                        <a:pt x="37286" y="18174"/>
                      </a:cubicBezTo>
                      <a:cubicBezTo>
                        <a:pt x="37115" y="18046"/>
                        <a:pt x="36945" y="17918"/>
                        <a:pt x="36774" y="17832"/>
                      </a:cubicBezTo>
                      <a:cubicBezTo>
                        <a:pt x="36849" y="17683"/>
                        <a:pt x="36891" y="17598"/>
                        <a:pt x="36814" y="17436"/>
                      </a:cubicBezTo>
                      <a:lnTo>
                        <a:pt x="36814" y="17436"/>
                      </a:lnTo>
                      <a:cubicBezTo>
                        <a:pt x="36787" y="17444"/>
                        <a:pt x="36759" y="17448"/>
                        <a:pt x="36731" y="17448"/>
                      </a:cubicBezTo>
                      <a:cubicBezTo>
                        <a:pt x="36731" y="17448"/>
                        <a:pt x="36689" y="17406"/>
                        <a:pt x="36774" y="17363"/>
                      </a:cubicBezTo>
                      <a:cubicBezTo>
                        <a:pt x="36774" y="17349"/>
                        <a:pt x="36783" y="17344"/>
                        <a:pt x="36799" y="17344"/>
                      </a:cubicBezTo>
                      <a:cubicBezTo>
                        <a:pt x="36831" y="17344"/>
                        <a:pt x="36888" y="17363"/>
                        <a:pt x="36945" y="17363"/>
                      </a:cubicBezTo>
                      <a:cubicBezTo>
                        <a:pt x="36932" y="17375"/>
                        <a:pt x="36916" y="17388"/>
                        <a:pt x="36898" y="17399"/>
                      </a:cubicBezTo>
                      <a:lnTo>
                        <a:pt x="36898" y="17399"/>
                      </a:lnTo>
                      <a:cubicBezTo>
                        <a:pt x="36863" y="17391"/>
                        <a:pt x="36823" y="17379"/>
                        <a:pt x="36774" y="17363"/>
                      </a:cubicBezTo>
                      <a:lnTo>
                        <a:pt x="36774" y="17363"/>
                      </a:lnTo>
                      <a:cubicBezTo>
                        <a:pt x="36790" y="17389"/>
                        <a:pt x="36803" y="17413"/>
                        <a:pt x="36814" y="17436"/>
                      </a:cubicBezTo>
                      <a:lnTo>
                        <a:pt x="36814" y="17436"/>
                      </a:lnTo>
                      <a:cubicBezTo>
                        <a:pt x="36845" y="17427"/>
                        <a:pt x="36874" y="17414"/>
                        <a:pt x="36898" y="17399"/>
                      </a:cubicBezTo>
                      <a:lnTo>
                        <a:pt x="36898" y="17399"/>
                      </a:lnTo>
                      <a:cubicBezTo>
                        <a:pt x="36955" y="17412"/>
                        <a:pt x="36995" y="17416"/>
                        <a:pt x="37025" y="17416"/>
                      </a:cubicBezTo>
                      <a:cubicBezTo>
                        <a:pt x="37073" y="17416"/>
                        <a:pt x="37094" y="17406"/>
                        <a:pt x="37115" y="17406"/>
                      </a:cubicBezTo>
                      <a:cubicBezTo>
                        <a:pt x="36945" y="17064"/>
                        <a:pt x="37201" y="16723"/>
                        <a:pt x="37115" y="16382"/>
                      </a:cubicBezTo>
                      <a:cubicBezTo>
                        <a:pt x="37115" y="16382"/>
                        <a:pt x="37073" y="16339"/>
                        <a:pt x="37030" y="16296"/>
                      </a:cubicBezTo>
                      <a:cubicBezTo>
                        <a:pt x="36987" y="16424"/>
                        <a:pt x="36945" y="16510"/>
                        <a:pt x="36902" y="16638"/>
                      </a:cubicBezTo>
                      <a:cubicBezTo>
                        <a:pt x="36817" y="16595"/>
                        <a:pt x="36731" y="16595"/>
                        <a:pt x="36646" y="16595"/>
                      </a:cubicBezTo>
                      <a:cubicBezTo>
                        <a:pt x="36774" y="16339"/>
                        <a:pt x="36859" y="16168"/>
                        <a:pt x="36945" y="15998"/>
                      </a:cubicBezTo>
                      <a:cubicBezTo>
                        <a:pt x="36859" y="15657"/>
                        <a:pt x="36731" y="15401"/>
                        <a:pt x="36646" y="15145"/>
                      </a:cubicBezTo>
                      <a:cubicBezTo>
                        <a:pt x="36689" y="14974"/>
                        <a:pt x="36774" y="14846"/>
                        <a:pt x="36817" y="14675"/>
                      </a:cubicBezTo>
                      <a:cubicBezTo>
                        <a:pt x="36603" y="14675"/>
                        <a:pt x="36475" y="14633"/>
                        <a:pt x="36305" y="14633"/>
                      </a:cubicBezTo>
                      <a:cubicBezTo>
                        <a:pt x="36433" y="14419"/>
                        <a:pt x="36561" y="14249"/>
                        <a:pt x="36774" y="13950"/>
                      </a:cubicBezTo>
                      <a:lnTo>
                        <a:pt x="36774" y="13950"/>
                      </a:lnTo>
                      <a:cubicBezTo>
                        <a:pt x="36475" y="14035"/>
                        <a:pt x="36305" y="14078"/>
                        <a:pt x="36177" y="14121"/>
                      </a:cubicBezTo>
                      <a:cubicBezTo>
                        <a:pt x="36006" y="13865"/>
                        <a:pt x="36390" y="13609"/>
                        <a:pt x="36177" y="13353"/>
                      </a:cubicBezTo>
                      <a:cubicBezTo>
                        <a:pt x="36177" y="13353"/>
                        <a:pt x="36305" y="13225"/>
                        <a:pt x="36347" y="13097"/>
                      </a:cubicBezTo>
                      <a:cubicBezTo>
                        <a:pt x="36134" y="12969"/>
                        <a:pt x="35963" y="12798"/>
                        <a:pt x="35793" y="12670"/>
                      </a:cubicBezTo>
                      <a:lnTo>
                        <a:pt x="35665" y="12585"/>
                      </a:lnTo>
                      <a:lnTo>
                        <a:pt x="35793" y="12500"/>
                      </a:lnTo>
                      <a:cubicBezTo>
                        <a:pt x="35878" y="12414"/>
                        <a:pt x="35921" y="12329"/>
                        <a:pt x="36006" y="12158"/>
                      </a:cubicBezTo>
                      <a:cubicBezTo>
                        <a:pt x="35878" y="12030"/>
                        <a:pt x="35707" y="11860"/>
                        <a:pt x="35537" y="11689"/>
                      </a:cubicBezTo>
                      <a:cubicBezTo>
                        <a:pt x="35537" y="11689"/>
                        <a:pt x="35580" y="11646"/>
                        <a:pt x="35622" y="11604"/>
                      </a:cubicBezTo>
                      <a:cubicBezTo>
                        <a:pt x="35537" y="11476"/>
                        <a:pt x="35409" y="11348"/>
                        <a:pt x="35324" y="11177"/>
                      </a:cubicBezTo>
                      <a:cubicBezTo>
                        <a:pt x="35238" y="11049"/>
                        <a:pt x="35238" y="10836"/>
                        <a:pt x="35153" y="10708"/>
                      </a:cubicBezTo>
                      <a:cubicBezTo>
                        <a:pt x="34982" y="10409"/>
                        <a:pt x="34940" y="10068"/>
                        <a:pt x="34641" y="9897"/>
                      </a:cubicBezTo>
                      <a:cubicBezTo>
                        <a:pt x="34641" y="9940"/>
                        <a:pt x="34598" y="9983"/>
                        <a:pt x="34556" y="10025"/>
                      </a:cubicBezTo>
                      <a:cubicBezTo>
                        <a:pt x="34513" y="9983"/>
                        <a:pt x="34513" y="9940"/>
                        <a:pt x="34470" y="9897"/>
                      </a:cubicBezTo>
                      <a:cubicBezTo>
                        <a:pt x="34428" y="9855"/>
                        <a:pt x="34385" y="9812"/>
                        <a:pt x="34342" y="9769"/>
                      </a:cubicBezTo>
                      <a:lnTo>
                        <a:pt x="34385" y="9727"/>
                      </a:lnTo>
                      <a:cubicBezTo>
                        <a:pt x="34428" y="9769"/>
                        <a:pt x="34470" y="9812"/>
                        <a:pt x="34513" y="9855"/>
                      </a:cubicBezTo>
                      <a:cubicBezTo>
                        <a:pt x="34513" y="9855"/>
                        <a:pt x="34470" y="9897"/>
                        <a:pt x="34470" y="9897"/>
                      </a:cubicBezTo>
                      <a:lnTo>
                        <a:pt x="34641" y="9897"/>
                      </a:lnTo>
                      <a:lnTo>
                        <a:pt x="34641" y="9471"/>
                      </a:lnTo>
                      <a:cubicBezTo>
                        <a:pt x="34470" y="9385"/>
                        <a:pt x="34342" y="9257"/>
                        <a:pt x="34172" y="9172"/>
                      </a:cubicBezTo>
                      <a:cubicBezTo>
                        <a:pt x="34214" y="9087"/>
                        <a:pt x="34257" y="9001"/>
                        <a:pt x="34342" y="8959"/>
                      </a:cubicBezTo>
                      <a:cubicBezTo>
                        <a:pt x="34300" y="8959"/>
                        <a:pt x="34257" y="8916"/>
                        <a:pt x="34257" y="8916"/>
                      </a:cubicBezTo>
                      <a:cubicBezTo>
                        <a:pt x="34214" y="8788"/>
                        <a:pt x="34129" y="8660"/>
                        <a:pt x="34086" y="8575"/>
                      </a:cubicBezTo>
                      <a:cubicBezTo>
                        <a:pt x="34001" y="8618"/>
                        <a:pt x="33916" y="8660"/>
                        <a:pt x="33830" y="8788"/>
                      </a:cubicBezTo>
                      <a:cubicBezTo>
                        <a:pt x="33745" y="8873"/>
                        <a:pt x="33617" y="8873"/>
                        <a:pt x="33532" y="8873"/>
                      </a:cubicBezTo>
                      <a:cubicBezTo>
                        <a:pt x="33532" y="8831"/>
                        <a:pt x="33532" y="8788"/>
                        <a:pt x="33532" y="8788"/>
                      </a:cubicBezTo>
                      <a:cubicBezTo>
                        <a:pt x="33617" y="8745"/>
                        <a:pt x="33745" y="8745"/>
                        <a:pt x="33830" y="8703"/>
                      </a:cubicBezTo>
                      <a:cubicBezTo>
                        <a:pt x="33830" y="8529"/>
                        <a:pt x="33830" y="8387"/>
                        <a:pt x="33830" y="8276"/>
                      </a:cubicBezTo>
                      <a:cubicBezTo>
                        <a:pt x="33617" y="8234"/>
                        <a:pt x="33489" y="8191"/>
                        <a:pt x="33318" y="8191"/>
                      </a:cubicBezTo>
                      <a:cubicBezTo>
                        <a:pt x="33404" y="8106"/>
                        <a:pt x="33446" y="8020"/>
                        <a:pt x="33489" y="7978"/>
                      </a:cubicBezTo>
                      <a:cubicBezTo>
                        <a:pt x="33190" y="7679"/>
                        <a:pt x="33233" y="7082"/>
                        <a:pt x="32764" y="7039"/>
                      </a:cubicBezTo>
                      <a:cubicBezTo>
                        <a:pt x="32636" y="6740"/>
                        <a:pt x="32551" y="6527"/>
                        <a:pt x="32465" y="6314"/>
                      </a:cubicBezTo>
                      <a:cubicBezTo>
                        <a:pt x="32295" y="6229"/>
                        <a:pt x="32124" y="6143"/>
                        <a:pt x="31996" y="6058"/>
                      </a:cubicBezTo>
                      <a:cubicBezTo>
                        <a:pt x="31911" y="6143"/>
                        <a:pt x="31825" y="6186"/>
                        <a:pt x="31783" y="6271"/>
                      </a:cubicBezTo>
                      <a:cubicBezTo>
                        <a:pt x="31740" y="6186"/>
                        <a:pt x="31697" y="6101"/>
                        <a:pt x="31697" y="6058"/>
                      </a:cubicBezTo>
                      <a:cubicBezTo>
                        <a:pt x="31783" y="5930"/>
                        <a:pt x="31911" y="5802"/>
                        <a:pt x="31996" y="5674"/>
                      </a:cubicBezTo>
                      <a:cubicBezTo>
                        <a:pt x="31953" y="5617"/>
                        <a:pt x="31892" y="5608"/>
                        <a:pt x="31827" y="5608"/>
                      </a:cubicBezTo>
                      <a:cubicBezTo>
                        <a:pt x="31795" y="5608"/>
                        <a:pt x="31761" y="5610"/>
                        <a:pt x="31729" y="5610"/>
                      </a:cubicBezTo>
                      <a:cubicBezTo>
                        <a:pt x="31633" y="5610"/>
                        <a:pt x="31548" y="5589"/>
                        <a:pt x="31527" y="5418"/>
                      </a:cubicBezTo>
                      <a:cubicBezTo>
                        <a:pt x="31484" y="5375"/>
                        <a:pt x="31441" y="5375"/>
                        <a:pt x="31399" y="5333"/>
                      </a:cubicBezTo>
                      <a:cubicBezTo>
                        <a:pt x="31441" y="5290"/>
                        <a:pt x="31484" y="5290"/>
                        <a:pt x="31527" y="5247"/>
                      </a:cubicBezTo>
                      <a:cubicBezTo>
                        <a:pt x="31441" y="5162"/>
                        <a:pt x="31271" y="5077"/>
                        <a:pt x="31228" y="4906"/>
                      </a:cubicBezTo>
                      <a:cubicBezTo>
                        <a:pt x="31100" y="4693"/>
                        <a:pt x="30929" y="4650"/>
                        <a:pt x="30759" y="4565"/>
                      </a:cubicBezTo>
                      <a:cubicBezTo>
                        <a:pt x="30631" y="4437"/>
                        <a:pt x="30546" y="4266"/>
                        <a:pt x="30460" y="4095"/>
                      </a:cubicBezTo>
                      <a:lnTo>
                        <a:pt x="30119" y="4095"/>
                      </a:lnTo>
                      <a:cubicBezTo>
                        <a:pt x="30076" y="4010"/>
                        <a:pt x="30034" y="3925"/>
                        <a:pt x="29991" y="3839"/>
                      </a:cubicBezTo>
                      <a:cubicBezTo>
                        <a:pt x="29308" y="3797"/>
                        <a:pt x="29010" y="3072"/>
                        <a:pt x="28455" y="2858"/>
                      </a:cubicBezTo>
                      <a:cubicBezTo>
                        <a:pt x="28370" y="2901"/>
                        <a:pt x="28370" y="2901"/>
                        <a:pt x="28327" y="2944"/>
                      </a:cubicBezTo>
                      <a:cubicBezTo>
                        <a:pt x="28157" y="2816"/>
                        <a:pt x="28071" y="2645"/>
                        <a:pt x="27901" y="2560"/>
                      </a:cubicBezTo>
                      <a:cubicBezTo>
                        <a:pt x="27602" y="2346"/>
                        <a:pt x="27218" y="2304"/>
                        <a:pt x="27005" y="1962"/>
                      </a:cubicBezTo>
                      <a:cubicBezTo>
                        <a:pt x="26973" y="1968"/>
                        <a:pt x="26943" y="1971"/>
                        <a:pt x="26913" y="1971"/>
                      </a:cubicBezTo>
                      <a:cubicBezTo>
                        <a:pt x="26561" y="1971"/>
                        <a:pt x="26350" y="1590"/>
                        <a:pt x="25991" y="1590"/>
                      </a:cubicBezTo>
                      <a:cubicBezTo>
                        <a:pt x="25935" y="1590"/>
                        <a:pt x="25875" y="1600"/>
                        <a:pt x="25810" y="1621"/>
                      </a:cubicBezTo>
                      <a:cubicBezTo>
                        <a:pt x="25768" y="1621"/>
                        <a:pt x="25725" y="1536"/>
                        <a:pt x="25640" y="1493"/>
                      </a:cubicBezTo>
                      <a:cubicBezTo>
                        <a:pt x="25298" y="1237"/>
                        <a:pt x="24957" y="1067"/>
                        <a:pt x="24530" y="981"/>
                      </a:cubicBezTo>
                      <a:cubicBezTo>
                        <a:pt x="24445" y="1109"/>
                        <a:pt x="24317" y="1195"/>
                        <a:pt x="24146" y="1323"/>
                      </a:cubicBezTo>
                      <a:cubicBezTo>
                        <a:pt x="24146" y="1152"/>
                        <a:pt x="24104" y="1024"/>
                        <a:pt x="24104" y="811"/>
                      </a:cubicBezTo>
                      <a:cubicBezTo>
                        <a:pt x="23848" y="853"/>
                        <a:pt x="23677" y="896"/>
                        <a:pt x="23464" y="939"/>
                      </a:cubicBezTo>
                      <a:cubicBezTo>
                        <a:pt x="23464" y="811"/>
                        <a:pt x="23421" y="768"/>
                        <a:pt x="23421" y="640"/>
                      </a:cubicBezTo>
                      <a:cubicBezTo>
                        <a:pt x="23326" y="640"/>
                        <a:pt x="23234" y="642"/>
                        <a:pt x="23143" y="642"/>
                      </a:cubicBezTo>
                      <a:cubicBezTo>
                        <a:pt x="22826" y="642"/>
                        <a:pt x="22535" y="616"/>
                        <a:pt x="22269" y="384"/>
                      </a:cubicBezTo>
                      <a:cubicBezTo>
                        <a:pt x="22190" y="325"/>
                        <a:pt x="22093" y="293"/>
                        <a:pt x="21989" y="293"/>
                      </a:cubicBezTo>
                      <a:cubicBezTo>
                        <a:pt x="21870" y="293"/>
                        <a:pt x="21744" y="335"/>
                        <a:pt x="21629" y="427"/>
                      </a:cubicBezTo>
                      <a:cubicBezTo>
                        <a:pt x="21544" y="469"/>
                        <a:pt x="21416" y="469"/>
                        <a:pt x="21331" y="512"/>
                      </a:cubicBezTo>
                      <a:cubicBezTo>
                        <a:pt x="21288" y="555"/>
                        <a:pt x="21245" y="597"/>
                        <a:pt x="21245" y="640"/>
                      </a:cubicBezTo>
                      <a:cubicBezTo>
                        <a:pt x="21203" y="640"/>
                        <a:pt x="21203" y="597"/>
                        <a:pt x="21160" y="597"/>
                      </a:cubicBezTo>
                      <a:cubicBezTo>
                        <a:pt x="21203" y="555"/>
                        <a:pt x="21245" y="512"/>
                        <a:pt x="21288" y="469"/>
                      </a:cubicBezTo>
                      <a:lnTo>
                        <a:pt x="21331" y="512"/>
                      </a:lnTo>
                      <a:cubicBezTo>
                        <a:pt x="21135" y="267"/>
                        <a:pt x="21009" y="149"/>
                        <a:pt x="20841" y="149"/>
                      </a:cubicBezTo>
                      <a:cubicBezTo>
                        <a:pt x="20716" y="149"/>
                        <a:pt x="20568" y="214"/>
                        <a:pt x="20350" y="341"/>
                      </a:cubicBezTo>
                      <a:cubicBezTo>
                        <a:pt x="20307" y="384"/>
                        <a:pt x="20264" y="427"/>
                        <a:pt x="20222" y="469"/>
                      </a:cubicBezTo>
                      <a:lnTo>
                        <a:pt x="20179" y="427"/>
                      </a:lnTo>
                      <a:cubicBezTo>
                        <a:pt x="20222" y="384"/>
                        <a:pt x="20264" y="341"/>
                        <a:pt x="20307" y="299"/>
                      </a:cubicBezTo>
                      <a:cubicBezTo>
                        <a:pt x="20350" y="341"/>
                        <a:pt x="20350" y="341"/>
                        <a:pt x="20350" y="341"/>
                      </a:cubicBezTo>
                      <a:cubicBezTo>
                        <a:pt x="20307" y="256"/>
                        <a:pt x="20264" y="213"/>
                        <a:pt x="20222" y="171"/>
                      </a:cubicBezTo>
                      <a:cubicBezTo>
                        <a:pt x="20153" y="102"/>
                        <a:pt x="20078" y="89"/>
                        <a:pt x="20002" y="89"/>
                      </a:cubicBezTo>
                      <a:cubicBezTo>
                        <a:pt x="19951" y="89"/>
                        <a:pt x="19899" y="95"/>
                        <a:pt x="19849" y="95"/>
                      </a:cubicBezTo>
                      <a:cubicBezTo>
                        <a:pt x="19786" y="95"/>
                        <a:pt x="19724" y="85"/>
                        <a:pt x="19667" y="43"/>
                      </a:cubicBezTo>
                      <a:cubicBezTo>
                        <a:pt x="19623" y="16"/>
                        <a:pt x="19577" y="6"/>
                        <a:pt x="19530" y="6"/>
                      </a:cubicBezTo>
                      <a:cubicBezTo>
                        <a:pt x="19386" y="6"/>
                        <a:pt x="19239" y="103"/>
                        <a:pt x="19135" y="103"/>
                      </a:cubicBezTo>
                      <a:cubicBezTo>
                        <a:pt x="19111" y="103"/>
                        <a:pt x="19089" y="98"/>
                        <a:pt x="19070" y="85"/>
                      </a:cubicBezTo>
                      <a:cubicBezTo>
                        <a:pt x="18942" y="21"/>
                        <a:pt x="18824" y="0"/>
                        <a:pt x="18712" y="0"/>
                      </a:cubicBezTo>
                      <a:cubicBezTo>
                        <a:pt x="18601" y="0"/>
                        <a:pt x="18494" y="21"/>
                        <a:pt x="18387" y="43"/>
                      </a:cubicBezTo>
                      <a:cubicBezTo>
                        <a:pt x="18345" y="43"/>
                        <a:pt x="18302" y="128"/>
                        <a:pt x="18302" y="171"/>
                      </a:cubicBezTo>
                      <a:cubicBezTo>
                        <a:pt x="18217" y="85"/>
                        <a:pt x="18174" y="43"/>
                        <a:pt x="18131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620">
                    <a:buClr>
                      <a:srgbClr val="000000"/>
                    </a:buClr>
                  </a:pPr>
                  <a:endParaRPr sz="2800" kern="0"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" name="Google Shape;955;p48">
                <a:extLst>
                  <a:ext uri="{FF2B5EF4-FFF2-40B4-BE49-F238E27FC236}">
                    <a16:creationId xmlns:a16="http://schemas.microsoft.com/office/drawing/2014/main" id="{181432CF-12BA-49BA-B1A7-4A400032D9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5166" y="2501041"/>
                <a:ext cx="8227021" cy="16981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Sanchez"/>
                  <a:buNone/>
                  <a:defRPr sz="8000" b="1" i="0" u="none" strike="noStrike" cap="none">
                    <a:solidFill>
                      <a:schemeClr val="dk1"/>
                    </a:solidFill>
                    <a:latin typeface="Sanchez"/>
                    <a:ea typeface="Sanchez"/>
                    <a:cs typeface="Sanchez"/>
                    <a:sym typeface="Sanchez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9pPr>
              </a:lstStyle>
              <a:p>
                <a:pPr lvl="0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1527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-72831" y="3810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00663" y="2003917"/>
            <a:ext cx="5435227" cy="7406783"/>
            <a:chOff x="0" y="0"/>
            <a:chExt cx="1570252" cy="1580117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466112" cy="1460737"/>
            </a:xfrm>
            <a:custGeom>
              <a:avLst/>
              <a:gdLst/>
              <a:ahLst/>
              <a:cxnLst/>
              <a:rect l="l" t="t" r="r" b="b"/>
              <a:pathLst>
                <a:path w="1466112" h="1460737">
                  <a:moveTo>
                    <a:pt x="1439442" y="1271507"/>
                  </a:moveTo>
                  <a:cubicBezTo>
                    <a:pt x="1439442" y="1359137"/>
                    <a:pt x="1363242" y="1430257"/>
                    <a:pt x="1281962" y="1430257"/>
                  </a:cubicBezTo>
                  <a:lnTo>
                    <a:pt x="66040" y="1430257"/>
                  </a:lnTo>
                  <a:cubicBezTo>
                    <a:pt x="43180" y="1430257"/>
                    <a:pt x="20320" y="1425177"/>
                    <a:pt x="0" y="1416287"/>
                  </a:cubicBezTo>
                  <a:cubicBezTo>
                    <a:pt x="26670" y="1444227"/>
                    <a:pt x="63500" y="1460737"/>
                    <a:pt x="103471" y="1460737"/>
                  </a:cubicBezTo>
                  <a:lnTo>
                    <a:pt x="1320062" y="1460737"/>
                  </a:lnTo>
                  <a:cubicBezTo>
                    <a:pt x="1400072" y="1460737"/>
                    <a:pt x="1466112" y="1394697"/>
                    <a:pt x="1466112" y="131468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271507"/>
                  </a:lnTo>
                  <a:lnTo>
                    <a:pt x="1439442" y="1271507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505482" cy="1511537"/>
            </a:xfrm>
            <a:custGeom>
              <a:avLst/>
              <a:gdLst/>
              <a:ahLst/>
              <a:cxnLst/>
              <a:rect l="l" t="t" r="r" b="b"/>
              <a:pathLst>
                <a:path w="1505482" h="1511537">
                  <a:moveTo>
                    <a:pt x="146050" y="1511537"/>
                  </a:moveTo>
                  <a:lnTo>
                    <a:pt x="1359432" y="1511537"/>
                  </a:lnTo>
                  <a:cubicBezTo>
                    <a:pt x="1439442" y="1511537"/>
                    <a:pt x="1505482" y="1445497"/>
                    <a:pt x="1505482" y="136548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65487"/>
                  </a:lnTo>
                  <a:cubicBezTo>
                    <a:pt x="0" y="1446767"/>
                    <a:pt x="66040" y="1511537"/>
                    <a:pt x="146050" y="1511537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570252" cy="1580117"/>
            </a:xfrm>
            <a:custGeom>
              <a:avLst/>
              <a:gdLst/>
              <a:ahLst/>
              <a:cxnLst/>
              <a:rect l="l" t="t" r="r" b="b"/>
              <a:pathLst>
                <a:path w="1570252" h="158011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378187"/>
                  </a:lnTo>
                  <a:cubicBezTo>
                    <a:pt x="0" y="1430257"/>
                    <a:pt x="25400" y="1475977"/>
                    <a:pt x="63500" y="1505187"/>
                  </a:cubicBezTo>
                  <a:cubicBezTo>
                    <a:pt x="91440" y="1549637"/>
                    <a:pt x="140970" y="1580117"/>
                    <a:pt x="197347" y="1580117"/>
                  </a:cubicBezTo>
                  <a:lnTo>
                    <a:pt x="1411502" y="1580117"/>
                  </a:lnTo>
                  <a:cubicBezTo>
                    <a:pt x="1499132" y="1580117"/>
                    <a:pt x="1570252" y="1508997"/>
                    <a:pt x="1570252" y="142136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37818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378187"/>
                  </a:lnTo>
                  <a:cubicBezTo>
                    <a:pt x="1518182" y="1458197"/>
                    <a:pt x="1452142" y="1524237"/>
                    <a:pt x="1372132" y="1524237"/>
                  </a:cubicBezTo>
                  <a:lnTo>
                    <a:pt x="158750" y="1524237"/>
                  </a:lnTo>
                  <a:cubicBezTo>
                    <a:pt x="78740" y="1524237"/>
                    <a:pt x="12700" y="1459467"/>
                    <a:pt x="12700" y="1378187"/>
                  </a:cubicBezTo>
                  <a:close/>
                  <a:moveTo>
                    <a:pt x="1558822" y="1421367"/>
                  </a:moveTo>
                  <a:cubicBezTo>
                    <a:pt x="1558822" y="1501376"/>
                    <a:pt x="1491512" y="1567417"/>
                    <a:pt x="1411502" y="1567417"/>
                  </a:cubicBezTo>
                  <a:lnTo>
                    <a:pt x="197347" y="1567417"/>
                  </a:lnTo>
                  <a:cubicBezTo>
                    <a:pt x="157480" y="1567417"/>
                    <a:pt x="120650" y="1550906"/>
                    <a:pt x="93980" y="1522967"/>
                  </a:cubicBezTo>
                  <a:cubicBezTo>
                    <a:pt x="114300" y="1531856"/>
                    <a:pt x="135890" y="1536937"/>
                    <a:pt x="160020" y="1536937"/>
                  </a:cubicBezTo>
                  <a:lnTo>
                    <a:pt x="1373402" y="1536937"/>
                  </a:lnTo>
                  <a:cubicBezTo>
                    <a:pt x="1461032" y="1536937"/>
                    <a:pt x="1532152" y="1465817"/>
                    <a:pt x="1532152" y="137818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421367"/>
                  </a:lnTo>
                  <a:cubicBezTo>
                    <a:pt x="1558822" y="1421367"/>
                    <a:pt x="1558822" y="1421367"/>
                    <a:pt x="1558822" y="1421367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154244" y="4073788"/>
            <a:ext cx="5587222" cy="5717912"/>
            <a:chOff x="0" y="0"/>
            <a:chExt cx="1570252" cy="1580117"/>
          </a:xfrm>
        </p:grpSpPr>
        <p:sp>
          <p:nvSpPr>
            <p:cNvPr id="9" name="Freeform 9"/>
            <p:cNvSpPr/>
            <p:nvPr/>
          </p:nvSpPr>
          <p:spPr>
            <a:xfrm>
              <a:off x="92710" y="106680"/>
              <a:ext cx="1466112" cy="1460737"/>
            </a:xfrm>
            <a:custGeom>
              <a:avLst/>
              <a:gdLst/>
              <a:ahLst/>
              <a:cxnLst/>
              <a:rect l="l" t="t" r="r" b="b"/>
              <a:pathLst>
                <a:path w="1466112" h="1460737">
                  <a:moveTo>
                    <a:pt x="1439442" y="1271507"/>
                  </a:moveTo>
                  <a:cubicBezTo>
                    <a:pt x="1439442" y="1359137"/>
                    <a:pt x="1363242" y="1430257"/>
                    <a:pt x="1281962" y="1430257"/>
                  </a:cubicBezTo>
                  <a:lnTo>
                    <a:pt x="66040" y="1430257"/>
                  </a:lnTo>
                  <a:cubicBezTo>
                    <a:pt x="43180" y="1430257"/>
                    <a:pt x="20320" y="1425177"/>
                    <a:pt x="0" y="1416287"/>
                  </a:cubicBezTo>
                  <a:cubicBezTo>
                    <a:pt x="26670" y="1444227"/>
                    <a:pt x="63500" y="1460737"/>
                    <a:pt x="103471" y="1460737"/>
                  </a:cubicBezTo>
                  <a:lnTo>
                    <a:pt x="1320062" y="1460737"/>
                  </a:lnTo>
                  <a:cubicBezTo>
                    <a:pt x="1400072" y="1460737"/>
                    <a:pt x="1466112" y="1394697"/>
                    <a:pt x="1466112" y="131468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271507"/>
                  </a:lnTo>
                  <a:lnTo>
                    <a:pt x="1439442" y="1271507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1505482" cy="1511537"/>
            </a:xfrm>
            <a:custGeom>
              <a:avLst/>
              <a:gdLst/>
              <a:ahLst/>
              <a:cxnLst/>
              <a:rect l="l" t="t" r="r" b="b"/>
              <a:pathLst>
                <a:path w="1505482" h="1511537">
                  <a:moveTo>
                    <a:pt x="146050" y="1511537"/>
                  </a:moveTo>
                  <a:lnTo>
                    <a:pt x="1359432" y="1511537"/>
                  </a:lnTo>
                  <a:cubicBezTo>
                    <a:pt x="1439442" y="1511537"/>
                    <a:pt x="1505482" y="1445497"/>
                    <a:pt x="1505482" y="136548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65487"/>
                  </a:lnTo>
                  <a:cubicBezTo>
                    <a:pt x="0" y="1446767"/>
                    <a:pt x="66040" y="1511537"/>
                    <a:pt x="146050" y="1511537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570252" cy="1580117"/>
            </a:xfrm>
            <a:custGeom>
              <a:avLst/>
              <a:gdLst/>
              <a:ahLst/>
              <a:cxnLst/>
              <a:rect l="l" t="t" r="r" b="b"/>
              <a:pathLst>
                <a:path w="1570252" h="158011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378187"/>
                  </a:lnTo>
                  <a:cubicBezTo>
                    <a:pt x="0" y="1430257"/>
                    <a:pt x="25400" y="1475977"/>
                    <a:pt x="63500" y="1505187"/>
                  </a:cubicBezTo>
                  <a:cubicBezTo>
                    <a:pt x="91440" y="1549637"/>
                    <a:pt x="140970" y="1580117"/>
                    <a:pt x="197347" y="1580117"/>
                  </a:cubicBezTo>
                  <a:lnTo>
                    <a:pt x="1411502" y="1580117"/>
                  </a:lnTo>
                  <a:cubicBezTo>
                    <a:pt x="1499132" y="1580117"/>
                    <a:pt x="1570252" y="1508997"/>
                    <a:pt x="1570252" y="142136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37818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378187"/>
                  </a:lnTo>
                  <a:cubicBezTo>
                    <a:pt x="1518182" y="1458197"/>
                    <a:pt x="1452142" y="1524237"/>
                    <a:pt x="1372132" y="1524237"/>
                  </a:cubicBezTo>
                  <a:lnTo>
                    <a:pt x="158750" y="1524237"/>
                  </a:lnTo>
                  <a:cubicBezTo>
                    <a:pt x="78740" y="1524237"/>
                    <a:pt x="12700" y="1459467"/>
                    <a:pt x="12700" y="1378187"/>
                  </a:cubicBezTo>
                  <a:close/>
                  <a:moveTo>
                    <a:pt x="1558822" y="1421367"/>
                  </a:moveTo>
                  <a:cubicBezTo>
                    <a:pt x="1558822" y="1501376"/>
                    <a:pt x="1491512" y="1567417"/>
                    <a:pt x="1411502" y="1567417"/>
                  </a:cubicBezTo>
                  <a:lnTo>
                    <a:pt x="197347" y="1567417"/>
                  </a:lnTo>
                  <a:cubicBezTo>
                    <a:pt x="157480" y="1567417"/>
                    <a:pt x="120650" y="1550906"/>
                    <a:pt x="93980" y="1522967"/>
                  </a:cubicBezTo>
                  <a:cubicBezTo>
                    <a:pt x="114300" y="1531856"/>
                    <a:pt x="135890" y="1536937"/>
                    <a:pt x="160020" y="1536937"/>
                  </a:cubicBezTo>
                  <a:lnTo>
                    <a:pt x="1373402" y="1536937"/>
                  </a:lnTo>
                  <a:cubicBezTo>
                    <a:pt x="1461032" y="1536937"/>
                    <a:pt x="1532152" y="1465817"/>
                    <a:pt x="1532152" y="137818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421367"/>
                  </a:lnTo>
                  <a:cubicBezTo>
                    <a:pt x="1558822" y="1421367"/>
                    <a:pt x="1558822" y="1421367"/>
                    <a:pt x="1558822" y="1421367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431978" y="3012496"/>
            <a:ext cx="5587221" cy="5469373"/>
            <a:chOff x="0" y="0"/>
            <a:chExt cx="1570252" cy="1580117"/>
          </a:xfrm>
        </p:grpSpPr>
        <p:sp>
          <p:nvSpPr>
            <p:cNvPr id="13" name="Freeform 13"/>
            <p:cNvSpPr/>
            <p:nvPr/>
          </p:nvSpPr>
          <p:spPr>
            <a:xfrm>
              <a:off x="92710" y="106680"/>
              <a:ext cx="1466112" cy="1460737"/>
            </a:xfrm>
            <a:custGeom>
              <a:avLst/>
              <a:gdLst/>
              <a:ahLst/>
              <a:cxnLst/>
              <a:rect l="l" t="t" r="r" b="b"/>
              <a:pathLst>
                <a:path w="1466112" h="1460737">
                  <a:moveTo>
                    <a:pt x="1439442" y="1271507"/>
                  </a:moveTo>
                  <a:cubicBezTo>
                    <a:pt x="1439442" y="1359137"/>
                    <a:pt x="1363242" y="1430257"/>
                    <a:pt x="1281962" y="1430257"/>
                  </a:cubicBezTo>
                  <a:lnTo>
                    <a:pt x="66040" y="1430257"/>
                  </a:lnTo>
                  <a:cubicBezTo>
                    <a:pt x="43180" y="1430257"/>
                    <a:pt x="20320" y="1425177"/>
                    <a:pt x="0" y="1416287"/>
                  </a:cubicBezTo>
                  <a:cubicBezTo>
                    <a:pt x="26670" y="1444227"/>
                    <a:pt x="63500" y="1460737"/>
                    <a:pt x="103471" y="1460737"/>
                  </a:cubicBezTo>
                  <a:lnTo>
                    <a:pt x="1320062" y="1460737"/>
                  </a:lnTo>
                  <a:cubicBezTo>
                    <a:pt x="1400072" y="1460737"/>
                    <a:pt x="1466112" y="1394697"/>
                    <a:pt x="1466112" y="131468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271507"/>
                  </a:lnTo>
                  <a:lnTo>
                    <a:pt x="1439442" y="1271507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2700" y="12700"/>
              <a:ext cx="1505482" cy="1511537"/>
            </a:xfrm>
            <a:custGeom>
              <a:avLst/>
              <a:gdLst/>
              <a:ahLst/>
              <a:cxnLst/>
              <a:rect l="l" t="t" r="r" b="b"/>
              <a:pathLst>
                <a:path w="1505482" h="1511537">
                  <a:moveTo>
                    <a:pt x="146050" y="1511537"/>
                  </a:moveTo>
                  <a:lnTo>
                    <a:pt x="1359432" y="1511537"/>
                  </a:lnTo>
                  <a:cubicBezTo>
                    <a:pt x="1439442" y="1511537"/>
                    <a:pt x="1505482" y="1445497"/>
                    <a:pt x="1505482" y="136548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65487"/>
                  </a:lnTo>
                  <a:cubicBezTo>
                    <a:pt x="0" y="1446767"/>
                    <a:pt x="66040" y="1511537"/>
                    <a:pt x="146050" y="1511537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570252" cy="1580117"/>
            </a:xfrm>
            <a:custGeom>
              <a:avLst/>
              <a:gdLst/>
              <a:ahLst/>
              <a:cxnLst/>
              <a:rect l="l" t="t" r="r" b="b"/>
              <a:pathLst>
                <a:path w="1570252" h="158011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378187"/>
                  </a:lnTo>
                  <a:cubicBezTo>
                    <a:pt x="0" y="1430257"/>
                    <a:pt x="25400" y="1475977"/>
                    <a:pt x="63500" y="1505187"/>
                  </a:cubicBezTo>
                  <a:cubicBezTo>
                    <a:pt x="91440" y="1549637"/>
                    <a:pt x="140970" y="1580117"/>
                    <a:pt x="197347" y="1580117"/>
                  </a:cubicBezTo>
                  <a:lnTo>
                    <a:pt x="1411502" y="1580117"/>
                  </a:lnTo>
                  <a:cubicBezTo>
                    <a:pt x="1499132" y="1580117"/>
                    <a:pt x="1570252" y="1508997"/>
                    <a:pt x="1570252" y="142136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37818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378187"/>
                  </a:lnTo>
                  <a:cubicBezTo>
                    <a:pt x="1518182" y="1458197"/>
                    <a:pt x="1452142" y="1524237"/>
                    <a:pt x="1372132" y="1524237"/>
                  </a:cubicBezTo>
                  <a:lnTo>
                    <a:pt x="158750" y="1524237"/>
                  </a:lnTo>
                  <a:cubicBezTo>
                    <a:pt x="78740" y="1524237"/>
                    <a:pt x="12700" y="1459467"/>
                    <a:pt x="12700" y="1378187"/>
                  </a:cubicBezTo>
                  <a:close/>
                  <a:moveTo>
                    <a:pt x="1558822" y="1421367"/>
                  </a:moveTo>
                  <a:cubicBezTo>
                    <a:pt x="1558822" y="1501376"/>
                    <a:pt x="1491512" y="1567417"/>
                    <a:pt x="1411502" y="1567417"/>
                  </a:cubicBezTo>
                  <a:lnTo>
                    <a:pt x="197347" y="1567417"/>
                  </a:lnTo>
                  <a:cubicBezTo>
                    <a:pt x="157480" y="1567417"/>
                    <a:pt x="120650" y="1550906"/>
                    <a:pt x="93980" y="1522967"/>
                  </a:cubicBezTo>
                  <a:cubicBezTo>
                    <a:pt x="114300" y="1531856"/>
                    <a:pt x="135890" y="1536937"/>
                    <a:pt x="160020" y="1536937"/>
                  </a:cubicBezTo>
                  <a:lnTo>
                    <a:pt x="1373402" y="1536937"/>
                  </a:lnTo>
                  <a:cubicBezTo>
                    <a:pt x="1461032" y="1536937"/>
                    <a:pt x="1532152" y="1465817"/>
                    <a:pt x="1532152" y="137818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421367"/>
                  </a:lnTo>
                  <a:cubicBezTo>
                    <a:pt x="1558822" y="1421367"/>
                    <a:pt x="1558822" y="1421367"/>
                    <a:pt x="1558822" y="1421367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154126" y="2368711"/>
            <a:ext cx="4618304" cy="823276"/>
            <a:chOff x="0" y="0"/>
            <a:chExt cx="107362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8CDA2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2405572" y="4438582"/>
            <a:ext cx="4618304" cy="823276"/>
            <a:chOff x="0" y="0"/>
            <a:chExt cx="10736290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8CDA2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6785441" y="3377290"/>
            <a:ext cx="4618304" cy="823276"/>
            <a:chOff x="0" y="0"/>
            <a:chExt cx="10736290" cy="19138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49569" y="2558472"/>
            <a:ext cx="336487" cy="38128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01016" y="4628344"/>
            <a:ext cx="336487" cy="38128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80884" y="3567051"/>
            <a:ext cx="336487" cy="38128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5712168" y="1112869"/>
            <a:ext cx="2543842" cy="2644826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080726" y="3238600"/>
            <a:ext cx="4765103" cy="55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- Ứ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dụng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công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nghẹ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̂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vào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quá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trình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sản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xuất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tạo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hiệu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quả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lớn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nhất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trên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một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đơn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vị 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đất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tác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Đồng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thời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ý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nghĩa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trọng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giảm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thiểu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ô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nhiễm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môi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trường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thích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ứng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với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biến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đổi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́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hậu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612211" y="4410164"/>
            <a:ext cx="5050664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Phát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triển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nông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nghiệp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công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nghẹ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̂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giúp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thác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được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các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mạnh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nguồn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lực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̣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nhiên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̛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đất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́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hậu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nguồn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nước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,...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500649" y="5538313"/>
            <a:ext cx="4706625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- P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hát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triển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nông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nghiệp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công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nghẹ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̂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giúp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sư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dụng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hợp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lí,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thông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tài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nguyên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thiên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nhiên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̀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bảo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vẹ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̂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môi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trường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434" y="369347"/>
            <a:ext cx="18288000" cy="118872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6000" b="1" dirty="0"/>
              <a:t>a. Ý </a:t>
            </a:r>
            <a:r>
              <a:rPr lang="en-US" sz="6000" b="1" dirty="0" err="1"/>
              <a:t>nghĩa</a:t>
            </a:r>
            <a:r>
              <a:rPr lang="en-US" sz="6000" b="1" dirty="0"/>
              <a:t> </a:t>
            </a:r>
            <a:r>
              <a:rPr lang="en-US" sz="6000" b="1" dirty="0" err="1"/>
              <a:t>về</a:t>
            </a:r>
            <a:r>
              <a:rPr lang="en-US" sz="6000" b="1" dirty="0"/>
              <a:t> </a:t>
            </a:r>
            <a:r>
              <a:rPr lang="en-US" sz="6000" b="1" dirty="0" err="1"/>
              <a:t>mặt</a:t>
            </a:r>
            <a:r>
              <a:rPr lang="en-US" sz="6000" b="1" dirty="0"/>
              <a:t> </a:t>
            </a:r>
            <a:r>
              <a:rPr lang="en-US" sz="6000" b="1" dirty="0" err="1"/>
              <a:t>tự</a:t>
            </a:r>
            <a:r>
              <a:rPr lang="en-US" sz="6000" b="1" dirty="0"/>
              <a:t> </a:t>
            </a:r>
            <a:r>
              <a:rPr lang="en-US" sz="6000" b="1" dirty="0" err="1"/>
              <a:t>nhiên</a:t>
            </a:r>
            <a:endParaRPr lang="en-US" sz="49600" b="1" spc="-270" dirty="0">
              <a:latin typeface="Arialle Bold"/>
            </a:endParaRPr>
          </a:p>
        </p:txBody>
      </p:sp>
    </p:spTree>
    <p:extLst>
      <p:ext uri="{BB962C8B-B14F-4D97-AF65-F5344CB8AC3E}">
        <p14:creationId xmlns:p14="http://schemas.microsoft.com/office/powerpoint/2010/main" val="12517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39347" y="967036"/>
            <a:ext cx="13094282" cy="7584336"/>
            <a:chOff x="1345438" y="156735"/>
            <a:chExt cx="6547141" cy="3792168"/>
          </a:xfrm>
        </p:grpSpPr>
        <p:sp>
          <p:nvSpPr>
            <p:cNvPr id="4" name="Google Shape;952;p48"/>
            <p:cNvSpPr/>
            <p:nvPr/>
          </p:nvSpPr>
          <p:spPr>
            <a:xfrm>
              <a:off x="3707358" y="156735"/>
              <a:ext cx="1326019" cy="1467205"/>
            </a:xfrm>
            <a:custGeom>
              <a:avLst/>
              <a:gdLst/>
              <a:ahLst/>
              <a:cxnLst/>
              <a:rect l="l" t="t" r="r" b="b"/>
              <a:pathLst>
                <a:path w="37329" h="39590" extrusionOk="0">
                  <a:moveTo>
                    <a:pt x="19112" y="512"/>
                  </a:moveTo>
                  <a:cubicBezTo>
                    <a:pt x="19112" y="512"/>
                    <a:pt x="19155" y="555"/>
                    <a:pt x="19155" y="555"/>
                  </a:cubicBezTo>
                  <a:cubicBezTo>
                    <a:pt x="19112" y="597"/>
                    <a:pt x="19070" y="640"/>
                    <a:pt x="19027" y="683"/>
                  </a:cubicBezTo>
                  <a:cubicBezTo>
                    <a:pt x="19027" y="683"/>
                    <a:pt x="19027" y="664"/>
                    <a:pt x="19015" y="651"/>
                  </a:cubicBezTo>
                  <a:lnTo>
                    <a:pt x="19015" y="651"/>
                  </a:lnTo>
                  <a:cubicBezTo>
                    <a:pt x="19066" y="559"/>
                    <a:pt x="19089" y="535"/>
                    <a:pt x="19112" y="512"/>
                  </a:cubicBezTo>
                  <a:close/>
                  <a:moveTo>
                    <a:pt x="18942" y="640"/>
                  </a:moveTo>
                  <a:cubicBezTo>
                    <a:pt x="18950" y="657"/>
                    <a:pt x="18957" y="674"/>
                    <a:pt x="18963" y="691"/>
                  </a:cubicBezTo>
                  <a:lnTo>
                    <a:pt x="18963" y="691"/>
                  </a:lnTo>
                  <a:cubicBezTo>
                    <a:pt x="18939" y="747"/>
                    <a:pt x="18924" y="770"/>
                    <a:pt x="18918" y="770"/>
                  </a:cubicBezTo>
                  <a:cubicBezTo>
                    <a:pt x="18907" y="770"/>
                    <a:pt x="18918" y="712"/>
                    <a:pt x="18942" y="640"/>
                  </a:cubicBezTo>
                  <a:close/>
                  <a:moveTo>
                    <a:pt x="20264" y="640"/>
                  </a:moveTo>
                  <a:lnTo>
                    <a:pt x="20264" y="811"/>
                  </a:lnTo>
                  <a:lnTo>
                    <a:pt x="20222" y="811"/>
                  </a:lnTo>
                  <a:lnTo>
                    <a:pt x="20222" y="640"/>
                  </a:lnTo>
                  <a:close/>
                  <a:moveTo>
                    <a:pt x="22952" y="811"/>
                  </a:moveTo>
                  <a:cubicBezTo>
                    <a:pt x="22952" y="853"/>
                    <a:pt x="22952" y="896"/>
                    <a:pt x="22952" y="939"/>
                  </a:cubicBezTo>
                  <a:cubicBezTo>
                    <a:pt x="22824" y="981"/>
                    <a:pt x="22653" y="981"/>
                    <a:pt x="22483" y="1024"/>
                  </a:cubicBezTo>
                  <a:cubicBezTo>
                    <a:pt x="22483" y="1008"/>
                    <a:pt x="22483" y="994"/>
                    <a:pt x="22483" y="981"/>
                  </a:cubicBezTo>
                  <a:cubicBezTo>
                    <a:pt x="22653" y="853"/>
                    <a:pt x="22781" y="853"/>
                    <a:pt x="22952" y="811"/>
                  </a:cubicBezTo>
                  <a:close/>
                  <a:moveTo>
                    <a:pt x="18974" y="728"/>
                  </a:moveTo>
                  <a:lnTo>
                    <a:pt x="18974" y="728"/>
                  </a:lnTo>
                  <a:cubicBezTo>
                    <a:pt x="18990" y="784"/>
                    <a:pt x="18999" y="840"/>
                    <a:pt x="19027" y="896"/>
                  </a:cubicBezTo>
                  <a:cubicBezTo>
                    <a:pt x="19027" y="896"/>
                    <a:pt x="18942" y="939"/>
                    <a:pt x="18814" y="1067"/>
                  </a:cubicBezTo>
                  <a:cubicBezTo>
                    <a:pt x="18884" y="913"/>
                    <a:pt x="18935" y="805"/>
                    <a:pt x="18974" y="728"/>
                  </a:cubicBezTo>
                  <a:close/>
                  <a:moveTo>
                    <a:pt x="22312" y="1152"/>
                  </a:moveTo>
                  <a:cubicBezTo>
                    <a:pt x="22312" y="1195"/>
                    <a:pt x="22269" y="1237"/>
                    <a:pt x="22227" y="1280"/>
                  </a:cubicBezTo>
                  <a:lnTo>
                    <a:pt x="22141" y="1237"/>
                  </a:lnTo>
                  <a:cubicBezTo>
                    <a:pt x="22227" y="1195"/>
                    <a:pt x="22269" y="1152"/>
                    <a:pt x="22312" y="1152"/>
                  </a:cubicBezTo>
                  <a:close/>
                  <a:moveTo>
                    <a:pt x="23634" y="1195"/>
                  </a:moveTo>
                  <a:lnTo>
                    <a:pt x="23634" y="1280"/>
                  </a:lnTo>
                  <a:lnTo>
                    <a:pt x="23464" y="1280"/>
                  </a:lnTo>
                  <a:lnTo>
                    <a:pt x="23464" y="1195"/>
                  </a:lnTo>
                  <a:close/>
                  <a:moveTo>
                    <a:pt x="20008" y="1365"/>
                  </a:moveTo>
                  <a:lnTo>
                    <a:pt x="20008" y="1408"/>
                  </a:lnTo>
                  <a:lnTo>
                    <a:pt x="19838" y="1408"/>
                  </a:lnTo>
                  <a:lnTo>
                    <a:pt x="19838" y="1365"/>
                  </a:lnTo>
                  <a:close/>
                  <a:moveTo>
                    <a:pt x="16041" y="1706"/>
                  </a:moveTo>
                  <a:lnTo>
                    <a:pt x="16041" y="1749"/>
                  </a:lnTo>
                  <a:lnTo>
                    <a:pt x="15870" y="1749"/>
                  </a:lnTo>
                  <a:lnTo>
                    <a:pt x="15870" y="1706"/>
                  </a:lnTo>
                  <a:close/>
                  <a:moveTo>
                    <a:pt x="22824" y="1706"/>
                  </a:moveTo>
                  <a:lnTo>
                    <a:pt x="22824" y="1749"/>
                  </a:lnTo>
                  <a:lnTo>
                    <a:pt x="22653" y="1749"/>
                  </a:lnTo>
                  <a:lnTo>
                    <a:pt x="22653" y="1706"/>
                  </a:lnTo>
                  <a:close/>
                  <a:moveTo>
                    <a:pt x="25256" y="1706"/>
                  </a:moveTo>
                  <a:lnTo>
                    <a:pt x="25256" y="1749"/>
                  </a:lnTo>
                  <a:lnTo>
                    <a:pt x="25128" y="1749"/>
                  </a:lnTo>
                  <a:lnTo>
                    <a:pt x="25128" y="1706"/>
                  </a:lnTo>
                  <a:close/>
                  <a:moveTo>
                    <a:pt x="11732" y="2005"/>
                  </a:moveTo>
                  <a:cubicBezTo>
                    <a:pt x="11732" y="2090"/>
                    <a:pt x="11775" y="2176"/>
                    <a:pt x="11775" y="2261"/>
                  </a:cubicBezTo>
                  <a:lnTo>
                    <a:pt x="11647" y="2261"/>
                  </a:lnTo>
                  <a:lnTo>
                    <a:pt x="11647" y="2005"/>
                  </a:lnTo>
                  <a:close/>
                  <a:moveTo>
                    <a:pt x="26365" y="2176"/>
                  </a:moveTo>
                  <a:cubicBezTo>
                    <a:pt x="26407" y="2261"/>
                    <a:pt x="26407" y="2346"/>
                    <a:pt x="26450" y="2432"/>
                  </a:cubicBezTo>
                  <a:lnTo>
                    <a:pt x="26279" y="2432"/>
                  </a:lnTo>
                  <a:lnTo>
                    <a:pt x="26279" y="2176"/>
                  </a:lnTo>
                  <a:close/>
                  <a:moveTo>
                    <a:pt x="27261" y="2517"/>
                  </a:moveTo>
                  <a:lnTo>
                    <a:pt x="27261" y="2560"/>
                  </a:lnTo>
                  <a:lnTo>
                    <a:pt x="27090" y="2560"/>
                  </a:lnTo>
                  <a:lnTo>
                    <a:pt x="27090" y="2517"/>
                  </a:lnTo>
                  <a:close/>
                  <a:moveTo>
                    <a:pt x="27901" y="2858"/>
                  </a:moveTo>
                  <a:lnTo>
                    <a:pt x="27901" y="2901"/>
                  </a:lnTo>
                  <a:lnTo>
                    <a:pt x="27730" y="2901"/>
                  </a:lnTo>
                  <a:lnTo>
                    <a:pt x="27730" y="2858"/>
                  </a:lnTo>
                  <a:close/>
                  <a:moveTo>
                    <a:pt x="10068" y="2816"/>
                  </a:moveTo>
                  <a:lnTo>
                    <a:pt x="10068" y="2944"/>
                  </a:lnTo>
                  <a:lnTo>
                    <a:pt x="10026" y="2944"/>
                  </a:lnTo>
                  <a:lnTo>
                    <a:pt x="10026" y="2816"/>
                  </a:lnTo>
                  <a:close/>
                  <a:moveTo>
                    <a:pt x="10580" y="3114"/>
                  </a:moveTo>
                  <a:lnTo>
                    <a:pt x="10580" y="3285"/>
                  </a:lnTo>
                  <a:lnTo>
                    <a:pt x="10495" y="3285"/>
                  </a:lnTo>
                  <a:lnTo>
                    <a:pt x="10495" y="3114"/>
                  </a:lnTo>
                  <a:close/>
                  <a:moveTo>
                    <a:pt x="29906" y="4181"/>
                  </a:moveTo>
                  <a:lnTo>
                    <a:pt x="29906" y="4223"/>
                  </a:lnTo>
                  <a:lnTo>
                    <a:pt x="29735" y="4223"/>
                  </a:lnTo>
                  <a:lnTo>
                    <a:pt x="29735" y="4181"/>
                  </a:lnTo>
                  <a:close/>
                  <a:moveTo>
                    <a:pt x="29351" y="4266"/>
                  </a:moveTo>
                  <a:lnTo>
                    <a:pt x="29351" y="4437"/>
                  </a:lnTo>
                  <a:lnTo>
                    <a:pt x="29266" y="4437"/>
                  </a:lnTo>
                  <a:lnTo>
                    <a:pt x="29266" y="4266"/>
                  </a:lnTo>
                  <a:close/>
                  <a:moveTo>
                    <a:pt x="31313" y="5759"/>
                  </a:moveTo>
                  <a:cubicBezTo>
                    <a:pt x="31313" y="5802"/>
                    <a:pt x="31356" y="5802"/>
                    <a:pt x="31356" y="5845"/>
                  </a:cubicBezTo>
                  <a:cubicBezTo>
                    <a:pt x="31313" y="5887"/>
                    <a:pt x="31271" y="5887"/>
                    <a:pt x="31228" y="5930"/>
                  </a:cubicBezTo>
                  <a:cubicBezTo>
                    <a:pt x="31228" y="5845"/>
                    <a:pt x="31271" y="5802"/>
                    <a:pt x="31313" y="5759"/>
                  </a:cubicBezTo>
                  <a:close/>
                  <a:moveTo>
                    <a:pt x="6186" y="6143"/>
                  </a:moveTo>
                  <a:lnTo>
                    <a:pt x="6186" y="6186"/>
                  </a:lnTo>
                  <a:lnTo>
                    <a:pt x="6016" y="6186"/>
                  </a:lnTo>
                  <a:lnTo>
                    <a:pt x="6016" y="6143"/>
                  </a:lnTo>
                  <a:close/>
                  <a:moveTo>
                    <a:pt x="30546" y="6143"/>
                  </a:moveTo>
                  <a:lnTo>
                    <a:pt x="30546" y="6186"/>
                  </a:lnTo>
                  <a:lnTo>
                    <a:pt x="30375" y="6186"/>
                  </a:lnTo>
                  <a:lnTo>
                    <a:pt x="30375" y="6143"/>
                  </a:lnTo>
                  <a:close/>
                  <a:moveTo>
                    <a:pt x="31185" y="5931"/>
                  </a:moveTo>
                  <a:cubicBezTo>
                    <a:pt x="31185" y="6016"/>
                    <a:pt x="31185" y="6101"/>
                    <a:pt x="31185" y="6229"/>
                  </a:cubicBezTo>
                  <a:cubicBezTo>
                    <a:pt x="31143" y="6229"/>
                    <a:pt x="31143" y="6271"/>
                    <a:pt x="31100" y="6271"/>
                  </a:cubicBezTo>
                  <a:cubicBezTo>
                    <a:pt x="31057" y="6186"/>
                    <a:pt x="31015" y="6058"/>
                    <a:pt x="30972" y="5973"/>
                  </a:cubicBezTo>
                  <a:cubicBezTo>
                    <a:pt x="30972" y="5973"/>
                    <a:pt x="31073" y="5939"/>
                    <a:pt x="31185" y="5931"/>
                  </a:cubicBezTo>
                  <a:close/>
                  <a:moveTo>
                    <a:pt x="32209" y="6484"/>
                  </a:moveTo>
                  <a:lnTo>
                    <a:pt x="32209" y="6527"/>
                  </a:lnTo>
                  <a:lnTo>
                    <a:pt x="32039" y="6527"/>
                  </a:lnTo>
                  <a:lnTo>
                    <a:pt x="32039" y="6484"/>
                  </a:lnTo>
                  <a:close/>
                  <a:moveTo>
                    <a:pt x="5205" y="7466"/>
                  </a:moveTo>
                  <a:lnTo>
                    <a:pt x="5205" y="7508"/>
                  </a:lnTo>
                  <a:lnTo>
                    <a:pt x="5034" y="7508"/>
                  </a:lnTo>
                  <a:lnTo>
                    <a:pt x="5034" y="7466"/>
                  </a:lnTo>
                  <a:close/>
                  <a:moveTo>
                    <a:pt x="4693" y="7807"/>
                  </a:moveTo>
                  <a:lnTo>
                    <a:pt x="4693" y="7850"/>
                  </a:lnTo>
                  <a:lnTo>
                    <a:pt x="4522" y="7850"/>
                  </a:lnTo>
                  <a:lnTo>
                    <a:pt x="4522" y="7807"/>
                  </a:lnTo>
                  <a:close/>
                  <a:moveTo>
                    <a:pt x="24061" y="8063"/>
                  </a:moveTo>
                  <a:lnTo>
                    <a:pt x="24061" y="8234"/>
                  </a:lnTo>
                  <a:lnTo>
                    <a:pt x="24018" y="8234"/>
                  </a:lnTo>
                  <a:lnTo>
                    <a:pt x="24018" y="8063"/>
                  </a:lnTo>
                  <a:close/>
                  <a:moveTo>
                    <a:pt x="32636" y="8575"/>
                  </a:moveTo>
                  <a:lnTo>
                    <a:pt x="32636" y="8745"/>
                  </a:lnTo>
                  <a:lnTo>
                    <a:pt x="32593" y="8745"/>
                  </a:lnTo>
                  <a:lnTo>
                    <a:pt x="32593" y="8575"/>
                  </a:lnTo>
                  <a:close/>
                  <a:moveTo>
                    <a:pt x="4096" y="8916"/>
                  </a:moveTo>
                  <a:cubicBezTo>
                    <a:pt x="4053" y="9001"/>
                    <a:pt x="3968" y="9087"/>
                    <a:pt x="3883" y="9129"/>
                  </a:cubicBezTo>
                  <a:cubicBezTo>
                    <a:pt x="3883" y="9129"/>
                    <a:pt x="3883" y="9044"/>
                    <a:pt x="3840" y="8916"/>
                  </a:cubicBezTo>
                  <a:close/>
                  <a:moveTo>
                    <a:pt x="34129" y="10068"/>
                  </a:moveTo>
                  <a:cubicBezTo>
                    <a:pt x="34129" y="10111"/>
                    <a:pt x="34129" y="10111"/>
                    <a:pt x="34129" y="10153"/>
                  </a:cubicBezTo>
                  <a:cubicBezTo>
                    <a:pt x="34044" y="10153"/>
                    <a:pt x="33958" y="10196"/>
                    <a:pt x="33873" y="10196"/>
                  </a:cubicBezTo>
                  <a:cubicBezTo>
                    <a:pt x="33873" y="10153"/>
                    <a:pt x="33873" y="10111"/>
                    <a:pt x="33873" y="10068"/>
                  </a:cubicBezTo>
                  <a:close/>
                  <a:moveTo>
                    <a:pt x="34428" y="10239"/>
                  </a:moveTo>
                  <a:cubicBezTo>
                    <a:pt x="34470" y="10324"/>
                    <a:pt x="34470" y="10409"/>
                    <a:pt x="34513" y="10495"/>
                  </a:cubicBezTo>
                  <a:lnTo>
                    <a:pt x="34342" y="10495"/>
                  </a:lnTo>
                  <a:lnTo>
                    <a:pt x="34342" y="10239"/>
                  </a:lnTo>
                  <a:close/>
                  <a:moveTo>
                    <a:pt x="35665" y="13054"/>
                  </a:moveTo>
                  <a:lnTo>
                    <a:pt x="35665" y="13140"/>
                  </a:lnTo>
                  <a:lnTo>
                    <a:pt x="35324" y="13140"/>
                  </a:lnTo>
                  <a:lnTo>
                    <a:pt x="35324" y="13054"/>
                  </a:lnTo>
                  <a:close/>
                  <a:moveTo>
                    <a:pt x="2048" y="13225"/>
                  </a:moveTo>
                  <a:lnTo>
                    <a:pt x="2048" y="13268"/>
                  </a:lnTo>
                  <a:lnTo>
                    <a:pt x="1877" y="13268"/>
                  </a:lnTo>
                  <a:lnTo>
                    <a:pt x="1877" y="13225"/>
                  </a:lnTo>
                  <a:close/>
                  <a:moveTo>
                    <a:pt x="36390" y="15486"/>
                  </a:moveTo>
                  <a:lnTo>
                    <a:pt x="36475" y="15529"/>
                  </a:lnTo>
                  <a:cubicBezTo>
                    <a:pt x="36390" y="15571"/>
                    <a:pt x="36347" y="15614"/>
                    <a:pt x="36305" y="15657"/>
                  </a:cubicBezTo>
                  <a:cubicBezTo>
                    <a:pt x="36347" y="15571"/>
                    <a:pt x="36347" y="15529"/>
                    <a:pt x="36390" y="15486"/>
                  </a:cubicBezTo>
                  <a:close/>
                  <a:moveTo>
                    <a:pt x="36305" y="15614"/>
                  </a:moveTo>
                  <a:cubicBezTo>
                    <a:pt x="36305" y="15699"/>
                    <a:pt x="36262" y="15742"/>
                    <a:pt x="36219" y="15785"/>
                  </a:cubicBezTo>
                  <a:cubicBezTo>
                    <a:pt x="36177" y="15785"/>
                    <a:pt x="36177" y="15742"/>
                    <a:pt x="36177" y="15742"/>
                  </a:cubicBezTo>
                  <a:cubicBezTo>
                    <a:pt x="36219" y="15699"/>
                    <a:pt x="36262" y="15657"/>
                    <a:pt x="36305" y="15614"/>
                  </a:cubicBezTo>
                  <a:close/>
                  <a:moveTo>
                    <a:pt x="1067" y="16510"/>
                  </a:moveTo>
                  <a:lnTo>
                    <a:pt x="1067" y="16552"/>
                  </a:lnTo>
                  <a:lnTo>
                    <a:pt x="896" y="16552"/>
                  </a:lnTo>
                  <a:lnTo>
                    <a:pt x="896" y="16510"/>
                  </a:lnTo>
                  <a:close/>
                  <a:moveTo>
                    <a:pt x="36646" y="17022"/>
                  </a:moveTo>
                  <a:lnTo>
                    <a:pt x="36646" y="17064"/>
                  </a:lnTo>
                  <a:lnTo>
                    <a:pt x="36475" y="17064"/>
                  </a:lnTo>
                  <a:lnTo>
                    <a:pt x="36475" y="17022"/>
                  </a:lnTo>
                  <a:close/>
                  <a:moveTo>
                    <a:pt x="36817" y="18302"/>
                  </a:moveTo>
                  <a:lnTo>
                    <a:pt x="36817" y="18387"/>
                  </a:lnTo>
                  <a:lnTo>
                    <a:pt x="36475" y="18387"/>
                  </a:lnTo>
                  <a:lnTo>
                    <a:pt x="36475" y="18302"/>
                  </a:lnTo>
                  <a:close/>
                  <a:moveTo>
                    <a:pt x="36817" y="18643"/>
                  </a:moveTo>
                  <a:lnTo>
                    <a:pt x="36817" y="18728"/>
                  </a:lnTo>
                  <a:lnTo>
                    <a:pt x="36646" y="18728"/>
                  </a:lnTo>
                  <a:lnTo>
                    <a:pt x="36646" y="18643"/>
                  </a:lnTo>
                  <a:close/>
                  <a:moveTo>
                    <a:pt x="36433" y="18771"/>
                  </a:moveTo>
                  <a:lnTo>
                    <a:pt x="36433" y="18941"/>
                  </a:lnTo>
                  <a:lnTo>
                    <a:pt x="36347" y="18941"/>
                  </a:lnTo>
                  <a:lnTo>
                    <a:pt x="36347" y="18771"/>
                  </a:lnTo>
                  <a:close/>
                  <a:moveTo>
                    <a:pt x="726" y="19795"/>
                  </a:moveTo>
                  <a:lnTo>
                    <a:pt x="726" y="19880"/>
                  </a:lnTo>
                  <a:lnTo>
                    <a:pt x="598" y="19880"/>
                  </a:lnTo>
                  <a:lnTo>
                    <a:pt x="598" y="19795"/>
                  </a:lnTo>
                  <a:close/>
                  <a:moveTo>
                    <a:pt x="36731" y="20904"/>
                  </a:moveTo>
                  <a:lnTo>
                    <a:pt x="36731" y="21074"/>
                  </a:lnTo>
                  <a:lnTo>
                    <a:pt x="36689" y="21074"/>
                  </a:lnTo>
                  <a:lnTo>
                    <a:pt x="36689" y="20904"/>
                  </a:lnTo>
                  <a:close/>
                  <a:moveTo>
                    <a:pt x="36603" y="21714"/>
                  </a:moveTo>
                  <a:lnTo>
                    <a:pt x="36603" y="22056"/>
                  </a:lnTo>
                  <a:lnTo>
                    <a:pt x="36518" y="22056"/>
                  </a:lnTo>
                  <a:lnTo>
                    <a:pt x="36518" y="21714"/>
                  </a:lnTo>
                  <a:close/>
                  <a:moveTo>
                    <a:pt x="683" y="23037"/>
                  </a:moveTo>
                  <a:lnTo>
                    <a:pt x="683" y="23208"/>
                  </a:lnTo>
                  <a:lnTo>
                    <a:pt x="640" y="23208"/>
                  </a:lnTo>
                  <a:lnTo>
                    <a:pt x="640" y="23037"/>
                  </a:lnTo>
                  <a:close/>
                  <a:moveTo>
                    <a:pt x="36262" y="25042"/>
                  </a:moveTo>
                  <a:lnTo>
                    <a:pt x="36262" y="25170"/>
                  </a:lnTo>
                  <a:lnTo>
                    <a:pt x="36177" y="25170"/>
                  </a:lnTo>
                  <a:lnTo>
                    <a:pt x="36177" y="25042"/>
                  </a:lnTo>
                  <a:close/>
                  <a:moveTo>
                    <a:pt x="35921" y="25810"/>
                  </a:moveTo>
                  <a:cubicBezTo>
                    <a:pt x="35963" y="25938"/>
                    <a:pt x="36006" y="26066"/>
                    <a:pt x="36006" y="26151"/>
                  </a:cubicBezTo>
                  <a:lnTo>
                    <a:pt x="35835" y="26151"/>
                  </a:lnTo>
                  <a:lnTo>
                    <a:pt x="35835" y="25895"/>
                  </a:lnTo>
                  <a:cubicBezTo>
                    <a:pt x="35878" y="25852"/>
                    <a:pt x="35878" y="25852"/>
                    <a:pt x="35921" y="25810"/>
                  </a:cubicBezTo>
                  <a:close/>
                  <a:moveTo>
                    <a:pt x="35494" y="26706"/>
                  </a:moveTo>
                  <a:lnTo>
                    <a:pt x="35494" y="26791"/>
                  </a:lnTo>
                  <a:lnTo>
                    <a:pt x="35324" y="26791"/>
                  </a:lnTo>
                  <a:lnTo>
                    <a:pt x="35324" y="26706"/>
                  </a:lnTo>
                  <a:close/>
                  <a:moveTo>
                    <a:pt x="35665" y="27218"/>
                  </a:moveTo>
                  <a:lnTo>
                    <a:pt x="35665" y="27260"/>
                  </a:lnTo>
                  <a:lnTo>
                    <a:pt x="35494" y="27260"/>
                  </a:lnTo>
                  <a:lnTo>
                    <a:pt x="35494" y="27218"/>
                  </a:lnTo>
                  <a:close/>
                  <a:moveTo>
                    <a:pt x="1579" y="27388"/>
                  </a:moveTo>
                  <a:lnTo>
                    <a:pt x="1579" y="27431"/>
                  </a:lnTo>
                  <a:lnTo>
                    <a:pt x="1408" y="27431"/>
                  </a:lnTo>
                  <a:lnTo>
                    <a:pt x="1408" y="27388"/>
                  </a:lnTo>
                  <a:close/>
                  <a:moveTo>
                    <a:pt x="1494" y="27815"/>
                  </a:moveTo>
                  <a:lnTo>
                    <a:pt x="1494" y="27986"/>
                  </a:lnTo>
                  <a:lnTo>
                    <a:pt x="1451" y="27986"/>
                  </a:lnTo>
                  <a:lnTo>
                    <a:pt x="1451" y="27815"/>
                  </a:lnTo>
                  <a:close/>
                  <a:moveTo>
                    <a:pt x="1579" y="28199"/>
                  </a:moveTo>
                  <a:lnTo>
                    <a:pt x="1579" y="28241"/>
                  </a:lnTo>
                  <a:lnTo>
                    <a:pt x="1408" y="28241"/>
                  </a:lnTo>
                  <a:lnTo>
                    <a:pt x="1408" y="28199"/>
                  </a:lnTo>
                  <a:close/>
                  <a:moveTo>
                    <a:pt x="34677" y="29762"/>
                  </a:moveTo>
                  <a:lnTo>
                    <a:pt x="34677" y="29762"/>
                  </a:lnTo>
                  <a:cubicBezTo>
                    <a:pt x="34663" y="29772"/>
                    <a:pt x="34650" y="29782"/>
                    <a:pt x="34636" y="29792"/>
                  </a:cubicBezTo>
                  <a:lnTo>
                    <a:pt x="34636" y="29792"/>
                  </a:lnTo>
                  <a:cubicBezTo>
                    <a:pt x="34650" y="29784"/>
                    <a:pt x="34667" y="29777"/>
                    <a:pt x="34684" y="29777"/>
                  </a:cubicBezTo>
                  <a:cubicBezTo>
                    <a:pt x="34681" y="29772"/>
                    <a:pt x="34679" y="29767"/>
                    <a:pt x="34677" y="29762"/>
                  </a:cubicBezTo>
                  <a:close/>
                  <a:moveTo>
                    <a:pt x="34636" y="29792"/>
                  </a:moveTo>
                  <a:cubicBezTo>
                    <a:pt x="34614" y="29804"/>
                    <a:pt x="34598" y="29820"/>
                    <a:pt x="34598" y="29820"/>
                  </a:cubicBezTo>
                  <a:cubicBezTo>
                    <a:pt x="34611" y="29810"/>
                    <a:pt x="34624" y="29801"/>
                    <a:pt x="34636" y="29792"/>
                  </a:cubicBezTo>
                  <a:close/>
                  <a:moveTo>
                    <a:pt x="22312" y="30673"/>
                  </a:moveTo>
                  <a:lnTo>
                    <a:pt x="22312" y="30716"/>
                  </a:lnTo>
                  <a:lnTo>
                    <a:pt x="22141" y="30716"/>
                  </a:lnTo>
                  <a:lnTo>
                    <a:pt x="22141" y="30673"/>
                  </a:lnTo>
                  <a:close/>
                  <a:moveTo>
                    <a:pt x="32465" y="31270"/>
                  </a:moveTo>
                  <a:lnTo>
                    <a:pt x="32465" y="31441"/>
                  </a:lnTo>
                  <a:lnTo>
                    <a:pt x="32423" y="31441"/>
                  </a:lnTo>
                  <a:lnTo>
                    <a:pt x="32423" y="31270"/>
                  </a:lnTo>
                  <a:close/>
                  <a:moveTo>
                    <a:pt x="33391" y="31287"/>
                  </a:moveTo>
                  <a:cubicBezTo>
                    <a:pt x="33514" y="31287"/>
                    <a:pt x="33553" y="31356"/>
                    <a:pt x="33404" y="31654"/>
                  </a:cubicBezTo>
                  <a:cubicBezTo>
                    <a:pt x="33318" y="31526"/>
                    <a:pt x="33276" y="31441"/>
                    <a:pt x="33190" y="31313"/>
                  </a:cubicBezTo>
                  <a:cubicBezTo>
                    <a:pt x="33268" y="31300"/>
                    <a:pt x="33337" y="31287"/>
                    <a:pt x="33391" y="31287"/>
                  </a:cubicBezTo>
                  <a:close/>
                  <a:moveTo>
                    <a:pt x="3200" y="31996"/>
                  </a:moveTo>
                  <a:lnTo>
                    <a:pt x="3200" y="32038"/>
                  </a:lnTo>
                  <a:lnTo>
                    <a:pt x="3029" y="32038"/>
                  </a:lnTo>
                  <a:lnTo>
                    <a:pt x="3029" y="31996"/>
                  </a:lnTo>
                  <a:close/>
                  <a:moveTo>
                    <a:pt x="24616" y="32977"/>
                  </a:moveTo>
                  <a:lnTo>
                    <a:pt x="24616" y="33020"/>
                  </a:lnTo>
                  <a:lnTo>
                    <a:pt x="24445" y="33020"/>
                  </a:lnTo>
                  <a:lnTo>
                    <a:pt x="24445" y="32977"/>
                  </a:lnTo>
                  <a:close/>
                  <a:moveTo>
                    <a:pt x="13695" y="33915"/>
                  </a:moveTo>
                  <a:lnTo>
                    <a:pt x="13695" y="34086"/>
                  </a:lnTo>
                  <a:lnTo>
                    <a:pt x="13652" y="34086"/>
                  </a:lnTo>
                  <a:lnTo>
                    <a:pt x="13652" y="33915"/>
                  </a:lnTo>
                  <a:close/>
                  <a:moveTo>
                    <a:pt x="30503" y="34555"/>
                  </a:moveTo>
                  <a:lnTo>
                    <a:pt x="30503" y="34726"/>
                  </a:lnTo>
                  <a:lnTo>
                    <a:pt x="30418" y="34726"/>
                  </a:lnTo>
                  <a:lnTo>
                    <a:pt x="30418" y="34555"/>
                  </a:lnTo>
                  <a:close/>
                  <a:moveTo>
                    <a:pt x="6997" y="35281"/>
                  </a:moveTo>
                  <a:lnTo>
                    <a:pt x="6997" y="35323"/>
                  </a:lnTo>
                  <a:lnTo>
                    <a:pt x="6826" y="35323"/>
                  </a:lnTo>
                  <a:lnTo>
                    <a:pt x="6826" y="35281"/>
                  </a:lnTo>
                  <a:close/>
                  <a:moveTo>
                    <a:pt x="29778" y="35238"/>
                  </a:moveTo>
                  <a:cubicBezTo>
                    <a:pt x="29820" y="35281"/>
                    <a:pt x="29863" y="35323"/>
                    <a:pt x="29906" y="35366"/>
                  </a:cubicBezTo>
                  <a:cubicBezTo>
                    <a:pt x="29820" y="35366"/>
                    <a:pt x="29778" y="35323"/>
                    <a:pt x="29735" y="35281"/>
                  </a:cubicBezTo>
                  <a:cubicBezTo>
                    <a:pt x="29735" y="35281"/>
                    <a:pt x="29778" y="35281"/>
                    <a:pt x="29778" y="35238"/>
                  </a:cubicBezTo>
                  <a:close/>
                  <a:moveTo>
                    <a:pt x="6186" y="35451"/>
                  </a:moveTo>
                  <a:lnTo>
                    <a:pt x="6186" y="35494"/>
                  </a:lnTo>
                  <a:lnTo>
                    <a:pt x="6016" y="35494"/>
                  </a:lnTo>
                  <a:lnTo>
                    <a:pt x="6016" y="35451"/>
                  </a:lnTo>
                  <a:close/>
                  <a:moveTo>
                    <a:pt x="29863" y="35409"/>
                  </a:moveTo>
                  <a:cubicBezTo>
                    <a:pt x="29948" y="35409"/>
                    <a:pt x="29991" y="35451"/>
                    <a:pt x="30034" y="35494"/>
                  </a:cubicBezTo>
                  <a:cubicBezTo>
                    <a:pt x="30034" y="35494"/>
                    <a:pt x="29991" y="35536"/>
                    <a:pt x="29991" y="35536"/>
                  </a:cubicBezTo>
                  <a:cubicBezTo>
                    <a:pt x="29948" y="35494"/>
                    <a:pt x="29906" y="35451"/>
                    <a:pt x="29863" y="35409"/>
                  </a:cubicBezTo>
                  <a:close/>
                  <a:moveTo>
                    <a:pt x="29709" y="35747"/>
                  </a:moveTo>
                  <a:lnTo>
                    <a:pt x="29709" y="35747"/>
                  </a:lnTo>
                  <a:cubicBezTo>
                    <a:pt x="29704" y="35748"/>
                    <a:pt x="29698" y="35749"/>
                    <a:pt x="29692" y="35750"/>
                  </a:cubicBezTo>
                  <a:cubicBezTo>
                    <a:pt x="29699" y="35750"/>
                    <a:pt x="29705" y="35749"/>
                    <a:pt x="29709" y="35747"/>
                  </a:cubicBezTo>
                  <a:close/>
                  <a:moveTo>
                    <a:pt x="28540" y="35579"/>
                  </a:moveTo>
                  <a:cubicBezTo>
                    <a:pt x="28540" y="35792"/>
                    <a:pt x="28540" y="35963"/>
                    <a:pt x="28583" y="36176"/>
                  </a:cubicBezTo>
                  <a:lnTo>
                    <a:pt x="28412" y="36176"/>
                  </a:lnTo>
                  <a:lnTo>
                    <a:pt x="28412" y="35579"/>
                  </a:lnTo>
                  <a:close/>
                  <a:moveTo>
                    <a:pt x="27858" y="36048"/>
                  </a:moveTo>
                  <a:lnTo>
                    <a:pt x="27858" y="36219"/>
                  </a:lnTo>
                  <a:lnTo>
                    <a:pt x="27815" y="36219"/>
                  </a:lnTo>
                  <a:lnTo>
                    <a:pt x="27815" y="36048"/>
                  </a:lnTo>
                  <a:close/>
                  <a:moveTo>
                    <a:pt x="8959" y="37243"/>
                  </a:moveTo>
                  <a:lnTo>
                    <a:pt x="8959" y="37328"/>
                  </a:lnTo>
                  <a:lnTo>
                    <a:pt x="8831" y="37328"/>
                  </a:lnTo>
                  <a:lnTo>
                    <a:pt x="8831" y="37243"/>
                  </a:lnTo>
                  <a:close/>
                  <a:moveTo>
                    <a:pt x="12585" y="37755"/>
                  </a:moveTo>
                  <a:lnTo>
                    <a:pt x="12585" y="37798"/>
                  </a:lnTo>
                  <a:lnTo>
                    <a:pt x="12415" y="37798"/>
                  </a:lnTo>
                  <a:lnTo>
                    <a:pt x="12415" y="37755"/>
                  </a:lnTo>
                  <a:close/>
                  <a:moveTo>
                    <a:pt x="12415" y="38395"/>
                  </a:moveTo>
                  <a:lnTo>
                    <a:pt x="12415" y="38480"/>
                  </a:lnTo>
                  <a:lnTo>
                    <a:pt x="12287" y="38480"/>
                  </a:lnTo>
                  <a:lnTo>
                    <a:pt x="12287" y="38395"/>
                  </a:lnTo>
                  <a:close/>
                  <a:moveTo>
                    <a:pt x="23421" y="38352"/>
                  </a:moveTo>
                  <a:lnTo>
                    <a:pt x="23421" y="38523"/>
                  </a:lnTo>
                  <a:lnTo>
                    <a:pt x="23336" y="38523"/>
                  </a:lnTo>
                  <a:lnTo>
                    <a:pt x="23336" y="38352"/>
                  </a:lnTo>
                  <a:close/>
                  <a:moveTo>
                    <a:pt x="21928" y="38523"/>
                  </a:moveTo>
                  <a:lnTo>
                    <a:pt x="21928" y="38693"/>
                  </a:lnTo>
                  <a:lnTo>
                    <a:pt x="21885" y="38693"/>
                  </a:lnTo>
                  <a:lnTo>
                    <a:pt x="21885" y="38523"/>
                  </a:lnTo>
                  <a:close/>
                  <a:moveTo>
                    <a:pt x="18131" y="0"/>
                  </a:moveTo>
                  <a:cubicBezTo>
                    <a:pt x="17875" y="43"/>
                    <a:pt x="17619" y="128"/>
                    <a:pt x="17363" y="171"/>
                  </a:cubicBezTo>
                  <a:cubicBezTo>
                    <a:pt x="17321" y="213"/>
                    <a:pt x="17278" y="256"/>
                    <a:pt x="17278" y="299"/>
                  </a:cubicBezTo>
                  <a:cubicBezTo>
                    <a:pt x="17235" y="256"/>
                    <a:pt x="17235" y="213"/>
                    <a:pt x="17193" y="171"/>
                  </a:cubicBezTo>
                  <a:cubicBezTo>
                    <a:pt x="17165" y="167"/>
                    <a:pt x="17138" y="165"/>
                    <a:pt x="17110" y="165"/>
                  </a:cubicBezTo>
                  <a:cubicBezTo>
                    <a:pt x="16860" y="165"/>
                    <a:pt x="16590" y="304"/>
                    <a:pt x="16369" y="304"/>
                  </a:cubicBezTo>
                  <a:cubicBezTo>
                    <a:pt x="16345" y="304"/>
                    <a:pt x="16320" y="303"/>
                    <a:pt x="16297" y="299"/>
                  </a:cubicBezTo>
                  <a:cubicBezTo>
                    <a:pt x="16238" y="284"/>
                    <a:pt x="16182" y="278"/>
                    <a:pt x="16127" y="278"/>
                  </a:cubicBezTo>
                  <a:cubicBezTo>
                    <a:pt x="15921" y="278"/>
                    <a:pt x="15746" y="362"/>
                    <a:pt x="15577" y="362"/>
                  </a:cubicBezTo>
                  <a:cubicBezTo>
                    <a:pt x="15532" y="362"/>
                    <a:pt x="15488" y="356"/>
                    <a:pt x="15444" y="341"/>
                  </a:cubicBezTo>
                  <a:cubicBezTo>
                    <a:pt x="15401" y="512"/>
                    <a:pt x="15358" y="555"/>
                    <a:pt x="15358" y="725"/>
                  </a:cubicBezTo>
                  <a:cubicBezTo>
                    <a:pt x="15230" y="555"/>
                    <a:pt x="15102" y="427"/>
                    <a:pt x="15060" y="341"/>
                  </a:cubicBezTo>
                  <a:cubicBezTo>
                    <a:pt x="14804" y="427"/>
                    <a:pt x="14633" y="512"/>
                    <a:pt x="14420" y="555"/>
                  </a:cubicBezTo>
                  <a:cubicBezTo>
                    <a:pt x="14420" y="725"/>
                    <a:pt x="14377" y="853"/>
                    <a:pt x="14334" y="1152"/>
                  </a:cubicBezTo>
                  <a:lnTo>
                    <a:pt x="14334" y="1323"/>
                  </a:lnTo>
                  <a:lnTo>
                    <a:pt x="14292" y="1323"/>
                  </a:lnTo>
                  <a:lnTo>
                    <a:pt x="14292" y="1152"/>
                  </a:lnTo>
                  <a:lnTo>
                    <a:pt x="14334" y="1152"/>
                  </a:lnTo>
                  <a:cubicBezTo>
                    <a:pt x="14164" y="896"/>
                    <a:pt x="14078" y="811"/>
                    <a:pt x="14036" y="725"/>
                  </a:cubicBezTo>
                  <a:cubicBezTo>
                    <a:pt x="13865" y="853"/>
                    <a:pt x="13737" y="1024"/>
                    <a:pt x="13567" y="1195"/>
                  </a:cubicBezTo>
                  <a:cubicBezTo>
                    <a:pt x="13439" y="1109"/>
                    <a:pt x="13396" y="1024"/>
                    <a:pt x="13311" y="939"/>
                  </a:cubicBezTo>
                  <a:cubicBezTo>
                    <a:pt x="12841" y="1195"/>
                    <a:pt x="12372" y="1536"/>
                    <a:pt x="11817" y="1536"/>
                  </a:cubicBezTo>
                  <a:cubicBezTo>
                    <a:pt x="10794" y="2048"/>
                    <a:pt x="9684" y="2517"/>
                    <a:pt x="8917" y="3456"/>
                  </a:cubicBezTo>
                  <a:cubicBezTo>
                    <a:pt x="8789" y="3456"/>
                    <a:pt x="8661" y="3456"/>
                    <a:pt x="8490" y="3498"/>
                  </a:cubicBezTo>
                  <a:cubicBezTo>
                    <a:pt x="8362" y="3712"/>
                    <a:pt x="8234" y="3967"/>
                    <a:pt x="8106" y="4181"/>
                  </a:cubicBezTo>
                  <a:cubicBezTo>
                    <a:pt x="7935" y="4309"/>
                    <a:pt x="7807" y="4437"/>
                    <a:pt x="7679" y="4522"/>
                  </a:cubicBezTo>
                  <a:cubicBezTo>
                    <a:pt x="7509" y="4607"/>
                    <a:pt x="7338" y="4607"/>
                    <a:pt x="7125" y="4693"/>
                  </a:cubicBezTo>
                  <a:lnTo>
                    <a:pt x="7125" y="5077"/>
                  </a:lnTo>
                  <a:cubicBezTo>
                    <a:pt x="6954" y="5119"/>
                    <a:pt x="6826" y="5119"/>
                    <a:pt x="6783" y="5119"/>
                  </a:cubicBezTo>
                  <a:cubicBezTo>
                    <a:pt x="6357" y="5418"/>
                    <a:pt x="6144" y="5845"/>
                    <a:pt x="5674" y="6015"/>
                  </a:cubicBezTo>
                  <a:lnTo>
                    <a:pt x="5674" y="6356"/>
                  </a:lnTo>
                  <a:cubicBezTo>
                    <a:pt x="5205" y="6655"/>
                    <a:pt x="4778" y="7039"/>
                    <a:pt x="4650" y="7551"/>
                  </a:cubicBezTo>
                  <a:cubicBezTo>
                    <a:pt x="4522" y="7594"/>
                    <a:pt x="4437" y="7594"/>
                    <a:pt x="4352" y="7636"/>
                  </a:cubicBezTo>
                  <a:lnTo>
                    <a:pt x="4352" y="8020"/>
                  </a:lnTo>
                  <a:cubicBezTo>
                    <a:pt x="4224" y="8063"/>
                    <a:pt x="4181" y="8063"/>
                    <a:pt x="4053" y="8106"/>
                  </a:cubicBezTo>
                  <a:lnTo>
                    <a:pt x="4053" y="8660"/>
                  </a:lnTo>
                  <a:cubicBezTo>
                    <a:pt x="3413" y="8831"/>
                    <a:pt x="3413" y="9343"/>
                    <a:pt x="3328" y="9897"/>
                  </a:cubicBezTo>
                  <a:cubicBezTo>
                    <a:pt x="3200" y="9983"/>
                    <a:pt x="3029" y="10153"/>
                    <a:pt x="2944" y="10239"/>
                  </a:cubicBezTo>
                  <a:cubicBezTo>
                    <a:pt x="2987" y="10409"/>
                    <a:pt x="2987" y="10537"/>
                    <a:pt x="3072" y="10793"/>
                  </a:cubicBezTo>
                  <a:cubicBezTo>
                    <a:pt x="2901" y="10623"/>
                    <a:pt x="2859" y="10580"/>
                    <a:pt x="2816" y="10537"/>
                  </a:cubicBezTo>
                  <a:cubicBezTo>
                    <a:pt x="2517" y="11049"/>
                    <a:pt x="2347" y="11561"/>
                    <a:pt x="2389" y="12158"/>
                  </a:cubicBezTo>
                  <a:cubicBezTo>
                    <a:pt x="2261" y="12158"/>
                    <a:pt x="2176" y="12201"/>
                    <a:pt x="2133" y="12201"/>
                  </a:cubicBezTo>
                  <a:cubicBezTo>
                    <a:pt x="2048" y="12500"/>
                    <a:pt x="1920" y="12756"/>
                    <a:pt x="1835" y="13012"/>
                  </a:cubicBezTo>
                  <a:cubicBezTo>
                    <a:pt x="1749" y="13140"/>
                    <a:pt x="1622" y="13310"/>
                    <a:pt x="1622" y="13438"/>
                  </a:cubicBezTo>
                  <a:cubicBezTo>
                    <a:pt x="1494" y="14121"/>
                    <a:pt x="1494" y="14121"/>
                    <a:pt x="1280" y="14419"/>
                  </a:cubicBezTo>
                  <a:cubicBezTo>
                    <a:pt x="1323" y="14462"/>
                    <a:pt x="1366" y="14547"/>
                    <a:pt x="1408" y="14590"/>
                  </a:cubicBezTo>
                  <a:cubicBezTo>
                    <a:pt x="1280" y="14675"/>
                    <a:pt x="1195" y="14803"/>
                    <a:pt x="1024" y="14931"/>
                  </a:cubicBezTo>
                  <a:cubicBezTo>
                    <a:pt x="1110" y="15187"/>
                    <a:pt x="1152" y="15443"/>
                    <a:pt x="1238" y="15742"/>
                  </a:cubicBezTo>
                  <a:cubicBezTo>
                    <a:pt x="854" y="16083"/>
                    <a:pt x="555" y="16510"/>
                    <a:pt x="854" y="17064"/>
                  </a:cubicBezTo>
                  <a:cubicBezTo>
                    <a:pt x="640" y="17491"/>
                    <a:pt x="640" y="17576"/>
                    <a:pt x="555" y="18472"/>
                  </a:cubicBezTo>
                  <a:cubicBezTo>
                    <a:pt x="555" y="18728"/>
                    <a:pt x="470" y="18984"/>
                    <a:pt x="427" y="19240"/>
                  </a:cubicBezTo>
                  <a:cubicBezTo>
                    <a:pt x="342" y="19539"/>
                    <a:pt x="555" y="19923"/>
                    <a:pt x="256" y="20179"/>
                  </a:cubicBezTo>
                  <a:cubicBezTo>
                    <a:pt x="555" y="20349"/>
                    <a:pt x="128" y="20563"/>
                    <a:pt x="256" y="20776"/>
                  </a:cubicBezTo>
                  <a:cubicBezTo>
                    <a:pt x="342" y="20989"/>
                    <a:pt x="128" y="21245"/>
                    <a:pt x="384" y="21458"/>
                  </a:cubicBezTo>
                  <a:cubicBezTo>
                    <a:pt x="214" y="21757"/>
                    <a:pt x="640" y="22184"/>
                    <a:pt x="256" y="22482"/>
                  </a:cubicBezTo>
                  <a:cubicBezTo>
                    <a:pt x="512" y="22738"/>
                    <a:pt x="0" y="23165"/>
                    <a:pt x="384" y="23421"/>
                  </a:cubicBezTo>
                  <a:cubicBezTo>
                    <a:pt x="214" y="23719"/>
                    <a:pt x="470" y="23975"/>
                    <a:pt x="427" y="24274"/>
                  </a:cubicBezTo>
                  <a:cubicBezTo>
                    <a:pt x="384" y="24573"/>
                    <a:pt x="512" y="24871"/>
                    <a:pt x="598" y="25170"/>
                  </a:cubicBezTo>
                  <a:cubicBezTo>
                    <a:pt x="640" y="25213"/>
                    <a:pt x="683" y="25255"/>
                    <a:pt x="768" y="25298"/>
                  </a:cubicBezTo>
                  <a:cubicBezTo>
                    <a:pt x="683" y="25469"/>
                    <a:pt x="640" y="25639"/>
                    <a:pt x="555" y="25767"/>
                  </a:cubicBezTo>
                  <a:cubicBezTo>
                    <a:pt x="726" y="25852"/>
                    <a:pt x="811" y="25852"/>
                    <a:pt x="811" y="25895"/>
                  </a:cubicBezTo>
                  <a:cubicBezTo>
                    <a:pt x="768" y="26151"/>
                    <a:pt x="768" y="26407"/>
                    <a:pt x="726" y="26620"/>
                  </a:cubicBezTo>
                  <a:cubicBezTo>
                    <a:pt x="896" y="26663"/>
                    <a:pt x="982" y="26706"/>
                    <a:pt x="1067" y="26748"/>
                  </a:cubicBezTo>
                  <a:cubicBezTo>
                    <a:pt x="1024" y="27047"/>
                    <a:pt x="1195" y="27346"/>
                    <a:pt x="939" y="27559"/>
                  </a:cubicBezTo>
                  <a:cubicBezTo>
                    <a:pt x="1024" y="27900"/>
                    <a:pt x="1366" y="28199"/>
                    <a:pt x="1110" y="28583"/>
                  </a:cubicBezTo>
                  <a:cubicBezTo>
                    <a:pt x="1238" y="28796"/>
                    <a:pt x="1408" y="28967"/>
                    <a:pt x="1494" y="29180"/>
                  </a:cubicBezTo>
                  <a:cubicBezTo>
                    <a:pt x="1622" y="29351"/>
                    <a:pt x="1664" y="29564"/>
                    <a:pt x="1749" y="29777"/>
                  </a:cubicBezTo>
                  <a:cubicBezTo>
                    <a:pt x="2091" y="29905"/>
                    <a:pt x="2048" y="30289"/>
                    <a:pt x="2261" y="30503"/>
                  </a:cubicBezTo>
                  <a:cubicBezTo>
                    <a:pt x="2176" y="30588"/>
                    <a:pt x="2133" y="30630"/>
                    <a:pt x="2048" y="30716"/>
                  </a:cubicBezTo>
                  <a:cubicBezTo>
                    <a:pt x="2176" y="30844"/>
                    <a:pt x="2304" y="30929"/>
                    <a:pt x="2389" y="31014"/>
                  </a:cubicBezTo>
                  <a:cubicBezTo>
                    <a:pt x="2304" y="31526"/>
                    <a:pt x="2645" y="31868"/>
                    <a:pt x="2816" y="32252"/>
                  </a:cubicBezTo>
                  <a:cubicBezTo>
                    <a:pt x="2901" y="32294"/>
                    <a:pt x="2987" y="32294"/>
                    <a:pt x="3029" y="32294"/>
                  </a:cubicBezTo>
                  <a:cubicBezTo>
                    <a:pt x="3029" y="32508"/>
                    <a:pt x="3072" y="32721"/>
                    <a:pt x="3072" y="32892"/>
                  </a:cubicBezTo>
                  <a:cubicBezTo>
                    <a:pt x="3200" y="32934"/>
                    <a:pt x="3285" y="32934"/>
                    <a:pt x="3371" y="32977"/>
                  </a:cubicBezTo>
                  <a:cubicBezTo>
                    <a:pt x="3328" y="33275"/>
                    <a:pt x="3413" y="33446"/>
                    <a:pt x="3669" y="33574"/>
                  </a:cubicBezTo>
                  <a:cubicBezTo>
                    <a:pt x="3883" y="33702"/>
                    <a:pt x="4181" y="33873"/>
                    <a:pt x="4181" y="34001"/>
                  </a:cubicBezTo>
                  <a:cubicBezTo>
                    <a:pt x="4138" y="34427"/>
                    <a:pt x="4437" y="34513"/>
                    <a:pt x="4736" y="34683"/>
                  </a:cubicBezTo>
                  <a:cubicBezTo>
                    <a:pt x="4650" y="34811"/>
                    <a:pt x="4608" y="34897"/>
                    <a:pt x="4565" y="35025"/>
                  </a:cubicBezTo>
                  <a:cubicBezTo>
                    <a:pt x="4608" y="34982"/>
                    <a:pt x="4650" y="34939"/>
                    <a:pt x="4693" y="34939"/>
                  </a:cubicBezTo>
                  <a:cubicBezTo>
                    <a:pt x="4693" y="35025"/>
                    <a:pt x="4736" y="35153"/>
                    <a:pt x="4778" y="35323"/>
                  </a:cubicBezTo>
                  <a:cubicBezTo>
                    <a:pt x="4864" y="35110"/>
                    <a:pt x="4864" y="35025"/>
                    <a:pt x="4906" y="34897"/>
                  </a:cubicBezTo>
                  <a:cubicBezTo>
                    <a:pt x="4992" y="35025"/>
                    <a:pt x="5077" y="35153"/>
                    <a:pt x="5120" y="35281"/>
                  </a:cubicBezTo>
                  <a:cubicBezTo>
                    <a:pt x="5290" y="35195"/>
                    <a:pt x="5376" y="35153"/>
                    <a:pt x="5546" y="35067"/>
                  </a:cubicBezTo>
                  <a:lnTo>
                    <a:pt x="5546" y="35067"/>
                  </a:lnTo>
                  <a:cubicBezTo>
                    <a:pt x="5504" y="35281"/>
                    <a:pt x="5418" y="35409"/>
                    <a:pt x="5418" y="35409"/>
                  </a:cubicBezTo>
                  <a:cubicBezTo>
                    <a:pt x="5504" y="35536"/>
                    <a:pt x="5546" y="35664"/>
                    <a:pt x="5589" y="35750"/>
                  </a:cubicBezTo>
                  <a:cubicBezTo>
                    <a:pt x="5674" y="35664"/>
                    <a:pt x="5717" y="35622"/>
                    <a:pt x="5802" y="35536"/>
                  </a:cubicBezTo>
                  <a:cubicBezTo>
                    <a:pt x="5845" y="35750"/>
                    <a:pt x="5845" y="35878"/>
                    <a:pt x="5888" y="36048"/>
                  </a:cubicBezTo>
                  <a:cubicBezTo>
                    <a:pt x="6058" y="36048"/>
                    <a:pt x="6272" y="36048"/>
                    <a:pt x="6272" y="36091"/>
                  </a:cubicBezTo>
                  <a:cubicBezTo>
                    <a:pt x="6357" y="36432"/>
                    <a:pt x="6655" y="36390"/>
                    <a:pt x="6826" y="36560"/>
                  </a:cubicBezTo>
                  <a:cubicBezTo>
                    <a:pt x="6826" y="36432"/>
                    <a:pt x="6826" y="36347"/>
                    <a:pt x="6869" y="36262"/>
                  </a:cubicBezTo>
                  <a:cubicBezTo>
                    <a:pt x="6869" y="36219"/>
                    <a:pt x="6911" y="36219"/>
                    <a:pt x="6954" y="36176"/>
                  </a:cubicBezTo>
                  <a:cubicBezTo>
                    <a:pt x="6997" y="36304"/>
                    <a:pt x="7039" y="36432"/>
                    <a:pt x="7082" y="36518"/>
                  </a:cubicBezTo>
                  <a:cubicBezTo>
                    <a:pt x="7039" y="36518"/>
                    <a:pt x="6954" y="36560"/>
                    <a:pt x="6826" y="36560"/>
                  </a:cubicBezTo>
                  <a:cubicBezTo>
                    <a:pt x="6883" y="36712"/>
                    <a:pt x="6974" y="36737"/>
                    <a:pt x="7079" y="36737"/>
                  </a:cubicBezTo>
                  <a:cubicBezTo>
                    <a:pt x="7132" y="36737"/>
                    <a:pt x="7188" y="36731"/>
                    <a:pt x="7246" y="36731"/>
                  </a:cubicBezTo>
                  <a:cubicBezTo>
                    <a:pt x="7333" y="36731"/>
                    <a:pt x="7423" y="36745"/>
                    <a:pt x="7509" y="36816"/>
                  </a:cubicBezTo>
                  <a:cubicBezTo>
                    <a:pt x="7637" y="36944"/>
                    <a:pt x="7765" y="37158"/>
                    <a:pt x="7935" y="37371"/>
                  </a:cubicBezTo>
                  <a:cubicBezTo>
                    <a:pt x="7970" y="37367"/>
                    <a:pt x="8004" y="37364"/>
                    <a:pt x="8037" y="37364"/>
                  </a:cubicBezTo>
                  <a:cubicBezTo>
                    <a:pt x="8336" y="37364"/>
                    <a:pt x="8592" y="37533"/>
                    <a:pt x="8746" y="37840"/>
                  </a:cubicBezTo>
                  <a:cubicBezTo>
                    <a:pt x="8789" y="37755"/>
                    <a:pt x="8831" y="37670"/>
                    <a:pt x="8917" y="37456"/>
                  </a:cubicBezTo>
                  <a:cubicBezTo>
                    <a:pt x="9044" y="37755"/>
                    <a:pt x="9130" y="38011"/>
                    <a:pt x="9258" y="38224"/>
                  </a:cubicBezTo>
                  <a:cubicBezTo>
                    <a:pt x="9556" y="38053"/>
                    <a:pt x="9812" y="37883"/>
                    <a:pt x="10068" y="37712"/>
                  </a:cubicBezTo>
                  <a:cubicBezTo>
                    <a:pt x="10111" y="37755"/>
                    <a:pt x="10154" y="37755"/>
                    <a:pt x="10154" y="37798"/>
                  </a:cubicBezTo>
                  <a:cubicBezTo>
                    <a:pt x="10068" y="37968"/>
                    <a:pt x="9940" y="38139"/>
                    <a:pt x="9770" y="38395"/>
                  </a:cubicBezTo>
                  <a:cubicBezTo>
                    <a:pt x="9876" y="38363"/>
                    <a:pt x="9980" y="38355"/>
                    <a:pt x="10082" y="38355"/>
                  </a:cubicBezTo>
                  <a:cubicBezTo>
                    <a:pt x="10183" y="38355"/>
                    <a:pt x="10282" y="38363"/>
                    <a:pt x="10378" y="38363"/>
                  </a:cubicBezTo>
                  <a:cubicBezTo>
                    <a:pt x="10570" y="38363"/>
                    <a:pt x="10751" y="38331"/>
                    <a:pt x="10922" y="38139"/>
                  </a:cubicBezTo>
                  <a:cubicBezTo>
                    <a:pt x="11092" y="38352"/>
                    <a:pt x="11220" y="38523"/>
                    <a:pt x="11306" y="38651"/>
                  </a:cubicBezTo>
                  <a:cubicBezTo>
                    <a:pt x="11561" y="38693"/>
                    <a:pt x="11732" y="38779"/>
                    <a:pt x="11903" y="38821"/>
                  </a:cubicBezTo>
                  <a:cubicBezTo>
                    <a:pt x="11945" y="38779"/>
                    <a:pt x="12031" y="38736"/>
                    <a:pt x="12116" y="38651"/>
                  </a:cubicBezTo>
                  <a:cubicBezTo>
                    <a:pt x="12244" y="38779"/>
                    <a:pt x="12415" y="38907"/>
                    <a:pt x="12500" y="38992"/>
                  </a:cubicBezTo>
                  <a:lnTo>
                    <a:pt x="13055" y="38992"/>
                  </a:lnTo>
                  <a:cubicBezTo>
                    <a:pt x="13097" y="38864"/>
                    <a:pt x="13097" y="38779"/>
                    <a:pt x="13140" y="38693"/>
                  </a:cubicBezTo>
                  <a:cubicBezTo>
                    <a:pt x="13225" y="38693"/>
                    <a:pt x="13311" y="38693"/>
                    <a:pt x="13439" y="38736"/>
                  </a:cubicBezTo>
                  <a:cubicBezTo>
                    <a:pt x="13353" y="38821"/>
                    <a:pt x="13311" y="38864"/>
                    <a:pt x="13268" y="38949"/>
                  </a:cubicBezTo>
                  <a:cubicBezTo>
                    <a:pt x="13464" y="38982"/>
                    <a:pt x="13635" y="39190"/>
                    <a:pt x="13838" y="39190"/>
                  </a:cubicBezTo>
                  <a:cubicBezTo>
                    <a:pt x="13900" y="39190"/>
                    <a:pt x="13966" y="39170"/>
                    <a:pt x="14036" y="39120"/>
                  </a:cubicBezTo>
                  <a:cubicBezTo>
                    <a:pt x="14078" y="38992"/>
                    <a:pt x="14121" y="38821"/>
                    <a:pt x="14121" y="38651"/>
                  </a:cubicBezTo>
                  <a:cubicBezTo>
                    <a:pt x="14249" y="38864"/>
                    <a:pt x="14377" y="39035"/>
                    <a:pt x="14462" y="39205"/>
                  </a:cubicBezTo>
                  <a:cubicBezTo>
                    <a:pt x="14590" y="39120"/>
                    <a:pt x="14633" y="39077"/>
                    <a:pt x="14676" y="38992"/>
                  </a:cubicBezTo>
                  <a:cubicBezTo>
                    <a:pt x="14846" y="39077"/>
                    <a:pt x="15017" y="39120"/>
                    <a:pt x="15188" y="39205"/>
                  </a:cubicBezTo>
                  <a:cubicBezTo>
                    <a:pt x="15230" y="39035"/>
                    <a:pt x="15273" y="38949"/>
                    <a:pt x="15316" y="38821"/>
                  </a:cubicBezTo>
                  <a:cubicBezTo>
                    <a:pt x="15358" y="38949"/>
                    <a:pt x="15401" y="39077"/>
                    <a:pt x="15486" y="39205"/>
                  </a:cubicBezTo>
                  <a:cubicBezTo>
                    <a:pt x="15614" y="39163"/>
                    <a:pt x="15700" y="39077"/>
                    <a:pt x="15828" y="39035"/>
                  </a:cubicBezTo>
                  <a:cubicBezTo>
                    <a:pt x="16126" y="39163"/>
                    <a:pt x="16425" y="39333"/>
                    <a:pt x="16723" y="39504"/>
                  </a:cubicBezTo>
                  <a:cubicBezTo>
                    <a:pt x="16809" y="39461"/>
                    <a:pt x="16937" y="39419"/>
                    <a:pt x="17022" y="39333"/>
                  </a:cubicBezTo>
                  <a:cubicBezTo>
                    <a:pt x="17150" y="39376"/>
                    <a:pt x="17278" y="39461"/>
                    <a:pt x="17363" y="39504"/>
                  </a:cubicBezTo>
                  <a:cubicBezTo>
                    <a:pt x="17406" y="39461"/>
                    <a:pt x="17449" y="39419"/>
                    <a:pt x="17491" y="39376"/>
                  </a:cubicBezTo>
                  <a:cubicBezTo>
                    <a:pt x="17491" y="39419"/>
                    <a:pt x="17534" y="39461"/>
                    <a:pt x="17534" y="39504"/>
                  </a:cubicBezTo>
                  <a:cubicBezTo>
                    <a:pt x="17662" y="39419"/>
                    <a:pt x="17833" y="39291"/>
                    <a:pt x="18046" y="39163"/>
                  </a:cubicBezTo>
                  <a:cubicBezTo>
                    <a:pt x="18174" y="39291"/>
                    <a:pt x="18345" y="39461"/>
                    <a:pt x="18473" y="39589"/>
                  </a:cubicBezTo>
                  <a:cubicBezTo>
                    <a:pt x="18515" y="39547"/>
                    <a:pt x="18558" y="39461"/>
                    <a:pt x="18601" y="39291"/>
                  </a:cubicBezTo>
                  <a:cubicBezTo>
                    <a:pt x="18814" y="39376"/>
                    <a:pt x="19027" y="39419"/>
                    <a:pt x="19240" y="39504"/>
                  </a:cubicBezTo>
                  <a:cubicBezTo>
                    <a:pt x="19326" y="39461"/>
                    <a:pt x="19454" y="39376"/>
                    <a:pt x="19539" y="39333"/>
                  </a:cubicBezTo>
                  <a:cubicBezTo>
                    <a:pt x="19624" y="39376"/>
                    <a:pt x="19710" y="39461"/>
                    <a:pt x="19795" y="39504"/>
                  </a:cubicBezTo>
                  <a:cubicBezTo>
                    <a:pt x="19838" y="39376"/>
                    <a:pt x="19880" y="39291"/>
                    <a:pt x="19880" y="39205"/>
                  </a:cubicBezTo>
                  <a:cubicBezTo>
                    <a:pt x="20008" y="39248"/>
                    <a:pt x="20094" y="39291"/>
                    <a:pt x="20179" y="39333"/>
                  </a:cubicBezTo>
                  <a:cubicBezTo>
                    <a:pt x="20307" y="39248"/>
                    <a:pt x="20435" y="39120"/>
                    <a:pt x="20563" y="39035"/>
                  </a:cubicBezTo>
                  <a:cubicBezTo>
                    <a:pt x="20674" y="39146"/>
                    <a:pt x="20785" y="39193"/>
                    <a:pt x="20896" y="39193"/>
                  </a:cubicBezTo>
                  <a:cubicBezTo>
                    <a:pt x="21041" y="39193"/>
                    <a:pt x="21186" y="39113"/>
                    <a:pt x="21331" y="38992"/>
                  </a:cubicBezTo>
                  <a:cubicBezTo>
                    <a:pt x="21480" y="39081"/>
                    <a:pt x="21608" y="39192"/>
                    <a:pt x="21759" y="39192"/>
                  </a:cubicBezTo>
                  <a:cubicBezTo>
                    <a:pt x="21824" y="39192"/>
                    <a:pt x="21894" y="39171"/>
                    <a:pt x="21971" y="39120"/>
                  </a:cubicBezTo>
                  <a:cubicBezTo>
                    <a:pt x="21928" y="39035"/>
                    <a:pt x="21885" y="38992"/>
                    <a:pt x="21800" y="38949"/>
                  </a:cubicBezTo>
                  <a:cubicBezTo>
                    <a:pt x="21880" y="38858"/>
                    <a:pt x="21960" y="38828"/>
                    <a:pt x="22041" y="38828"/>
                  </a:cubicBezTo>
                  <a:cubicBezTo>
                    <a:pt x="22197" y="38828"/>
                    <a:pt x="22356" y="38939"/>
                    <a:pt x="22523" y="38939"/>
                  </a:cubicBezTo>
                  <a:cubicBezTo>
                    <a:pt x="22593" y="38939"/>
                    <a:pt x="22665" y="38919"/>
                    <a:pt x="22739" y="38864"/>
                  </a:cubicBezTo>
                  <a:cubicBezTo>
                    <a:pt x="22952" y="38693"/>
                    <a:pt x="23336" y="38779"/>
                    <a:pt x="23592" y="38608"/>
                  </a:cubicBezTo>
                  <a:cubicBezTo>
                    <a:pt x="23890" y="38437"/>
                    <a:pt x="24402" y="38736"/>
                    <a:pt x="24445" y="38139"/>
                  </a:cubicBezTo>
                  <a:cubicBezTo>
                    <a:pt x="24402" y="38096"/>
                    <a:pt x="24360" y="38011"/>
                    <a:pt x="24317" y="37925"/>
                  </a:cubicBezTo>
                  <a:lnTo>
                    <a:pt x="24573" y="37670"/>
                  </a:lnTo>
                  <a:cubicBezTo>
                    <a:pt x="24616" y="37883"/>
                    <a:pt x="24616" y="38053"/>
                    <a:pt x="24701" y="38309"/>
                  </a:cubicBezTo>
                  <a:cubicBezTo>
                    <a:pt x="24872" y="38096"/>
                    <a:pt x="24957" y="37968"/>
                    <a:pt x="25085" y="37840"/>
                  </a:cubicBezTo>
                  <a:cubicBezTo>
                    <a:pt x="25170" y="37883"/>
                    <a:pt x="25256" y="37925"/>
                    <a:pt x="25341" y="38011"/>
                  </a:cubicBezTo>
                  <a:cubicBezTo>
                    <a:pt x="25725" y="37883"/>
                    <a:pt x="26151" y="37755"/>
                    <a:pt x="26578" y="37584"/>
                  </a:cubicBezTo>
                  <a:cubicBezTo>
                    <a:pt x="26578" y="37584"/>
                    <a:pt x="26621" y="37627"/>
                    <a:pt x="26706" y="37712"/>
                  </a:cubicBezTo>
                  <a:cubicBezTo>
                    <a:pt x="26877" y="37499"/>
                    <a:pt x="27005" y="37286"/>
                    <a:pt x="27175" y="37072"/>
                  </a:cubicBezTo>
                  <a:cubicBezTo>
                    <a:pt x="27303" y="37158"/>
                    <a:pt x="27431" y="37286"/>
                    <a:pt x="27645" y="37456"/>
                  </a:cubicBezTo>
                  <a:cubicBezTo>
                    <a:pt x="27815" y="37030"/>
                    <a:pt x="28199" y="36859"/>
                    <a:pt x="28455" y="36560"/>
                  </a:cubicBezTo>
                  <a:cubicBezTo>
                    <a:pt x="28668" y="36560"/>
                    <a:pt x="28839" y="36560"/>
                    <a:pt x="29052" y="36518"/>
                  </a:cubicBezTo>
                  <a:cubicBezTo>
                    <a:pt x="29052" y="36390"/>
                    <a:pt x="29052" y="36262"/>
                    <a:pt x="29095" y="36134"/>
                  </a:cubicBezTo>
                  <a:cubicBezTo>
                    <a:pt x="29223" y="36048"/>
                    <a:pt x="29351" y="35963"/>
                    <a:pt x="29479" y="35920"/>
                  </a:cubicBezTo>
                  <a:cubicBezTo>
                    <a:pt x="29607" y="35963"/>
                    <a:pt x="29735" y="36006"/>
                    <a:pt x="29906" y="36091"/>
                  </a:cubicBezTo>
                  <a:cubicBezTo>
                    <a:pt x="29820" y="35878"/>
                    <a:pt x="29778" y="35792"/>
                    <a:pt x="29692" y="35750"/>
                  </a:cubicBezTo>
                  <a:cubicBezTo>
                    <a:pt x="29650" y="35707"/>
                    <a:pt x="29607" y="35664"/>
                    <a:pt x="29564" y="35622"/>
                  </a:cubicBezTo>
                  <a:cubicBezTo>
                    <a:pt x="29607" y="35622"/>
                    <a:pt x="29607" y="35579"/>
                    <a:pt x="29607" y="35579"/>
                  </a:cubicBezTo>
                  <a:cubicBezTo>
                    <a:pt x="29650" y="35622"/>
                    <a:pt x="29692" y="35664"/>
                    <a:pt x="29735" y="35707"/>
                  </a:cubicBezTo>
                  <a:cubicBezTo>
                    <a:pt x="29735" y="35707"/>
                    <a:pt x="29735" y="35738"/>
                    <a:pt x="29709" y="35747"/>
                  </a:cubicBezTo>
                  <a:lnTo>
                    <a:pt x="29709" y="35747"/>
                  </a:lnTo>
                  <a:cubicBezTo>
                    <a:pt x="29956" y="35707"/>
                    <a:pt x="30125" y="35707"/>
                    <a:pt x="30375" y="35707"/>
                  </a:cubicBezTo>
                  <a:cubicBezTo>
                    <a:pt x="30460" y="35494"/>
                    <a:pt x="30546" y="35281"/>
                    <a:pt x="30631" y="35025"/>
                  </a:cubicBezTo>
                  <a:lnTo>
                    <a:pt x="31015" y="35025"/>
                  </a:lnTo>
                  <a:cubicBezTo>
                    <a:pt x="30972" y="34939"/>
                    <a:pt x="30929" y="34854"/>
                    <a:pt x="30887" y="34769"/>
                  </a:cubicBezTo>
                  <a:cubicBezTo>
                    <a:pt x="31399" y="34641"/>
                    <a:pt x="31783" y="34342"/>
                    <a:pt x="32039" y="33915"/>
                  </a:cubicBezTo>
                  <a:cubicBezTo>
                    <a:pt x="31953" y="33873"/>
                    <a:pt x="31911" y="33873"/>
                    <a:pt x="31868" y="33830"/>
                  </a:cubicBezTo>
                  <a:cubicBezTo>
                    <a:pt x="31911" y="33787"/>
                    <a:pt x="31911" y="33787"/>
                    <a:pt x="31911" y="33745"/>
                  </a:cubicBezTo>
                  <a:cubicBezTo>
                    <a:pt x="31953" y="33787"/>
                    <a:pt x="31996" y="33873"/>
                    <a:pt x="32039" y="33915"/>
                  </a:cubicBezTo>
                  <a:lnTo>
                    <a:pt x="32295" y="33915"/>
                  </a:lnTo>
                  <a:cubicBezTo>
                    <a:pt x="32380" y="33745"/>
                    <a:pt x="32423" y="33617"/>
                    <a:pt x="32508" y="33489"/>
                  </a:cubicBezTo>
                  <a:cubicBezTo>
                    <a:pt x="32465" y="33403"/>
                    <a:pt x="32423" y="33318"/>
                    <a:pt x="32337" y="33275"/>
                  </a:cubicBezTo>
                  <a:lnTo>
                    <a:pt x="32209" y="33147"/>
                  </a:lnTo>
                  <a:lnTo>
                    <a:pt x="32337" y="33105"/>
                  </a:lnTo>
                  <a:cubicBezTo>
                    <a:pt x="32380" y="33062"/>
                    <a:pt x="32423" y="33020"/>
                    <a:pt x="32465" y="32934"/>
                  </a:cubicBezTo>
                  <a:cubicBezTo>
                    <a:pt x="32465" y="33020"/>
                    <a:pt x="32508" y="33062"/>
                    <a:pt x="32508" y="33105"/>
                  </a:cubicBezTo>
                  <a:lnTo>
                    <a:pt x="32807" y="33105"/>
                  </a:lnTo>
                  <a:cubicBezTo>
                    <a:pt x="32849" y="32892"/>
                    <a:pt x="32849" y="32764"/>
                    <a:pt x="32849" y="32721"/>
                  </a:cubicBezTo>
                  <a:cubicBezTo>
                    <a:pt x="33105" y="32508"/>
                    <a:pt x="33276" y="32337"/>
                    <a:pt x="33489" y="32166"/>
                  </a:cubicBezTo>
                  <a:cubicBezTo>
                    <a:pt x="33489" y="32081"/>
                    <a:pt x="33532" y="31953"/>
                    <a:pt x="33532" y="31825"/>
                  </a:cubicBezTo>
                  <a:cubicBezTo>
                    <a:pt x="33745" y="31654"/>
                    <a:pt x="33958" y="31526"/>
                    <a:pt x="34172" y="31398"/>
                  </a:cubicBezTo>
                  <a:cubicBezTo>
                    <a:pt x="34172" y="31228"/>
                    <a:pt x="34172" y="31100"/>
                    <a:pt x="34172" y="30972"/>
                  </a:cubicBezTo>
                  <a:cubicBezTo>
                    <a:pt x="34086" y="30929"/>
                    <a:pt x="34044" y="30886"/>
                    <a:pt x="34001" y="30844"/>
                  </a:cubicBezTo>
                  <a:lnTo>
                    <a:pt x="34086" y="30801"/>
                  </a:lnTo>
                  <a:cubicBezTo>
                    <a:pt x="34086" y="30844"/>
                    <a:pt x="34129" y="30886"/>
                    <a:pt x="34172" y="30929"/>
                  </a:cubicBezTo>
                  <a:cubicBezTo>
                    <a:pt x="34172" y="30929"/>
                    <a:pt x="34172" y="30972"/>
                    <a:pt x="34172" y="30972"/>
                  </a:cubicBezTo>
                  <a:cubicBezTo>
                    <a:pt x="34257" y="30929"/>
                    <a:pt x="34342" y="30929"/>
                    <a:pt x="34513" y="30929"/>
                  </a:cubicBezTo>
                  <a:cubicBezTo>
                    <a:pt x="34428" y="30503"/>
                    <a:pt x="34812" y="30204"/>
                    <a:pt x="34598" y="29820"/>
                  </a:cubicBezTo>
                  <a:cubicBezTo>
                    <a:pt x="34513" y="29692"/>
                    <a:pt x="34513" y="29607"/>
                    <a:pt x="34513" y="29479"/>
                  </a:cubicBezTo>
                  <a:lnTo>
                    <a:pt x="34598" y="29479"/>
                  </a:lnTo>
                  <a:cubicBezTo>
                    <a:pt x="34638" y="29559"/>
                    <a:pt x="34641" y="29677"/>
                    <a:pt x="34677" y="29762"/>
                  </a:cubicBezTo>
                  <a:lnTo>
                    <a:pt x="34677" y="29762"/>
                  </a:lnTo>
                  <a:cubicBezTo>
                    <a:pt x="34810" y="29665"/>
                    <a:pt x="34917" y="29593"/>
                    <a:pt x="35025" y="29521"/>
                  </a:cubicBezTo>
                  <a:cubicBezTo>
                    <a:pt x="34940" y="29393"/>
                    <a:pt x="34897" y="29308"/>
                    <a:pt x="34812" y="29180"/>
                  </a:cubicBezTo>
                  <a:cubicBezTo>
                    <a:pt x="35068" y="29137"/>
                    <a:pt x="35281" y="29137"/>
                    <a:pt x="35537" y="29095"/>
                  </a:cubicBezTo>
                  <a:cubicBezTo>
                    <a:pt x="35452" y="28881"/>
                    <a:pt x="35409" y="28711"/>
                    <a:pt x="35366" y="28540"/>
                  </a:cubicBezTo>
                  <a:cubicBezTo>
                    <a:pt x="35409" y="28455"/>
                    <a:pt x="35452" y="28369"/>
                    <a:pt x="35494" y="28327"/>
                  </a:cubicBezTo>
                  <a:lnTo>
                    <a:pt x="35366" y="28199"/>
                  </a:lnTo>
                  <a:lnTo>
                    <a:pt x="35494" y="28156"/>
                  </a:lnTo>
                  <a:cubicBezTo>
                    <a:pt x="35580" y="28028"/>
                    <a:pt x="35622" y="27943"/>
                    <a:pt x="35707" y="27815"/>
                  </a:cubicBezTo>
                  <a:cubicBezTo>
                    <a:pt x="35835" y="27900"/>
                    <a:pt x="35878" y="27943"/>
                    <a:pt x="35963" y="28028"/>
                  </a:cubicBezTo>
                  <a:lnTo>
                    <a:pt x="35963" y="27260"/>
                  </a:lnTo>
                  <a:lnTo>
                    <a:pt x="36305" y="26919"/>
                  </a:lnTo>
                  <a:cubicBezTo>
                    <a:pt x="36177" y="26791"/>
                    <a:pt x="36049" y="26620"/>
                    <a:pt x="35921" y="26450"/>
                  </a:cubicBezTo>
                  <a:cubicBezTo>
                    <a:pt x="36177" y="26279"/>
                    <a:pt x="36561" y="26407"/>
                    <a:pt x="36646" y="25980"/>
                  </a:cubicBezTo>
                  <a:cubicBezTo>
                    <a:pt x="36646" y="25682"/>
                    <a:pt x="36305" y="25383"/>
                    <a:pt x="36603" y="25085"/>
                  </a:cubicBezTo>
                  <a:cubicBezTo>
                    <a:pt x="36731" y="24914"/>
                    <a:pt x="36859" y="24701"/>
                    <a:pt x="36987" y="24530"/>
                  </a:cubicBezTo>
                  <a:cubicBezTo>
                    <a:pt x="36902" y="24402"/>
                    <a:pt x="36817" y="24274"/>
                    <a:pt x="36774" y="24189"/>
                  </a:cubicBezTo>
                  <a:cubicBezTo>
                    <a:pt x="36902" y="23975"/>
                    <a:pt x="36987" y="23805"/>
                    <a:pt x="37115" y="23591"/>
                  </a:cubicBezTo>
                  <a:cubicBezTo>
                    <a:pt x="37073" y="23591"/>
                    <a:pt x="37030" y="23506"/>
                    <a:pt x="36987" y="23463"/>
                  </a:cubicBezTo>
                  <a:cubicBezTo>
                    <a:pt x="37243" y="23122"/>
                    <a:pt x="37073" y="22738"/>
                    <a:pt x="37115" y="22397"/>
                  </a:cubicBezTo>
                  <a:cubicBezTo>
                    <a:pt x="37073" y="22354"/>
                    <a:pt x="37030" y="22312"/>
                    <a:pt x="36987" y="22312"/>
                  </a:cubicBezTo>
                  <a:lnTo>
                    <a:pt x="37030" y="22226"/>
                  </a:lnTo>
                  <a:cubicBezTo>
                    <a:pt x="37073" y="22269"/>
                    <a:pt x="37115" y="22312"/>
                    <a:pt x="37158" y="22354"/>
                  </a:cubicBezTo>
                  <a:cubicBezTo>
                    <a:pt x="37115" y="22397"/>
                    <a:pt x="37115" y="22397"/>
                    <a:pt x="37115" y="22397"/>
                  </a:cubicBezTo>
                  <a:cubicBezTo>
                    <a:pt x="37158" y="22354"/>
                    <a:pt x="37243" y="22354"/>
                    <a:pt x="37243" y="22312"/>
                  </a:cubicBezTo>
                  <a:cubicBezTo>
                    <a:pt x="37329" y="21800"/>
                    <a:pt x="37286" y="21288"/>
                    <a:pt x="37286" y="20819"/>
                  </a:cubicBezTo>
                  <a:cubicBezTo>
                    <a:pt x="37115" y="20733"/>
                    <a:pt x="37073" y="20691"/>
                    <a:pt x="36902" y="20648"/>
                  </a:cubicBezTo>
                  <a:cubicBezTo>
                    <a:pt x="37073" y="20605"/>
                    <a:pt x="37158" y="20563"/>
                    <a:pt x="37329" y="20520"/>
                  </a:cubicBezTo>
                  <a:cubicBezTo>
                    <a:pt x="37115" y="20392"/>
                    <a:pt x="36987" y="20264"/>
                    <a:pt x="36774" y="20136"/>
                  </a:cubicBezTo>
                  <a:cubicBezTo>
                    <a:pt x="36987" y="20093"/>
                    <a:pt x="37158" y="20051"/>
                    <a:pt x="37329" y="20051"/>
                  </a:cubicBezTo>
                  <a:cubicBezTo>
                    <a:pt x="36987" y="19752"/>
                    <a:pt x="37158" y="19496"/>
                    <a:pt x="37329" y="19240"/>
                  </a:cubicBezTo>
                  <a:cubicBezTo>
                    <a:pt x="37243" y="19155"/>
                    <a:pt x="37158" y="19027"/>
                    <a:pt x="37115" y="18941"/>
                  </a:cubicBezTo>
                  <a:cubicBezTo>
                    <a:pt x="37201" y="18813"/>
                    <a:pt x="37243" y="18685"/>
                    <a:pt x="37286" y="18600"/>
                  </a:cubicBezTo>
                  <a:cubicBezTo>
                    <a:pt x="37243" y="18472"/>
                    <a:pt x="37201" y="18430"/>
                    <a:pt x="37158" y="18344"/>
                  </a:cubicBezTo>
                  <a:cubicBezTo>
                    <a:pt x="37201" y="18259"/>
                    <a:pt x="37243" y="18216"/>
                    <a:pt x="37286" y="18174"/>
                  </a:cubicBezTo>
                  <a:cubicBezTo>
                    <a:pt x="37115" y="18046"/>
                    <a:pt x="36945" y="17918"/>
                    <a:pt x="36774" y="17832"/>
                  </a:cubicBezTo>
                  <a:cubicBezTo>
                    <a:pt x="36849" y="17683"/>
                    <a:pt x="36891" y="17598"/>
                    <a:pt x="36814" y="17436"/>
                  </a:cubicBezTo>
                  <a:lnTo>
                    <a:pt x="36814" y="17436"/>
                  </a:lnTo>
                  <a:cubicBezTo>
                    <a:pt x="36787" y="17444"/>
                    <a:pt x="36759" y="17448"/>
                    <a:pt x="36731" y="17448"/>
                  </a:cubicBezTo>
                  <a:cubicBezTo>
                    <a:pt x="36731" y="17448"/>
                    <a:pt x="36689" y="17406"/>
                    <a:pt x="36774" y="17363"/>
                  </a:cubicBezTo>
                  <a:cubicBezTo>
                    <a:pt x="36774" y="17349"/>
                    <a:pt x="36783" y="17344"/>
                    <a:pt x="36799" y="17344"/>
                  </a:cubicBezTo>
                  <a:cubicBezTo>
                    <a:pt x="36831" y="17344"/>
                    <a:pt x="36888" y="17363"/>
                    <a:pt x="36945" y="17363"/>
                  </a:cubicBezTo>
                  <a:cubicBezTo>
                    <a:pt x="36932" y="17375"/>
                    <a:pt x="36916" y="17388"/>
                    <a:pt x="36898" y="17399"/>
                  </a:cubicBezTo>
                  <a:lnTo>
                    <a:pt x="36898" y="17399"/>
                  </a:lnTo>
                  <a:cubicBezTo>
                    <a:pt x="36863" y="17391"/>
                    <a:pt x="36823" y="17379"/>
                    <a:pt x="36774" y="17363"/>
                  </a:cubicBezTo>
                  <a:lnTo>
                    <a:pt x="36774" y="17363"/>
                  </a:lnTo>
                  <a:cubicBezTo>
                    <a:pt x="36790" y="17389"/>
                    <a:pt x="36803" y="17413"/>
                    <a:pt x="36814" y="17436"/>
                  </a:cubicBezTo>
                  <a:lnTo>
                    <a:pt x="36814" y="17436"/>
                  </a:lnTo>
                  <a:cubicBezTo>
                    <a:pt x="36845" y="17427"/>
                    <a:pt x="36874" y="17414"/>
                    <a:pt x="36898" y="17399"/>
                  </a:cubicBezTo>
                  <a:lnTo>
                    <a:pt x="36898" y="17399"/>
                  </a:lnTo>
                  <a:cubicBezTo>
                    <a:pt x="36955" y="17412"/>
                    <a:pt x="36995" y="17416"/>
                    <a:pt x="37025" y="17416"/>
                  </a:cubicBezTo>
                  <a:cubicBezTo>
                    <a:pt x="37073" y="17416"/>
                    <a:pt x="37094" y="17406"/>
                    <a:pt x="37115" y="17406"/>
                  </a:cubicBezTo>
                  <a:cubicBezTo>
                    <a:pt x="36945" y="17064"/>
                    <a:pt x="37201" y="16723"/>
                    <a:pt x="37115" y="16382"/>
                  </a:cubicBezTo>
                  <a:cubicBezTo>
                    <a:pt x="37115" y="16382"/>
                    <a:pt x="37073" y="16339"/>
                    <a:pt x="37030" y="16296"/>
                  </a:cubicBezTo>
                  <a:cubicBezTo>
                    <a:pt x="36987" y="16424"/>
                    <a:pt x="36945" y="16510"/>
                    <a:pt x="36902" y="16638"/>
                  </a:cubicBezTo>
                  <a:cubicBezTo>
                    <a:pt x="36817" y="16595"/>
                    <a:pt x="36731" y="16595"/>
                    <a:pt x="36646" y="16595"/>
                  </a:cubicBezTo>
                  <a:cubicBezTo>
                    <a:pt x="36774" y="16339"/>
                    <a:pt x="36859" y="16168"/>
                    <a:pt x="36945" y="15998"/>
                  </a:cubicBezTo>
                  <a:cubicBezTo>
                    <a:pt x="36859" y="15657"/>
                    <a:pt x="36731" y="15401"/>
                    <a:pt x="36646" y="15145"/>
                  </a:cubicBezTo>
                  <a:cubicBezTo>
                    <a:pt x="36689" y="14974"/>
                    <a:pt x="36774" y="14846"/>
                    <a:pt x="36817" y="14675"/>
                  </a:cubicBezTo>
                  <a:cubicBezTo>
                    <a:pt x="36603" y="14675"/>
                    <a:pt x="36475" y="14633"/>
                    <a:pt x="36305" y="14633"/>
                  </a:cubicBezTo>
                  <a:cubicBezTo>
                    <a:pt x="36433" y="14419"/>
                    <a:pt x="36561" y="14249"/>
                    <a:pt x="36774" y="13950"/>
                  </a:cubicBezTo>
                  <a:lnTo>
                    <a:pt x="36774" y="13950"/>
                  </a:lnTo>
                  <a:cubicBezTo>
                    <a:pt x="36475" y="14035"/>
                    <a:pt x="36305" y="14078"/>
                    <a:pt x="36177" y="14121"/>
                  </a:cubicBezTo>
                  <a:cubicBezTo>
                    <a:pt x="36006" y="13865"/>
                    <a:pt x="36390" y="13609"/>
                    <a:pt x="36177" y="13353"/>
                  </a:cubicBezTo>
                  <a:cubicBezTo>
                    <a:pt x="36177" y="13353"/>
                    <a:pt x="36305" y="13225"/>
                    <a:pt x="36347" y="13097"/>
                  </a:cubicBezTo>
                  <a:cubicBezTo>
                    <a:pt x="36134" y="12969"/>
                    <a:pt x="35963" y="12798"/>
                    <a:pt x="35793" y="12670"/>
                  </a:cubicBezTo>
                  <a:lnTo>
                    <a:pt x="35665" y="12585"/>
                  </a:lnTo>
                  <a:lnTo>
                    <a:pt x="35793" y="12500"/>
                  </a:lnTo>
                  <a:cubicBezTo>
                    <a:pt x="35878" y="12414"/>
                    <a:pt x="35921" y="12329"/>
                    <a:pt x="36006" y="12158"/>
                  </a:cubicBezTo>
                  <a:cubicBezTo>
                    <a:pt x="35878" y="12030"/>
                    <a:pt x="35707" y="11860"/>
                    <a:pt x="35537" y="11689"/>
                  </a:cubicBezTo>
                  <a:cubicBezTo>
                    <a:pt x="35537" y="11689"/>
                    <a:pt x="35580" y="11646"/>
                    <a:pt x="35622" y="11604"/>
                  </a:cubicBezTo>
                  <a:cubicBezTo>
                    <a:pt x="35537" y="11476"/>
                    <a:pt x="35409" y="11348"/>
                    <a:pt x="35324" y="11177"/>
                  </a:cubicBezTo>
                  <a:cubicBezTo>
                    <a:pt x="35238" y="11049"/>
                    <a:pt x="35238" y="10836"/>
                    <a:pt x="35153" y="10708"/>
                  </a:cubicBezTo>
                  <a:cubicBezTo>
                    <a:pt x="34982" y="10409"/>
                    <a:pt x="34940" y="10068"/>
                    <a:pt x="34641" y="9897"/>
                  </a:cubicBezTo>
                  <a:cubicBezTo>
                    <a:pt x="34641" y="9940"/>
                    <a:pt x="34598" y="9983"/>
                    <a:pt x="34556" y="10025"/>
                  </a:cubicBezTo>
                  <a:cubicBezTo>
                    <a:pt x="34513" y="9983"/>
                    <a:pt x="34513" y="9940"/>
                    <a:pt x="34470" y="9897"/>
                  </a:cubicBezTo>
                  <a:cubicBezTo>
                    <a:pt x="34428" y="9855"/>
                    <a:pt x="34385" y="9812"/>
                    <a:pt x="34342" y="9769"/>
                  </a:cubicBezTo>
                  <a:lnTo>
                    <a:pt x="34385" y="9727"/>
                  </a:lnTo>
                  <a:cubicBezTo>
                    <a:pt x="34428" y="9769"/>
                    <a:pt x="34470" y="9812"/>
                    <a:pt x="34513" y="9855"/>
                  </a:cubicBezTo>
                  <a:cubicBezTo>
                    <a:pt x="34513" y="9855"/>
                    <a:pt x="34470" y="9897"/>
                    <a:pt x="34470" y="9897"/>
                  </a:cubicBezTo>
                  <a:lnTo>
                    <a:pt x="34641" y="9897"/>
                  </a:lnTo>
                  <a:lnTo>
                    <a:pt x="34641" y="9471"/>
                  </a:lnTo>
                  <a:cubicBezTo>
                    <a:pt x="34470" y="9385"/>
                    <a:pt x="34342" y="9257"/>
                    <a:pt x="34172" y="9172"/>
                  </a:cubicBezTo>
                  <a:cubicBezTo>
                    <a:pt x="34214" y="9087"/>
                    <a:pt x="34257" y="9001"/>
                    <a:pt x="34342" y="8959"/>
                  </a:cubicBezTo>
                  <a:cubicBezTo>
                    <a:pt x="34300" y="8959"/>
                    <a:pt x="34257" y="8916"/>
                    <a:pt x="34257" y="8916"/>
                  </a:cubicBezTo>
                  <a:cubicBezTo>
                    <a:pt x="34214" y="8788"/>
                    <a:pt x="34129" y="8660"/>
                    <a:pt x="34086" y="8575"/>
                  </a:cubicBezTo>
                  <a:cubicBezTo>
                    <a:pt x="34001" y="8618"/>
                    <a:pt x="33916" y="8660"/>
                    <a:pt x="33830" y="8788"/>
                  </a:cubicBezTo>
                  <a:cubicBezTo>
                    <a:pt x="33745" y="8873"/>
                    <a:pt x="33617" y="8873"/>
                    <a:pt x="33532" y="8873"/>
                  </a:cubicBezTo>
                  <a:cubicBezTo>
                    <a:pt x="33532" y="8831"/>
                    <a:pt x="33532" y="8788"/>
                    <a:pt x="33532" y="8788"/>
                  </a:cubicBezTo>
                  <a:cubicBezTo>
                    <a:pt x="33617" y="8745"/>
                    <a:pt x="33745" y="8745"/>
                    <a:pt x="33830" y="8703"/>
                  </a:cubicBezTo>
                  <a:cubicBezTo>
                    <a:pt x="33830" y="8529"/>
                    <a:pt x="33830" y="8387"/>
                    <a:pt x="33830" y="8276"/>
                  </a:cubicBezTo>
                  <a:cubicBezTo>
                    <a:pt x="33617" y="8234"/>
                    <a:pt x="33489" y="8191"/>
                    <a:pt x="33318" y="8191"/>
                  </a:cubicBezTo>
                  <a:cubicBezTo>
                    <a:pt x="33404" y="8106"/>
                    <a:pt x="33446" y="8020"/>
                    <a:pt x="33489" y="7978"/>
                  </a:cubicBezTo>
                  <a:cubicBezTo>
                    <a:pt x="33190" y="7679"/>
                    <a:pt x="33233" y="7082"/>
                    <a:pt x="32764" y="7039"/>
                  </a:cubicBezTo>
                  <a:cubicBezTo>
                    <a:pt x="32636" y="6740"/>
                    <a:pt x="32551" y="6527"/>
                    <a:pt x="32465" y="6314"/>
                  </a:cubicBezTo>
                  <a:cubicBezTo>
                    <a:pt x="32295" y="6229"/>
                    <a:pt x="32124" y="6143"/>
                    <a:pt x="31996" y="6058"/>
                  </a:cubicBezTo>
                  <a:cubicBezTo>
                    <a:pt x="31911" y="6143"/>
                    <a:pt x="31825" y="6186"/>
                    <a:pt x="31783" y="6271"/>
                  </a:cubicBezTo>
                  <a:cubicBezTo>
                    <a:pt x="31740" y="6186"/>
                    <a:pt x="31697" y="6101"/>
                    <a:pt x="31697" y="6058"/>
                  </a:cubicBezTo>
                  <a:cubicBezTo>
                    <a:pt x="31783" y="5930"/>
                    <a:pt x="31911" y="5802"/>
                    <a:pt x="31996" y="5674"/>
                  </a:cubicBezTo>
                  <a:cubicBezTo>
                    <a:pt x="31953" y="5617"/>
                    <a:pt x="31892" y="5608"/>
                    <a:pt x="31827" y="5608"/>
                  </a:cubicBezTo>
                  <a:cubicBezTo>
                    <a:pt x="31795" y="5608"/>
                    <a:pt x="31761" y="5610"/>
                    <a:pt x="31729" y="5610"/>
                  </a:cubicBezTo>
                  <a:cubicBezTo>
                    <a:pt x="31633" y="5610"/>
                    <a:pt x="31548" y="5589"/>
                    <a:pt x="31527" y="5418"/>
                  </a:cubicBezTo>
                  <a:cubicBezTo>
                    <a:pt x="31484" y="5375"/>
                    <a:pt x="31441" y="5375"/>
                    <a:pt x="31399" y="5333"/>
                  </a:cubicBezTo>
                  <a:cubicBezTo>
                    <a:pt x="31441" y="5290"/>
                    <a:pt x="31484" y="5290"/>
                    <a:pt x="31527" y="5247"/>
                  </a:cubicBezTo>
                  <a:cubicBezTo>
                    <a:pt x="31441" y="5162"/>
                    <a:pt x="31271" y="5077"/>
                    <a:pt x="31228" y="4906"/>
                  </a:cubicBezTo>
                  <a:cubicBezTo>
                    <a:pt x="31100" y="4693"/>
                    <a:pt x="30929" y="4650"/>
                    <a:pt x="30759" y="4565"/>
                  </a:cubicBezTo>
                  <a:cubicBezTo>
                    <a:pt x="30631" y="4437"/>
                    <a:pt x="30546" y="4266"/>
                    <a:pt x="30460" y="4095"/>
                  </a:cubicBezTo>
                  <a:lnTo>
                    <a:pt x="30119" y="4095"/>
                  </a:lnTo>
                  <a:cubicBezTo>
                    <a:pt x="30076" y="4010"/>
                    <a:pt x="30034" y="3925"/>
                    <a:pt x="29991" y="3839"/>
                  </a:cubicBezTo>
                  <a:cubicBezTo>
                    <a:pt x="29308" y="3797"/>
                    <a:pt x="29010" y="3072"/>
                    <a:pt x="28455" y="2858"/>
                  </a:cubicBezTo>
                  <a:cubicBezTo>
                    <a:pt x="28370" y="2901"/>
                    <a:pt x="28370" y="2901"/>
                    <a:pt x="28327" y="2944"/>
                  </a:cubicBezTo>
                  <a:cubicBezTo>
                    <a:pt x="28157" y="2816"/>
                    <a:pt x="28071" y="2645"/>
                    <a:pt x="27901" y="2560"/>
                  </a:cubicBezTo>
                  <a:cubicBezTo>
                    <a:pt x="27602" y="2346"/>
                    <a:pt x="27218" y="2304"/>
                    <a:pt x="27005" y="1962"/>
                  </a:cubicBezTo>
                  <a:cubicBezTo>
                    <a:pt x="26973" y="1968"/>
                    <a:pt x="26943" y="1971"/>
                    <a:pt x="26913" y="1971"/>
                  </a:cubicBezTo>
                  <a:cubicBezTo>
                    <a:pt x="26561" y="1971"/>
                    <a:pt x="26350" y="1590"/>
                    <a:pt x="25991" y="1590"/>
                  </a:cubicBezTo>
                  <a:cubicBezTo>
                    <a:pt x="25935" y="1590"/>
                    <a:pt x="25875" y="1600"/>
                    <a:pt x="25810" y="1621"/>
                  </a:cubicBezTo>
                  <a:cubicBezTo>
                    <a:pt x="25768" y="1621"/>
                    <a:pt x="25725" y="1536"/>
                    <a:pt x="25640" y="1493"/>
                  </a:cubicBezTo>
                  <a:cubicBezTo>
                    <a:pt x="25298" y="1237"/>
                    <a:pt x="24957" y="1067"/>
                    <a:pt x="24530" y="981"/>
                  </a:cubicBezTo>
                  <a:cubicBezTo>
                    <a:pt x="24445" y="1109"/>
                    <a:pt x="24317" y="1195"/>
                    <a:pt x="24146" y="1323"/>
                  </a:cubicBezTo>
                  <a:cubicBezTo>
                    <a:pt x="24146" y="1152"/>
                    <a:pt x="24104" y="1024"/>
                    <a:pt x="24104" y="811"/>
                  </a:cubicBezTo>
                  <a:cubicBezTo>
                    <a:pt x="23848" y="853"/>
                    <a:pt x="23677" y="896"/>
                    <a:pt x="23464" y="939"/>
                  </a:cubicBezTo>
                  <a:cubicBezTo>
                    <a:pt x="23464" y="811"/>
                    <a:pt x="23421" y="768"/>
                    <a:pt x="23421" y="640"/>
                  </a:cubicBezTo>
                  <a:cubicBezTo>
                    <a:pt x="23326" y="640"/>
                    <a:pt x="23234" y="642"/>
                    <a:pt x="23143" y="642"/>
                  </a:cubicBezTo>
                  <a:cubicBezTo>
                    <a:pt x="22826" y="642"/>
                    <a:pt x="22535" y="616"/>
                    <a:pt x="22269" y="384"/>
                  </a:cubicBezTo>
                  <a:cubicBezTo>
                    <a:pt x="22190" y="325"/>
                    <a:pt x="22093" y="293"/>
                    <a:pt x="21989" y="293"/>
                  </a:cubicBezTo>
                  <a:cubicBezTo>
                    <a:pt x="21870" y="293"/>
                    <a:pt x="21744" y="335"/>
                    <a:pt x="21629" y="427"/>
                  </a:cubicBezTo>
                  <a:cubicBezTo>
                    <a:pt x="21544" y="469"/>
                    <a:pt x="21416" y="469"/>
                    <a:pt x="21331" y="512"/>
                  </a:cubicBezTo>
                  <a:cubicBezTo>
                    <a:pt x="21288" y="555"/>
                    <a:pt x="21245" y="597"/>
                    <a:pt x="21245" y="640"/>
                  </a:cubicBezTo>
                  <a:cubicBezTo>
                    <a:pt x="21203" y="640"/>
                    <a:pt x="21203" y="597"/>
                    <a:pt x="21160" y="597"/>
                  </a:cubicBezTo>
                  <a:cubicBezTo>
                    <a:pt x="21203" y="555"/>
                    <a:pt x="21245" y="512"/>
                    <a:pt x="21288" y="469"/>
                  </a:cubicBezTo>
                  <a:lnTo>
                    <a:pt x="21331" y="512"/>
                  </a:lnTo>
                  <a:cubicBezTo>
                    <a:pt x="21135" y="267"/>
                    <a:pt x="21009" y="149"/>
                    <a:pt x="20841" y="149"/>
                  </a:cubicBezTo>
                  <a:cubicBezTo>
                    <a:pt x="20716" y="149"/>
                    <a:pt x="20568" y="214"/>
                    <a:pt x="20350" y="341"/>
                  </a:cubicBezTo>
                  <a:cubicBezTo>
                    <a:pt x="20307" y="384"/>
                    <a:pt x="20264" y="427"/>
                    <a:pt x="20222" y="469"/>
                  </a:cubicBezTo>
                  <a:lnTo>
                    <a:pt x="20179" y="427"/>
                  </a:lnTo>
                  <a:cubicBezTo>
                    <a:pt x="20222" y="384"/>
                    <a:pt x="20264" y="341"/>
                    <a:pt x="20307" y="299"/>
                  </a:cubicBezTo>
                  <a:cubicBezTo>
                    <a:pt x="20350" y="341"/>
                    <a:pt x="20350" y="341"/>
                    <a:pt x="20350" y="341"/>
                  </a:cubicBezTo>
                  <a:cubicBezTo>
                    <a:pt x="20307" y="256"/>
                    <a:pt x="20264" y="213"/>
                    <a:pt x="20222" y="171"/>
                  </a:cubicBezTo>
                  <a:cubicBezTo>
                    <a:pt x="20153" y="102"/>
                    <a:pt x="20078" y="89"/>
                    <a:pt x="20002" y="89"/>
                  </a:cubicBezTo>
                  <a:cubicBezTo>
                    <a:pt x="19951" y="89"/>
                    <a:pt x="19899" y="95"/>
                    <a:pt x="19849" y="95"/>
                  </a:cubicBezTo>
                  <a:cubicBezTo>
                    <a:pt x="19786" y="95"/>
                    <a:pt x="19724" y="85"/>
                    <a:pt x="19667" y="43"/>
                  </a:cubicBezTo>
                  <a:cubicBezTo>
                    <a:pt x="19623" y="16"/>
                    <a:pt x="19577" y="6"/>
                    <a:pt x="19530" y="6"/>
                  </a:cubicBezTo>
                  <a:cubicBezTo>
                    <a:pt x="19386" y="6"/>
                    <a:pt x="19239" y="103"/>
                    <a:pt x="19135" y="103"/>
                  </a:cubicBezTo>
                  <a:cubicBezTo>
                    <a:pt x="19111" y="103"/>
                    <a:pt x="19089" y="98"/>
                    <a:pt x="19070" y="85"/>
                  </a:cubicBezTo>
                  <a:cubicBezTo>
                    <a:pt x="18942" y="21"/>
                    <a:pt x="18824" y="0"/>
                    <a:pt x="18712" y="0"/>
                  </a:cubicBezTo>
                  <a:cubicBezTo>
                    <a:pt x="18601" y="0"/>
                    <a:pt x="18494" y="21"/>
                    <a:pt x="18387" y="43"/>
                  </a:cubicBezTo>
                  <a:cubicBezTo>
                    <a:pt x="18345" y="43"/>
                    <a:pt x="18302" y="128"/>
                    <a:pt x="18302" y="171"/>
                  </a:cubicBezTo>
                  <a:cubicBezTo>
                    <a:pt x="18217" y="85"/>
                    <a:pt x="18174" y="43"/>
                    <a:pt x="18131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 defTabSz="1828620">
                <a:buClr>
                  <a:srgbClr val="000000"/>
                </a:buClr>
              </a:pPr>
              <a:r>
                <a:rPr lang="en-US" sz="13200" b="1" kern="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</a:t>
              </a:r>
              <a:endParaRPr sz="132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" name="Google Shape;914;p46"/>
            <p:cNvSpPr/>
            <p:nvPr/>
          </p:nvSpPr>
          <p:spPr>
            <a:xfrm rot="5268462">
              <a:off x="3241867" y="-701809"/>
              <a:ext cx="2754283" cy="6547141"/>
            </a:xfrm>
            <a:custGeom>
              <a:avLst/>
              <a:gdLst/>
              <a:ahLst/>
              <a:cxnLst/>
              <a:rect l="l" t="t" r="r" b="b"/>
              <a:pathLst>
                <a:path w="37329" h="39590" extrusionOk="0">
                  <a:moveTo>
                    <a:pt x="19112" y="512"/>
                  </a:moveTo>
                  <a:cubicBezTo>
                    <a:pt x="19112" y="512"/>
                    <a:pt x="19155" y="555"/>
                    <a:pt x="19155" y="555"/>
                  </a:cubicBezTo>
                  <a:cubicBezTo>
                    <a:pt x="19112" y="597"/>
                    <a:pt x="19070" y="640"/>
                    <a:pt x="19027" y="683"/>
                  </a:cubicBezTo>
                  <a:cubicBezTo>
                    <a:pt x="19027" y="683"/>
                    <a:pt x="19027" y="664"/>
                    <a:pt x="19015" y="651"/>
                  </a:cubicBezTo>
                  <a:lnTo>
                    <a:pt x="19015" y="651"/>
                  </a:lnTo>
                  <a:cubicBezTo>
                    <a:pt x="19066" y="559"/>
                    <a:pt x="19089" y="535"/>
                    <a:pt x="19112" y="512"/>
                  </a:cubicBezTo>
                  <a:close/>
                  <a:moveTo>
                    <a:pt x="18942" y="640"/>
                  </a:moveTo>
                  <a:cubicBezTo>
                    <a:pt x="18950" y="657"/>
                    <a:pt x="18957" y="674"/>
                    <a:pt x="18963" y="691"/>
                  </a:cubicBezTo>
                  <a:lnTo>
                    <a:pt x="18963" y="691"/>
                  </a:lnTo>
                  <a:cubicBezTo>
                    <a:pt x="18939" y="747"/>
                    <a:pt x="18924" y="770"/>
                    <a:pt x="18918" y="770"/>
                  </a:cubicBezTo>
                  <a:cubicBezTo>
                    <a:pt x="18907" y="770"/>
                    <a:pt x="18918" y="712"/>
                    <a:pt x="18942" y="640"/>
                  </a:cubicBezTo>
                  <a:close/>
                  <a:moveTo>
                    <a:pt x="20264" y="640"/>
                  </a:moveTo>
                  <a:lnTo>
                    <a:pt x="20264" y="811"/>
                  </a:lnTo>
                  <a:lnTo>
                    <a:pt x="20222" y="811"/>
                  </a:lnTo>
                  <a:lnTo>
                    <a:pt x="20222" y="640"/>
                  </a:lnTo>
                  <a:close/>
                  <a:moveTo>
                    <a:pt x="22952" y="811"/>
                  </a:moveTo>
                  <a:cubicBezTo>
                    <a:pt x="22952" y="853"/>
                    <a:pt x="22952" y="896"/>
                    <a:pt x="22952" y="939"/>
                  </a:cubicBezTo>
                  <a:cubicBezTo>
                    <a:pt x="22824" y="981"/>
                    <a:pt x="22653" y="981"/>
                    <a:pt x="22483" y="1024"/>
                  </a:cubicBezTo>
                  <a:cubicBezTo>
                    <a:pt x="22483" y="1008"/>
                    <a:pt x="22483" y="994"/>
                    <a:pt x="22483" y="981"/>
                  </a:cubicBezTo>
                  <a:cubicBezTo>
                    <a:pt x="22653" y="853"/>
                    <a:pt x="22781" y="853"/>
                    <a:pt x="22952" y="811"/>
                  </a:cubicBezTo>
                  <a:close/>
                  <a:moveTo>
                    <a:pt x="18974" y="728"/>
                  </a:moveTo>
                  <a:lnTo>
                    <a:pt x="18974" y="728"/>
                  </a:lnTo>
                  <a:cubicBezTo>
                    <a:pt x="18990" y="784"/>
                    <a:pt x="18999" y="840"/>
                    <a:pt x="19027" y="896"/>
                  </a:cubicBezTo>
                  <a:cubicBezTo>
                    <a:pt x="19027" y="896"/>
                    <a:pt x="18942" y="939"/>
                    <a:pt x="18814" y="1067"/>
                  </a:cubicBezTo>
                  <a:cubicBezTo>
                    <a:pt x="18884" y="913"/>
                    <a:pt x="18935" y="805"/>
                    <a:pt x="18974" y="728"/>
                  </a:cubicBezTo>
                  <a:close/>
                  <a:moveTo>
                    <a:pt x="22312" y="1152"/>
                  </a:moveTo>
                  <a:cubicBezTo>
                    <a:pt x="22312" y="1195"/>
                    <a:pt x="22269" y="1237"/>
                    <a:pt x="22227" y="1280"/>
                  </a:cubicBezTo>
                  <a:lnTo>
                    <a:pt x="22141" y="1237"/>
                  </a:lnTo>
                  <a:cubicBezTo>
                    <a:pt x="22227" y="1195"/>
                    <a:pt x="22269" y="1152"/>
                    <a:pt x="22312" y="1152"/>
                  </a:cubicBezTo>
                  <a:close/>
                  <a:moveTo>
                    <a:pt x="23634" y="1195"/>
                  </a:moveTo>
                  <a:lnTo>
                    <a:pt x="23634" y="1280"/>
                  </a:lnTo>
                  <a:lnTo>
                    <a:pt x="23464" y="1280"/>
                  </a:lnTo>
                  <a:lnTo>
                    <a:pt x="23464" y="1195"/>
                  </a:lnTo>
                  <a:close/>
                  <a:moveTo>
                    <a:pt x="20008" y="1365"/>
                  </a:moveTo>
                  <a:lnTo>
                    <a:pt x="20008" y="1408"/>
                  </a:lnTo>
                  <a:lnTo>
                    <a:pt x="19838" y="1408"/>
                  </a:lnTo>
                  <a:lnTo>
                    <a:pt x="19838" y="1365"/>
                  </a:lnTo>
                  <a:close/>
                  <a:moveTo>
                    <a:pt x="16041" y="1706"/>
                  </a:moveTo>
                  <a:lnTo>
                    <a:pt x="16041" y="1749"/>
                  </a:lnTo>
                  <a:lnTo>
                    <a:pt x="15870" y="1749"/>
                  </a:lnTo>
                  <a:lnTo>
                    <a:pt x="15870" y="1706"/>
                  </a:lnTo>
                  <a:close/>
                  <a:moveTo>
                    <a:pt x="22824" y="1706"/>
                  </a:moveTo>
                  <a:lnTo>
                    <a:pt x="22824" y="1749"/>
                  </a:lnTo>
                  <a:lnTo>
                    <a:pt x="22653" y="1749"/>
                  </a:lnTo>
                  <a:lnTo>
                    <a:pt x="22653" y="1706"/>
                  </a:lnTo>
                  <a:close/>
                  <a:moveTo>
                    <a:pt x="25256" y="1706"/>
                  </a:moveTo>
                  <a:lnTo>
                    <a:pt x="25256" y="1749"/>
                  </a:lnTo>
                  <a:lnTo>
                    <a:pt x="25128" y="1749"/>
                  </a:lnTo>
                  <a:lnTo>
                    <a:pt x="25128" y="1706"/>
                  </a:lnTo>
                  <a:close/>
                  <a:moveTo>
                    <a:pt x="11732" y="2005"/>
                  </a:moveTo>
                  <a:cubicBezTo>
                    <a:pt x="11732" y="2090"/>
                    <a:pt x="11775" y="2176"/>
                    <a:pt x="11775" y="2261"/>
                  </a:cubicBezTo>
                  <a:lnTo>
                    <a:pt x="11647" y="2261"/>
                  </a:lnTo>
                  <a:lnTo>
                    <a:pt x="11647" y="2005"/>
                  </a:lnTo>
                  <a:close/>
                  <a:moveTo>
                    <a:pt x="26365" y="2176"/>
                  </a:moveTo>
                  <a:cubicBezTo>
                    <a:pt x="26407" y="2261"/>
                    <a:pt x="26407" y="2346"/>
                    <a:pt x="26450" y="2432"/>
                  </a:cubicBezTo>
                  <a:lnTo>
                    <a:pt x="26279" y="2432"/>
                  </a:lnTo>
                  <a:lnTo>
                    <a:pt x="26279" y="2176"/>
                  </a:lnTo>
                  <a:close/>
                  <a:moveTo>
                    <a:pt x="27261" y="2517"/>
                  </a:moveTo>
                  <a:lnTo>
                    <a:pt x="27261" y="2560"/>
                  </a:lnTo>
                  <a:lnTo>
                    <a:pt x="27090" y="2560"/>
                  </a:lnTo>
                  <a:lnTo>
                    <a:pt x="27090" y="2517"/>
                  </a:lnTo>
                  <a:close/>
                  <a:moveTo>
                    <a:pt x="27901" y="2858"/>
                  </a:moveTo>
                  <a:lnTo>
                    <a:pt x="27901" y="2901"/>
                  </a:lnTo>
                  <a:lnTo>
                    <a:pt x="27730" y="2901"/>
                  </a:lnTo>
                  <a:lnTo>
                    <a:pt x="27730" y="2858"/>
                  </a:lnTo>
                  <a:close/>
                  <a:moveTo>
                    <a:pt x="10068" y="2816"/>
                  </a:moveTo>
                  <a:lnTo>
                    <a:pt x="10068" y="2944"/>
                  </a:lnTo>
                  <a:lnTo>
                    <a:pt x="10026" y="2944"/>
                  </a:lnTo>
                  <a:lnTo>
                    <a:pt x="10026" y="2816"/>
                  </a:lnTo>
                  <a:close/>
                  <a:moveTo>
                    <a:pt x="10580" y="3114"/>
                  </a:moveTo>
                  <a:lnTo>
                    <a:pt x="10580" y="3285"/>
                  </a:lnTo>
                  <a:lnTo>
                    <a:pt x="10495" y="3285"/>
                  </a:lnTo>
                  <a:lnTo>
                    <a:pt x="10495" y="3114"/>
                  </a:lnTo>
                  <a:close/>
                  <a:moveTo>
                    <a:pt x="29906" y="4181"/>
                  </a:moveTo>
                  <a:lnTo>
                    <a:pt x="29906" y="4223"/>
                  </a:lnTo>
                  <a:lnTo>
                    <a:pt x="29735" y="4223"/>
                  </a:lnTo>
                  <a:lnTo>
                    <a:pt x="29735" y="4181"/>
                  </a:lnTo>
                  <a:close/>
                  <a:moveTo>
                    <a:pt x="29351" y="4266"/>
                  </a:moveTo>
                  <a:lnTo>
                    <a:pt x="29351" y="4437"/>
                  </a:lnTo>
                  <a:lnTo>
                    <a:pt x="29266" y="4437"/>
                  </a:lnTo>
                  <a:lnTo>
                    <a:pt x="29266" y="4266"/>
                  </a:lnTo>
                  <a:close/>
                  <a:moveTo>
                    <a:pt x="31313" y="5759"/>
                  </a:moveTo>
                  <a:cubicBezTo>
                    <a:pt x="31313" y="5802"/>
                    <a:pt x="31356" y="5802"/>
                    <a:pt x="31356" y="5845"/>
                  </a:cubicBezTo>
                  <a:cubicBezTo>
                    <a:pt x="31313" y="5887"/>
                    <a:pt x="31271" y="5887"/>
                    <a:pt x="31228" y="5930"/>
                  </a:cubicBezTo>
                  <a:cubicBezTo>
                    <a:pt x="31228" y="5845"/>
                    <a:pt x="31271" y="5802"/>
                    <a:pt x="31313" y="5759"/>
                  </a:cubicBezTo>
                  <a:close/>
                  <a:moveTo>
                    <a:pt x="6186" y="6143"/>
                  </a:moveTo>
                  <a:lnTo>
                    <a:pt x="6186" y="6186"/>
                  </a:lnTo>
                  <a:lnTo>
                    <a:pt x="6016" y="6186"/>
                  </a:lnTo>
                  <a:lnTo>
                    <a:pt x="6016" y="6143"/>
                  </a:lnTo>
                  <a:close/>
                  <a:moveTo>
                    <a:pt x="30546" y="6143"/>
                  </a:moveTo>
                  <a:lnTo>
                    <a:pt x="30546" y="6186"/>
                  </a:lnTo>
                  <a:lnTo>
                    <a:pt x="30375" y="6186"/>
                  </a:lnTo>
                  <a:lnTo>
                    <a:pt x="30375" y="6143"/>
                  </a:lnTo>
                  <a:close/>
                  <a:moveTo>
                    <a:pt x="31185" y="5931"/>
                  </a:moveTo>
                  <a:cubicBezTo>
                    <a:pt x="31185" y="6016"/>
                    <a:pt x="31185" y="6101"/>
                    <a:pt x="31185" y="6229"/>
                  </a:cubicBezTo>
                  <a:cubicBezTo>
                    <a:pt x="31143" y="6229"/>
                    <a:pt x="31143" y="6271"/>
                    <a:pt x="31100" y="6271"/>
                  </a:cubicBezTo>
                  <a:cubicBezTo>
                    <a:pt x="31057" y="6186"/>
                    <a:pt x="31015" y="6058"/>
                    <a:pt x="30972" y="5973"/>
                  </a:cubicBezTo>
                  <a:cubicBezTo>
                    <a:pt x="30972" y="5973"/>
                    <a:pt x="31073" y="5939"/>
                    <a:pt x="31185" y="5931"/>
                  </a:cubicBezTo>
                  <a:close/>
                  <a:moveTo>
                    <a:pt x="32209" y="6484"/>
                  </a:moveTo>
                  <a:lnTo>
                    <a:pt x="32209" y="6527"/>
                  </a:lnTo>
                  <a:lnTo>
                    <a:pt x="32039" y="6527"/>
                  </a:lnTo>
                  <a:lnTo>
                    <a:pt x="32039" y="6484"/>
                  </a:lnTo>
                  <a:close/>
                  <a:moveTo>
                    <a:pt x="5205" y="7466"/>
                  </a:moveTo>
                  <a:lnTo>
                    <a:pt x="5205" y="7508"/>
                  </a:lnTo>
                  <a:lnTo>
                    <a:pt x="5034" y="7508"/>
                  </a:lnTo>
                  <a:lnTo>
                    <a:pt x="5034" y="7466"/>
                  </a:lnTo>
                  <a:close/>
                  <a:moveTo>
                    <a:pt x="4693" y="7807"/>
                  </a:moveTo>
                  <a:lnTo>
                    <a:pt x="4693" y="7850"/>
                  </a:lnTo>
                  <a:lnTo>
                    <a:pt x="4522" y="7850"/>
                  </a:lnTo>
                  <a:lnTo>
                    <a:pt x="4522" y="7807"/>
                  </a:lnTo>
                  <a:close/>
                  <a:moveTo>
                    <a:pt x="24061" y="8063"/>
                  </a:moveTo>
                  <a:lnTo>
                    <a:pt x="24061" y="8234"/>
                  </a:lnTo>
                  <a:lnTo>
                    <a:pt x="24018" y="8234"/>
                  </a:lnTo>
                  <a:lnTo>
                    <a:pt x="24018" y="8063"/>
                  </a:lnTo>
                  <a:close/>
                  <a:moveTo>
                    <a:pt x="32636" y="8575"/>
                  </a:moveTo>
                  <a:lnTo>
                    <a:pt x="32636" y="8745"/>
                  </a:lnTo>
                  <a:lnTo>
                    <a:pt x="32593" y="8745"/>
                  </a:lnTo>
                  <a:lnTo>
                    <a:pt x="32593" y="8575"/>
                  </a:lnTo>
                  <a:close/>
                  <a:moveTo>
                    <a:pt x="4096" y="8916"/>
                  </a:moveTo>
                  <a:cubicBezTo>
                    <a:pt x="4053" y="9001"/>
                    <a:pt x="3968" y="9087"/>
                    <a:pt x="3883" y="9129"/>
                  </a:cubicBezTo>
                  <a:cubicBezTo>
                    <a:pt x="3883" y="9129"/>
                    <a:pt x="3883" y="9044"/>
                    <a:pt x="3840" y="8916"/>
                  </a:cubicBezTo>
                  <a:close/>
                  <a:moveTo>
                    <a:pt x="34129" y="10068"/>
                  </a:moveTo>
                  <a:cubicBezTo>
                    <a:pt x="34129" y="10111"/>
                    <a:pt x="34129" y="10111"/>
                    <a:pt x="34129" y="10153"/>
                  </a:cubicBezTo>
                  <a:cubicBezTo>
                    <a:pt x="34044" y="10153"/>
                    <a:pt x="33958" y="10196"/>
                    <a:pt x="33873" y="10196"/>
                  </a:cubicBezTo>
                  <a:cubicBezTo>
                    <a:pt x="33873" y="10153"/>
                    <a:pt x="33873" y="10111"/>
                    <a:pt x="33873" y="10068"/>
                  </a:cubicBezTo>
                  <a:close/>
                  <a:moveTo>
                    <a:pt x="34428" y="10239"/>
                  </a:moveTo>
                  <a:cubicBezTo>
                    <a:pt x="34470" y="10324"/>
                    <a:pt x="34470" y="10409"/>
                    <a:pt x="34513" y="10495"/>
                  </a:cubicBezTo>
                  <a:lnTo>
                    <a:pt x="34342" y="10495"/>
                  </a:lnTo>
                  <a:lnTo>
                    <a:pt x="34342" y="10239"/>
                  </a:lnTo>
                  <a:close/>
                  <a:moveTo>
                    <a:pt x="35665" y="13054"/>
                  </a:moveTo>
                  <a:lnTo>
                    <a:pt x="35665" y="13140"/>
                  </a:lnTo>
                  <a:lnTo>
                    <a:pt x="35324" y="13140"/>
                  </a:lnTo>
                  <a:lnTo>
                    <a:pt x="35324" y="13054"/>
                  </a:lnTo>
                  <a:close/>
                  <a:moveTo>
                    <a:pt x="2048" y="13225"/>
                  </a:moveTo>
                  <a:lnTo>
                    <a:pt x="2048" y="13268"/>
                  </a:lnTo>
                  <a:lnTo>
                    <a:pt x="1877" y="13268"/>
                  </a:lnTo>
                  <a:lnTo>
                    <a:pt x="1877" y="13225"/>
                  </a:lnTo>
                  <a:close/>
                  <a:moveTo>
                    <a:pt x="36390" y="15486"/>
                  </a:moveTo>
                  <a:lnTo>
                    <a:pt x="36475" y="15529"/>
                  </a:lnTo>
                  <a:cubicBezTo>
                    <a:pt x="36390" y="15571"/>
                    <a:pt x="36347" y="15614"/>
                    <a:pt x="36305" y="15657"/>
                  </a:cubicBezTo>
                  <a:cubicBezTo>
                    <a:pt x="36347" y="15571"/>
                    <a:pt x="36347" y="15529"/>
                    <a:pt x="36390" y="15486"/>
                  </a:cubicBezTo>
                  <a:close/>
                  <a:moveTo>
                    <a:pt x="36305" y="15614"/>
                  </a:moveTo>
                  <a:cubicBezTo>
                    <a:pt x="36305" y="15699"/>
                    <a:pt x="36262" y="15742"/>
                    <a:pt x="36219" y="15785"/>
                  </a:cubicBezTo>
                  <a:cubicBezTo>
                    <a:pt x="36177" y="15785"/>
                    <a:pt x="36177" y="15742"/>
                    <a:pt x="36177" y="15742"/>
                  </a:cubicBezTo>
                  <a:cubicBezTo>
                    <a:pt x="36219" y="15699"/>
                    <a:pt x="36262" y="15657"/>
                    <a:pt x="36305" y="15614"/>
                  </a:cubicBezTo>
                  <a:close/>
                  <a:moveTo>
                    <a:pt x="1067" y="16510"/>
                  </a:moveTo>
                  <a:lnTo>
                    <a:pt x="1067" y="16552"/>
                  </a:lnTo>
                  <a:lnTo>
                    <a:pt x="896" y="16552"/>
                  </a:lnTo>
                  <a:lnTo>
                    <a:pt x="896" y="16510"/>
                  </a:lnTo>
                  <a:close/>
                  <a:moveTo>
                    <a:pt x="36646" y="17022"/>
                  </a:moveTo>
                  <a:lnTo>
                    <a:pt x="36646" y="17064"/>
                  </a:lnTo>
                  <a:lnTo>
                    <a:pt x="36475" y="17064"/>
                  </a:lnTo>
                  <a:lnTo>
                    <a:pt x="36475" y="17022"/>
                  </a:lnTo>
                  <a:close/>
                  <a:moveTo>
                    <a:pt x="36817" y="18302"/>
                  </a:moveTo>
                  <a:lnTo>
                    <a:pt x="36817" y="18387"/>
                  </a:lnTo>
                  <a:lnTo>
                    <a:pt x="36475" y="18387"/>
                  </a:lnTo>
                  <a:lnTo>
                    <a:pt x="36475" y="18302"/>
                  </a:lnTo>
                  <a:close/>
                  <a:moveTo>
                    <a:pt x="36817" y="18643"/>
                  </a:moveTo>
                  <a:lnTo>
                    <a:pt x="36817" y="18728"/>
                  </a:lnTo>
                  <a:lnTo>
                    <a:pt x="36646" y="18728"/>
                  </a:lnTo>
                  <a:lnTo>
                    <a:pt x="36646" y="18643"/>
                  </a:lnTo>
                  <a:close/>
                  <a:moveTo>
                    <a:pt x="36433" y="18771"/>
                  </a:moveTo>
                  <a:lnTo>
                    <a:pt x="36433" y="18941"/>
                  </a:lnTo>
                  <a:lnTo>
                    <a:pt x="36347" y="18941"/>
                  </a:lnTo>
                  <a:lnTo>
                    <a:pt x="36347" y="18771"/>
                  </a:lnTo>
                  <a:close/>
                  <a:moveTo>
                    <a:pt x="726" y="19795"/>
                  </a:moveTo>
                  <a:lnTo>
                    <a:pt x="726" y="19880"/>
                  </a:lnTo>
                  <a:lnTo>
                    <a:pt x="598" y="19880"/>
                  </a:lnTo>
                  <a:lnTo>
                    <a:pt x="598" y="19795"/>
                  </a:lnTo>
                  <a:close/>
                  <a:moveTo>
                    <a:pt x="36731" y="20904"/>
                  </a:moveTo>
                  <a:lnTo>
                    <a:pt x="36731" y="21074"/>
                  </a:lnTo>
                  <a:lnTo>
                    <a:pt x="36689" y="21074"/>
                  </a:lnTo>
                  <a:lnTo>
                    <a:pt x="36689" y="20904"/>
                  </a:lnTo>
                  <a:close/>
                  <a:moveTo>
                    <a:pt x="36603" y="21714"/>
                  </a:moveTo>
                  <a:lnTo>
                    <a:pt x="36603" y="22056"/>
                  </a:lnTo>
                  <a:lnTo>
                    <a:pt x="36518" y="22056"/>
                  </a:lnTo>
                  <a:lnTo>
                    <a:pt x="36518" y="21714"/>
                  </a:lnTo>
                  <a:close/>
                  <a:moveTo>
                    <a:pt x="683" y="23037"/>
                  </a:moveTo>
                  <a:lnTo>
                    <a:pt x="683" y="23208"/>
                  </a:lnTo>
                  <a:lnTo>
                    <a:pt x="640" y="23208"/>
                  </a:lnTo>
                  <a:lnTo>
                    <a:pt x="640" y="23037"/>
                  </a:lnTo>
                  <a:close/>
                  <a:moveTo>
                    <a:pt x="36262" y="25042"/>
                  </a:moveTo>
                  <a:lnTo>
                    <a:pt x="36262" y="25170"/>
                  </a:lnTo>
                  <a:lnTo>
                    <a:pt x="36177" y="25170"/>
                  </a:lnTo>
                  <a:lnTo>
                    <a:pt x="36177" y="25042"/>
                  </a:lnTo>
                  <a:close/>
                  <a:moveTo>
                    <a:pt x="35921" y="25810"/>
                  </a:moveTo>
                  <a:cubicBezTo>
                    <a:pt x="35963" y="25938"/>
                    <a:pt x="36006" y="26066"/>
                    <a:pt x="36006" y="26151"/>
                  </a:cubicBezTo>
                  <a:lnTo>
                    <a:pt x="35835" y="26151"/>
                  </a:lnTo>
                  <a:lnTo>
                    <a:pt x="35835" y="25895"/>
                  </a:lnTo>
                  <a:cubicBezTo>
                    <a:pt x="35878" y="25852"/>
                    <a:pt x="35878" y="25852"/>
                    <a:pt x="35921" y="25810"/>
                  </a:cubicBezTo>
                  <a:close/>
                  <a:moveTo>
                    <a:pt x="35494" y="26706"/>
                  </a:moveTo>
                  <a:lnTo>
                    <a:pt x="35494" y="26791"/>
                  </a:lnTo>
                  <a:lnTo>
                    <a:pt x="35324" y="26791"/>
                  </a:lnTo>
                  <a:lnTo>
                    <a:pt x="35324" y="26706"/>
                  </a:lnTo>
                  <a:close/>
                  <a:moveTo>
                    <a:pt x="35665" y="27218"/>
                  </a:moveTo>
                  <a:lnTo>
                    <a:pt x="35665" y="27260"/>
                  </a:lnTo>
                  <a:lnTo>
                    <a:pt x="35494" y="27260"/>
                  </a:lnTo>
                  <a:lnTo>
                    <a:pt x="35494" y="27218"/>
                  </a:lnTo>
                  <a:close/>
                  <a:moveTo>
                    <a:pt x="1579" y="27388"/>
                  </a:moveTo>
                  <a:lnTo>
                    <a:pt x="1579" y="27431"/>
                  </a:lnTo>
                  <a:lnTo>
                    <a:pt x="1408" y="27431"/>
                  </a:lnTo>
                  <a:lnTo>
                    <a:pt x="1408" y="27388"/>
                  </a:lnTo>
                  <a:close/>
                  <a:moveTo>
                    <a:pt x="1494" y="27815"/>
                  </a:moveTo>
                  <a:lnTo>
                    <a:pt x="1494" y="27986"/>
                  </a:lnTo>
                  <a:lnTo>
                    <a:pt x="1451" y="27986"/>
                  </a:lnTo>
                  <a:lnTo>
                    <a:pt x="1451" y="27815"/>
                  </a:lnTo>
                  <a:close/>
                  <a:moveTo>
                    <a:pt x="1579" y="28199"/>
                  </a:moveTo>
                  <a:lnTo>
                    <a:pt x="1579" y="28241"/>
                  </a:lnTo>
                  <a:lnTo>
                    <a:pt x="1408" y="28241"/>
                  </a:lnTo>
                  <a:lnTo>
                    <a:pt x="1408" y="28199"/>
                  </a:lnTo>
                  <a:close/>
                  <a:moveTo>
                    <a:pt x="34677" y="29762"/>
                  </a:moveTo>
                  <a:lnTo>
                    <a:pt x="34677" y="29762"/>
                  </a:lnTo>
                  <a:cubicBezTo>
                    <a:pt x="34663" y="29772"/>
                    <a:pt x="34650" y="29782"/>
                    <a:pt x="34636" y="29792"/>
                  </a:cubicBezTo>
                  <a:lnTo>
                    <a:pt x="34636" y="29792"/>
                  </a:lnTo>
                  <a:cubicBezTo>
                    <a:pt x="34650" y="29784"/>
                    <a:pt x="34667" y="29777"/>
                    <a:pt x="34684" y="29777"/>
                  </a:cubicBezTo>
                  <a:cubicBezTo>
                    <a:pt x="34681" y="29772"/>
                    <a:pt x="34679" y="29767"/>
                    <a:pt x="34677" y="29762"/>
                  </a:cubicBezTo>
                  <a:close/>
                  <a:moveTo>
                    <a:pt x="34636" y="29792"/>
                  </a:moveTo>
                  <a:cubicBezTo>
                    <a:pt x="34614" y="29804"/>
                    <a:pt x="34598" y="29820"/>
                    <a:pt x="34598" y="29820"/>
                  </a:cubicBezTo>
                  <a:cubicBezTo>
                    <a:pt x="34611" y="29810"/>
                    <a:pt x="34624" y="29801"/>
                    <a:pt x="34636" y="29792"/>
                  </a:cubicBezTo>
                  <a:close/>
                  <a:moveTo>
                    <a:pt x="22312" y="30673"/>
                  </a:moveTo>
                  <a:lnTo>
                    <a:pt x="22312" y="30716"/>
                  </a:lnTo>
                  <a:lnTo>
                    <a:pt x="22141" y="30716"/>
                  </a:lnTo>
                  <a:lnTo>
                    <a:pt x="22141" y="30673"/>
                  </a:lnTo>
                  <a:close/>
                  <a:moveTo>
                    <a:pt x="32465" y="31270"/>
                  </a:moveTo>
                  <a:lnTo>
                    <a:pt x="32465" y="31441"/>
                  </a:lnTo>
                  <a:lnTo>
                    <a:pt x="32423" y="31441"/>
                  </a:lnTo>
                  <a:lnTo>
                    <a:pt x="32423" y="31270"/>
                  </a:lnTo>
                  <a:close/>
                  <a:moveTo>
                    <a:pt x="33391" y="31287"/>
                  </a:moveTo>
                  <a:cubicBezTo>
                    <a:pt x="33514" y="31287"/>
                    <a:pt x="33553" y="31356"/>
                    <a:pt x="33404" y="31654"/>
                  </a:cubicBezTo>
                  <a:cubicBezTo>
                    <a:pt x="33318" y="31526"/>
                    <a:pt x="33276" y="31441"/>
                    <a:pt x="33190" y="31313"/>
                  </a:cubicBezTo>
                  <a:cubicBezTo>
                    <a:pt x="33268" y="31300"/>
                    <a:pt x="33337" y="31287"/>
                    <a:pt x="33391" y="31287"/>
                  </a:cubicBezTo>
                  <a:close/>
                  <a:moveTo>
                    <a:pt x="3200" y="31996"/>
                  </a:moveTo>
                  <a:lnTo>
                    <a:pt x="3200" y="32038"/>
                  </a:lnTo>
                  <a:lnTo>
                    <a:pt x="3029" y="32038"/>
                  </a:lnTo>
                  <a:lnTo>
                    <a:pt x="3029" y="31996"/>
                  </a:lnTo>
                  <a:close/>
                  <a:moveTo>
                    <a:pt x="24616" y="32977"/>
                  </a:moveTo>
                  <a:lnTo>
                    <a:pt x="24616" y="33020"/>
                  </a:lnTo>
                  <a:lnTo>
                    <a:pt x="24445" y="33020"/>
                  </a:lnTo>
                  <a:lnTo>
                    <a:pt x="24445" y="32977"/>
                  </a:lnTo>
                  <a:close/>
                  <a:moveTo>
                    <a:pt x="13695" y="33915"/>
                  </a:moveTo>
                  <a:lnTo>
                    <a:pt x="13695" y="34086"/>
                  </a:lnTo>
                  <a:lnTo>
                    <a:pt x="13652" y="34086"/>
                  </a:lnTo>
                  <a:lnTo>
                    <a:pt x="13652" y="33915"/>
                  </a:lnTo>
                  <a:close/>
                  <a:moveTo>
                    <a:pt x="30503" y="34555"/>
                  </a:moveTo>
                  <a:lnTo>
                    <a:pt x="30503" y="34726"/>
                  </a:lnTo>
                  <a:lnTo>
                    <a:pt x="30418" y="34726"/>
                  </a:lnTo>
                  <a:lnTo>
                    <a:pt x="30418" y="34555"/>
                  </a:lnTo>
                  <a:close/>
                  <a:moveTo>
                    <a:pt x="6997" y="35281"/>
                  </a:moveTo>
                  <a:lnTo>
                    <a:pt x="6997" y="35323"/>
                  </a:lnTo>
                  <a:lnTo>
                    <a:pt x="6826" y="35323"/>
                  </a:lnTo>
                  <a:lnTo>
                    <a:pt x="6826" y="35281"/>
                  </a:lnTo>
                  <a:close/>
                  <a:moveTo>
                    <a:pt x="29778" y="35238"/>
                  </a:moveTo>
                  <a:cubicBezTo>
                    <a:pt x="29820" y="35281"/>
                    <a:pt x="29863" y="35323"/>
                    <a:pt x="29906" y="35366"/>
                  </a:cubicBezTo>
                  <a:cubicBezTo>
                    <a:pt x="29820" y="35366"/>
                    <a:pt x="29778" y="35323"/>
                    <a:pt x="29735" y="35281"/>
                  </a:cubicBezTo>
                  <a:cubicBezTo>
                    <a:pt x="29735" y="35281"/>
                    <a:pt x="29778" y="35281"/>
                    <a:pt x="29778" y="35238"/>
                  </a:cubicBezTo>
                  <a:close/>
                  <a:moveTo>
                    <a:pt x="6186" y="35451"/>
                  </a:moveTo>
                  <a:lnTo>
                    <a:pt x="6186" y="35494"/>
                  </a:lnTo>
                  <a:lnTo>
                    <a:pt x="6016" y="35494"/>
                  </a:lnTo>
                  <a:lnTo>
                    <a:pt x="6016" y="35451"/>
                  </a:lnTo>
                  <a:close/>
                  <a:moveTo>
                    <a:pt x="29863" y="35409"/>
                  </a:moveTo>
                  <a:cubicBezTo>
                    <a:pt x="29948" y="35409"/>
                    <a:pt x="29991" y="35451"/>
                    <a:pt x="30034" y="35494"/>
                  </a:cubicBezTo>
                  <a:cubicBezTo>
                    <a:pt x="30034" y="35494"/>
                    <a:pt x="29991" y="35536"/>
                    <a:pt x="29991" y="35536"/>
                  </a:cubicBezTo>
                  <a:cubicBezTo>
                    <a:pt x="29948" y="35494"/>
                    <a:pt x="29906" y="35451"/>
                    <a:pt x="29863" y="35409"/>
                  </a:cubicBezTo>
                  <a:close/>
                  <a:moveTo>
                    <a:pt x="29709" y="35747"/>
                  </a:moveTo>
                  <a:lnTo>
                    <a:pt x="29709" y="35747"/>
                  </a:lnTo>
                  <a:cubicBezTo>
                    <a:pt x="29704" y="35748"/>
                    <a:pt x="29698" y="35749"/>
                    <a:pt x="29692" y="35750"/>
                  </a:cubicBezTo>
                  <a:cubicBezTo>
                    <a:pt x="29699" y="35750"/>
                    <a:pt x="29705" y="35749"/>
                    <a:pt x="29709" y="35747"/>
                  </a:cubicBezTo>
                  <a:close/>
                  <a:moveTo>
                    <a:pt x="28540" y="35579"/>
                  </a:moveTo>
                  <a:cubicBezTo>
                    <a:pt x="28540" y="35792"/>
                    <a:pt x="28540" y="35963"/>
                    <a:pt x="28583" y="36176"/>
                  </a:cubicBezTo>
                  <a:lnTo>
                    <a:pt x="28412" y="36176"/>
                  </a:lnTo>
                  <a:lnTo>
                    <a:pt x="28412" y="35579"/>
                  </a:lnTo>
                  <a:close/>
                  <a:moveTo>
                    <a:pt x="27858" y="36048"/>
                  </a:moveTo>
                  <a:lnTo>
                    <a:pt x="27858" y="36219"/>
                  </a:lnTo>
                  <a:lnTo>
                    <a:pt x="27815" y="36219"/>
                  </a:lnTo>
                  <a:lnTo>
                    <a:pt x="27815" y="36048"/>
                  </a:lnTo>
                  <a:close/>
                  <a:moveTo>
                    <a:pt x="8959" y="37243"/>
                  </a:moveTo>
                  <a:lnTo>
                    <a:pt x="8959" y="37328"/>
                  </a:lnTo>
                  <a:lnTo>
                    <a:pt x="8831" y="37328"/>
                  </a:lnTo>
                  <a:lnTo>
                    <a:pt x="8831" y="37243"/>
                  </a:lnTo>
                  <a:close/>
                  <a:moveTo>
                    <a:pt x="12585" y="37755"/>
                  </a:moveTo>
                  <a:lnTo>
                    <a:pt x="12585" y="37798"/>
                  </a:lnTo>
                  <a:lnTo>
                    <a:pt x="12415" y="37798"/>
                  </a:lnTo>
                  <a:lnTo>
                    <a:pt x="12415" y="37755"/>
                  </a:lnTo>
                  <a:close/>
                  <a:moveTo>
                    <a:pt x="12415" y="38395"/>
                  </a:moveTo>
                  <a:lnTo>
                    <a:pt x="12415" y="38480"/>
                  </a:lnTo>
                  <a:lnTo>
                    <a:pt x="12287" y="38480"/>
                  </a:lnTo>
                  <a:lnTo>
                    <a:pt x="12287" y="38395"/>
                  </a:lnTo>
                  <a:close/>
                  <a:moveTo>
                    <a:pt x="23421" y="38352"/>
                  </a:moveTo>
                  <a:lnTo>
                    <a:pt x="23421" y="38523"/>
                  </a:lnTo>
                  <a:lnTo>
                    <a:pt x="23336" y="38523"/>
                  </a:lnTo>
                  <a:lnTo>
                    <a:pt x="23336" y="38352"/>
                  </a:lnTo>
                  <a:close/>
                  <a:moveTo>
                    <a:pt x="21928" y="38523"/>
                  </a:moveTo>
                  <a:lnTo>
                    <a:pt x="21928" y="38693"/>
                  </a:lnTo>
                  <a:lnTo>
                    <a:pt x="21885" y="38693"/>
                  </a:lnTo>
                  <a:lnTo>
                    <a:pt x="21885" y="38523"/>
                  </a:lnTo>
                  <a:close/>
                  <a:moveTo>
                    <a:pt x="18131" y="0"/>
                  </a:moveTo>
                  <a:cubicBezTo>
                    <a:pt x="17875" y="43"/>
                    <a:pt x="17619" y="128"/>
                    <a:pt x="17363" y="171"/>
                  </a:cubicBezTo>
                  <a:cubicBezTo>
                    <a:pt x="17321" y="213"/>
                    <a:pt x="17278" y="256"/>
                    <a:pt x="17278" y="299"/>
                  </a:cubicBezTo>
                  <a:cubicBezTo>
                    <a:pt x="17235" y="256"/>
                    <a:pt x="17235" y="213"/>
                    <a:pt x="17193" y="171"/>
                  </a:cubicBezTo>
                  <a:cubicBezTo>
                    <a:pt x="17165" y="167"/>
                    <a:pt x="17138" y="165"/>
                    <a:pt x="17110" y="165"/>
                  </a:cubicBezTo>
                  <a:cubicBezTo>
                    <a:pt x="16860" y="165"/>
                    <a:pt x="16590" y="304"/>
                    <a:pt x="16369" y="304"/>
                  </a:cubicBezTo>
                  <a:cubicBezTo>
                    <a:pt x="16345" y="304"/>
                    <a:pt x="16320" y="303"/>
                    <a:pt x="16297" y="299"/>
                  </a:cubicBezTo>
                  <a:cubicBezTo>
                    <a:pt x="16238" y="284"/>
                    <a:pt x="16182" y="278"/>
                    <a:pt x="16127" y="278"/>
                  </a:cubicBezTo>
                  <a:cubicBezTo>
                    <a:pt x="15921" y="278"/>
                    <a:pt x="15746" y="362"/>
                    <a:pt x="15577" y="362"/>
                  </a:cubicBezTo>
                  <a:cubicBezTo>
                    <a:pt x="15532" y="362"/>
                    <a:pt x="15488" y="356"/>
                    <a:pt x="15444" y="341"/>
                  </a:cubicBezTo>
                  <a:cubicBezTo>
                    <a:pt x="15401" y="512"/>
                    <a:pt x="15358" y="555"/>
                    <a:pt x="15358" y="725"/>
                  </a:cubicBezTo>
                  <a:cubicBezTo>
                    <a:pt x="15230" y="555"/>
                    <a:pt x="15102" y="427"/>
                    <a:pt x="15060" y="341"/>
                  </a:cubicBezTo>
                  <a:cubicBezTo>
                    <a:pt x="14804" y="427"/>
                    <a:pt x="14633" y="512"/>
                    <a:pt x="14420" y="555"/>
                  </a:cubicBezTo>
                  <a:cubicBezTo>
                    <a:pt x="14420" y="725"/>
                    <a:pt x="14377" y="853"/>
                    <a:pt x="14334" y="1152"/>
                  </a:cubicBezTo>
                  <a:lnTo>
                    <a:pt x="14334" y="1323"/>
                  </a:lnTo>
                  <a:lnTo>
                    <a:pt x="14292" y="1323"/>
                  </a:lnTo>
                  <a:lnTo>
                    <a:pt x="14292" y="1152"/>
                  </a:lnTo>
                  <a:lnTo>
                    <a:pt x="14334" y="1152"/>
                  </a:lnTo>
                  <a:cubicBezTo>
                    <a:pt x="14164" y="896"/>
                    <a:pt x="14078" y="811"/>
                    <a:pt x="14036" y="725"/>
                  </a:cubicBezTo>
                  <a:cubicBezTo>
                    <a:pt x="13865" y="853"/>
                    <a:pt x="13737" y="1024"/>
                    <a:pt x="13567" y="1195"/>
                  </a:cubicBezTo>
                  <a:cubicBezTo>
                    <a:pt x="13439" y="1109"/>
                    <a:pt x="13396" y="1024"/>
                    <a:pt x="13311" y="939"/>
                  </a:cubicBezTo>
                  <a:cubicBezTo>
                    <a:pt x="12841" y="1195"/>
                    <a:pt x="12372" y="1536"/>
                    <a:pt x="11817" y="1536"/>
                  </a:cubicBezTo>
                  <a:cubicBezTo>
                    <a:pt x="10794" y="2048"/>
                    <a:pt x="9684" y="2517"/>
                    <a:pt x="8917" y="3456"/>
                  </a:cubicBezTo>
                  <a:cubicBezTo>
                    <a:pt x="8789" y="3456"/>
                    <a:pt x="8661" y="3456"/>
                    <a:pt x="8490" y="3498"/>
                  </a:cubicBezTo>
                  <a:cubicBezTo>
                    <a:pt x="8362" y="3712"/>
                    <a:pt x="8234" y="3967"/>
                    <a:pt x="8106" y="4181"/>
                  </a:cubicBezTo>
                  <a:cubicBezTo>
                    <a:pt x="7935" y="4309"/>
                    <a:pt x="7807" y="4437"/>
                    <a:pt x="7679" y="4522"/>
                  </a:cubicBezTo>
                  <a:cubicBezTo>
                    <a:pt x="7509" y="4607"/>
                    <a:pt x="7338" y="4607"/>
                    <a:pt x="7125" y="4693"/>
                  </a:cubicBezTo>
                  <a:lnTo>
                    <a:pt x="7125" y="5077"/>
                  </a:lnTo>
                  <a:cubicBezTo>
                    <a:pt x="6954" y="5119"/>
                    <a:pt x="6826" y="5119"/>
                    <a:pt x="6783" y="5119"/>
                  </a:cubicBezTo>
                  <a:cubicBezTo>
                    <a:pt x="6357" y="5418"/>
                    <a:pt x="6144" y="5845"/>
                    <a:pt x="5674" y="6015"/>
                  </a:cubicBezTo>
                  <a:lnTo>
                    <a:pt x="5674" y="6356"/>
                  </a:lnTo>
                  <a:cubicBezTo>
                    <a:pt x="5205" y="6655"/>
                    <a:pt x="4778" y="7039"/>
                    <a:pt x="4650" y="7551"/>
                  </a:cubicBezTo>
                  <a:cubicBezTo>
                    <a:pt x="4522" y="7594"/>
                    <a:pt x="4437" y="7594"/>
                    <a:pt x="4352" y="7636"/>
                  </a:cubicBezTo>
                  <a:lnTo>
                    <a:pt x="4352" y="8020"/>
                  </a:lnTo>
                  <a:cubicBezTo>
                    <a:pt x="4224" y="8063"/>
                    <a:pt x="4181" y="8063"/>
                    <a:pt x="4053" y="8106"/>
                  </a:cubicBezTo>
                  <a:lnTo>
                    <a:pt x="4053" y="8660"/>
                  </a:lnTo>
                  <a:cubicBezTo>
                    <a:pt x="3413" y="8831"/>
                    <a:pt x="3413" y="9343"/>
                    <a:pt x="3328" y="9897"/>
                  </a:cubicBezTo>
                  <a:cubicBezTo>
                    <a:pt x="3200" y="9983"/>
                    <a:pt x="3029" y="10153"/>
                    <a:pt x="2944" y="10239"/>
                  </a:cubicBezTo>
                  <a:cubicBezTo>
                    <a:pt x="2987" y="10409"/>
                    <a:pt x="2987" y="10537"/>
                    <a:pt x="3072" y="10793"/>
                  </a:cubicBezTo>
                  <a:cubicBezTo>
                    <a:pt x="2901" y="10623"/>
                    <a:pt x="2859" y="10580"/>
                    <a:pt x="2816" y="10537"/>
                  </a:cubicBezTo>
                  <a:cubicBezTo>
                    <a:pt x="2517" y="11049"/>
                    <a:pt x="2347" y="11561"/>
                    <a:pt x="2389" y="12158"/>
                  </a:cubicBezTo>
                  <a:cubicBezTo>
                    <a:pt x="2261" y="12158"/>
                    <a:pt x="2176" y="12201"/>
                    <a:pt x="2133" y="12201"/>
                  </a:cubicBezTo>
                  <a:cubicBezTo>
                    <a:pt x="2048" y="12500"/>
                    <a:pt x="1920" y="12756"/>
                    <a:pt x="1835" y="13012"/>
                  </a:cubicBezTo>
                  <a:cubicBezTo>
                    <a:pt x="1749" y="13140"/>
                    <a:pt x="1622" y="13310"/>
                    <a:pt x="1622" y="13438"/>
                  </a:cubicBezTo>
                  <a:cubicBezTo>
                    <a:pt x="1494" y="14121"/>
                    <a:pt x="1494" y="14121"/>
                    <a:pt x="1280" y="14419"/>
                  </a:cubicBezTo>
                  <a:cubicBezTo>
                    <a:pt x="1323" y="14462"/>
                    <a:pt x="1366" y="14547"/>
                    <a:pt x="1408" y="14590"/>
                  </a:cubicBezTo>
                  <a:cubicBezTo>
                    <a:pt x="1280" y="14675"/>
                    <a:pt x="1195" y="14803"/>
                    <a:pt x="1024" y="14931"/>
                  </a:cubicBezTo>
                  <a:cubicBezTo>
                    <a:pt x="1110" y="15187"/>
                    <a:pt x="1152" y="15443"/>
                    <a:pt x="1238" y="15742"/>
                  </a:cubicBezTo>
                  <a:cubicBezTo>
                    <a:pt x="854" y="16083"/>
                    <a:pt x="555" y="16510"/>
                    <a:pt x="854" y="17064"/>
                  </a:cubicBezTo>
                  <a:cubicBezTo>
                    <a:pt x="640" y="17491"/>
                    <a:pt x="640" y="17576"/>
                    <a:pt x="555" y="18472"/>
                  </a:cubicBezTo>
                  <a:cubicBezTo>
                    <a:pt x="555" y="18728"/>
                    <a:pt x="470" y="18984"/>
                    <a:pt x="427" y="19240"/>
                  </a:cubicBezTo>
                  <a:cubicBezTo>
                    <a:pt x="342" y="19539"/>
                    <a:pt x="555" y="19923"/>
                    <a:pt x="256" y="20179"/>
                  </a:cubicBezTo>
                  <a:cubicBezTo>
                    <a:pt x="555" y="20349"/>
                    <a:pt x="128" y="20563"/>
                    <a:pt x="256" y="20776"/>
                  </a:cubicBezTo>
                  <a:cubicBezTo>
                    <a:pt x="342" y="20989"/>
                    <a:pt x="128" y="21245"/>
                    <a:pt x="384" y="21458"/>
                  </a:cubicBezTo>
                  <a:cubicBezTo>
                    <a:pt x="214" y="21757"/>
                    <a:pt x="640" y="22184"/>
                    <a:pt x="256" y="22482"/>
                  </a:cubicBezTo>
                  <a:cubicBezTo>
                    <a:pt x="512" y="22738"/>
                    <a:pt x="0" y="23165"/>
                    <a:pt x="384" y="23421"/>
                  </a:cubicBezTo>
                  <a:cubicBezTo>
                    <a:pt x="214" y="23719"/>
                    <a:pt x="470" y="23975"/>
                    <a:pt x="427" y="24274"/>
                  </a:cubicBezTo>
                  <a:cubicBezTo>
                    <a:pt x="384" y="24573"/>
                    <a:pt x="512" y="24871"/>
                    <a:pt x="598" y="25170"/>
                  </a:cubicBezTo>
                  <a:cubicBezTo>
                    <a:pt x="640" y="25213"/>
                    <a:pt x="683" y="25255"/>
                    <a:pt x="768" y="25298"/>
                  </a:cubicBezTo>
                  <a:cubicBezTo>
                    <a:pt x="683" y="25469"/>
                    <a:pt x="640" y="25639"/>
                    <a:pt x="555" y="25767"/>
                  </a:cubicBezTo>
                  <a:cubicBezTo>
                    <a:pt x="726" y="25852"/>
                    <a:pt x="811" y="25852"/>
                    <a:pt x="811" y="25895"/>
                  </a:cubicBezTo>
                  <a:cubicBezTo>
                    <a:pt x="768" y="26151"/>
                    <a:pt x="768" y="26407"/>
                    <a:pt x="726" y="26620"/>
                  </a:cubicBezTo>
                  <a:cubicBezTo>
                    <a:pt x="896" y="26663"/>
                    <a:pt x="982" y="26706"/>
                    <a:pt x="1067" y="26748"/>
                  </a:cubicBezTo>
                  <a:cubicBezTo>
                    <a:pt x="1024" y="27047"/>
                    <a:pt x="1195" y="27346"/>
                    <a:pt x="939" y="27559"/>
                  </a:cubicBezTo>
                  <a:cubicBezTo>
                    <a:pt x="1024" y="27900"/>
                    <a:pt x="1366" y="28199"/>
                    <a:pt x="1110" y="28583"/>
                  </a:cubicBezTo>
                  <a:cubicBezTo>
                    <a:pt x="1238" y="28796"/>
                    <a:pt x="1408" y="28967"/>
                    <a:pt x="1494" y="29180"/>
                  </a:cubicBezTo>
                  <a:cubicBezTo>
                    <a:pt x="1622" y="29351"/>
                    <a:pt x="1664" y="29564"/>
                    <a:pt x="1749" y="29777"/>
                  </a:cubicBezTo>
                  <a:cubicBezTo>
                    <a:pt x="2091" y="29905"/>
                    <a:pt x="2048" y="30289"/>
                    <a:pt x="2261" y="30503"/>
                  </a:cubicBezTo>
                  <a:cubicBezTo>
                    <a:pt x="2176" y="30588"/>
                    <a:pt x="2133" y="30630"/>
                    <a:pt x="2048" y="30716"/>
                  </a:cubicBezTo>
                  <a:cubicBezTo>
                    <a:pt x="2176" y="30844"/>
                    <a:pt x="2304" y="30929"/>
                    <a:pt x="2389" y="31014"/>
                  </a:cubicBezTo>
                  <a:cubicBezTo>
                    <a:pt x="2304" y="31526"/>
                    <a:pt x="2645" y="31868"/>
                    <a:pt x="2816" y="32252"/>
                  </a:cubicBezTo>
                  <a:cubicBezTo>
                    <a:pt x="2901" y="32294"/>
                    <a:pt x="2987" y="32294"/>
                    <a:pt x="3029" y="32294"/>
                  </a:cubicBezTo>
                  <a:cubicBezTo>
                    <a:pt x="3029" y="32508"/>
                    <a:pt x="3072" y="32721"/>
                    <a:pt x="3072" y="32892"/>
                  </a:cubicBezTo>
                  <a:cubicBezTo>
                    <a:pt x="3200" y="32934"/>
                    <a:pt x="3285" y="32934"/>
                    <a:pt x="3371" y="32977"/>
                  </a:cubicBezTo>
                  <a:cubicBezTo>
                    <a:pt x="3328" y="33275"/>
                    <a:pt x="3413" y="33446"/>
                    <a:pt x="3669" y="33574"/>
                  </a:cubicBezTo>
                  <a:cubicBezTo>
                    <a:pt x="3883" y="33702"/>
                    <a:pt x="4181" y="33873"/>
                    <a:pt x="4181" y="34001"/>
                  </a:cubicBezTo>
                  <a:cubicBezTo>
                    <a:pt x="4138" y="34427"/>
                    <a:pt x="4437" y="34513"/>
                    <a:pt x="4736" y="34683"/>
                  </a:cubicBezTo>
                  <a:cubicBezTo>
                    <a:pt x="4650" y="34811"/>
                    <a:pt x="4608" y="34897"/>
                    <a:pt x="4565" y="35025"/>
                  </a:cubicBezTo>
                  <a:cubicBezTo>
                    <a:pt x="4608" y="34982"/>
                    <a:pt x="4650" y="34939"/>
                    <a:pt x="4693" y="34939"/>
                  </a:cubicBezTo>
                  <a:cubicBezTo>
                    <a:pt x="4693" y="35025"/>
                    <a:pt x="4736" y="35153"/>
                    <a:pt x="4778" y="35323"/>
                  </a:cubicBezTo>
                  <a:cubicBezTo>
                    <a:pt x="4864" y="35110"/>
                    <a:pt x="4864" y="35025"/>
                    <a:pt x="4906" y="34897"/>
                  </a:cubicBezTo>
                  <a:cubicBezTo>
                    <a:pt x="4992" y="35025"/>
                    <a:pt x="5077" y="35153"/>
                    <a:pt x="5120" y="35281"/>
                  </a:cubicBezTo>
                  <a:cubicBezTo>
                    <a:pt x="5290" y="35195"/>
                    <a:pt x="5376" y="35153"/>
                    <a:pt x="5546" y="35067"/>
                  </a:cubicBezTo>
                  <a:lnTo>
                    <a:pt x="5546" y="35067"/>
                  </a:lnTo>
                  <a:cubicBezTo>
                    <a:pt x="5504" y="35281"/>
                    <a:pt x="5418" y="35409"/>
                    <a:pt x="5418" y="35409"/>
                  </a:cubicBezTo>
                  <a:cubicBezTo>
                    <a:pt x="5504" y="35536"/>
                    <a:pt x="5546" y="35664"/>
                    <a:pt x="5589" y="35750"/>
                  </a:cubicBezTo>
                  <a:cubicBezTo>
                    <a:pt x="5674" y="35664"/>
                    <a:pt x="5717" y="35622"/>
                    <a:pt x="5802" y="35536"/>
                  </a:cubicBezTo>
                  <a:cubicBezTo>
                    <a:pt x="5845" y="35750"/>
                    <a:pt x="5845" y="35878"/>
                    <a:pt x="5888" y="36048"/>
                  </a:cubicBezTo>
                  <a:cubicBezTo>
                    <a:pt x="6058" y="36048"/>
                    <a:pt x="6272" y="36048"/>
                    <a:pt x="6272" y="36091"/>
                  </a:cubicBezTo>
                  <a:cubicBezTo>
                    <a:pt x="6357" y="36432"/>
                    <a:pt x="6655" y="36390"/>
                    <a:pt x="6826" y="36560"/>
                  </a:cubicBezTo>
                  <a:cubicBezTo>
                    <a:pt x="6826" y="36432"/>
                    <a:pt x="6826" y="36347"/>
                    <a:pt x="6869" y="36262"/>
                  </a:cubicBezTo>
                  <a:cubicBezTo>
                    <a:pt x="6869" y="36219"/>
                    <a:pt x="6911" y="36219"/>
                    <a:pt x="6954" y="36176"/>
                  </a:cubicBezTo>
                  <a:cubicBezTo>
                    <a:pt x="6997" y="36304"/>
                    <a:pt x="7039" y="36432"/>
                    <a:pt x="7082" y="36518"/>
                  </a:cubicBezTo>
                  <a:cubicBezTo>
                    <a:pt x="7039" y="36518"/>
                    <a:pt x="6954" y="36560"/>
                    <a:pt x="6826" y="36560"/>
                  </a:cubicBezTo>
                  <a:cubicBezTo>
                    <a:pt x="6883" y="36712"/>
                    <a:pt x="6974" y="36737"/>
                    <a:pt x="7079" y="36737"/>
                  </a:cubicBezTo>
                  <a:cubicBezTo>
                    <a:pt x="7132" y="36737"/>
                    <a:pt x="7188" y="36731"/>
                    <a:pt x="7246" y="36731"/>
                  </a:cubicBezTo>
                  <a:cubicBezTo>
                    <a:pt x="7333" y="36731"/>
                    <a:pt x="7423" y="36745"/>
                    <a:pt x="7509" y="36816"/>
                  </a:cubicBezTo>
                  <a:cubicBezTo>
                    <a:pt x="7637" y="36944"/>
                    <a:pt x="7765" y="37158"/>
                    <a:pt x="7935" y="37371"/>
                  </a:cubicBezTo>
                  <a:cubicBezTo>
                    <a:pt x="7970" y="37367"/>
                    <a:pt x="8004" y="37364"/>
                    <a:pt x="8037" y="37364"/>
                  </a:cubicBezTo>
                  <a:cubicBezTo>
                    <a:pt x="8336" y="37364"/>
                    <a:pt x="8592" y="37533"/>
                    <a:pt x="8746" y="37840"/>
                  </a:cubicBezTo>
                  <a:cubicBezTo>
                    <a:pt x="8789" y="37755"/>
                    <a:pt x="8831" y="37670"/>
                    <a:pt x="8917" y="37456"/>
                  </a:cubicBezTo>
                  <a:cubicBezTo>
                    <a:pt x="9044" y="37755"/>
                    <a:pt x="9130" y="38011"/>
                    <a:pt x="9258" y="38224"/>
                  </a:cubicBezTo>
                  <a:cubicBezTo>
                    <a:pt x="9556" y="38053"/>
                    <a:pt x="9812" y="37883"/>
                    <a:pt x="10068" y="37712"/>
                  </a:cubicBezTo>
                  <a:cubicBezTo>
                    <a:pt x="10111" y="37755"/>
                    <a:pt x="10154" y="37755"/>
                    <a:pt x="10154" y="37798"/>
                  </a:cubicBezTo>
                  <a:cubicBezTo>
                    <a:pt x="10068" y="37968"/>
                    <a:pt x="9940" y="38139"/>
                    <a:pt x="9770" y="38395"/>
                  </a:cubicBezTo>
                  <a:cubicBezTo>
                    <a:pt x="9876" y="38363"/>
                    <a:pt x="9980" y="38355"/>
                    <a:pt x="10082" y="38355"/>
                  </a:cubicBezTo>
                  <a:cubicBezTo>
                    <a:pt x="10183" y="38355"/>
                    <a:pt x="10282" y="38363"/>
                    <a:pt x="10378" y="38363"/>
                  </a:cubicBezTo>
                  <a:cubicBezTo>
                    <a:pt x="10570" y="38363"/>
                    <a:pt x="10751" y="38331"/>
                    <a:pt x="10922" y="38139"/>
                  </a:cubicBezTo>
                  <a:cubicBezTo>
                    <a:pt x="11092" y="38352"/>
                    <a:pt x="11220" y="38523"/>
                    <a:pt x="11306" y="38651"/>
                  </a:cubicBezTo>
                  <a:cubicBezTo>
                    <a:pt x="11561" y="38693"/>
                    <a:pt x="11732" y="38779"/>
                    <a:pt x="11903" y="38821"/>
                  </a:cubicBezTo>
                  <a:cubicBezTo>
                    <a:pt x="11945" y="38779"/>
                    <a:pt x="12031" y="38736"/>
                    <a:pt x="12116" y="38651"/>
                  </a:cubicBezTo>
                  <a:cubicBezTo>
                    <a:pt x="12244" y="38779"/>
                    <a:pt x="12415" y="38907"/>
                    <a:pt x="12500" y="38992"/>
                  </a:cubicBezTo>
                  <a:lnTo>
                    <a:pt x="13055" y="38992"/>
                  </a:lnTo>
                  <a:cubicBezTo>
                    <a:pt x="13097" y="38864"/>
                    <a:pt x="13097" y="38779"/>
                    <a:pt x="13140" y="38693"/>
                  </a:cubicBezTo>
                  <a:cubicBezTo>
                    <a:pt x="13225" y="38693"/>
                    <a:pt x="13311" y="38693"/>
                    <a:pt x="13439" y="38736"/>
                  </a:cubicBezTo>
                  <a:cubicBezTo>
                    <a:pt x="13353" y="38821"/>
                    <a:pt x="13311" y="38864"/>
                    <a:pt x="13268" y="38949"/>
                  </a:cubicBezTo>
                  <a:cubicBezTo>
                    <a:pt x="13464" y="38982"/>
                    <a:pt x="13635" y="39190"/>
                    <a:pt x="13838" y="39190"/>
                  </a:cubicBezTo>
                  <a:cubicBezTo>
                    <a:pt x="13900" y="39190"/>
                    <a:pt x="13966" y="39170"/>
                    <a:pt x="14036" y="39120"/>
                  </a:cubicBezTo>
                  <a:cubicBezTo>
                    <a:pt x="14078" y="38992"/>
                    <a:pt x="14121" y="38821"/>
                    <a:pt x="14121" y="38651"/>
                  </a:cubicBezTo>
                  <a:cubicBezTo>
                    <a:pt x="14249" y="38864"/>
                    <a:pt x="14377" y="39035"/>
                    <a:pt x="14462" y="39205"/>
                  </a:cubicBezTo>
                  <a:cubicBezTo>
                    <a:pt x="14590" y="39120"/>
                    <a:pt x="14633" y="39077"/>
                    <a:pt x="14676" y="38992"/>
                  </a:cubicBezTo>
                  <a:cubicBezTo>
                    <a:pt x="14846" y="39077"/>
                    <a:pt x="15017" y="39120"/>
                    <a:pt x="15188" y="39205"/>
                  </a:cubicBezTo>
                  <a:cubicBezTo>
                    <a:pt x="15230" y="39035"/>
                    <a:pt x="15273" y="38949"/>
                    <a:pt x="15316" y="38821"/>
                  </a:cubicBezTo>
                  <a:cubicBezTo>
                    <a:pt x="15358" y="38949"/>
                    <a:pt x="15401" y="39077"/>
                    <a:pt x="15486" y="39205"/>
                  </a:cubicBezTo>
                  <a:cubicBezTo>
                    <a:pt x="15614" y="39163"/>
                    <a:pt x="15700" y="39077"/>
                    <a:pt x="15828" y="39035"/>
                  </a:cubicBezTo>
                  <a:cubicBezTo>
                    <a:pt x="16126" y="39163"/>
                    <a:pt x="16425" y="39333"/>
                    <a:pt x="16723" y="39504"/>
                  </a:cubicBezTo>
                  <a:cubicBezTo>
                    <a:pt x="16809" y="39461"/>
                    <a:pt x="16937" y="39419"/>
                    <a:pt x="17022" y="39333"/>
                  </a:cubicBezTo>
                  <a:cubicBezTo>
                    <a:pt x="17150" y="39376"/>
                    <a:pt x="17278" y="39461"/>
                    <a:pt x="17363" y="39504"/>
                  </a:cubicBezTo>
                  <a:cubicBezTo>
                    <a:pt x="17406" y="39461"/>
                    <a:pt x="17449" y="39419"/>
                    <a:pt x="17491" y="39376"/>
                  </a:cubicBezTo>
                  <a:cubicBezTo>
                    <a:pt x="17491" y="39419"/>
                    <a:pt x="17534" y="39461"/>
                    <a:pt x="17534" y="39504"/>
                  </a:cubicBezTo>
                  <a:cubicBezTo>
                    <a:pt x="17662" y="39419"/>
                    <a:pt x="17833" y="39291"/>
                    <a:pt x="18046" y="39163"/>
                  </a:cubicBezTo>
                  <a:cubicBezTo>
                    <a:pt x="18174" y="39291"/>
                    <a:pt x="18345" y="39461"/>
                    <a:pt x="18473" y="39589"/>
                  </a:cubicBezTo>
                  <a:cubicBezTo>
                    <a:pt x="18515" y="39547"/>
                    <a:pt x="18558" y="39461"/>
                    <a:pt x="18601" y="39291"/>
                  </a:cubicBezTo>
                  <a:cubicBezTo>
                    <a:pt x="18814" y="39376"/>
                    <a:pt x="19027" y="39419"/>
                    <a:pt x="19240" y="39504"/>
                  </a:cubicBezTo>
                  <a:cubicBezTo>
                    <a:pt x="19326" y="39461"/>
                    <a:pt x="19454" y="39376"/>
                    <a:pt x="19539" y="39333"/>
                  </a:cubicBezTo>
                  <a:cubicBezTo>
                    <a:pt x="19624" y="39376"/>
                    <a:pt x="19710" y="39461"/>
                    <a:pt x="19795" y="39504"/>
                  </a:cubicBezTo>
                  <a:cubicBezTo>
                    <a:pt x="19838" y="39376"/>
                    <a:pt x="19880" y="39291"/>
                    <a:pt x="19880" y="39205"/>
                  </a:cubicBezTo>
                  <a:cubicBezTo>
                    <a:pt x="20008" y="39248"/>
                    <a:pt x="20094" y="39291"/>
                    <a:pt x="20179" y="39333"/>
                  </a:cubicBezTo>
                  <a:cubicBezTo>
                    <a:pt x="20307" y="39248"/>
                    <a:pt x="20435" y="39120"/>
                    <a:pt x="20563" y="39035"/>
                  </a:cubicBezTo>
                  <a:cubicBezTo>
                    <a:pt x="20674" y="39146"/>
                    <a:pt x="20785" y="39193"/>
                    <a:pt x="20896" y="39193"/>
                  </a:cubicBezTo>
                  <a:cubicBezTo>
                    <a:pt x="21041" y="39193"/>
                    <a:pt x="21186" y="39113"/>
                    <a:pt x="21331" y="38992"/>
                  </a:cubicBezTo>
                  <a:cubicBezTo>
                    <a:pt x="21480" y="39081"/>
                    <a:pt x="21608" y="39192"/>
                    <a:pt x="21759" y="39192"/>
                  </a:cubicBezTo>
                  <a:cubicBezTo>
                    <a:pt x="21824" y="39192"/>
                    <a:pt x="21894" y="39171"/>
                    <a:pt x="21971" y="39120"/>
                  </a:cubicBezTo>
                  <a:cubicBezTo>
                    <a:pt x="21928" y="39035"/>
                    <a:pt x="21885" y="38992"/>
                    <a:pt x="21800" y="38949"/>
                  </a:cubicBezTo>
                  <a:cubicBezTo>
                    <a:pt x="21880" y="38858"/>
                    <a:pt x="21960" y="38828"/>
                    <a:pt x="22041" y="38828"/>
                  </a:cubicBezTo>
                  <a:cubicBezTo>
                    <a:pt x="22197" y="38828"/>
                    <a:pt x="22356" y="38939"/>
                    <a:pt x="22523" y="38939"/>
                  </a:cubicBezTo>
                  <a:cubicBezTo>
                    <a:pt x="22593" y="38939"/>
                    <a:pt x="22665" y="38919"/>
                    <a:pt x="22739" y="38864"/>
                  </a:cubicBezTo>
                  <a:cubicBezTo>
                    <a:pt x="22952" y="38693"/>
                    <a:pt x="23336" y="38779"/>
                    <a:pt x="23592" y="38608"/>
                  </a:cubicBezTo>
                  <a:cubicBezTo>
                    <a:pt x="23890" y="38437"/>
                    <a:pt x="24402" y="38736"/>
                    <a:pt x="24445" y="38139"/>
                  </a:cubicBezTo>
                  <a:cubicBezTo>
                    <a:pt x="24402" y="38096"/>
                    <a:pt x="24360" y="38011"/>
                    <a:pt x="24317" y="37925"/>
                  </a:cubicBezTo>
                  <a:lnTo>
                    <a:pt x="24573" y="37670"/>
                  </a:lnTo>
                  <a:cubicBezTo>
                    <a:pt x="24616" y="37883"/>
                    <a:pt x="24616" y="38053"/>
                    <a:pt x="24701" y="38309"/>
                  </a:cubicBezTo>
                  <a:cubicBezTo>
                    <a:pt x="24872" y="38096"/>
                    <a:pt x="24957" y="37968"/>
                    <a:pt x="25085" y="37840"/>
                  </a:cubicBezTo>
                  <a:cubicBezTo>
                    <a:pt x="25170" y="37883"/>
                    <a:pt x="25256" y="37925"/>
                    <a:pt x="25341" y="38011"/>
                  </a:cubicBezTo>
                  <a:cubicBezTo>
                    <a:pt x="25725" y="37883"/>
                    <a:pt x="26151" y="37755"/>
                    <a:pt x="26578" y="37584"/>
                  </a:cubicBezTo>
                  <a:cubicBezTo>
                    <a:pt x="26578" y="37584"/>
                    <a:pt x="26621" y="37627"/>
                    <a:pt x="26706" y="37712"/>
                  </a:cubicBezTo>
                  <a:cubicBezTo>
                    <a:pt x="26877" y="37499"/>
                    <a:pt x="27005" y="37286"/>
                    <a:pt x="27175" y="37072"/>
                  </a:cubicBezTo>
                  <a:cubicBezTo>
                    <a:pt x="27303" y="37158"/>
                    <a:pt x="27431" y="37286"/>
                    <a:pt x="27645" y="37456"/>
                  </a:cubicBezTo>
                  <a:cubicBezTo>
                    <a:pt x="27815" y="37030"/>
                    <a:pt x="28199" y="36859"/>
                    <a:pt x="28455" y="36560"/>
                  </a:cubicBezTo>
                  <a:cubicBezTo>
                    <a:pt x="28668" y="36560"/>
                    <a:pt x="28839" y="36560"/>
                    <a:pt x="29052" y="36518"/>
                  </a:cubicBezTo>
                  <a:cubicBezTo>
                    <a:pt x="29052" y="36390"/>
                    <a:pt x="29052" y="36262"/>
                    <a:pt x="29095" y="36134"/>
                  </a:cubicBezTo>
                  <a:cubicBezTo>
                    <a:pt x="29223" y="36048"/>
                    <a:pt x="29351" y="35963"/>
                    <a:pt x="29479" y="35920"/>
                  </a:cubicBezTo>
                  <a:cubicBezTo>
                    <a:pt x="29607" y="35963"/>
                    <a:pt x="29735" y="36006"/>
                    <a:pt x="29906" y="36091"/>
                  </a:cubicBezTo>
                  <a:cubicBezTo>
                    <a:pt x="29820" y="35878"/>
                    <a:pt x="29778" y="35792"/>
                    <a:pt x="29692" y="35750"/>
                  </a:cubicBezTo>
                  <a:cubicBezTo>
                    <a:pt x="29650" y="35707"/>
                    <a:pt x="29607" y="35664"/>
                    <a:pt x="29564" y="35622"/>
                  </a:cubicBezTo>
                  <a:cubicBezTo>
                    <a:pt x="29607" y="35622"/>
                    <a:pt x="29607" y="35579"/>
                    <a:pt x="29607" y="35579"/>
                  </a:cubicBezTo>
                  <a:cubicBezTo>
                    <a:pt x="29650" y="35622"/>
                    <a:pt x="29692" y="35664"/>
                    <a:pt x="29735" y="35707"/>
                  </a:cubicBezTo>
                  <a:cubicBezTo>
                    <a:pt x="29735" y="35707"/>
                    <a:pt x="29735" y="35738"/>
                    <a:pt x="29709" y="35747"/>
                  </a:cubicBezTo>
                  <a:lnTo>
                    <a:pt x="29709" y="35747"/>
                  </a:lnTo>
                  <a:cubicBezTo>
                    <a:pt x="29956" y="35707"/>
                    <a:pt x="30125" y="35707"/>
                    <a:pt x="30375" y="35707"/>
                  </a:cubicBezTo>
                  <a:cubicBezTo>
                    <a:pt x="30460" y="35494"/>
                    <a:pt x="30546" y="35281"/>
                    <a:pt x="30631" y="35025"/>
                  </a:cubicBezTo>
                  <a:lnTo>
                    <a:pt x="31015" y="35025"/>
                  </a:lnTo>
                  <a:cubicBezTo>
                    <a:pt x="30972" y="34939"/>
                    <a:pt x="30929" y="34854"/>
                    <a:pt x="30887" y="34769"/>
                  </a:cubicBezTo>
                  <a:cubicBezTo>
                    <a:pt x="31399" y="34641"/>
                    <a:pt x="31783" y="34342"/>
                    <a:pt x="32039" y="33915"/>
                  </a:cubicBezTo>
                  <a:cubicBezTo>
                    <a:pt x="31953" y="33873"/>
                    <a:pt x="31911" y="33873"/>
                    <a:pt x="31868" y="33830"/>
                  </a:cubicBezTo>
                  <a:cubicBezTo>
                    <a:pt x="31911" y="33787"/>
                    <a:pt x="31911" y="33787"/>
                    <a:pt x="31911" y="33745"/>
                  </a:cubicBezTo>
                  <a:cubicBezTo>
                    <a:pt x="31953" y="33787"/>
                    <a:pt x="31996" y="33873"/>
                    <a:pt x="32039" y="33915"/>
                  </a:cubicBezTo>
                  <a:lnTo>
                    <a:pt x="32295" y="33915"/>
                  </a:lnTo>
                  <a:cubicBezTo>
                    <a:pt x="32380" y="33745"/>
                    <a:pt x="32423" y="33617"/>
                    <a:pt x="32508" y="33489"/>
                  </a:cubicBezTo>
                  <a:cubicBezTo>
                    <a:pt x="32465" y="33403"/>
                    <a:pt x="32423" y="33318"/>
                    <a:pt x="32337" y="33275"/>
                  </a:cubicBezTo>
                  <a:lnTo>
                    <a:pt x="32209" y="33147"/>
                  </a:lnTo>
                  <a:lnTo>
                    <a:pt x="32337" y="33105"/>
                  </a:lnTo>
                  <a:cubicBezTo>
                    <a:pt x="32380" y="33062"/>
                    <a:pt x="32423" y="33020"/>
                    <a:pt x="32465" y="32934"/>
                  </a:cubicBezTo>
                  <a:cubicBezTo>
                    <a:pt x="32465" y="33020"/>
                    <a:pt x="32508" y="33062"/>
                    <a:pt x="32508" y="33105"/>
                  </a:cubicBezTo>
                  <a:lnTo>
                    <a:pt x="32807" y="33105"/>
                  </a:lnTo>
                  <a:cubicBezTo>
                    <a:pt x="32849" y="32892"/>
                    <a:pt x="32849" y="32764"/>
                    <a:pt x="32849" y="32721"/>
                  </a:cubicBezTo>
                  <a:cubicBezTo>
                    <a:pt x="33105" y="32508"/>
                    <a:pt x="33276" y="32337"/>
                    <a:pt x="33489" y="32166"/>
                  </a:cubicBezTo>
                  <a:cubicBezTo>
                    <a:pt x="33489" y="32081"/>
                    <a:pt x="33532" y="31953"/>
                    <a:pt x="33532" y="31825"/>
                  </a:cubicBezTo>
                  <a:cubicBezTo>
                    <a:pt x="33745" y="31654"/>
                    <a:pt x="33958" y="31526"/>
                    <a:pt x="34172" y="31398"/>
                  </a:cubicBezTo>
                  <a:cubicBezTo>
                    <a:pt x="34172" y="31228"/>
                    <a:pt x="34172" y="31100"/>
                    <a:pt x="34172" y="30972"/>
                  </a:cubicBezTo>
                  <a:cubicBezTo>
                    <a:pt x="34086" y="30929"/>
                    <a:pt x="34044" y="30886"/>
                    <a:pt x="34001" y="30844"/>
                  </a:cubicBezTo>
                  <a:lnTo>
                    <a:pt x="34086" y="30801"/>
                  </a:lnTo>
                  <a:cubicBezTo>
                    <a:pt x="34086" y="30844"/>
                    <a:pt x="34129" y="30886"/>
                    <a:pt x="34172" y="30929"/>
                  </a:cubicBezTo>
                  <a:cubicBezTo>
                    <a:pt x="34172" y="30929"/>
                    <a:pt x="34172" y="30972"/>
                    <a:pt x="34172" y="30972"/>
                  </a:cubicBezTo>
                  <a:cubicBezTo>
                    <a:pt x="34257" y="30929"/>
                    <a:pt x="34342" y="30929"/>
                    <a:pt x="34513" y="30929"/>
                  </a:cubicBezTo>
                  <a:cubicBezTo>
                    <a:pt x="34428" y="30503"/>
                    <a:pt x="34812" y="30204"/>
                    <a:pt x="34598" y="29820"/>
                  </a:cubicBezTo>
                  <a:cubicBezTo>
                    <a:pt x="34513" y="29692"/>
                    <a:pt x="34513" y="29607"/>
                    <a:pt x="34513" y="29479"/>
                  </a:cubicBezTo>
                  <a:lnTo>
                    <a:pt x="34598" y="29479"/>
                  </a:lnTo>
                  <a:cubicBezTo>
                    <a:pt x="34638" y="29559"/>
                    <a:pt x="34641" y="29677"/>
                    <a:pt x="34677" y="29762"/>
                  </a:cubicBezTo>
                  <a:lnTo>
                    <a:pt x="34677" y="29762"/>
                  </a:lnTo>
                  <a:cubicBezTo>
                    <a:pt x="34810" y="29665"/>
                    <a:pt x="34917" y="29593"/>
                    <a:pt x="35025" y="29521"/>
                  </a:cubicBezTo>
                  <a:cubicBezTo>
                    <a:pt x="34940" y="29393"/>
                    <a:pt x="34897" y="29308"/>
                    <a:pt x="34812" y="29180"/>
                  </a:cubicBezTo>
                  <a:cubicBezTo>
                    <a:pt x="35068" y="29137"/>
                    <a:pt x="35281" y="29137"/>
                    <a:pt x="35537" y="29095"/>
                  </a:cubicBezTo>
                  <a:cubicBezTo>
                    <a:pt x="35452" y="28881"/>
                    <a:pt x="35409" y="28711"/>
                    <a:pt x="35366" y="28540"/>
                  </a:cubicBezTo>
                  <a:cubicBezTo>
                    <a:pt x="35409" y="28455"/>
                    <a:pt x="35452" y="28369"/>
                    <a:pt x="35494" y="28327"/>
                  </a:cubicBezTo>
                  <a:lnTo>
                    <a:pt x="35366" y="28199"/>
                  </a:lnTo>
                  <a:lnTo>
                    <a:pt x="35494" y="28156"/>
                  </a:lnTo>
                  <a:cubicBezTo>
                    <a:pt x="35580" y="28028"/>
                    <a:pt x="35622" y="27943"/>
                    <a:pt x="35707" y="27815"/>
                  </a:cubicBezTo>
                  <a:cubicBezTo>
                    <a:pt x="35835" y="27900"/>
                    <a:pt x="35878" y="27943"/>
                    <a:pt x="35963" y="28028"/>
                  </a:cubicBezTo>
                  <a:lnTo>
                    <a:pt x="35963" y="27260"/>
                  </a:lnTo>
                  <a:lnTo>
                    <a:pt x="36305" y="26919"/>
                  </a:lnTo>
                  <a:cubicBezTo>
                    <a:pt x="36177" y="26791"/>
                    <a:pt x="36049" y="26620"/>
                    <a:pt x="35921" y="26450"/>
                  </a:cubicBezTo>
                  <a:cubicBezTo>
                    <a:pt x="36177" y="26279"/>
                    <a:pt x="36561" y="26407"/>
                    <a:pt x="36646" y="25980"/>
                  </a:cubicBezTo>
                  <a:cubicBezTo>
                    <a:pt x="36646" y="25682"/>
                    <a:pt x="36305" y="25383"/>
                    <a:pt x="36603" y="25085"/>
                  </a:cubicBezTo>
                  <a:cubicBezTo>
                    <a:pt x="36731" y="24914"/>
                    <a:pt x="36859" y="24701"/>
                    <a:pt x="36987" y="24530"/>
                  </a:cubicBezTo>
                  <a:cubicBezTo>
                    <a:pt x="36902" y="24402"/>
                    <a:pt x="36817" y="24274"/>
                    <a:pt x="36774" y="24189"/>
                  </a:cubicBezTo>
                  <a:cubicBezTo>
                    <a:pt x="36902" y="23975"/>
                    <a:pt x="36987" y="23805"/>
                    <a:pt x="37115" y="23591"/>
                  </a:cubicBezTo>
                  <a:cubicBezTo>
                    <a:pt x="37073" y="23591"/>
                    <a:pt x="37030" y="23506"/>
                    <a:pt x="36987" y="23463"/>
                  </a:cubicBezTo>
                  <a:cubicBezTo>
                    <a:pt x="37243" y="23122"/>
                    <a:pt x="37073" y="22738"/>
                    <a:pt x="37115" y="22397"/>
                  </a:cubicBezTo>
                  <a:cubicBezTo>
                    <a:pt x="37073" y="22354"/>
                    <a:pt x="37030" y="22312"/>
                    <a:pt x="36987" y="22312"/>
                  </a:cubicBezTo>
                  <a:lnTo>
                    <a:pt x="37030" y="22226"/>
                  </a:lnTo>
                  <a:cubicBezTo>
                    <a:pt x="37073" y="22269"/>
                    <a:pt x="37115" y="22312"/>
                    <a:pt x="37158" y="22354"/>
                  </a:cubicBezTo>
                  <a:cubicBezTo>
                    <a:pt x="37115" y="22397"/>
                    <a:pt x="37115" y="22397"/>
                    <a:pt x="37115" y="22397"/>
                  </a:cubicBezTo>
                  <a:cubicBezTo>
                    <a:pt x="37158" y="22354"/>
                    <a:pt x="37243" y="22354"/>
                    <a:pt x="37243" y="22312"/>
                  </a:cubicBezTo>
                  <a:cubicBezTo>
                    <a:pt x="37329" y="21800"/>
                    <a:pt x="37286" y="21288"/>
                    <a:pt x="37286" y="20819"/>
                  </a:cubicBezTo>
                  <a:cubicBezTo>
                    <a:pt x="37115" y="20733"/>
                    <a:pt x="37073" y="20691"/>
                    <a:pt x="36902" y="20648"/>
                  </a:cubicBezTo>
                  <a:cubicBezTo>
                    <a:pt x="37073" y="20605"/>
                    <a:pt x="37158" y="20563"/>
                    <a:pt x="37329" y="20520"/>
                  </a:cubicBezTo>
                  <a:cubicBezTo>
                    <a:pt x="37115" y="20392"/>
                    <a:pt x="36987" y="20264"/>
                    <a:pt x="36774" y="20136"/>
                  </a:cubicBezTo>
                  <a:cubicBezTo>
                    <a:pt x="36987" y="20093"/>
                    <a:pt x="37158" y="20051"/>
                    <a:pt x="37329" y="20051"/>
                  </a:cubicBezTo>
                  <a:cubicBezTo>
                    <a:pt x="36987" y="19752"/>
                    <a:pt x="37158" y="19496"/>
                    <a:pt x="37329" y="19240"/>
                  </a:cubicBezTo>
                  <a:cubicBezTo>
                    <a:pt x="37243" y="19155"/>
                    <a:pt x="37158" y="19027"/>
                    <a:pt x="37115" y="18941"/>
                  </a:cubicBezTo>
                  <a:cubicBezTo>
                    <a:pt x="37201" y="18813"/>
                    <a:pt x="37243" y="18685"/>
                    <a:pt x="37286" y="18600"/>
                  </a:cubicBezTo>
                  <a:cubicBezTo>
                    <a:pt x="37243" y="18472"/>
                    <a:pt x="37201" y="18430"/>
                    <a:pt x="37158" y="18344"/>
                  </a:cubicBezTo>
                  <a:cubicBezTo>
                    <a:pt x="37201" y="18259"/>
                    <a:pt x="37243" y="18216"/>
                    <a:pt x="37286" y="18174"/>
                  </a:cubicBezTo>
                  <a:cubicBezTo>
                    <a:pt x="37115" y="18046"/>
                    <a:pt x="36945" y="17918"/>
                    <a:pt x="36774" y="17832"/>
                  </a:cubicBezTo>
                  <a:cubicBezTo>
                    <a:pt x="36849" y="17683"/>
                    <a:pt x="36891" y="17598"/>
                    <a:pt x="36814" y="17436"/>
                  </a:cubicBezTo>
                  <a:lnTo>
                    <a:pt x="36814" y="17436"/>
                  </a:lnTo>
                  <a:cubicBezTo>
                    <a:pt x="36787" y="17444"/>
                    <a:pt x="36759" y="17448"/>
                    <a:pt x="36731" y="17448"/>
                  </a:cubicBezTo>
                  <a:cubicBezTo>
                    <a:pt x="36731" y="17448"/>
                    <a:pt x="36689" y="17406"/>
                    <a:pt x="36774" y="17363"/>
                  </a:cubicBezTo>
                  <a:cubicBezTo>
                    <a:pt x="36774" y="17349"/>
                    <a:pt x="36783" y="17344"/>
                    <a:pt x="36799" y="17344"/>
                  </a:cubicBezTo>
                  <a:cubicBezTo>
                    <a:pt x="36831" y="17344"/>
                    <a:pt x="36888" y="17363"/>
                    <a:pt x="36945" y="17363"/>
                  </a:cubicBezTo>
                  <a:cubicBezTo>
                    <a:pt x="36932" y="17375"/>
                    <a:pt x="36916" y="17388"/>
                    <a:pt x="36898" y="17399"/>
                  </a:cubicBezTo>
                  <a:lnTo>
                    <a:pt x="36898" y="17399"/>
                  </a:lnTo>
                  <a:cubicBezTo>
                    <a:pt x="36863" y="17391"/>
                    <a:pt x="36823" y="17379"/>
                    <a:pt x="36774" y="17363"/>
                  </a:cubicBezTo>
                  <a:lnTo>
                    <a:pt x="36774" y="17363"/>
                  </a:lnTo>
                  <a:cubicBezTo>
                    <a:pt x="36790" y="17389"/>
                    <a:pt x="36803" y="17413"/>
                    <a:pt x="36814" y="17436"/>
                  </a:cubicBezTo>
                  <a:lnTo>
                    <a:pt x="36814" y="17436"/>
                  </a:lnTo>
                  <a:cubicBezTo>
                    <a:pt x="36845" y="17427"/>
                    <a:pt x="36874" y="17414"/>
                    <a:pt x="36898" y="17399"/>
                  </a:cubicBezTo>
                  <a:lnTo>
                    <a:pt x="36898" y="17399"/>
                  </a:lnTo>
                  <a:cubicBezTo>
                    <a:pt x="36955" y="17412"/>
                    <a:pt x="36995" y="17416"/>
                    <a:pt x="37025" y="17416"/>
                  </a:cubicBezTo>
                  <a:cubicBezTo>
                    <a:pt x="37073" y="17416"/>
                    <a:pt x="37094" y="17406"/>
                    <a:pt x="37115" y="17406"/>
                  </a:cubicBezTo>
                  <a:cubicBezTo>
                    <a:pt x="36945" y="17064"/>
                    <a:pt x="37201" y="16723"/>
                    <a:pt x="37115" y="16382"/>
                  </a:cubicBezTo>
                  <a:cubicBezTo>
                    <a:pt x="37115" y="16382"/>
                    <a:pt x="37073" y="16339"/>
                    <a:pt x="37030" y="16296"/>
                  </a:cubicBezTo>
                  <a:cubicBezTo>
                    <a:pt x="36987" y="16424"/>
                    <a:pt x="36945" y="16510"/>
                    <a:pt x="36902" y="16638"/>
                  </a:cubicBezTo>
                  <a:cubicBezTo>
                    <a:pt x="36817" y="16595"/>
                    <a:pt x="36731" y="16595"/>
                    <a:pt x="36646" y="16595"/>
                  </a:cubicBezTo>
                  <a:cubicBezTo>
                    <a:pt x="36774" y="16339"/>
                    <a:pt x="36859" y="16168"/>
                    <a:pt x="36945" y="15998"/>
                  </a:cubicBezTo>
                  <a:cubicBezTo>
                    <a:pt x="36859" y="15657"/>
                    <a:pt x="36731" y="15401"/>
                    <a:pt x="36646" y="15145"/>
                  </a:cubicBezTo>
                  <a:cubicBezTo>
                    <a:pt x="36689" y="14974"/>
                    <a:pt x="36774" y="14846"/>
                    <a:pt x="36817" y="14675"/>
                  </a:cubicBezTo>
                  <a:cubicBezTo>
                    <a:pt x="36603" y="14675"/>
                    <a:pt x="36475" y="14633"/>
                    <a:pt x="36305" y="14633"/>
                  </a:cubicBezTo>
                  <a:cubicBezTo>
                    <a:pt x="36433" y="14419"/>
                    <a:pt x="36561" y="14249"/>
                    <a:pt x="36774" y="13950"/>
                  </a:cubicBezTo>
                  <a:lnTo>
                    <a:pt x="36774" y="13950"/>
                  </a:lnTo>
                  <a:cubicBezTo>
                    <a:pt x="36475" y="14035"/>
                    <a:pt x="36305" y="14078"/>
                    <a:pt x="36177" y="14121"/>
                  </a:cubicBezTo>
                  <a:cubicBezTo>
                    <a:pt x="36006" y="13865"/>
                    <a:pt x="36390" y="13609"/>
                    <a:pt x="36177" y="13353"/>
                  </a:cubicBezTo>
                  <a:cubicBezTo>
                    <a:pt x="36177" y="13353"/>
                    <a:pt x="36305" y="13225"/>
                    <a:pt x="36347" y="13097"/>
                  </a:cubicBezTo>
                  <a:cubicBezTo>
                    <a:pt x="36134" y="12969"/>
                    <a:pt x="35963" y="12798"/>
                    <a:pt x="35793" y="12670"/>
                  </a:cubicBezTo>
                  <a:lnTo>
                    <a:pt x="35665" y="12585"/>
                  </a:lnTo>
                  <a:lnTo>
                    <a:pt x="35793" y="12500"/>
                  </a:lnTo>
                  <a:cubicBezTo>
                    <a:pt x="35878" y="12414"/>
                    <a:pt x="35921" y="12329"/>
                    <a:pt x="36006" y="12158"/>
                  </a:cubicBezTo>
                  <a:cubicBezTo>
                    <a:pt x="35878" y="12030"/>
                    <a:pt x="35707" y="11860"/>
                    <a:pt x="35537" y="11689"/>
                  </a:cubicBezTo>
                  <a:cubicBezTo>
                    <a:pt x="35537" y="11689"/>
                    <a:pt x="35580" y="11646"/>
                    <a:pt x="35622" y="11604"/>
                  </a:cubicBezTo>
                  <a:cubicBezTo>
                    <a:pt x="35537" y="11476"/>
                    <a:pt x="35409" y="11348"/>
                    <a:pt x="35324" y="11177"/>
                  </a:cubicBezTo>
                  <a:cubicBezTo>
                    <a:pt x="35238" y="11049"/>
                    <a:pt x="35238" y="10836"/>
                    <a:pt x="35153" y="10708"/>
                  </a:cubicBezTo>
                  <a:cubicBezTo>
                    <a:pt x="34982" y="10409"/>
                    <a:pt x="34940" y="10068"/>
                    <a:pt x="34641" y="9897"/>
                  </a:cubicBezTo>
                  <a:cubicBezTo>
                    <a:pt x="34641" y="9940"/>
                    <a:pt x="34598" y="9983"/>
                    <a:pt x="34556" y="10025"/>
                  </a:cubicBezTo>
                  <a:cubicBezTo>
                    <a:pt x="34513" y="9983"/>
                    <a:pt x="34513" y="9940"/>
                    <a:pt x="34470" y="9897"/>
                  </a:cubicBezTo>
                  <a:cubicBezTo>
                    <a:pt x="34428" y="9855"/>
                    <a:pt x="34385" y="9812"/>
                    <a:pt x="34342" y="9769"/>
                  </a:cubicBezTo>
                  <a:lnTo>
                    <a:pt x="34385" y="9727"/>
                  </a:lnTo>
                  <a:cubicBezTo>
                    <a:pt x="34428" y="9769"/>
                    <a:pt x="34470" y="9812"/>
                    <a:pt x="34513" y="9855"/>
                  </a:cubicBezTo>
                  <a:cubicBezTo>
                    <a:pt x="34513" y="9855"/>
                    <a:pt x="34470" y="9897"/>
                    <a:pt x="34470" y="9897"/>
                  </a:cubicBezTo>
                  <a:lnTo>
                    <a:pt x="34641" y="9897"/>
                  </a:lnTo>
                  <a:lnTo>
                    <a:pt x="34641" y="9471"/>
                  </a:lnTo>
                  <a:cubicBezTo>
                    <a:pt x="34470" y="9385"/>
                    <a:pt x="34342" y="9257"/>
                    <a:pt x="34172" y="9172"/>
                  </a:cubicBezTo>
                  <a:cubicBezTo>
                    <a:pt x="34214" y="9087"/>
                    <a:pt x="34257" y="9001"/>
                    <a:pt x="34342" y="8959"/>
                  </a:cubicBezTo>
                  <a:cubicBezTo>
                    <a:pt x="34300" y="8959"/>
                    <a:pt x="34257" y="8916"/>
                    <a:pt x="34257" y="8916"/>
                  </a:cubicBezTo>
                  <a:cubicBezTo>
                    <a:pt x="34214" y="8788"/>
                    <a:pt x="34129" y="8660"/>
                    <a:pt x="34086" y="8575"/>
                  </a:cubicBezTo>
                  <a:cubicBezTo>
                    <a:pt x="34001" y="8618"/>
                    <a:pt x="33916" y="8660"/>
                    <a:pt x="33830" y="8788"/>
                  </a:cubicBezTo>
                  <a:cubicBezTo>
                    <a:pt x="33745" y="8873"/>
                    <a:pt x="33617" y="8873"/>
                    <a:pt x="33532" y="8873"/>
                  </a:cubicBezTo>
                  <a:cubicBezTo>
                    <a:pt x="33532" y="8831"/>
                    <a:pt x="33532" y="8788"/>
                    <a:pt x="33532" y="8788"/>
                  </a:cubicBezTo>
                  <a:cubicBezTo>
                    <a:pt x="33617" y="8745"/>
                    <a:pt x="33745" y="8745"/>
                    <a:pt x="33830" y="8703"/>
                  </a:cubicBezTo>
                  <a:cubicBezTo>
                    <a:pt x="33830" y="8529"/>
                    <a:pt x="33830" y="8387"/>
                    <a:pt x="33830" y="8276"/>
                  </a:cubicBezTo>
                  <a:cubicBezTo>
                    <a:pt x="33617" y="8234"/>
                    <a:pt x="33489" y="8191"/>
                    <a:pt x="33318" y="8191"/>
                  </a:cubicBezTo>
                  <a:cubicBezTo>
                    <a:pt x="33404" y="8106"/>
                    <a:pt x="33446" y="8020"/>
                    <a:pt x="33489" y="7978"/>
                  </a:cubicBezTo>
                  <a:cubicBezTo>
                    <a:pt x="33190" y="7679"/>
                    <a:pt x="33233" y="7082"/>
                    <a:pt x="32764" y="7039"/>
                  </a:cubicBezTo>
                  <a:cubicBezTo>
                    <a:pt x="32636" y="6740"/>
                    <a:pt x="32551" y="6527"/>
                    <a:pt x="32465" y="6314"/>
                  </a:cubicBezTo>
                  <a:cubicBezTo>
                    <a:pt x="32295" y="6229"/>
                    <a:pt x="32124" y="6143"/>
                    <a:pt x="31996" y="6058"/>
                  </a:cubicBezTo>
                  <a:cubicBezTo>
                    <a:pt x="31911" y="6143"/>
                    <a:pt x="31825" y="6186"/>
                    <a:pt x="31783" y="6271"/>
                  </a:cubicBezTo>
                  <a:cubicBezTo>
                    <a:pt x="31740" y="6186"/>
                    <a:pt x="31697" y="6101"/>
                    <a:pt x="31697" y="6058"/>
                  </a:cubicBezTo>
                  <a:cubicBezTo>
                    <a:pt x="31783" y="5930"/>
                    <a:pt x="31911" y="5802"/>
                    <a:pt x="31996" y="5674"/>
                  </a:cubicBezTo>
                  <a:cubicBezTo>
                    <a:pt x="31953" y="5617"/>
                    <a:pt x="31892" y="5608"/>
                    <a:pt x="31827" y="5608"/>
                  </a:cubicBezTo>
                  <a:cubicBezTo>
                    <a:pt x="31795" y="5608"/>
                    <a:pt x="31761" y="5610"/>
                    <a:pt x="31729" y="5610"/>
                  </a:cubicBezTo>
                  <a:cubicBezTo>
                    <a:pt x="31633" y="5610"/>
                    <a:pt x="31548" y="5589"/>
                    <a:pt x="31527" y="5418"/>
                  </a:cubicBezTo>
                  <a:cubicBezTo>
                    <a:pt x="31484" y="5375"/>
                    <a:pt x="31441" y="5375"/>
                    <a:pt x="31399" y="5333"/>
                  </a:cubicBezTo>
                  <a:cubicBezTo>
                    <a:pt x="31441" y="5290"/>
                    <a:pt x="31484" y="5290"/>
                    <a:pt x="31527" y="5247"/>
                  </a:cubicBezTo>
                  <a:cubicBezTo>
                    <a:pt x="31441" y="5162"/>
                    <a:pt x="31271" y="5077"/>
                    <a:pt x="31228" y="4906"/>
                  </a:cubicBezTo>
                  <a:cubicBezTo>
                    <a:pt x="31100" y="4693"/>
                    <a:pt x="30929" y="4650"/>
                    <a:pt x="30759" y="4565"/>
                  </a:cubicBezTo>
                  <a:cubicBezTo>
                    <a:pt x="30631" y="4437"/>
                    <a:pt x="30546" y="4266"/>
                    <a:pt x="30460" y="4095"/>
                  </a:cubicBezTo>
                  <a:lnTo>
                    <a:pt x="30119" y="4095"/>
                  </a:lnTo>
                  <a:cubicBezTo>
                    <a:pt x="30076" y="4010"/>
                    <a:pt x="30034" y="3925"/>
                    <a:pt x="29991" y="3839"/>
                  </a:cubicBezTo>
                  <a:cubicBezTo>
                    <a:pt x="29308" y="3797"/>
                    <a:pt x="29010" y="3072"/>
                    <a:pt x="28455" y="2858"/>
                  </a:cubicBezTo>
                  <a:cubicBezTo>
                    <a:pt x="28370" y="2901"/>
                    <a:pt x="28370" y="2901"/>
                    <a:pt x="28327" y="2944"/>
                  </a:cubicBezTo>
                  <a:cubicBezTo>
                    <a:pt x="28157" y="2816"/>
                    <a:pt x="28071" y="2645"/>
                    <a:pt x="27901" y="2560"/>
                  </a:cubicBezTo>
                  <a:cubicBezTo>
                    <a:pt x="27602" y="2346"/>
                    <a:pt x="27218" y="2304"/>
                    <a:pt x="27005" y="1962"/>
                  </a:cubicBezTo>
                  <a:cubicBezTo>
                    <a:pt x="26973" y="1968"/>
                    <a:pt x="26943" y="1971"/>
                    <a:pt x="26913" y="1971"/>
                  </a:cubicBezTo>
                  <a:cubicBezTo>
                    <a:pt x="26561" y="1971"/>
                    <a:pt x="26350" y="1590"/>
                    <a:pt x="25991" y="1590"/>
                  </a:cubicBezTo>
                  <a:cubicBezTo>
                    <a:pt x="25935" y="1590"/>
                    <a:pt x="25875" y="1600"/>
                    <a:pt x="25810" y="1621"/>
                  </a:cubicBezTo>
                  <a:cubicBezTo>
                    <a:pt x="25768" y="1621"/>
                    <a:pt x="25725" y="1536"/>
                    <a:pt x="25640" y="1493"/>
                  </a:cubicBezTo>
                  <a:cubicBezTo>
                    <a:pt x="25298" y="1237"/>
                    <a:pt x="24957" y="1067"/>
                    <a:pt x="24530" y="981"/>
                  </a:cubicBezTo>
                  <a:cubicBezTo>
                    <a:pt x="24445" y="1109"/>
                    <a:pt x="24317" y="1195"/>
                    <a:pt x="24146" y="1323"/>
                  </a:cubicBezTo>
                  <a:cubicBezTo>
                    <a:pt x="24146" y="1152"/>
                    <a:pt x="24104" y="1024"/>
                    <a:pt x="24104" y="811"/>
                  </a:cubicBezTo>
                  <a:cubicBezTo>
                    <a:pt x="23848" y="853"/>
                    <a:pt x="23677" y="896"/>
                    <a:pt x="23464" y="939"/>
                  </a:cubicBezTo>
                  <a:cubicBezTo>
                    <a:pt x="23464" y="811"/>
                    <a:pt x="23421" y="768"/>
                    <a:pt x="23421" y="640"/>
                  </a:cubicBezTo>
                  <a:cubicBezTo>
                    <a:pt x="23326" y="640"/>
                    <a:pt x="23234" y="642"/>
                    <a:pt x="23143" y="642"/>
                  </a:cubicBezTo>
                  <a:cubicBezTo>
                    <a:pt x="22826" y="642"/>
                    <a:pt x="22535" y="616"/>
                    <a:pt x="22269" y="384"/>
                  </a:cubicBezTo>
                  <a:cubicBezTo>
                    <a:pt x="22190" y="325"/>
                    <a:pt x="22093" y="293"/>
                    <a:pt x="21989" y="293"/>
                  </a:cubicBezTo>
                  <a:cubicBezTo>
                    <a:pt x="21870" y="293"/>
                    <a:pt x="21744" y="335"/>
                    <a:pt x="21629" y="427"/>
                  </a:cubicBezTo>
                  <a:cubicBezTo>
                    <a:pt x="21544" y="469"/>
                    <a:pt x="21416" y="469"/>
                    <a:pt x="21331" y="512"/>
                  </a:cubicBezTo>
                  <a:cubicBezTo>
                    <a:pt x="21288" y="555"/>
                    <a:pt x="21245" y="597"/>
                    <a:pt x="21245" y="640"/>
                  </a:cubicBezTo>
                  <a:cubicBezTo>
                    <a:pt x="21203" y="640"/>
                    <a:pt x="21203" y="597"/>
                    <a:pt x="21160" y="597"/>
                  </a:cubicBezTo>
                  <a:cubicBezTo>
                    <a:pt x="21203" y="555"/>
                    <a:pt x="21245" y="512"/>
                    <a:pt x="21288" y="469"/>
                  </a:cubicBezTo>
                  <a:lnTo>
                    <a:pt x="21331" y="512"/>
                  </a:lnTo>
                  <a:cubicBezTo>
                    <a:pt x="21135" y="267"/>
                    <a:pt x="21009" y="149"/>
                    <a:pt x="20841" y="149"/>
                  </a:cubicBezTo>
                  <a:cubicBezTo>
                    <a:pt x="20716" y="149"/>
                    <a:pt x="20568" y="214"/>
                    <a:pt x="20350" y="341"/>
                  </a:cubicBezTo>
                  <a:cubicBezTo>
                    <a:pt x="20307" y="384"/>
                    <a:pt x="20264" y="427"/>
                    <a:pt x="20222" y="469"/>
                  </a:cubicBezTo>
                  <a:lnTo>
                    <a:pt x="20179" y="427"/>
                  </a:lnTo>
                  <a:cubicBezTo>
                    <a:pt x="20222" y="384"/>
                    <a:pt x="20264" y="341"/>
                    <a:pt x="20307" y="299"/>
                  </a:cubicBezTo>
                  <a:cubicBezTo>
                    <a:pt x="20350" y="341"/>
                    <a:pt x="20350" y="341"/>
                    <a:pt x="20350" y="341"/>
                  </a:cubicBezTo>
                  <a:cubicBezTo>
                    <a:pt x="20307" y="256"/>
                    <a:pt x="20264" y="213"/>
                    <a:pt x="20222" y="171"/>
                  </a:cubicBezTo>
                  <a:cubicBezTo>
                    <a:pt x="20153" y="102"/>
                    <a:pt x="20078" y="89"/>
                    <a:pt x="20002" y="89"/>
                  </a:cubicBezTo>
                  <a:cubicBezTo>
                    <a:pt x="19951" y="89"/>
                    <a:pt x="19899" y="95"/>
                    <a:pt x="19849" y="95"/>
                  </a:cubicBezTo>
                  <a:cubicBezTo>
                    <a:pt x="19786" y="95"/>
                    <a:pt x="19724" y="85"/>
                    <a:pt x="19667" y="43"/>
                  </a:cubicBezTo>
                  <a:cubicBezTo>
                    <a:pt x="19623" y="16"/>
                    <a:pt x="19577" y="6"/>
                    <a:pt x="19530" y="6"/>
                  </a:cubicBezTo>
                  <a:cubicBezTo>
                    <a:pt x="19386" y="6"/>
                    <a:pt x="19239" y="103"/>
                    <a:pt x="19135" y="103"/>
                  </a:cubicBezTo>
                  <a:cubicBezTo>
                    <a:pt x="19111" y="103"/>
                    <a:pt x="19089" y="98"/>
                    <a:pt x="19070" y="85"/>
                  </a:cubicBezTo>
                  <a:cubicBezTo>
                    <a:pt x="18942" y="21"/>
                    <a:pt x="18824" y="0"/>
                    <a:pt x="18712" y="0"/>
                  </a:cubicBezTo>
                  <a:cubicBezTo>
                    <a:pt x="18601" y="0"/>
                    <a:pt x="18494" y="21"/>
                    <a:pt x="18387" y="43"/>
                  </a:cubicBezTo>
                  <a:cubicBezTo>
                    <a:pt x="18345" y="43"/>
                    <a:pt x="18302" y="128"/>
                    <a:pt x="18302" y="171"/>
                  </a:cubicBezTo>
                  <a:cubicBezTo>
                    <a:pt x="18217" y="85"/>
                    <a:pt x="18174" y="43"/>
                    <a:pt x="18131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620">
                <a:buClr>
                  <a:srgbClr val="000000"/>
                </a:buClr>
              </a:pPr>
              <a:endParaRPr sz="2800" ker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" name="Google Shape;955;p48">
              <a:extLst>
                <a:ext uri="{FF2B5EF4-FFF2-40B4-BE49-F238E27FC236}">
                  <a16:creationId xmlns:a16="http://schemas.microsoft.com/office/drawing/2014/main" id="{181432CF-12BA-49BA-B1A7-4A400032D983}"/>
                </a:ext>
              </a:extLst>
            </p:cNvPr>
            <p:cNvSpPr txBox="1">
              <a:spLocks/>
            </p:cNvSpPr>
            <p:nvPr/>
          </p:nvSpPr>
          <p:spPr>
            <a:xfrm>
              <a:off x="1533875" y="1623940"/>
              <a:ext cx="6170266" cy="1716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Sanchez"/>
                <a:buNone/>
                <a:defRPr sz="8000" b="1" i="0" u="none" strike="noStrike" cap="none">
                  <a:solidFill>
                    <a:schemeClr val="dk1"/>
                  </a:solidFill>
                  <a:latin typeface="Sanchez"/>
                  <a:ea typeface="Sanchez"/>
                  <a:cs typeface="Sanchez"/>
                  <a:sym typeface="Sanchez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9pPr>
            </a:lstStyle>
            <a:p>
              <a:pPr lvl="0"/>
              <a:r>
                <a:rPr lang="en-US" sz="6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lang="en-US" sz="6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6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6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6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6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6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6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6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endParaRPr lang="en-US" sz="6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543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768</Words>
  <Application>Microsoft Office PowerPoint</Application>
  <PresentationFormat>Custom</PresentationFormat>
  <Paragraphs>48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Arial</vt:lpstr>
      <vt:lpstr>Arialle Bold</vt:lpstr>
      <vt:lpstr>Cambria</vt:lpstr>
      <vt:lpstr>Montserrat Semi-Bold</vt:lpstr>
      <vt:lpstr>Times New Roman</vt:lpstr>
      <vt:lpstr>Office Theme</vt:lpstr>
      <vt:lpstr>CHÀO MỪNG CÁC EM  ĐẾN VỚI BÀI GIẢNG HÔM NAY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Illustration Computer UI English Class Education Presentation</dc:title>
  <cp:lastModifiedBy>Lê Vân</cp:lastModifiedBy>
  <cp:revision>26</cp:revision>
  <dcterms:created xsi:type="dcterms:W3CDTF">2006-08-16T00:00:00Z</dcterms:created>
  <dcterms:modified xsi:type="dcterms:W3CDTF">2024-05-21T07:34:08Z</dcterms:modified>
  <dc:identifier>DAFVG95eOZw</dc:identifier>
</cp:coreProperties>
</file>