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  <p:sldMasterId id="2147483726" r:id="rId4"/>
  </p:sldMasterIdLst>
  <p:notesMasterIdLst>
    <p:notesMasterId r:id="rId22"/>
  </p:notesMasterIdLst>
  <p:sldIdLst>
    <p:sldId id="266" r:id="rId5"/>
    <p:sldId id="256" r:id="rId6"/>
    <p:sldId id="268" r:id="rId7"/>
    <p:sldId id="258" r:id="rId8"/>
    <p:sldId id="371" r:id="rId9"/>
    <p:sldId id="257" r:id="rId10"/>
    <p:sldId id="265" r:id="rId11"/>
    <p:sldId id="465" r:id="rId12"/>
    <p:sldId id="273" r:id="rId13"/>
    <p:sldId id="466" r:id="rId14"/>
    <p:sldId id="260" r:id="rId15"/>
    <p:sldId id="272" r:id="rId16"/>
    <p:sldId id="271" r:id="rId17"/>
    <p:sldId id="263" r:id="rId18"/>
    <p:sldId id="379" r:id="rId19"/>
    <p:sldId id="267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Administrator" initials="A" lastIdx="1" clrIdx="1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6" autoAdjust="0"/>
    <p:restoredTop sz="93842" autoAdjust="0"/>
  </p:normalViewPr>
  <p:slideViewPr>
    <p:cSldViewPr snapToGrid="0">
      <p:cViewPr varScale="1">
        <p:scale>
          <a:sx n="117" d="100"/>
          <a:sy n="117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839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911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3033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4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213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1651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g108b4651a3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3" name="Google Shape;3943;g108b4651a3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4742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33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6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16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37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79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86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2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90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1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23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96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811200" y="1774551"/>
            <a:ext cx="8569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539200" y="4439051"/>
            <a:ext cx="5113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232200" y="-18467"/>
            <a:ext cx="4800600" cy="899467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11514252" y="-5767"/>
            <a:ext cx="843133" cy="39624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1156000" y="6050736"/>
            <a:ext cx="6781800" cy="992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5091215" y="414164"/>
            <a:ext cx="457189" cy="425456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3449696" y="6253629"/>
            <a:ext cx="457211" cy="425476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852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-12399" y="1467434"/>
            <a:ext cx="1976900" cy="5397500"/>
          </a:xfrm>
          <a:custGeom>
            <a:avLst/>
            <a:gdLst/>
            <a:ahLst/>
            <a:cxnLst/>
            <a:rect l="l" t="t" r="r" b="b"/>
            <a:pathLst>
              <a:path w="59307" h="161925" extrusionOk="0">
                <a:moveTo>
                  <a:pt x="381" y="161925"/>
                </a:moveTo>
                <a:cubicBezTo>
                  <a:pt x="4156" y="155319"/>
                  <a:pt x="7109" y="147746"/>
                  <a:pt x="12954" y="142875"/>
                </a:cubicBezTo>
                <a:cubicBezTo>
                  <a:pt x="20757" y="136372"/>
                  <a:pt x="32642" y="132068"/>
                  <a:pt x="35433" y="122301"/>
                </a:cubicBezTo>
                <a:cubicBezTo>
                  <a:pt x="37038" y="116682"/>
                  <a:pt x="37866" y="110246"/>
                  <a:pt x="35814" y="104775"/>
                </a:cubicBezTo>
                <a:cubicBezTo>
                  <a:pt x="33952" y="99809"/>
                  <a:pt x="30584" y="94798"/>
                  <a:pt x="31242" y="89535"/>
                </a:cubicBezTo>
                <a:cubicBezTo>
                  <a:pt x="32348" y="80684"/>
                  <a:pt x="41652" y="74567"/>
                  <a:pt x="43815" y="65913"/>
                </a:cubicBezTo>
                <a:cubicBezTo>
                  <a:pt x="45069" y="60896"/>
                  <a:pt x="42244" y="53451"/>
                  <a:pt x="37338" y="51816"/>
                </a:cubicBezTo>
                <a:cubicBezTo>
                  <a:pt x="32572" y="50227"/>
                  <a:pt x="26076" y="52147"/>
                  <a:pt x="22860" y="56007"/>
                </a:cubicBezTo>
                <a:cubicBezTo>
                  <a:pt x="19604" y="59914"/>
                  <a:pt x="19553" y="68195"/>
                  <a:pt x="23622" y="71247"/>
                </a:cubicBezTo>
                <a:cubicBezTo>
                  <a:pt x="33423" y="78597"/>
                  <a:pt x="55703" y="72083"/>
                  <a:pt x="58674" y="60198"/>
                </a:cubicBezTo>
                <a:cubicBezTo>
                  <a:pt x="61768" y="47820"/>
                  <a:pt x="52499" y="34452"/>
                  <a:pt x="44196" y="24765"/>
                </a:cubicBezTo>
                <a:cubicBezTo>
                  <a:pt x="33206" y="11943"/>
                  <a:pt x="16887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" name="Google Shape;95;p3"/>
          <p:cNvSpPr/>
          <p:nvPr/>
        </p:nvSpPr>
        <p:spPr>
          <a:xfrm>
            <a:off x="11016482" y="19634"/>
            <a:ext cx="1252033" cy="4016133"/>
          </a:xfrm>
          <a:custGeom>
            <a:avLst/>
            <a:gdLst/>
            <a:ahLst/>
            <a:cxnLst/>
            <a:rect l="l" t="t" r="r" b="b"/>
            <a:pathLst>
              <a:path w="37561" h="120484" extrusionOk="0">
                <a:moveTo>
                  <a:pt x="36799" y="0"/>
                </a:moveTo>
                <a:cubicBezTo>
                  <a:pt x="29022" y="5185"/>
                  <a:pt x="15479" y="7489"/>
                  <a:pt x="14320" y="16764"/>
                </a:cubicBezTo>
                <a:cubicBezTo>
                  <a:pt x="12667" y="29988"/>
                  <a:pt x="21307" y="43164"/>
                  <a:pt x="19654" y="56388"/>
                </a:cubicBezTo>
                <a:cubicBezTo>
                  <a:pt x="18093" y="68880"/>
                  <a:pt x="-1557" y="76311"/>
                  <a:pt x="223" y="88773"/>
                </a:cubicBezTo>
                <a:cubicBezTo>
                  <a:pt x="931" y="93732"/>
                  <a:pt x="5064" y="97559"/>
                  <a:pt x="7843" y="101727"/>
                </a:cubicBezTo>
                <a:cubicBezTo>
                  <a:pt x="14222" y="111296"/>
                  <a:pt x="27275" y="124396"/>
                  <a:pt x="37561" y="119253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6" name="Google Shape;96;p3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2717600" y="3088880"/>
            <a:ext cx="675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5380200" y="1538732"/>
            <a:ext cx="1431600" cy="143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7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3389600" y="4674868"/>
            <a:ext cx="5412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3"/>
          <p:cNvGrpSpPr/>
          <p:nvPr/>
        </p:nvGrpSpPr>
        <p:grpSpPr>
          <a:xfrm>
            <a:off x="470526" y="348812"/>
            <a:ext cx="2150295" cy="1588371"/>
            <a:chOff x="1942875" y="4263875"/>
            <a:chExt cx="856600" cy="632750"/>
          </a:xfrm>
        </p:grpSpPr>
        <p:sp>
          <p:nvSpPr>
            <p:cNvPr id="101" name="Google Shape;101;p3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32" name="Google Shape;132;p3"/>
          <p:cNvGrpSpPr/>
          <p:nvPr/>
        </p:nvGrpSpPr>
        <p:grpSpPr>
          <a:xfrm rot="1536092">
            <a:off x="10496735" y="5683414"/>
            <a:ext cx="1431472" cy="961029"/>
            <a:chOff x="7681600" y="381950"/>
            <a:chExt cx="1073629" cy="720788"/>
          </a:xfrm>
        </p:grpSpPr>
        <p:sp>
          <p:nvSpPr>
            <p:cNvPr id="133" name="Google Shape;133;p3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-8597230">
            <a:off x="11310168" y="813784"/>
            <a:ext cx="457197" cy="425464"/>
            <a:chOff x="-1003774" y="3010923"/>
            <a:chExt cx="671424" cy="624822"/>
          </a:xfrm>
        </p:grpSpPr>
        <p:sp>
          <p:nvSpPr>
            <p:cNvPr id="163" name="Google Shape;163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00" name="Google Shape;200;p3"/>
          <p:cNvGrpSpPr/>
          <p:nvPr/>
        </p:nvGrpSpPr>
        <p:grpSpPr>
          <a:xfrm rot="4109041">
            <a:off x="874860" y="5494248"/>
            <a:ext cx="457184" cy="425451"/>
            <a:chOff x="-1003774" y="3010923"/>
            <a:chExt cx="671424" cy="624822"/>
          </a:xfrm>
        </p:grpSpPr>
        <p:sp>
          <p:nvSpPr>
            <p:cNvPr id="201" name="Google Shape;201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161138" y="2251683"/>
            <a:ext cx="1812349" cy="2169003"/>
            <a:chOff x="6246075" y="1325325"/>
            <a:chExt cx="768075" cy="919225"/>
          </a:xfrm>
        </p:grpSpPr>
        <p:sp>
          <p:nvSpPr>
            <p:cNvPr id="239" name="Google Shape;239;p3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7" name="Google Shape;257;p3"/>
          <p:cNvGrpSpPr/>
          <p:nvPr/>
        </p:nvGrpSpPr>
        <p:grpSpPr>
          <a:xfrm>
            <a:off x="10979299" y="4059029"/>
            <a:ext cx="1006124" cy="1337643"/>
            <a:chOff x="7062788" y="3483325"/>
            <a:chExt cx="558875" cy="743025"/>
          </a:xfrm>
        </p:grpSpPr>
        <p:sp>
          <p:nvSpPr>
            <p:cNvPr id="258" name="Google Shape;258;p3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341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955867" y="1424733"/>
            <a:ext cx="10272000" cy="4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33"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33"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2133"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33"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33"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2133"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33"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33"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11690586" y="3347033"/>
            <a:ext cx="577900" cy="3479800"/>
          </a:xfrm>
          <a:custGeom>
            <a:avLst/>
            <a:gdLst/>
            <a:ahLst/>
            <a:cxnLst/>
            <a:rect l="l" t="t" r="r" b="b"/>
            <a:pathLst>
              <a:path w="17337" h="104394" extrusionOk="0">
                <a:moveTo>
                  <a:pt x="16194" y="104394"/>
                </a:moveTo>
                <a:cubicBezTo>
                  <a:pt x="9611" y="96166"/>
                  <a:pt x="5745" y="84247"/>
                  <a:pt x="7812" y="73914"/>
                </a:cubicBezTo>
                <a:cubicBezTo>
                  <a:pt x="9098" y="67485"/>
                  <a:pt x="11512" y="61007"/>
                  <a:pt x="10860" y="54483"/>
                </a:cubicBezTo>
                <a:cubicBezTo>
                  <a:pt x="9836" y="44248"/>
                  <a:pt x="1647" y="35710"/>
                  <a:pt x="192" y="25527"/>
                </a:cubicBezTo>
                <a:cubicBezTo>
                  <a:pt x="-1258" y="15380"/>
                  <a:pt x="8169" y="4584"/>
                  <a:pt x="1733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5" name="Google Shape;285;p4"/>
          <p:cNvSpPr/>
          <p:nvPr/>
        </p:nvSpPr>
        <p:spPr>
          <a:xfrm>
            <a:off x="300" y="-69266"/>
            <a:ext cx="5638800" cy="481567"/>
          </a:xfrm>
          <a:custGeom>
            <a:avLst/>
            <a:gdLst/>
            <a:ahLst/>
            <a:cxnLst/>
            <a:rect l="l" t="t" r="r" b="b"/>
            <a:pathLst>
              <a:path w="169164" h="14447" extrusionOk="0">
                <a:moveTo>
                  <a:pt x="0" y="1905"/>
                </a:moveTo>
                <a:cubicBezTo>
                  <a:pt x="6877" y="1905"/>
                  <a:pt x="13873" y="1883"/>
                  <a:pt x="20574" y="3429"/>
                </a:cubicBezTo>
                <a:cubicBezTo>
                  <a:pt x="30829" y="5796"/>
                  <a:pt x="39873" y="12609"/>
                  <a:pt x="50292" y="14097"/>
                </a:cubicBezTo>
                <a:cubicBezTo>
                  <a:pt x="60090" y="15497"/>
                  <a:pt x="69831" y="10925"/>
                  <a:pt x="79629" y="9525"/>
                </a:cubicBezTo>
                <a:cubicBezTo>
                  <a:pt x="89066" y="8177"/>
                  <a:pt x="98767" y="9320"/>
                  <a:pt x="108204" y="10668"/>
                </a:cubicBezTo>
                <a:cubicBezTo>
                  <a:pt x="116757" y="11890"/>
                  <a:pt x="125508" y="9124"/>
                  <a:pt x="134112" y="9906"/>
                </a:cubicBezTo>
                <a:cubicBezTo>
                  <a:pt x="140313" y="10470"/>
                  <a:pt x="146236" y="14597"/>
                  <a:pt x="152400" y="13716"/>
                </a:cubicBezTo>
                <a:cubicBezTo>
                  <a:pt x="159547" y="12695"/>
                  <a:pt x="169164" y="7220"/>
                  <a:pt x="1691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4"/>
          <p:cNvGrpSpPr/>
          <p:nvPr/>
        </p:nvGrpSpPr>
        <p:grpSpPr>
          <a:xfrm>
            <a:off x="239487" y="2832603"/>
            <a:ext cx="1234040" cy="2395776"/>
            <a:chOff x="204076" y="125827"/>
            <a:chExt cx="925530" cy="1796832"/>
          </a:xfrm>
        </p:grpSpPr>
        <p:sp>
          <p:nvSpPr>
            <p:cNvPr id="287" name="Google Shape;287;p4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96" name="Google Shape;296;p4"/>
          <p:cNvGrpSpPr/>
          <p:nvPr/>
        </p:nvGrpSpPr>
        <p:grpSpPr>
          <a:xfrm>
            <a:off x="10648821" y="-272724"/>
            <a:ext cx="1279473" cy="2056187"/>
            <a:chOff x="9840651" y="2066749"/>
            <a:chExt cx="701773" cy="1127790"/>
          </a:xfrm>
        </p:grpSpPr>
        <p:sp>
          <p:nvSpPr>
            <p:cNvPr id="297" name="Google Shape;297;p4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28" name="Google Shape;328;p4"/>
          <p:cNvGrpSpPr/>
          <p:nvPr/>
        </p:nvGrpSpPr>
        <p:grpSpPr>
          <a:xfrm rot="-2864756">
            <a:off x="1560615" y="194364"/>
            <a:ext cx="457189" cy="425456"/>
            <a:chOff x="-1003774" y="3010923"/>
            <a:chExt cx="671424" cy="624822"/>
          </a:xfrm>
        </p:grpSpPr>
        <p:sp>
          <p:nvSpPr>
            <p:cNvPr id="329" name="Google Shape;329;p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56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/>
          <p:nvPr/>
        </p:nvSpPr>
        <p:spPr>
          <a:xfrm>
            <a:off x="25700" y="6064834"/>
            <a:ext cx="5029200" cy="800100"/>
          </a:xfrm>
          <a:custGeom>
            <a:avLst/>
            <a:gdLst/>
            <a:ahLst/>
            <a:cxnLst/>
            <a:rect l="l" t="t" r="r" b="b"/>
            <a:pathLst>
              <a:path w="150876" h="24003" extrusionOk="0">
                <a:moveTo>
                  <a:pt x="0" y="24003"/>
                </a:moveTo>
                <a:cubicBezTo>
                  <a:pt x="10852" y="9534"/>
                  <a:pt x="35709" y="14746"/>
                  <a:pt x="53721" y="16383"/>
                </a:cubicBezTo>
                <a:cubicBezTo>
                  <a:pt x="60931" y="17038"/>
                  <a:pt x="68716" y="19453"/>
                  <a:pt x="75438" y="16764"/>
                </a:cubicBezTo>
                <a:cubicBezTo>
                  <a:pt x="79540" y="15123"/>
                  <a:pt x="83615" y="13013"/>
                  <a:pt x="88011" y="12573"/>
                </a:cubicBezTo>
                <a:cubicBezTo>
                  <a:pt x="94249" y="11949"/>
                  <a:pt x="100483" y="13906"/>
                  <a:pt x="106680" y="14859"/>
                </a:cubicBezTo>
                <a:cubicBezTo>
                  <a:pt x="122042" y="17222"/>
                  <a:pt x="150876" y="15542"/>
                  <a:pt x="1508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69" name="Google Shape;369;p5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370" name="Google Shape;370;p5"/>
          <p:cNvSpPr txBox="1">
            <a:spLocks noGrp="1"/>
          </p:cNvSpPr>
          <p:nvPr>
            <p:ph type="title"/>
          </p:nvPr>
        </p:nvSpPr>
        <p:spPr>
          <a:xfrm>
            <a:off x="1718452" y="3688247"/>
            <a:ext cx="3706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6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title" idx="2"/>
          </p:nvPr>
        </p:nvSpPr>
        <p:spPr>
          <a:xfrm>
            <a:off x="6767148" y="3688247"/>
            <a:ext cx="3706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6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6765548" y="4240616"/>
            <a:ext cx="37096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3"/>
          </p:nvPr>
        </p:nvSpPr>
        <p:spPr>
          <a:xfrm>
            <a:off x="1716852" y="4240616"/>
            <a:ext cx="37096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 idx="4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7315501" y="222174"/>
            <a:ext cx="4914500" cy="1740567"/>
          </a:xfrm>
          <a:custGeom>
            <a:avLst/>
            <a:gdLst/>
            <a:ahLst/>
            <a:cxnLst/>
            <a:rect l="l" t="t" r="r" b="b"/>
            <a:pathLst>
              <a:path w="147435" h="52217" extrusionOk="0">
                <a:moveTo>
                  <a:pt x="147066" y="52217"/>
                </a:moveTo>
                <a:cubicBezTo>
                  <a:pt x="147983" y="39373"/>
                  <a:pt x="147461" y="22605"/>
                  <a:pt x="137160" y="14879"/>
                </a:cubicBezTo>
                <a:cubicBezTo>
                  <a:pt x="129687" y="9274"/>
                  <a:pt x="118594" y="12771"/>
                  <a:pt x="109347" y="11450"/>
                </a:cubicBezTo>
                <a:cubicBezTo>
                  <a:pt x="100399" y="10172"/>
                  <a:pt x="93576" y="1300"/>
                  <a:pt x="84582" y="401"/>
                </a:cubicBezTo>
                <a:cubicBezTo>
                  <a:pt x="74215" y="-636"/>
                  <a:pt x="64059" y="4062"/>
                  <a:pt x="53721" y="5354"/>
                </a:cubicBezTo>
                <a:cubicBezTo>
                  <a:pt x="42137" y="6802"/>
                  <a:pt x="30498" y="-1889"/>
                  <a:pt x="19050" y="401"/>
                </a:cubicBezTo>
                <a:cubicBezTo>
                  <a:pt x="11589" y="1893"/>
                  <a:pt x="5380" y="7594"/>
                  <a:pt x="0" y="1297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6" name="Google Shape;376;p5"/>
          <p:cNvGrpSpPr/>
          <p:nvPr/>
        </p:nvGrpSpPr>
        <p:grpSpPr>
          <a:xfrm flipH="1">
            <a:off x="370395" y="431397"/>
            <a:ext cx="1718591" cy="1272705"/>
            <a:chOff x="1156200" y="3428725"/>
            <a:chExt cx="684625" cy="507000"/>
          </a:xfrm>
        </p:grpSpPr>
        <p:sp>
          <p:nvSpPr>
            <p:cNvPr id="377" name="Google Shape;377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08" name="Google Shape;408;p5"/>
          <p:cNvGrpSpPr/>
          <p:nvPr/>
        </p:nvGrpSpPr>
        <p:grpSpPr>
          <a:xfrm>
            <a:off x="10492662" y="5685594"/>
            <a:ext cx="1496751" cy="893972"/>
            <a:chOff x="7734396" y="189920"/>
            <a:chExt cx="1122563" cy="670479"/>
          </a:xfrm>
        </p:grpSpPr>
        <p:sp>
          <p:nvSpPr>
            <p:cNvPr id="409" name="Google Shape;409;p5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30" name="Google Shape;430;p5"/>
          <p:cNvGrpSpPr/>
          <p:nvPr/>
        </p:nvGrpSpPr>
        <p:grpSpPr>
          <a:xfrm rot="-2864756">
            <a:off x="10895115" y="401464"/>
            <a:ext cx="457189" cy="425456"/>
            <a:chOff x="-1003774" y="3010923"/>
            <a:chExt cx="671424" cy="624822"/>
          </a:xfrm>
        </p:grpSpPr>
        <p:sp>
          <p:nvSpPr>
            <p:cNvPr id="431" name="Google Shape;431;p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868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-203000" y="4511023"/>
            <a:ext cx="6172200" cy="2746333"/>
          </a:xfrm>
          <a:custGeom>
            <a:avLst/>
            <a:gdLst/>
            <a:ahLst/>
            <a:cxnLst/>
            <a:rect l="l" t="t" r="r" b="b"/>
            <a:pathLst>
              <a:path w="185166" h="82390" extrusionOk="0">
                <a:moveTo>
                  <a:pt x="0" y="132"/>
                </a:moveTo>
                <a:cubicBezTo>
                  <a:pt x="8470" y="-927"/>
                  <a:pt x="17142" y="9260"/>
                  <a:pt x="18669" y="17658"/>
                </a:cubicBezTo>
                <a:cubicBezTo>
                  <a:pt x="20146" y="25780"/>
                  <a:pt x="17050" y="34328"/>
                  <a:pt x="18669" y="42423"/>
                </a:cubicBezTo>
                <a:cubicBezTo>
                  <a:pt x="19661" y="47383"/>
                  <a:pt x="23857" y="51632"/>
                  <a:pt x="28194" y="54234"/>
                </a:cubicBezTo>
                <a:cubicBezTo>
                  <a:pt x="37708" y="59943"/>
                  <a:pt x="50435" y="55237"/>
                  <a:pt x="61341" y="57282"/>
                </a:cubicBezTo>
                <a:cubicBezTo>
                  <a:pt x="72186" y="59316"/>
                  <a:pt x="82842" y="65954"/>
                  <a:pt x="93726" y="64140"/>
                </a:cubicBezTo>
                <a:cubicBezTo>
                  <a:pt x="100906" y="62943"/>
                  <a:pt x="108381" y="60089"/>
                  <a:pt x="115443" y="61854"/>
                </a:cubicBezTo>
                <a:cubicBezTo>
                  <a:pt x="125028" y="64250"/>
                  <a:pt x="134905" y="66375"/>
                  <a:pt x="143637" y="70998"/>
                </a:cubicBezTo>
                <a:cubicBezTo>
                  <a:pt x="149491" y="74097"/>
                  <a:pt x="153906" y="80367"/>
                  <a:pt x="160401" y="81666"/>
                </a:cubicBezTo>
                <a:cubicBezTo>
                  <a:pt x="168573" y="83300"/>
                  <a:pt x="177712" y="81964"/>
                  <a:pt x="185166" y="78237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2" name="Google Shape;472;p6"/>
          <p:cNvSpPr/>
          <p:nvPr/>
        </p:nvSpPr>
        <p:spPr>
          <a:xfrm>
            <a:off x="7163001" y="-81967"/>
            <a:ext cx="5219700" cy="535933"/>
          </a:xfrm>
          <a:custGeom>
            <a:avLst/>
            <a:gdLst/>
            <a:ahLst/>
            <a:cxnLst/>
            <a:rect l="l" t="t" r="r" b="b"/>
            <a:pathLst>
              <a:path w="156591" h="16078" extrusionOk="0">
                <a:moveTo>
                  <a:pt x="156591" y="0"/>
                </a:moveTo>
                <a:cubicBezTo>
                  <a:pt x="152629" y="2972"/>
                  <a:pt x="147401" y="3703"/>
                  <a:pt x="142875" y="5715"/>
                </a:cubicBezTo>
                <a:cubicBezTo>
                  <a:pt x="132609" y="10278"/>
                  <a:pt x="120583" y="14706"/>
                  <a:pt x="109728" y="11811"/>
                </a:cubicBezTo>
                <a:cubicBezTo>
                  <a:pt x="106102" y="10844"/>
                  <a:pt x="100835" y="10723"/>
                  <a:pt x="99441" y="7239"/>
                </a:cubicBezTo>
                <a:cubicBezTo>
                  <a:pt x="97477" y="2330"/>
                  <a:pt x="108903" y="-910"/>
                  <a:pt x="113919" y="762"/>
                </a:cubicBezTo>
                <a:cubicBezTo>
                  <a:pt x="117821" y="2063"/>
                  <a:pt x="118733" y="10045"/>
                  <a:pt x="115824" y="12954"/>
                </a:cubicBezTo>
                <a:cubicBezTo>
                  <a:pt x="109625" y="19153"/>
                  <a:pt x="97964" y="14600"/>
                  <a:pt x="89535" y="12192"/>
                </a:cubicBezTo>
                <a:cubicBezTo>
                  <a:pt x="82488" y="10179"/>
                  <a:pt x="75125" y="9325"/>
                  <a:pt x="67818" y="8763"/>
                </a:cubicBezTo>
                <a:cubicBezTo>
                  <a:pt x="58308" y="8031"/>
                  <a:pt x="48753" y="11019"/>
                  <a:pt x="39243" y="10287"/>
                </a:cubicBezTo>
                <a:cubicBezTo>
                  <a:pt x="25760" y="9250"/>
                  <a:pt x="12095" y="6048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3" name="Google Shape;473;p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6"/>
          <p:cNvGrpSpPr/>
          <p:nvPr/>
        </p:nvGrpSpPr>
        <p:grpSpPr>
          <a:xfrm>
            <a:off x="10573018" y="5697367"/>
            <a:ext cx="1431505" cy="961051"/>
            <a:chOff x="7681600" y="381950"/>
            <a:chExt cx="1073629" cy="720788"/>
          </a:xfrm>
        </p:grpSpPr>
        <p:sp>
          <p:nvSpPr>
            <p:cNvPr id="475" name="Google Shape;475;p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04" name="Google Shape;504;p6"/>
          <p:cNvGrpSpPr/>
          <p:nvPr/>
        </p:nvGrpSpPr>
        <p:grpSpPr>
          <a:xfrm>
            <a:off x="-134299" y="167769"/>
            <a:ext cx="1234040" cy="2395776"/>
            <a:chOff x="204076" y="125827"/>
            <a:chExt cx="925530" cy="1796832"/>
          </a:xfrm>
        </p:grpSpPr>
        <p:sp>
          <p:nvSpPr>
            <p:cNvPr id="505" name="Google Shape;505;p6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14" name="Google Shape;514;p6"/>
          <p:cNvGrpSpPr/>
          <p:nvPr/>
        </p:nvGrpSpPr>
        <p:grpSpPr>
          <a:xfrm rot="-2864756">
            <a:off x="9209648" y="45864"/>
            <a:ext cx="457189" cy="425456"/>
            <a:chOff x="-1003774" y="3010923"/>
            <a:chExt cx="671424" cy="624822"/>
          </a:xfrm>
        </p:grpSpPr>
        <p:sp>
          <p:nvSpPr>
            <p:cNvPr id="515" name="Google Shape;515;p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729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555" name="Google Shape;555;p7"/>
          <p:cNvSpPr txBox="1">
            <a:spLocks noGrp="1"/>
          </p:cNvSpPr>
          <p:nvPr>
            <p:ph type="body" idx="1"/>
          </p:nvPr>
        </p:nvSpPr>
        <p:spPr>
          <a:xfrm>
            <a:off x="2612400" y="2382000"/>
            <a:ext cx="6967200" cy="2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unito Light"/>
              <a:buChar char="●"/>
              <a:defRPr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3657509" lvl="5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31789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6" name="Google Shape;556;p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8141000" y="-31267"/>
            <a:ext cx="4064000" cy="1066800"/>
          </a:xfrm>
          <a:custGeom>
            <a:avLst/>
            <a:gdLst/>
            <a:ahLst/>
            <a:cxnLst/>
            <a:rect l="l" t="t" r="r" b="b"/>
            <a:pathLst>
              <a:path w="121920" h="32004" extrusionOk="0">
                <a:moveTo>
                  <a:pt x="121920" y="32004"/>
                </a:moveTo>
                <a:cubicBezTo>
                  <a:pt x="118070" y="26230"/>
                  <a:pt x="111672" y="20959"/>
                  <a:pt x="104775" y="20193"/>
                </a:cubicBezTo>
                <a:cubicBezTo>
                  <a:pt x="97958" y="19436"/>
                  <a:pt x="91026" y="21257"/>
                  <a:pt x="84201" y="20574"/>
                </a:cubicBezTo>
                <a:cubicBezTo>
                  <a:pt x="74929" y="19647"/>
                  <a:pt x="66669" y="14020"/>
                  <a:pt x="57531" y="12192"/>
                </a:cubicBezTo>
                <a:cubicBezTo>
                  <a:pt x="48437" y="10373"/>
                  <a:pt x="38899" y="14266"/>
                  <a:pt x="29718" y="12954"/>
                </a:cubicBezTo>
                <a:cubicBezTo>
                  <a:pt x="19020" y="11426"/>
                  <a:pt x="7641" y="7641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58" name="Google Shape;558;p7"/>
          <p:cNvSpPr/>
          <p:nvPr/>
        </p:nvSpPr>
        <p:spPr>
          <a:xfrm>
            <a:off x="120805" y="3677133"/>
            <a:ext cx="628800" cy="3225800"/>
          </a:xfrm>
          <a:custGeom>
            <a:avLst/>
            <a:gdLst/>
            <a:ahLst/>
            <a:cxnLst/>
            <a:rect l="l" t="t" r="r" b="b"/>
            <a:pathLst>
              <a:path w="18864" h="96774" extrusionOk="0">
                <a:moveTo>
                  <a:pt x="12768" y="96774"/>
                </a:moveTo>
                <a:cubicBezTo>
                  <a:pt x="9012" y="89262"/>
                  <a:pt x="4932" y="81499"/>
                  <a:pt x="4005" y="73152"/>
                </a:cubicBezTo>
                <a:cubicBezTo>
                  <a:pt x="2809" y="62387"/>
                  <a:pt x="7653" y="51554"/>
                  <a:pt x="6672" y="40767"/>
                </a:cubicBezTo>
                <a:cubicBezTo>
                  <a:pt x="5955" y="32880"/>
                  <a:pt x="-1107" y="25719"/>
                  <a:pt x="195" y="17907"/>
                </a:cubicBezTo>
                <a:cubicBezTo>
                  <a:pt x="1613" y="9401"/>
                  <a:pt x="10409" y="1691"/>
                  <a:pt x="188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59" name="Google Shape;559;p7"/>
          <p:cNvGrpSpPr/>
          <p:nvPr/>
        </p:nvGrpSpPr>
        <p:grpSpPr>
          <a:xfrm rot="-2864756">
            <a:off x="10509782" y="414164"/>
            <a:ext cx="457189" cy="425456"/>
            <a:chOff x="-1003774" y="3010923"/>
            <a:chExt cx="671424" cy="624822"/>
          </a:xfrm>
        </p:grpSpPr>
        <p:sp>
          <p:nvSpPr>
            <p:cNvPr id="560" name="Google Shape;560;p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97" name="Google Shape;597;p7"/>
          <p:cNvGrpSpPr/>
          <p:nvPr/>
        </p:nvGrpSpPr>
        <p:grpSpPr>
          <a:xfrm>
            <a:off x="9831359" y="5044012"/>
            <a:ext cx="2150295" cy="1588371"/>
            <a:chOff x="1942875" y="4263875"/>
            <a:chExt cx="856600" cy="632750"/>
          </a:xfrm>
        </p:grpSpPr>
        <p:sp>
          <p:nvSpPr>
            <p:cNvPr id="598" name="Google Shape;598;p7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29" name="Google Shape;629;p7"/>
          <p:cNvGrpSpPr/>
          <p:nvPr/>
        </p:nvGrpSpPr>
        <p:grpSpPr>
          <a:xfrm>
            <a:off x="129621" y="401743"/>
            <a:ext cx="1279473" cy="2056187"/>
            <a:chOff x="9840651" y="2066749"/>
            <a:chExt cx="701773" cy="1127790"/>
          </a:xfrm>
        </p:grpSpPr>
        <p:sp>
          <p:nvSpPr>
            <p:cNvPr id="630" name="Google Shape;630;p7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7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2164000" y="2193812"/>
            <a:ext cx="7864000" cy="1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9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2304400" y="3614988"/>
            <a:ext cx="7583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25700" y="-94866"/>
            <a:ext cx="10439400" cy="1019033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5194601" y="6055666"/>
            <a:ext cx="6565900" cy="986967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10059915" y="5919831"/>
            <a:ext cx="457189" cy="425456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10737966" y="1265029"/>
            <a:ext cx="1006124" cy="1337643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312183" y="3639025"/>
            <a:ext cx="1579516" cy="2883491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10653634" y="523417"/>
            <a:ext cx="1282737" cy="540289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680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p1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1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941" name="Google Shape;941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2259993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942" name="Google Shape;942;p11"/>
          <p:cNvSpPr txBox="1">
            <a:spLocks noGrp="1"/>
          </p:cNvSpPr>
          <p:nvPr>
            <p:ph type="subTitle" idx="1"/>
          </p:nvPr>
        </p:nvSpPr>
        <p:spPr>
          <a:xfrm>
            <a:off x="1329000" y="3953607"/>
            <a:ext cx="95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3" name="Google Shape;943;p11"/>
          <p:cNvSpPr/>
          <p:nvPr/>
        </p:nvSpPr>
        <p:spPr>
          <a:xfrm>
            <a:off x="2019600" y="280649"/>
            <a:ext cx="10414000" cy="2761500"/>
          </a:xfrm>
          <a:custGeom>
            <a:avLst/>
            <a:gdLst/>
            <a:ahLst/>
            <a:cxnLst/>
            <a:rect l="l" t="t" r="r" b="b"/>
            <a:pathLst>
              <a:path w="312420" h="82845" extrusionOk="0">
                <a:moveTo>
                  <a:pt x="0" y="37506"/>
                </a:moveTo>
                <a:cubicBezTo>
                  <a:pt x="5104" y="24746"/>
                  <a:pt x="16044" y="10298"/>
                  <a:pt x="29718" y="8931"/>
                </a:cubicBezTo>
                <a:cubicBezTo>
                  <a:pt x="55864" y="6316"/>
                  <a:pt x="81749" y="22858"/>
                  <a:pt x="107823" y="19599"/>
                </a:cubicBezTo>
                <a:cubicBezTo>
                  <a:pt x="121162" y="17932"/>
                  <a:pt x="132501" y="8880"/>
                  <a:pt x="145161" y="4359"/>
                </a:cubicBezTo>
                <a:cubicBezTo>
                  <a:pt x="156358" y="360"/>
                  <a:pt x="176072" y="1461"/>
                  <a:pt x="179832" y="12741"/>
                </a:cubicBezTo>
                <a:cubicBezTo>
                  <a:pt x="180446" y="14584"/>
                  <a:pt x="182141" y="16902"/>
                  <a:pt x="180975" y="18456"/>
                </a:cubicBezTo>
                <a:cubicBezTo>
                  <a:pt x="178180" y="22182"/>
                  <a:pt x="170552" y="24416"/>
                  <a:pt x="167259" y="21123"/>
                </a:cubicBezTo>
                <a:cubicBezTo>
                  <a:pt x="162359" y="16223"/>
                  <a:pt x="170034" y="5184"/>
                  <a:pt x="176403" y="2454"/>
                </a:cubicBezTo>
                <a:cubicBezTo>
                  <a:pt x="197350" y="-6523"/>
                  <a:pt x="220869" y="12777"/>
                  <a:pt x="243459" y="15789"/>
                </a:cubicBezTo>
                <a:cubicBezTo>
                  <a:pt x="257884" y="17712"/>
                  <a:pt x="272519" y="4552"/>
                  <a:pt x="286512" y="8550"/>
                </a:cubicBezTo>
                <a:cubicBezTo>
                  <a:pt x="293839" y="10643"/>
                  <a:pt x="301306" y="19295"/>
                  <a:pt x="300228" y="26838"/>
                </a:cubicBezTo>
                <a:cubicBezTo>
                  <a:pt x="298967" y="35667"/>
                  <a:pt x="289823" y="43155"/>
                  <a:pt x="291084" y="51984"/>
                </a:cubicBezTo>
                <a:cubicBezTo>
                  <a:pt x="292853" y="64364"/>
                  <a:pt x="306827" y="71659"/>
                  <a:pt x="312420" y="8284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944" name="Google Shape;944;p11"/>
          <p:cNvGrpSpPr/>
          <p:nvPr/>
        </p:nvGrpSpPr>
        <p:grpSpPr>
          <a:xfrm rot="-2864756">
            <a:off x="8571015" y="194364"/>
            <a:ext cx="457189" cy="425456"/>
            <a:chOff x="-1003774" y="3010923"/>
            <a:chExt cx="671424" cy="624822"/>
          </a:xfrm>
        </p:grpSpPr>
        <p:sp>
          <p:nvSpPr>
            <p:cNvPr id="945" name="Google Shape;945;p1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982" name="Google Shape;982;p11"/>
          <p:cNvGrpSpPr/>
          <p:nvPr/>
        </p:nvGrpSpPr>
        <p:grpSpPr>
          <a:xfrm>
            <a:off x="10401921" y="3106843"/>
            <a:ext cx="1279473" cy="2056187"/>
            <a:chOff x="9840651" y="2066749"/>
            <a:chExt cx="701773" cy="1127790"/>
          </a:xfrm>
        </p:grpSpPr>
        <p:sp>
          <p:nvSpPr>
            <p:cNvPr id="983" name="Google Shape;983;p1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014" name="Google Shape;1014;p11"/>
          <p:cNvGrpSpPr/>
          <p:nvPr/>
        </p:nvGrpSpPr>
        <p:grpSpPr>
          <a:xfrm>
            <a:off x="261362" y="3547430"/>
            <a:ext cx="1718591" cy="1272705"/>
            <a:chOff x="1156200" y="3428725"/>
            <a:chExt cx="684625" cy="507000"/>
          </a:xfrm>
        </p:grpSpPr>
        <p:sp>
          <p:nvSpPr>
            <p:cNvPr id="1015" name="Google Shape;1015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046" name="Google Shape;1046;p11"/>
          <p:cNvGrpSpPr/>
          <p:nvPr/>
        </p:nvGrpSpPr>
        <p:grpSpPr>
          <a:xfrm>
            <a:off x="10300329" y="5595010"/>
            <a:ext cx="1496751" cy="893972"/>
            <a:chOff x="7734396" y="189920"/>
            <a:chExt cx="1122563" cy="670479"/>
          </a:xfrm>
        </p:grpSpPr>
        <p:sp>
          <p:nvSpPr>
            <p:cNvPr id="1047" name="Google Shape;1047;p1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068" name="Google Shape;1068;p11"/>
          <p:cNvGrpSpPr/>
          <p:nvPr/>
        </p:nvGrpSpPr>
        <p:grpSpPr>
          <a:xfrm>
            <a:off x="261383" y="422792"/>
            <a:ext cx="1579516" cy="2883491"/>
            <a:chOff x="5124450" y="2384375"/>
            <a:chExt cx="669400" cy="1222025"/>
          </a:xfrm>
        </p:grpSpPr>
        <p:sp>
          <p:nvSpPr>
            <p:cNvPr id="1069" name="Google Shape;1069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6667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6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3"/>
          <p:cNvSpPr/>
          <p:nvPr/>
        </p:nvSpPr>
        <p:spPr>
          <a:xfrm>
            <a:off x="11586009" y="2506385"/>
            <a:ext cx="657100" cy="4345833"/>
          </a:xfrm>
          <a:custGeom>
            <a:avLst/>
            <a:gdLst/>
            <a:ahLst/>
            <a:cxnLst/>
            <a:rect l="l" t="t" r="r" b="b"/>
            <a:pathLst>
              <a:path w="19713" h="130375" extrusionOk="0">
                <a:moveTo>
                  <a:pt x="18951" y="130375"/>
                </a:moveTo>
                <a:cubicBezTo>
                  <a:pt x="12501" y="119625"/>
                  <a:pt x="8009" y="106145"/>
                  <a:pt x="10188" y="93799"/>
                </a:cubicBezTo>
                <a:cubicBezTo>
                  <a:pt x="11661" y="85449"/>
                  <a:pt x="18821" y="77778"/>
                  <a:pt x="17427" y="69415"/>
                </a:cubicBezTo>
                <a:cubicBezTo>
                  <a:pt x="15545" y="58123"/>
                  <a:pt x="7136" y="48421"/>
                  <a:pt x="5997" y="37030"/>
                </a:cubicBezTo>
                <a:cubicBezTo>
                  <a:pt x="4792" y="24982"/>
                  <a:pt x="17606" y="9396"/>
                  <a:pt x="9045" y="835"/>
                </a:cubicBezTo>
                <a:cubicBezTo>
                  <a:pt x="4426" y="-3784"/>
                  <a:pt x="-1302" y="12024"/>
                  <a:pt x="282" y="18361"/>
                </a:cubicBezTo>
                <a:cubicBezTo>
                  <a:pt x="1415" y="22895"/>
                  <a:pt x="5959" y="27118"/>
                  <a:pt x="10569" y="27886"/>
                </a:cubicBezTo>
                <a:cubicBezTo>
                  <a:pt x="14182" y="28488"/>
                  <a:pt x="17123" y="24380"/>
                  <a:pt x="19713" y="2179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090" name="Google Shape;1090;p13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091" name="Google Shape;1091;p13"/>
          <p:cNvSpPr txBox="1">
            <a:spLocks noGrp="1"/>
          </p:cNvSpPr>
          <p:nvPr>
            <p:ph type="title"/>
          </p:nvPr>
        </p:nvSpPr>
        <p:spPr>
          <a:xfrm>
            <a:off x="2563987" y="2055555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1"/>
          </p:nvPr>
        </p:nvSpPr>
        <p:spPr>
          <a:xfrm>
            <a:off x="2563987" y="2581211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title" idx="2"/>
          </p:nvPr>
        </p:nvSpPr>
        <p:spPr>
          <a:xfrm>
            <a:off x="7926851" y="2055555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3"/>
          </p:nvPr>
        </p:nvSpPr>
        <p:spPr>
          <a:xfrm>
            <a:off x="7926851" y="2581211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4"/>
          </p:nvPr>
        </p:nvSpPr>
        <p:spPr>
          <a:xfrm>
            <a:off x="2563987" y="4240821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6" name="Google Shape;1096;p13"/>
          <p:cNvSpPr txBox="1">
            <a:spLocks noGrp="1"/>
          </p:cNvSpPr>
          <p:nvPr>
            <p:ph type="subTitle" idx="5"/>
          </p:nvPr>
        </p:nvSpPr>
        <p:spPr>
          <a:xfrm>
            <a:off x="2563987" y="4766531"/>
            <a:ext cx="3074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3"/>
          <p:cNvSpPr txBox="1">
            <a:spLocks noGrp="1"/>
          </p:cNvSpPr>
          <p:nvPr>
            <p:ph type="title" idx="6"/>
          </p:nvPr>
        </p:nvSpPr>
        <p:spPr>
          <a:xfrm>
            <a:off x="7926851" y="4240771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7"/>
          </p:nvPr>
        </p:nvSpPr>
        <p:spPr>
          <a:xfrm>
            <a:off x="7926851" y="4766480"/>
            <a:ext cx="3074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/>
          <p:cNvSpPr txBox="1">
            <a:spLocks noGrp="1"/>
          </p:cNvSpPr>
          <p:nvPr>
            <p:ph type="title" idx="8" hasCustomPrompt="1"/>
          </p:nvPr>
        </p:nvSpPr>
        <p:spPr>
          <a:xfrm>
            <a:off x="1290353" y="234317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0" name="Google Shape;1100;p13"/>
          <p:cNvSpPr txBox="1">
            <a:spLocks noGrp="1"/>
          </p:cNvSpPr>
          <p:nvPr>
            <p:ph type="title" idx="9" hasCustomPrompt="1"/>
          </p:nvPr>
        </p:nvSpPr>
        <p:spPr>
          <a:xfrm>
            <a:off x="1290368" y="452846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1" name="Google Shape;1101;p13"/>
          <p:cNvSpPr txBox="1">
            <a:spLocks noGrp="1"/>
          </p:cNvSpPr>
          <p:nvPr>
            <p:ph type="title" idx="13" hasCustomPrompt="1"/>
          </p:nvPr>
        </p:nvSpPr>
        <p:spPr>
          <a:xfrm>
            <a:off x="6644012" y="234317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2" name="Google Shape;1102;p13"/>
          <p:cNvSpPr txBox="1">
            <a:spLocks noGrp="1"/>
          </p:cNvSpPr>
          <p:nvPr>
            <p:ph type="title" idx="14" hasCustomPrompt="1"/>
          </p:nvPr>
        </p:nvSpPr>
        <p:spPr>
          <a:xfrm>
            <a:off x="6650053" y="452846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3" name="Google Shape;1103;p13"/>
          <p:cNvSpPr txBox="1">
            <a:spLocks noGrp="1"/>
          </p:cNvSpPr>
          <p:nvPr>
            <p:ph type="title" idx="15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3"/>
          <p:cNvSpPr/>
          <p:nvPr/>
        </p:nvSpPr>
        <p:spPr>
          <a:xfrm>
            <a:off x="-63199" y="19633"/>
            <a:ext cx="1714500" cy="3378200"/>
          </a:xfrm>
          <a:custGeom>
            <a:avLst/>
            <a:gdLst/>
            <a:ahLst/>
            <a:cxnLst/>
            <a:rect l="l" t="t" r="r" b="b"/>
            <a:pathLst>
              <a:path w="51435" h="101346" extrusionOk="0">
                <a:moveTo>
                  <a:pt x="51435" y="0"/>
                </a:moveTo>
                <a:cubicBezTo>
                  <a:pt x="44705" y="1683"/>
                  <a:pt x="36548" y="2832"/>
                  <a:pt x="32385" y="8382"/>
                </a:cubicBezTo>
                <a:cubicBezTo>
                  <a:pt x="27211" y="15280"/>
                  <a:pt x="32472" y="26422"/>
                  <a:pt x="28194" y="33909"/>
                </a:cubicBezTo>
                <a:cubicBezTo>
                  <a:pt x="23708" y="41760"/>
                  <a:pt x="16138" y="48580"/>
                  <a:pt x="14859" y="57531"/>
                </a:cubicBezTo>
                <a:cubicBezTo>
                  <a:pt x="13725" y="65468"/>
                  <a:pt x="17955" y="73673"/>
                  <a:pt x="16383" y="81534"/>
                </a:cubicBezTo>
                <a:cubicBezTo>
                  <a:pt x="14702" y="89937"/>
                  <a:pt x="8130" y="98636"/>
                  <a:pt x="0" y="101346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05" name="Google Shape;1105;p13"/>
          <p:cNvGrpSpPr/>
          <p:nvPr/>
        </p:nvGrpSpPr>
        <p:grpSpPr>
          <a:xfrm rot="3446927">
            <a:off x="811195" y="234746"/>
            <a:ext cx="457223" cy="425487"/>
            <a:chOff x="-1003774" y="3010923"/>
            <a:chExt cx="671424" cy="624822"/>
          </a:xfrm>
        </p:grpSpPr>
        <p:sp>
          <p:nvSpPr>
            <p:cNvPr id="1106" name="Google Shape;1106;p1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143" name="Google Shape;1143;p13"/>
          <p:cNvGrpSpPr/>
          <p:nvPr/>
        </p:nvGrpSpPr>
        <p:grpSpPr>
          <a:xfrm>
            <a:off x="10372815" y="495025"/>
            <a:ext cx="1431471" cy="1337616"/>
            <a:chOff x="10715325" y="1566575"/>
            <a:chExt cx="934950" cy="873650"/>
          </a:xfrm>
        </p:grpSpPr>
        <p:sp>
          <p:nvSpPr>
            <p:cNvPr id="1144" name="Google Shape;1144;p13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156" name="Google Shape;1156;p13"/>
          <p:cNvGrpSpPr/>
          <p:nvPr/>
        </p:nvGrpSpPr>
        <p:grpSpPr>
          <a:xfrm>
            <a:off x="34001" y="5328396"/>
            <a:ext cx="1833913" cy="1811528"/>
            <a:chOff x="5180763" y="3483322"/>
            <a:chExt cx="1375435" cy="1358646"/>
          </a:xfrm>
        </p:grpSpPr>
        <p:sp>
          <p:nvSpPr>
            <p:cNvPr id="1157" name="Google Shape;1157;p13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8" name="Google Shape;1158;p13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9" name="Google Shape;1159;p13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0" name="Google Shape;1160;p13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1" name="Google Shape;1161;p13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2" name="Google Shape;1162;p13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3" name="Google Shape;1163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4" name="Google Shape;1164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5" name="Google Shape;1165;p13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4762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6" name="Google Shape;1166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7" name="Google Shape;1167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8" name="Google Shape;1168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9" name="Google Shape;1169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0" name="Google Shape;1170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1" name="Google Shape;1171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2" name="Google Shape;1172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3" name="Google Shape;1173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5" name="Google Shape;1175;p13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6" name="Google Shape;1176;p13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7" name="Google Shape;1177;p13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8" name="Google Shape;1178;p13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9" name="Google Shape;1179;p13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0" name="Google Shape;1180;p13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1" name="Google Shape;1181;p13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2" name="Google Shape;1182;p13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3" name="Google Shape;1183;p13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4" name="Google Shape;1184;p13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5" name="Google Shape;1185;p13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6" name="Google Shape;1186;p13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7" name="Google Shape;1187;p13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8" name="Google Shape;1188;p13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9" name="Google Shape;1189;p13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0" name="Google Shape;1190;p13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1" name="Google Shape;1191;p13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2" name="Google Shape;1192;p13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3" name="Google Shape;1193;p13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4" name="Google Shape;1194;p13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5" name="Google Shape;1195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6" name="Google Shape;1196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7" name="Google Shape;1197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8" name="Google Shape;1198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9" name="Google Shape;1199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0" name="Google Shape;1200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1" name="Google Shape;1201;p13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2" name="Google Shape;1202;p13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3" name="Google Shape;1203;p13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4" name="Google Shape;1204;p13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5" name="Google Shape;1205;p13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6" name="Google Shape;1206;p13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7" name="Google Shape;1207;p13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8" name="Google Shape;1208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9" name="Google Shape;1209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10" name="Google Shape;1210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11" name="Google Shape;1211;p13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12" name="Google Shape;1212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13" name="Google Shape;1213;p13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055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4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217" name="Google Shape;1217;p14"/>
          <p:cNvSpPr txBox="1">
            <a:spLocks noGrp="1"/>
          </p:cNvSpPr>
          <p:nvPr>
            <p:ph type="title"/>
          </p:nvPr>
        </p:nvSpPr>
        <p:spPr>
          <a:xfrm>
            <a:off x="1591000" y="4539297"/>
            <a:ext cx="9010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18" name="Google Shape;1218;p14"/>
          <p:cNvSpPr txBox="1">
            <a:spLocks noGrp="1"/>
          </p:cNvSpPr>
          <p:nvPr>
            <p:ph type="subTitle" idx="1"/>
          </p:nvPr>
        </p:nvSpPr>
        <p:spPr>
          <a:xfrm>
            <a:off x="2437000" y="1563500"/>
            <a:ext cx="7318000" cy="27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19" name="Google Shape;1219;p14"/>
          <p:cNvSpPr/>
          <p:nvPr/>
        </p:nvSpPr>
        <p:spPr>
          <a:xfrm>
            <a:off x="2514901" y="646145"/>
            <a:ext cx="7607300" cy="808500"/>
          </a:xfrm>
          <a:custGeom>
            <a:avLst/>
            <a:gdLst/>
            <a:ahLst/>
            <a:cxnLst/>
            <a:rect l="l" t="t" r="r" b="b"/>
            <a:pathLst>
              <a:path w="228219" h="24255" extrusionOk="0">
                <a:moveTo>
                  <a:pt x="0" y="15873"/>
                </a:moveTo>
                <a:cubicBezTo>
                  <a:pt x="3438" y="12435"/>
                  <a:pt x="5081" y="6799"/>
                  <a:pt x="9525" y="4824"/>
                </a:cubicBezTo>
                <a:cubicBezTo>
                  <a:pt x="30304" y="-4411"/>
                  <a:pt x="54985" y="6348"/>
                  <a:pt x="77724" y="6348"/>
                </a:cubicBezTo>
                <a:cubicBezTo>
                  <a:pt x="91588" y="6348"/>
                  <a:pt x="105550" y="6170"/>
                  <a:pt x="119253" y="4062"/>
                </a:cubicBezTo>
                <a:cubicBezTo>
                  <a:pt x="132106" y="2085"/>
                  <a:pt x="145255" y="-1296"/>
                  <a:pt x="158115" y="633"/>
                </a:cubicBezTo>
                <a:cubicBezTo>
                  <a:pt x="166911" y="1952"/>
                  <a:pt x="175966" y="2392"/>
                  <a:pt x="184404" y="5205"/>
                </a:cubicBezTo>
                <a:cubicBezTo>
                  <a:pt x="199512" y="10241"/>
                  <a:pt x="212603" y="21132"/>
                  <a:pt x="228219" y="2425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20" name="Google Shape;1220;p14"/>
          <p:cNvGrpSpPr/>
          <p:nvPr/>
        </p:nvGrpSpPr>
        <p:grpSpPr>
          <a:xfrm>
            <a:off x="1060295" y="719323"/>
            <a:ext cx="773181" cy="1101756"/>
            <a:chOff x="6375200" y="3650925"/>
            <a:chExt cx="327675" cy="466925"/>
          </a:xfrm>
        </p:grpSpPr>
        <p:sp>
          <p:nvSpPr>
            <p:cNvPr id="1221" name="Google Shape;1221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extrusionOk="0">
                  <a:moveTo>
                    <a:pt x="4535" y="0"/>
                  </a:moveTo>
                  <a:lnTo>
                    <a:pt x="4377" y="45"/>
                  </a:lnTo>
                  <a:lnTo>
                    <a:pt x="4219" y="135"/>
                  </a:lnTo>
                  <a:lnTo>
                    <a:pt x="4061" y="226"/>
                  </a:lnTo>
                  <a:lnTo>
                    <a:pt x="3948" y="361"/>
                  </a:lnTo>
                  <a:lnTo>
                    <a:pt x="3858" y="519"/>
                  </a:lnTo>
                  <a:lnTo>
                    <a:pt x="3790" y="699"/>
                  </a:lnTo>
                  <a:lnTo>
                    <a:pt x="23" y="15654"/>
                  </a:lnTo>
                  <a:lnTo>
                    <a:pt x="1" y="15835"/>
                  </a:lnTo>
                  <a:lnTo>
                    <a:pt x="23" y="16015"/>
                  </a:lnTo>
                  <a:lnTo>
                    <a:pt x="68" y="16196"/>
                  </a:lnTo>
                  <a:lnTo>
                    <a:pt x="136" y="16353"/>
                  </a:lnTo>
                  <a:lnTo>
                    <a:pt x="249" y="16489"/>
                  </a:lnTo>
                  <a:lnTo>
                    <a:pt x="362" y="16624"/>
                  </a:lnTo>
                  <a:lnTo>
                    <a:pt x="520" y="16714"/>
                  </a:lnTo>
                  <a:lnTo>
                    <a:pt x="700" y="16782"/>
                  </a:lnTo>
                  <a:lnTo>
                    <a:pt x="8211" y="18654"/>
                  </a:lnTo>
                  <a:lnTo>
                    <a:pt x="8392" y="18677"/>
                  </a:lnTo>
                  <a:lnTo>
                    <a:pt x="8572" y="18677"/>
                  </a:lnTo>
                  <a:lnTo>
                    <a:pt x="8753" y="18632"/>
                  </a:lnTo>
                  <a:lnTo>
                    <a:pt x="8911" y="18564"/>
                  </a:lnTo>
                  <a:lnTo>
                    <a:pt x="9046" y="18451"/>
                  </a:lnTo>
                  <a:lnTo>
                    <a:pt x="9159" y="18316"/>
                  </a:lnTo>
                  <a:lnTo>
                    <a:pt x="9249" y="18158"/>
                  </a:lnTo>
                  <a:lnTo>
                    <a:pt x="9317" y="18000"/>
                  </a:lnTo>
                  <a:lnTo>
                    <a:pt x="13083" y="3023"/>
                  </a:lnTo>
                  <a:lnTo>
                    <a:pt x="13106" y="2842"/>
                  </a:lnTo>
                  <a:lnTo>
                    <a:pt x="13083" y="2662"/>
                  </a:lnTo>
                  <a:lnTo>
                    <a:pt x="13038" y="2481"/>
                  </a:lnTo>
                  <a:lnTo>
                    <a:pt x="12971" y="2323"/>
                  </a:lnTo>
                  <a:lnTo>
                    <a:pt x="12880" y="2188"/>
                  </a:lnTo>
                  <a:lnTo>
                    <a:pt x="12745" y="2075"/>
                  </a:lnTo>
                  <a:lnTo>
                    <a:pt x="12587" y="1962"/>
                  </a:lnTo>
                  <a:lnTo>
                    <a:pt x="12407" y="1917"/>
                  </a:lnTo>
                  <a:lnTo>
                    <a:pt x="4895" y="23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fill="none" extrusionOk="0">
                  <a:moveTo>
                    <a:pt x="13083" y="3023"/>
                  </a:moveTo>
                  <a:lnTo>
                    <a:pt x="9317" y="18000"/>
                  </a:lnTo>
                  <a:lnTo>
                    <a:pt x="9317" y="18000"/>
                  </a:lnTo>
                  <a:lnTo>
                    <a:pt x="9249" y="18158"/>
                  </a:lnTo>
                  <a:lnTo>
                    <a:pt x="9159" y="18316"/>
                  </a:lnTo>
                  <a:lnTo>
                    <a:pt x="9046" y="18451"/>
                  </a:lnTo>
                  <a:lnTo>
                    <a:pt x="8911" y="18564"/>
                  </a:lnTo>
                  <a:lnTo>
                    <a:pt x="8753" y="18632"/>
                  </a:lnTo>
                  <a:lnTo>
                    <a:pt x="8572" y="18677"/>
                  </a:lnTo>
                  <a:lnTo>
                    <a:pt x="8392" y="18677"/>
                  </a:lnTo>
                  <a:lnTo>
                    <a:pt x="8211" y="18654"/>
                  </a:lnTo>
                  <a:lnTo>
                    <a:pt x="700" y="16782"/>
                  </a:lnTo>
                  <a:lnTo>
                    <a:pt x="700" y="16782"/>
                  </a:lnTo>
                  <a:lnTo>
                    <a:pt x="520" y="16714"/>
                  </a:lnTo>
                  <a:lnTo>
                    <a:pt x="362" y="16624"/>
                  </a:lnTo>
                  <a:lnTo>
                    <a:pt x="249" y="16489"/>
                  </a:lnTo>
                  <a:lnTo>
                    <a:pt x="136" y="16353"/>
                  </a:lnTo>
                  <a:lnTo>
                    <a:pt x="68" y="16196"/>
                  </a:lnTo>
                  <a:lnTo>
                    <a:pt x="23" y="16015"/>
                  </a:lnTo>
                  <a:lnTo>
                    <a:pt x="1" y="15835"/>
                  </a:lnTo>
                  <a:lnTo>
                    <a:pt x="23" y="15654"/>
                  </a:lnTo>
                  <a:lnTo>
                    <a:pt x="3790" y="699"/>
                  </a:lnTo>
                  <a:lnTo>
                    <a:pt x="3790" y="699"/>
                  </a:lnTo>
                  <a:lnTo>
                    <a:pt x="3858" y="519"/>
                  </a:lnTo>
                  <a:lnTo>
                    <a:pt x="3948" y="361"/>
                  </a:lnTo>
                  <a:lnTo>
                    <a:pt x="4061" y="226"/>
                  </a:lnTo>
                  <a:lnTo>
                    <a:pt x="4219" y="135"/>
                  </a:lnTo>
                  <a:lnTo>
                    <a:pt x="4377" y="45"/>
                  </a:lnTo>
                  <a:lnTo>
                    <a:pt x="4535" y="0"/>
                  </a:lnTo>
                  <a:lnTo>
                    <a:pt x="4715" y="0"/>
                  </a:lnTo>
                  <a:lnTo>
                    <a:pt x="4895" y="23"/>
                  </a:lnTo>
                  <a:lnTo>
                    <a:pt x="12407" y="1917"/>
                  </a:lnTo>
                  <a:lnTo>
                    <a:pt x="12407" y="1917"/>
                  </a:lnTo>
                  <a:lnTo>
                    <a:pt x="12587" y="1962"/>
                  </a:lnTo>
                  <a:lnTo>
                    <a:pt x="12745" y="2075"/>
                  </a:lnTo>
                  <a:lnTo>
                    <a:pt x="12880" y="2188"/>
                  </a:lnTo>
                  <a:lnTo>
                    <a:pt x="12971" y="2323"/>
                  </a:lnTo>
                  <a:lnTo>
                    <a:pt x="13038" y="2481"/>
                  </a:lnTo>
                  <a:lnTo>
                    <a:pt x="13083" y="2662"/>
                  </a:lnTo>
                  <a:lnTo>
                    <a:pt x="13106" y="2842"/>
                  </a:lnTo>
                  <a:lnTo>
                    <a:pt x="13083" y="30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extrusionOk="0">
                  <a:moveTo>
                    <a:pt x="3451" y="1"/>
                  </a:moveTo>
                  <a:lnTo>
                    <a:pt x="0" y="13693"/>
                  </a:lnTo>
                  <a:lnTo>
                    <a:pt x="9293" y="16039"/>
                  </a:lnTo>
                  <a:lnTo>
                    <a:pt x="12745" y="232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fill="none" extrusionOk="0">
                  <a:moveTo>
                    <a:pt x="12745" y="2324"/>
                  </a:moveTo>
                  <a:lnTo>
                    <a:pt x="9293" y="16039"/>
                  </a:lnTo>
                  <a:lnTo>
                    <a:pt x="0" y="13693"/>
                  </a:lnTo>
                  <a:lnTo>
                    <a:pt x="3451" y="1"/>
                  </a:lnTo>
                  <a:lnTo>
                    <a:pt x="12745" y="23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6546625" y="3680225"/>
              <a:ext cx="57550" cy="22600"/>
            </a:xfrm>
            <a:custGeom>
              <a:avLst/>
              <a:gdLst/>
              <a:ahLst/>
              <a:cxnLst/>
              <a:rect l="l" t="t" r="r" b="b"/>
              <a:pathLst>
                <a:path w="2302" h="904" extrusionOk="0">
                  <a:moveTo>
                    <a:pt x="91" y="1"/>
                  </a:moveTo>
                  <a:lnTo>
                    <a:pt x="69" y="24"/>
                  </a:lnTo>
                  <a:lnTo>
                    <a:pt x="1" y="339"/>
                  </a:lnTo>
                  <a:lnTo>
                    <a:pt x="1" y="362"/>
                  </a:lnTo>
                  <a:lnTo>
                    <a:pt x="23" y="362"/>
                  </a:lnTo>
                  <a:lnTo>
                    <a:pt x="2166" y="903"/>
                  </a:lnTo>
                  <a:lnTo>
                    <a:pt x="2211" y="903"/>
                  </a:lnTo>
                  <a:lnTo>
                    <a:pt x="2211" y="881"/>
                  </a:lnTo>
                  <a:lnTo>
                    <a:pt x="2302" y="587"/>
                  </a:lnTo>
                  <a:lnTo>
                    <a:pt x="2279" y="565"/>
                  </a:lnTo>
                  <a:lnTo>
                    <a:pt x="2257" y="542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6612050" y="3697725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81" y="0"/>
                  </a:moveTo>
                  <a:lnTo>
                    <a:pt x="91" y="23"/>
                  </a:lnTo>
                  <a:lnTo>
                    <a:pt x="46" y="68"/>
                  </a:lnTo>
                  <a:lnTo>
                    <a:pt x="0" y="158"/>
                  </a:lnTo>
                  <a:lnTo>
                    <a:pt x="0" y="226"/>
                  </a:lnTo>
                  <a:lnTo>
                    <a:pt x="23" y="293"/>
                  </a:lnTo>
                  <a:lnTo>
                    <a:pt x="68" y="361"/>
                  </a:lnTo>
                  <a:lnTo>
                    <a:pt x="158" y="406"/>
                  </a:lnTo>
                  <a:lnTo>
                    <a:pt x="226" y="406"/>
                  </a:lnTo>
                  <a:lnTo>
                    <a:pt x="316" y="384"/>
                  </a:lnTo>
                  <a:lnTo>
                    <a:pt x="361" y="316"/>
                  </a:lnTo>
                  <a:lnTo>
                    <a:pt x="406" y="248"/>
                  </a:lnTo>
                  <a:lnTo>
                    <a:pt x="406" y="158"/>
                  </a:lnTo>
                  <a:lnTo>
                    <a:pt x="384" y="90"/>
                  </a:lnTo>
                  <a:lnTo>
                    <a:pt x="316" y="2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fill="none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698325" y="374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fill="none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64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fill="none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053" y="2662"/>
                  </a:lnTo>
                  <a:lnTo>
                    <a:pt x="5640" y="1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fill="none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fill="none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fill="none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098" y="903"/>
                  </a:lnTo>
                  <a:lnTo>
                    <a:pt x="83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fill="none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79725" y="3814450"/>
              <a:ext cx="294950" cy="220500"/>
            </a:xfrm>
            <a:custGeom>
              <a:avLst/>
              <a:gdLst/>
              <a:ahLst/>
              <a:cxnLst/>
              <a:rect l="l" t="t" r="r" b="b"/>
              <a:pathLst>
                <a:path w="11798" h="8820" extrusionOk="0">
                  <a:moveTo>
                    <a:pt x="11797" y="880"/>
                  </a:moveTo>
                  <a:lnTo>
                    <a:pt x="11752" y="1038"/>
                  </a:lnTo>
                  <a:lnTo>
                    <a:pt x="11301" y="2865"/>
                  </a:lnTo>
                  <a:lnTo>
                    <a:pt x="11797" y="880"/>
                  </a:lnTo>
                  <a:close/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730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662225" y="3836450"/>
              <a:ext cx="12450" cy="49650"/>
            </a:xfrm>
            <a:custGeom>
              <a:avLst/>
              <a:gdLst/>
              <a:ahLst/>
              <a:cxnLst/>
              <a:rect l="l" t="t" r="r" b="b"/>
              <a:pathLst>
                <a:path w="498" h="1986" fill="none" extrusionOk="0">
                  <a:moveTo>
                    <a:pt x="497" y="0"/>
                  </a:moveTo>
                  <a:lnTo>
                    <a:pt x="1" y="1985"/>
                  </a:lnTo>
                  <a:lnTo>
                    <a:pt x="1" y="1985"/>
                  </a:lnTo>
                  <a:lnTo>
                    <a:pt x="452" y="158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379725" y="3814450"/>
              <a:ext cx="293250" cy="220500"/>
            </a:xfrm>
            <a:custGeom>
              <a:avLst/>
              <a:gdLst/>
              <a:ahLst/>
              <a:cxnLst/>
              <a:rect l="l" t="t" r="r" b="b"/>
              <a:pathLst>
                <a:path w="11730" h="8820" fill="none" extrusionOk="0"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030" y="3023"/>
                  </a:lnTo>
                  <a:lnTo>
                    <a:pt x="1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466000" y="4060875"/>
              <a:ext cx="43450" cy="25975"/>
            </a:xfrm>
            <a:custGeom>
              <a:avLst/>
              <a:gdLst/>
              <a:ahLst/>
              <a:cxnLst/>
              <a:rect l="l" t="t" r="r" b="b"/>
              <a:pathLst>
                <a:path w="1738" h="1039" extrusionOk="0">
                  <a:moveTo>
                    <a:pt x="158" y="1"/>
                  </a:moveTo>
                  <a:lnTo>
                    <a:pt x="136" y="46"/>
                  </a:lnTo>
                  <a:lnTo>
                    <a:pt x="0" y="587"/>
                  </a:lnTo>
                  <a:lnTo>
                    <a:pt x="0" y="632"/>
                  </a:lnTo>
                  <a:lnTo>
                    <a:pt x="45" y="655"/>
                  </a:lnTo>
                  <a:lnTo>
                    <a:pt x="1512" y="1038"/>
                  </a:lnTo>
                  <a:lnTo>
                    <a:pt x="1579" y="1016"/>
                  </a:lnTo>
                  <a:lnTo>
                    <a:pt x="1602" y="993"/>
                  </a:lnTo>
                  <a:lnTo>
                    <a:pt x="1737" y="429"/>
                  </a:lnTo>
                  <a:lnTo>
                    <a:pt x="1737" y="384"/>
                  </a:lnTo>
                  <a:lnTo>
                    <a:pt x="1692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662800" y="3693200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903" y="22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6701150" y="3726475"/>
              <a:ext cx="1150" cy="3975"/>
            </a:xfrm>
            <a:custGeom>
              <a:avLst/>
              <a:gdLst/>
              <a:ahLst/>
              <a:cxnLst/>
              <a:rect l="l" t="t" r="r" b="b"/>
              <a:pathLst>
                <a:path w="46" h="159" fill="none" extrusionOk="0">
                  <a:moveTo>
                    <a:pt x="45" y="1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662800" y="3693200"/>
              <a:ext cx="40075" cy="27675"/>
            </a:xfrm>
            <a:custGeom>
              <a:avLst/>
              <a:gdLst/>
              <a:ahLst/>
              <a:cxnLst/>
              <a:rect l="l" t="t" r="r" b="b"/>
              <a:pathLst>
                <a:path w="1603" h="110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" y="1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1061" y="271"/>
                  </a:lnTo>
                  <a:lnTo>
                    <a:pt x="1196" y="339"/>
                  </a:lnTo>
                  <a:lnTo>
                    <a:pt x="1309" y="429"/>
                  </a:lnTo>
                  <a:lnTo>
                    <a:pt x="1399" y="542"/>
                  </a:lnTo>
                  <a:lnTo>
                    <a:pt x="1489" y="677"/>
                  </a:lnTo>
                  <a:lnTo>
                    <a:pt x="1557" y="813"/>
                  </a:lnTo>
                  <a:lnTo>
                    <a:pt x="1579" y="948"/>
                  </a:lnTo>
                  <a:lnTo>
                    <a:pt x="1602" y="1106"/>
                  </a:lnTo>
                  <a:lnTo>
                    <a:pt x="1602" y="1106"/>
                  </a:lnTo>
                  <a:lnTo>
                    <a:pt x="1579" y="948"/>
                  </a:lnTo>
                  <a:lnTo>
                    <a:pt x="1557" y="813"/>
                  </a:lnTo>
                  <a:lnTo>
                    <a:pt x="1489" y="677"/>
                  </a:lnTo>
                  <a:lnTo>
                    <a:pt x="1399" y="542"/>
                  </a:lnTo>
                  <a:lnTo>
                    <a:pt x="1309" y="429"/>
                  </a:lnTo>
                  <a:lnTo>
                    <a:pt x="1196" y="339"/>
                  </a:lnTo>
                  <a:lnTo>
                    <a:pt x="1061" y="271"/>
                  </a:lnTo>
                  <a:lnTo>
                    <a:pt x="903" y="22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extrusionOk="0">
                  <a:moveTo>
                    <a:pt x="0" y="1"/>
                  </a:move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612050" y="3752425"/>
              <a:ext cx="83475" cy="332725"/>
            </a:xfrm>
            <a:custGeom>
              <a:avLst/>
              <a:gdLst/>
              <a:ahLst/>
              <a:cxnLst/>
              <a:rect l="l" t="t" r="r" b="b"/>
              <a:pathLst>
                <a:path w="3339" h="13309" extrusionOk="0">
                  <a:moveTo>
                    <a:pt x="3339" y="0"/>
                  </a:moveTo>
                  <a:lnTo>
                    <a:pt x="2955" y="226"/>
                  </a:lnTo>
                  <a:lnTo>
                    <a:pt x="2437" y="2481"/>
                  </a:lnTo>
                  <a:lnTo>
                    <a:pt x="2773" y="2280"/>
                  </a:lnTo>
                  <a:lnTo>
                    <a:pt x="3339" y="0"/>
                  </a:lnTo>
                  <a:close/>
                  <a:moveTo>
                    <a:pt x="2775" y="2278"/>
                  </a:moveTo>
                  <a:lnTo>
                    <a:pt x="2773" y="2280"/>
                  </a:lnTo>
                  <a:lnTo>
                    <a:pt x="2504" y="3361"/>
                  </a:lnTo>
                  <a:lnTo>
                    <a:pt x="2775" y="2278"/>
                  </a:lnTo>
                  <a:close/>
                  <a:moveTo>
                    <a:pt x="2008" y="5346"/>
                  </a:moveTo>
                  <a:lnTo>
                    <a:pt x="1737" y="5504"/>
                  </a:lnTo>
                  <a:lnTo>
                    <a:pt x="1489" y="6609"/>
                  </a:lnTo>
                  <a:lnTo>
                    <a:pt x="1715" y="6474"/>
                  </a:lnTo>
                  <a:lnTo>
                    <a:pt x="1489" y="7399"/>
                  </a:lnTo>
                  <a:lnTo>
                    <a:pt x="1286" y="7512"/>
                  </a:lnTo>
                  <a:lnTo>
                    <a:pt x="1016" y="8775"/>
                  </a:lnTo>
                  <a:lnTo>
                    <a:pt x="1165" y="8689"/>
                  </a:lnTo>
                  <a:lnTo>
                    <a:pt x="2008" y="5346"/>
                  </a:lnTo>
                  <a:close/>
                  <a:moveTo>
                    <a:pt x="1173" y="8684"/>
                  </a:moveTo>
                  <a:lnTo>
                    <a:pt x="1165" y="8689"/>
                  </a:lnTo>
                  <a:lnTo>
                    <a:pt x="727" y="10426"/>
                  </a:lnTo>
                  <a:lnTo>
                    <a:pt x="1173" y="8684"/>
                  </a:lnTo>
                  <a:close/>
                  <a:moveTo>
                    <a:pt x="727" y="10426"/>
                  </a:moveTo>
                  <a:lnTo>
                    <a:pt x="474" y="11414"/>
                  </a:lnTo>
                  <a:lnTo>
                    <a:pt x="429" y="11436"/>
                  </a:lnTo>
                  <a:lnTo>
                    <a:pt x="0" y="13309"/>
                  </a:lnTo>
                  <a:lnTo>
                    <a:pt x="727" y="10426"/>
                  </a:lnTo>
                  <a:close/>
                </a:path>
              </a:pathLst>
            </a:custGeom>
            <a:solidFill>
              <a:srgbClr val="EBF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6612050" y="3886075"/>
              <a:ext cx="50200" cy="199075"/>
            </a:xfrm>
            <a:custGeom>
              <a:avLst/>
              <a:gdLst/>
              <a:ahLst/>
              <a:cxnLst/>
              <a:rect l="l" t="t" r="r" b="b"/>
              <a:pathLst>
                <a:path w="2008" h="7963" fill="none" extrusionOk="0">
                  <a:moveTo>
                    <a:pt x="2008" y="0"/>
                  </a:moveTo>
                  <a:lnTo>
                    <a:pt x="1737" y="158"/>
                  </a:lnTo>
                  <a:lnTo>
                    <a:pt x="1737" y="158"/>
                  </a:lnTo>
                  <a:lnTo>
                    <a:pt x="1489" y="1263"/>
                  </a:lnTo>
                  <a:lnTo>
                    <a:pt x="1715" y="1128"/>
                  </a:lnTo>
                  <a:lnTo>
                    <a:pt x="1489" y="2053"/>
                  </a:lnTo>
                  <a:lnTo>
                    <a:pt x="1286" y="2166"/>
                  </a:lnTo>
                  <a:lnTo>
                    <a:pt x="1286" y="2166"/>
                  </a:lnTo>
                  <a:lnTo>
                    <a:pt x="1016" y="3429"/>
                  </a:lnTo>
                  <a:lnTo>
                    <a:pt x="1173" y="3338"/>
                  </a:lnTo>
                  <a:lnTo>
                    <a:pt x="474" y="6068"/>
                  </a:lnTo>
                  <a:lnTo>
                    <a:pt x="429" y="6090"/>
                  </a:lnTo>
                  <a:lnTo>
                    <a:pt x="429" y="6090"/>
                  </a:lnTo>
                  <a:lnTo>
                    <a:pt x="0" y="7963"/>
                  </a:lnTo>
                  <a:lnTo>
                    <a:pt x="20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6672950" y="3752425"/>
              <a:ext cx="22575" cy="84050"/>
            </a:xfrm>
            <a:custGeom>
              <a:avLst/>
              <a:gdLst/>
              <a:ahLst/>
              <a:cxnLst/>
              <a:rect l="l" t="t" r="r" b="b"/>
              <a:pathLst>
                <a:path w="903" h="3362" fill="none" extrusionOk="0">
                  <a:moveTo>
                    <a:pt x="903" y="0"/>
                  </a:moveTo>
                  <a:lnTo>
                    <a:pt x="519" y="226"/>
                  </a:lnTo>
                  <a:lnTo>
                    <a:pt x="519" y="226"/>
                  </a:lnTo>
                  <a:lnTo>
                    <a:pt x="1" y="2481"/>
                  </a:lnTo>
                  <a:lnTo>
                    <a:pt x="339" y="2278"/>
                  </a:lnTo>
                  <a:lnTo>
                    <a:pt x="68" y="3361"/>
                  </a:lnTo>
                  <a:lnTo>
                    <a:pt x="9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extrusionOk="0">
                  <a:moveTo>
                    <a:pt x="158" y="1"/>
                  </a:move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fill="none" extrusionOk="0">
                  <a:moveTo>
                    <a:pt x="158" y="1"/>
                  </a:moveTo>
                  <a:lnTo>
                    <a:pt x="158" y="1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extrusionOk="0">
                  <a:moveTo>
                    <a:pt x="744" y="0"/>
                  </a:move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fill="none" extrusionOk="0">
                  <a:moveTo>
                    <a:pt x="744" y="0"/>
                  </a:moveTo>
                  <a:lnTo>
                    <a:pt x="587" y="91"/>
                  </a:ln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extrusionOk="0">
                  <a:moveTo>
                    <a:pt x="429" y="1"/>
                  </a:move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fill="none" extrusionOk="0">
                  <a:moveTo>
                    <a:pt x="429" y="1"/>
                  </a:moveTo>
                  <a:lnTo>
                    <a:pt x="203" y="136"/>
                  </a:ln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extrusionOk="0">
                  <a:moveTo>
                    <a:pt x="1038" y="0"/>
                  </a:move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fill="none" extrusionOk="0">
                  <a:moveTo>
                    <a:pt x="1038" y="0"/>
                  </a:moveTo>
                  <a:lnTo>
                    <a:pt x="700" y="203"/>
                  </a:ln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275" name="Google Shape;1275;p14"/>
          <p:cNvGrpSpPr/>
          <p:nvPr/>
        </p:nvGrpSpPr>
        <p:grpSpPr>
          <a:xfrm>
            <a:off x="719433" y="2219733"/>
            <a:ext cx="1054315" cy="1158840"/>
            <a:chOff x="7709325" y="2753025"/>
            <a:chExt cx="790736" cy="869130"/>
          </a:xfrm>
        </p:grpSpPr>
        <p:sp>
          <p:nvSpPr>
            <p:cNvPr id="1276" name="Google Shape;1276;p14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300" name="Google Shape;1300;p14"/>
          <p:cNvGrpSpPr/>
          <p:nvPr/>
        </p:nvGrpSpPr>
        <p:grpSpPr>
          <a:xfrm rot="-2009455">
            <a:off x="8240776" y="497223"/>
            <a:ext cx="457184" cy="425452"/>
            <a:chOff x="-1003774" y="3010923"/>
            <a:chExt cx="671424" cy="624822"/>
          </a:xfrm>
        </p:grpSpPr>
        <p:sp>
          <p:nvSpPr>
            <p:cNvPr id="1301" name="Google Shape;1301;p1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338" name="Google Shape;1338;p14"/>
          <p:cNvGrpSpPr/>
          <p:nvPr/>
        </p:nvGrpSpPr>
        <p:grpSpPr>
          <a:xfrm>
            <a:off x="10511933" y="3961663"/>
            <a:ext cx="1006124" cy="1337643"/>
            <a:chOff x="7062788" y="3483325"/>
            <a:chExt cx="558875" cy="743025"/>
          </a:xfrm>
        </p:grpSpPr>
        <p:sp>
          <p:nvSpPr>
            <p:cNvPr id="1339" name="Google Shape;1339;p14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360" name="Google Shape;1360;p14"/>
          <p:cNvGrpSpPr/>
          <p:nvPr/>
        </p:nvGrpSpPr>
        <p:grpSpPr>
          <a:xfrm>
            <a:off x="9302237" y="5299300"/>
            <a:ext cx="1810657" cy="1072809"/>
            <a:chOff x="6751677" y="5962511"/>
            <a:chExt cx="1357993" cy="804607"/>
          </a:xfrm>
        </p:grpSpPr>
        <p:sp>
          <p:nvSpPr>
            <p:cNvPr id="1361" name="Google Shape;1361;p14"/>
            <p:cNvSpPr/>
            <p:nvPr/>
          </p:nvSpPr>
          <p:spPr>
            <a:xfrm>
              <a:off x="6798413" y="6003738"/>
              <a:ext cx="995400" cy="63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2" name="Google Shape;1362;p14"/>
            <p:cNvSpPr/>
            <p:nvPr/>
          </p:nvSpPr>
          <p:spPr>
            <a:xfrm rot="-2517112">
              <a:off x="6815858" y="600290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3" name="Google Shape;1363;p14"/>
            <p:cNvSpPr/>
            <p:nvPr/>
          </p:nvSpPr>
          <p:spPr>
            <a:xfrm rot="-2517112">
              <a:off x="6896429" y="6002759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4" name="Google Shape;1364;p14"/>
            <p:cNvSpPr/>
            <p:nvPr/>
          </p:nvSpPr>
          <p:spPr>
            <a:xfrm rot="-2517112">
              <a:off x="6977624" y="6002975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39" y="1"/>
                  </a:moveTo>
                  <a:lnTo>
                    <a:pt x="0" y="512"/>
                  </a:lnTo>
                  <a:lnTo>
                    <a:pt x="1198" y="1612"/>
                  </a:lnTo>
                  <a:lnTo>
                    <a:pt x="3457" y="1081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5" name="Google Shape;1365;p14"/>
            <p:cNvSpPr/>
            <p:nvPr/>
          </p:nvSpPr>
          <p:spPr>
            <a:xfrm rot="-2517112">
              <a:off x="7057579" y="6003065"/>
              <a:ext cx="86474" cy="40300"/>
            </a:xfrm>
            <a:custGeom>
              <a:avLst/>
              <a:gdLst/>
              <a:ahLst/>
              <a:cxnLst/>
              <a:rect l="l" t="t" r="r" b="b"/>
              <a:pathLst>
                <a:path w="3459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6" name="Google Shape;1366;p14"/>
            <p:cNvSpPr/>
            <p:nvPr/>
          </p:nvSpPr>
          <p:spPr>
            <a:xfrm rot="-2517112">
              <a:off x="7138941" y="6003242"/>
              <a:ext cx="86474" cy="40275"/>
            </a:xfrm>
            <a:custGeom>
              <a:avLst/>
              <a:gdLst/>
              <a:ahLst/>
              <a:cxnLst/>
              <a:rect l="l" t="t" r="r" b="b"/>
              <a:pathLst>
                <a:path w="3459" h="1611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7" name="Google Shape;1367;p14"/>
            <p:cNvSpPr/>
            <p:nvPr/>
          </p:nvSpPr>
          <p:spPr>
            <a:xfrm rot="-2517112">
              <a:off x="7218865" y="600316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9" y="1611"/>
                  </a:lnTo>
                  <a:lnTo>
                    <a:pt x="347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8" name="Google Shape;1368;p14"/>
            <p:cNvSpPr/>
            <p:nvPr/>
          </p:nvSpPr>
          <p:spPr>
            <a:xfrm rot="-2517112">
              <a:off x="7306842" y="6003324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9" name="Google Shape;1369;p14"/>
            <p:cNvSpPr/>
            <p:nvPr/>
          </p:nvSpPr>
          <p:spPr>
            <a:xfrm rot="-2517112">
              <a:off x="7387392" y="6003186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31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0" name="Google Shape;1370;p14"/>
            <p:cNvSpPr/>
            <p:nvPr/>
          </p:nvSpPr>
          <p:spPr>
            <a:xfrm rot="-2517112">
              <a:off x="7468172" y="6003561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2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1" name="Google Shape;1371;p14"/>
            <p:cNvSpPr/>
            <p:nvPr/>
          </p:nvSpPr>
          <p:spPr>
            <a:xfrm rot="-2517112">
              <a:off x="7548571" y="6003505"/>
              <a:ext cx="86449" cy="40275"/>
            </a:xfrm>
            <a:custGeom>
              <a:avLst/>
              <a:gdLst/>
              <a:ahLst/>
              <a:cxnLst/>
              <a:rect l="l" t="t" r="r" b="b"/>
              <a:pathLst>
                <a:path w="3458" h="1611" extrusionOk="0">
                  <a:moveTo>
                    <a:pt x="2259" y="0"/>
                  </a:moveTo>
                  <a:lnTo>
                    <a:pt x="0" y="530"/>
                  </a:lnTo>
                  <a:lnTo>
                    <a:pt x="1218" y="1611"/>
                  </a:lnTo>
                  <a:lnTo>
                    <a:pt x="3458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2" name="Google Shape;1372;p14"/>
            <p:cNvSpPr/>
            <p:nvPr/>
          </p:nvSpPr>
          <p:spPr>
            <a:xfrm rot="-2517112">
              <a:off x="7629933" y="6003657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3" name="Google Shape;1373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4" name="Google Shape;1374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5" name="Google Shape;1375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6" name="Google Shape;1376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1199" y="1630"/>
                  </a:moveTo>
                  <a:lnTo>
                    <a:pt x="1" y="530"/>
                  </a:lnTo>
                  <a:lnTo>
                    <a:pt x="2240" y="0"/>
                  </a:lnTo>
                  <a:lnTo>
                    <a:pt x="3458" y="1100"/>
                  </a:lnTo>
                  <a:lnTo>
                    <a:pt x="1199" y="1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7" name="Google Shape;1377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8" name="Google Shape;1378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9" y="1611"/>
                  </a:moveTo>
                  <a:lnTo>
                    <a:pt x="1" y="511"/>
                  </a:lnTo>
                  <a:lnTo>
                    <a:pt x="2260" y="1"/>
                  </a:lnTo>
                  <a:lnTo>
                    <a:pt x="3478" y="1081"/>
                  </a:lnTo>
                  <a:lnTo>
                    <a:pt x="121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9" name="Google Shape;1379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0" name="Google Shape;1380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1" name="Google Shape;1381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2" name="Google Shape;1382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3" name="Google Shape;1383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4" name="Google Shape;1384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2"/>
                  </a:moveTo>
                  <a:lnTo>
                    <a:pt x="1" y="531"/>
                  </a:lnTo>
                  <a:lnTo>
                    <a:pt x="2260" y="1"/>
                  </a:lnTo>
                  <a:lnTo>
                    <a:pt x="3458" y="1101"/>
                  </a:lnTo>
                  <a:lnTo>
                    <a:pt x="1199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5" name="Google Shape;138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6" name="Google Shape;1386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7" name="Google Shape;1387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8" name="Google Shape;1388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9" name="Google Shape;1389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0" name="Google Shape;1390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2"/>
                  </a:moveTo>
                  <a:lnTo>
                    <a:pt x="0" y="512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1" name="Google Shape;1391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2" name="Google Shape;1392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3" name="Google Shape;1393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4" name="Google Shape;1394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5" name="Google Shape;1395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6" name="Google Shape;1396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7" name="Google Shape;1397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8" name="Google Shape;1398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9" name="Google Shape;1399;p14"/>
            <p:cNvSpPr/>
            <p:nvPr/>
          </p:nvSpPr>
          <p:spPr>
            <a:xfrm rot="-2517112">
              <a:off x="7384208" y="6184908"/>
              <a:ext cx="316272" cy="287297"/>
            </a:xfrm>
            <a:custGeom>
              <a:avLst/>
              <a:gdLst/>
              <a:ahLst/>
              <a:cxnLst/>
              <a:rect l="l" t="t" r="r" b="b"/>
              <a:pathLst>
                <a:path w="12651" h="11492" extrusionOk="0">
                  <a:moveTo>
                    <a:pt x="393" y="1"/>
                  </a:moveTo>
                  <a:lnTo>
                    <a:pt x="0" y="453"/>
                  </a:lnTo>
                  <a:lnTo>
                    <a:pt x="12257" y="11492"/>
                  </a:lnTo>
                  <a:lnTo>
                    <a:pt x="12650" y="1104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0" name="Google Shape;1400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extrusionOk="0">
                  <a:moveTo>
                    <a:pt x="394" y="1"/>
                  </a:moveTo>
                  <a:lnTo>
                    <a:pt x="1" y="433"/>
                  </a:lnTo>
                  <a:lnTo>
                    <a:pt x="12258" y="11472"/>
                  </a:lnTo>
                  <a:lnTo>
                    <a:pt x="12651" y="11040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1" name="Google Shape;1401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fill="none" extrusionOk="0">
                  <a:moveTo>
                    <a:pt x="12258" y="11472"/>
                  </a:moveTo>
                  <a:lnTo>
                    <a:pt x="1" y="433"/>
                  </a:lnTo>
                  <a:lnTo>
                    <a:pt x="394" y="1"/>
                  </a:lnTo>
                  <a:lnTo>
                    <a:pt x="12651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2" name="Google Shape;1402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extrusionOk="0">
                  <a:moveTo>
                    <a:pt x="393" y="0"/>
                  </a:moveTo>
                  <a:lnTo>
                    <a:pt x="1" y="432"/>
                  </a:lnTo>
                  <a:lnTo>
                    <a:pt x="12258" y="11472"/>
                  </a:lnTo>
                  <a:lnTo>
                    <a:pt x="12650" y="1104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3" name="Google Shape;1403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fill="none" extrusionOk="0">
                  <a:moveTo>
                    <a:pt x="12258" y="11472"/>
                  </a:moveTo>
                  <a:lnTo>
                    <a:pt x="1" y="432"/>
                  </a:lnTo>
                  <a:lnTo>
                    <a:pt x="393" y="0"/>
                  </a:lnTo>
                  <a:lnTo>
                    <a:pt x="12650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4" name="Google Shape;1404;p14"/>
            <p:cNvSpPr/>
            <p:nvPr/>
          </p:nvSpPr>
          <p:spPr>
            <a:xfrm rot="-2517112">
              <a:off x="6841075" y="6108023"/>
              <a:ext cx="421871" cy="429196"/>
            </a:xfrm>
            <a:custGeom>
              <a:avLst/>
              <a:gdLst/>
              <a:ahLst/>
              <a:cxnLst/>
              <a:rect l="l" t="t" r="r" b="b"/>
              <a:pathLst>
                <a:path w="16875" h="17168" extrusionOk="0">
                  <a:moveTo>
                    <a:pt x="9213" y="0"/>
                  </a:moveTo>
                  <a:lnTo>
                    <a:pt x="9076" y="20"/>
                  </a:lnTo>
                  <a:lnTo>
                    <a:pt x="8879" y="79"/>
                  </a:lnTo>
                  <a:lnTo>
                    <a:pt x="8742" y="138"/>
                  </a:lnTo>
                  <a:lnTo>
                    <a:pt x="8624" y="236"/>
                  </a:lnTo>
                  <a:lnTo>
                    <a:pt x="8526" y="334"/>
                  </a:lnTo>
                  <a:lnTo>
                    <a:pt x="8467" y="452"/>
                  </a:lnTo>
                  <a:lnTo>
                    <a:pt x="8428" y="589"/>
                  </a:lnTo>
                  <a:lnTo>
                    <a:pt x="8388" y="727"/>
                  </a:lnTo>
                  <a:lnTo>
                    <a:pt x="8349" y="884"/>
                  </a:lnTo>
                  <a:lnTo>
                    <a:pt x="8310" y="1218"/>
                  </a:lnTo>
                  <a:lnTo>
                    <a:pt x="8251" y="1552"/>
                  </a:lnTo>
                  <a:lnTo>
                    <a:pt x="8192" y="1709"/>
                  </a:lnTo>
                  <a:lnTo>
                    <a:pt x="8113" y="1886"/>
                  </a:lnTo>
                  <a:lnTo>
                    <a:pt x="8035" y="2043"/>
                  </a:lnTo>
                  <a:lnTo>
                    <a:pt x="7897" y="2200"/>
                  </a:lnTo>
                  <a:lnTo>
                    <a:pt x="7760" y="2338"/>
                  </a:lnTo>
                  <a:lnTo>
                    <a:pt x="7642" y="2456"/>
                  </a:lnTo>
                  <a:lnTo>
                    <a:pt x="7524" y="2554"/>
                  </a:lnTo>
                  <a:lnTo>
                    <a:pt x="7387" y="2632"/>
                  </a:lnTo>
                  <a:lnTo>
                    <a:pt x="7151" y="2731"/>
                  </a:lnTo>
                  <a:lnTo>
                    <a:pt x="6935" y="2809"/>
                  </a:lnTo>
                  <a:lnTo>
                    <a:pt x="6699" y="2888"/>
                  </a:lnTo>
                  <a:lnTo>
                    <a:pt x="6463" y="3006"/>
                  </a:lnTo>
                  <a:lnTo>
                    <a:pt x="6345" y="3084"/>
                  </a:lnTo>
                  <a:lnTo>
                    <a:pt x="6228" y="3163"/>
                  </a:lnTo>
                  <a:lnTo>
                    <a:pt x="6090" y="3281"/>
                  </a:lnTo>
                  <a:lnTo>
                    <a:pt x="5953" y="3418"/>
                  </a:lnTo>
                  <a:lnTo>
                    <a:pt x="5835" y="3575"/>
                  </a:lnTo>
                  <a:lnTo>
                    <a:pt x="5737" y="3713"/>
                  </a:lnTo>
                  <a:lnTo>
                    <a:pt x="5658" y="3850"/>
                  </a:lnTo>
                  <a:lnTo>
                    <a:pt x="5599" y="3988"/>
                  </a:lnTo>
                  <a:lnTo>
                    <a:pt x="5521" y="4223"/>
                  </a:lnTo>
                  <a:lnTo>
                    <a:pt x="5462" y="4459"/>
                  </a:lnTo>
                  <a:lnTo>
                    <a:pt x="5403" y="4695"/>
                  </a:lnTo>
                  <a:lnTo>
                    <a:pt x="5324" y="4950"/>
                  </a:lnTo>
                  <a:lnTo>
                    <a:pt x="5265" y="5068"/>
                  </a:lnTo>
                  <a:lnTo>
                    <a:pt x="5187" y="5206"/>
                  </a:lnTo>
                  <a:lnTo>
                    <a:pt x="5088" y="5343"/>
                  </a:lnTo>
                  <a:lnTo>
                    <a:pt x="4971" y="5500"/>
                  </a:lnTo>
                  <a:lnTo>
                    <a:pt x="4833" y="5638"/>
                  </a:lnTo>
                  <a:lnTo>
                    <a:pt x="4696" y="5756"/>
                  </a:lnTo>
                  <a:lnTo>
                    <a:pt x="4578" y="5854"/>
                  </a:lnTo>
                  <a:lnTo>
                    <a:pt x="4460" y="5913"/>
                  </a:lnTo>
                  <a:lnTo>
                    <a:pt x="4224" y="6031"/>
                  </a:lnTo>
                  <a:lnTo>
                    <a:pt x="3988" y="6109"/>
                  </a:lnTo>
                  <a:lnTo>
                    <a:pt x="3772" y="6188"/>
                  </a:lnTo>
                  <a:lnTo>
                    <a:pt x="3537" y="6286"/>
                  </a:lnTo>
                  <a:lnTo>
                    <a:pt x="3419" y="6364"/>
                  </a:lnTo>
                  <a:lnTo>
                    <a:pt x="3281" y="6463"/>
                  </a:lnTo>
                  <a:lnTo>
                    <a:pt x="3163" y="6581"/>
                  </a:lnTo>
                  <a:lnTo>
                    <a:pt x="3026" y="6718"/>
                  </a:lnTo>
                  <a:lnTo>
                    <a:pt x="2888" y="6875"/>
                  </a:lnTo>
                  <a:lnTo>
                    <a:pt x="2790" y="7013"/>
                  </a:lnTo>
                  <a:lnTo>
                    <a:pt x="2712" y="7150"/>
                  </a:lnTo>
                  <a:lnTo>
                    <a:pt x="2653" y="7268"/>
                  </a:lnTo>
                  <a:lnTo>
                    <a:pt x="2574" y="7523"/>
                  </a:lnTo>
                  <a:lnTo>
                    <a:pt x="2535" y="7759"/>
                  </a:lnTo>
                  <a:lnTo>
                    <a:pt x="2476" y="7995"/>
                  </a:lnTo>
                  <a:lnTo>
                    <a:pt x="2397" y="8231"/>
                  </a:lnTo>
                  <a:lnTo>
                    <a:pt x="2338" y="8368"/>
                  </a:lnTo>
                  <a:lnTo>
                    <a:pt x="2260" y="8506"/>
                  </a:lnTo>
                  <a:lnTo>
                    <a:pt x="2162" y="8643"/>
                  </a:lnTo>
                  <a:lnTo>
                    <a:pt x="2044" y="8800"/>
                  </a:lnTo>
                  <a:lnTo>
                    <a:pt x="1887" y="8938"/>
                  </a:lnTo>
                  <a:lnTo>
                    <a:pt x="1749" y="9036"/>
                  </a:lnTo>
                  <a:lnTo>
                    <a:pt x="1592" y="9134"/>
                  </a:lnTo>
                  <a:lnTo>
                    <a:pt x="1415" y="9213"/>
                  </a:lnTo>
                  <a:lnTo>
                    <a:pt x="1101" y="9311"/>
                  </a:lnTo>
                  <a:lnTo>
                    <a:pt x="787" y="9389"/>
                  </a:lnTo>
                  <a:lnTo>
                    <a:pt x="629" y="9429"/>
                  </a:lnTo>
                  <a:lnTo>
                    <a:pt x="492" y="9488"/>
                  </a:lnTo>
                  <a:lnTo>
                    <a:pt x="374" y="9547"/>
                  </a:lnTo>
                  <a:lnTo>
                    <a:pt x="256" y="9625"/>
                  </a:lnTo>
                  <a:lnTo>
                    <a:pt x="158" y="9723"/>
                  </a:lnTo>
                  <a:lnTo>
                    <a:pt x="99" y="9861"/>
                  </a:lnTo>
                  <a:lnTo>
                    <a:pt x="40" y="10018"/>
                  </a:lnTo>
                  <a:lnTo>
                    <a:pt x="1" y="10195"/>
                  </a:lnTo>
                  <a:lnTo>
                    <a:pt x="1" y="10332"/>
                  </a:lnTo>
                  <a:lnTo>
                    <a:pt x="40" y="10450"/>
                  </a:lnTo>
                  <a:lnTo>
                    <a:pt x="99" y="10529"/>
                  </a:lnTo>
                  <a:lnTo>
                    <a:pt x="158" y="10607"/>
                  </a:lnTo>
                  <a:lnTo>
                    <a:pt x="256" y="10666"/>
                  </a:lnTo>
                  <a:lnTo>
                    <a:pt x="374" y="10686"/>
                  </a:lnTo>
                  <a:lnTo>
                    <a:pt x="629" y="10745"/>
                  </a:lnTo>
                  <a:lnTo>
                    <a:pt x="924" y="10784"/>
                  </a:lnTo>
                  <a:lnTo>
                    <a:pt x="1238" y="10823"/>
                  </a:lnTo>
                  <a:lnTo>
                    <a:pt x="1376" y="10863"/>
                  </a:lnTo>
                  <a:lnTo>
                    <a:pt x="1533" y="10922"/>
                  </a:lnTo>
                  <a:lnTo>
                    <a:pt x="1651" y="11000"/>
                  </a:lnTo>
                  <a:lnTo>
                    <a:pt x="1788" y="11079"/>
                  </a:lnTo>
                  <a:lnTo>
                    <a:pt x="1887" y="11197"/>
                  </a:lnTo>
                  <a:lnTo>
                    <a:pt x="1965" y="11295"/>
                  </a:lnTo>
                  <a:lnTo>
                    <a:pt x="2024" y="11393"/>
                  </a:lnTo>
                  <a:lnTo>
                    <a:pt x="2083" y="11491"/>
                  </a:lnTo>
                  <a:lnTo>
                    <a:pt x="2142" y="11688"/>
                  </a:lnTo>
                  <a:lnTo>
                    <a:pt x="2181" y="11884"/>
                  </a:lnTo>
                  <a:lnTo>
                    <a:pt x="2221" y="12081"/>
                  </a:lnTo>
                  <a:lnTo>
                    <a:pt x="2279" y="12257"/>
                  </a:lnTo>
                  <a:lnTo>
                    <a:pt x="2338" y="12375"/>
                  </a:lnTo>
                  <a:lnTo>
                    <a:pt x="2397" y="12473"/>
                  </a:lnTo>
                  <a:lnTo>
                    <a:pt x="2476" y="12572"/>
                  </a:lnTo>
                  <a:lnTo>
                    <a:pt x="2594" y="12670"/>
                  </a:lnTo>
                  <a:lnTo>
                    <a:pt x="2712" y="12768"/>
                  </a:lnTo>
                  <a:lnTo>
                    <a:pt x="2810" y="12827"/>
                  </a:lnTo>
                  <a:lnTo>
                    <a:pt x="2928" y="12886"/>
                  </a:lnTo>
                  <a:lnTo>
                    <a:pt x="3026" y="12925"/>
                  </a:lnTo>
                  <a:lnTo>
                    <a:pt x="3222" y="12964"/>
                  </a:lnTo>
                  <a:lnTo>
                    <a:pt x="3419" y="12984"/>
                  </a:lnTo>
                  <a:lnTo>
                    <a:pt x="3615" y="13004"/>
                  </a:lnTo>
                  <a:lnTo>
                    <a:pt x="3812" y="13043"/>
                  </a:lnTo>
                  <a:lnTo>
                    <a:pt x="3929" y="13082"/>
                  </a:lnTo>
                  <a:lnTo>
                    <a:pt x="4028" y="13122"/>
                  </a:lnTo>
                  <a:lnTo>
                    <a:pt x="4146" y="13200"/>
                  </a:lnTo>
                  <a:lnTo>
                    <a:pt x="4263" y="13298"/>
                  </a:lnTo>
                  <a:lnTo>
                    <a:pt x="4362" y="13397"/>
                  </a:lnTo>
                  <a:lnTo>
                    <a:pt x="4440" y="13495"/>
                  </a:lnTo>
                  <a:lnTo>
                    <a:pt x="4499" y="13593"/>
                  </a:lnTo>
                  <a:lnTo>
                    <a:pt x="4558" y="13691"/>
                  </a:lnTo>
                  <a:lnTo>
                    <a:pt x="4617" y="13888"/>
                  </a:lnTo>
                  <a:lnTo>
                    <a:pt x="4656" y="14084"/>
                  </a:lnTo>
                  <a:lnTo>
                    <a:pt x="4696" y="14281"/>
                  </a:lnTo>
                  <a:lnTo>
                    <a:pt x="4754" y="14477"/>
                  </a:lnTo>
                  <a:lnTo>
                    <a:pt x="4813" y="14575"/>
                  </a:lnTo>
                  <a:lnTo>
                    <a:pt x="4872" y="14673"/>
                  </a:lnTo>
                  <a:lnTo>
                    <a:pt x="4951" y="14772"/>
                  </a:lnTo>
                  <a:lnTo>
                    <a:pt x="5069" y="14870"/>
                  </a:lnTo>
                  <a:lnTo>
                    <a:pt x="5167" y="14968"/>
                  </a:lnTo>
                  <a:lnTo>
                    <a:pt x="5285" y="15027"/>
                  </a:lnTo>
                  <a:lnTo>
                    <a:pt x="5383" y="15086"/>
                  </a:lnTo>
                  <a:lnTo>
                    <a:pt x="5501" y="15125"/>
                  </a:lnTo>
                  <a:lnTo>
                    <a:pt x="5697" y="15164"/>
                  </a:lnTo>
                  <a:lnTo>
                    <a:pt x="5894" y="15184"/>
                  </a:lnTo>
                  <a:lnTo>
                    <a:pt x="6090" y="15204"/>
                  </a:lnTo>
                  <a:lnTo>
                    <a:pt x="6287" y="15243"/>
                  </a:lnTo>
                  <a:lnTo>
                    <a:pt x="6404" y="15282"/>
                  </a:lnTo>
                  <a:lnTo>
                    <a:pt x="6503" y="15322"/>
                  </a:lnTo>
                  <a:lnTo>
                    <a:pt x="6620" y="15400"/>
                  </a:lnTo>
                  <a:lnTo>
                    <a:pt x="6719" y="15498"/>
                  </a:lnTo>
                  <a:lnTo>
                    <a:pt x="6837" y="15597"/>
                  </a:lnTo>
                  <a:lnTo>
                    <a:pt x="6915" y="15734"/>
                  </a:lnTo>
                  <a:lnTo>
                    <a:pt x="6994" y="15872"/>
                  </a:lnTo>
                  <a:lnTo>
                    <a:pt x="7033" y="16009"/>
                  </a:lnTo>
                  <a:lnTo>
                    <a:pt x="7131" y="16304"/>
                  </a:lnTo>
                  <a:lnTo>
                    <a:pt x="7190" y="16579"/>
                  </a:lnTo>
                  <a:lnTo>
                    <a:pt x="7269" y="16834"/>
                  </a:lnTo>
                  <a:lnTo>
                    <a:pt x="7328" y="16952"/>
                  </a:lnTo>
                  <a:lnTo>
                    <a:pt x="7387" y="17031"/>
                  </a:lnTo>
                  <a:lnTo>
                    <a:pt x="7465" y="17109"/>
                  </a:lnTo>
                  <a:lnTo>
                    <a:pt x="7563" y="17148"/>
                  </a:lnTo>
                  <a:lnTo>
                    <a:pt x="7681" y="17168"/>
                  </a:lnTo>
                  <a:lnTo>
                    <a:pt x="7819" y="17148"/>
                  </a:lnTo>
                  <a:lnTo>
                    <a:pt x="7995" y="17109"/>
                  </a:lnTo>
                  <a:lnTo>
                    <a:pt x="8153" y="17050"/>
                  </a:lnTo>
                  <a:lnTo>
                    <a:pt x="8270" y="16972"/>
                  </a:lnTo>
                  <a:lnTo>
                    <a:pt x="8369" y="16893"/>
                  </a:lnTo>
                  <a:lnTo>
                    <a:pt x="8428" y="16795"/>
                  </a:lnTo>
                  <a:lnTo>
                    <a:pt x="8487" y="16677"/>
                  </a:lnTo>
                  <a:lnTo>
                    <a:pt x="8526" y="16559"/>
                  </a:lnTo>
                  <a:lnTo>
                    <a:pt x="8545" y="16441"/>
                  </a:lnTo>
                  <a:lnTo>
                    <a:pt x="8604" y="16147"/>
                  </a:lnTo>
                  <a:lnTo>
                    <a:pt x="8663" y="15813"/>
                  </a:lnTo>
                  <a:lnTo>
                    <a:pt x="8703" y="15636"/>
                  </a:lnTo>
                  <a:lnTo>
                    <a:pt x="8762" y="15439"/>
                  </a:lnTo>
                  <a:lnTo>
                    <a:pt x="8840" y="15243"/>
                  </a:lnTo>
                  <a:lnTo>
                    <a:pt x="8938" y="15027"/>
                  </a:lnTo>
                  <a:lnTo>
                    <a:pt x="9037" y="14870"/>
                  </a:lnTo>
                  <a:lnTo>
                    <a:pt x="9135" y="14732"/>
                  </a:lnTo>
                  <a:lnTo>
                    <a:pt x="9253" y="14614"/>
                  </a:lnTo>
                  <a:lnTo>
                    <a:pt x="9351" y="14536"/>
                  </a:lnTo>
                  <a:lnTo>
                    <a:pt x="9469" y="14477"/>
                  </a:lnTo>
                  <a:lnTo>
                    <a:pt x="9587" y="14418"/>
                  </a:lnTo>
                  <a:lnTo>
                    <a:pt x="9842" y="14339"/>
                  </a:lnTo>
                  <a:lnTo>
                    <a:pt x="10117" y="14261"/>
                  </a:lnTo>
                  <a:lnTo>
                    <a:pt x="10372" y="14163"/>
                  </a:lnTo>
                  <a:lnTo>
                    <a:pt x="10510" y="14084"/>
                  </a:lnTo>
                  <a:lnTo>
                    <a:pt x="10647" y="14006"/>
                  </a:lnTo>
                  <a:lnTo>
                    <a:pt x="10785" y="13888"/>
                  </a:lnTo>
                  <a:lnTo>
                    <a:pt x="10922" y="13750"/>
                  </a:lnTo>
                  <a:lnTo>
                    <a:pt x="11040" y="13593"/>
                  </a:lnTo>
                  <a:lnTo>
                    <a:pt x="11158" y="13456"/>
                  </a:lnTo>
                  <a:lnTo>
                    <a:pt x="11217" y="13318"/>
                  </a:lnTo>
                  <a:lnTo>
                    <a:pt x="11295" y="13200"/>
                  </a:lnTo>
                  <a:lnTo>
                    <a:pt x="11374" y="12945"/>
                  </a:lnTo>
                  <a:lnTo>
                    <a:pt x="11413" y="12709"/>
                  </a:lnTo>
                  <a:lnTo>
                    <a:pt x="11472" y="12473"/>
                  </a:lnTo>
                  <a:lnTo>
                    <a:pt x="11551" y="12238"/>
                  </a:lnTo>
                  <a:lnTo>
                    <a:pt x="11610" y="12100"/>
                  </a:lnTo>
                  <a:lnTo>
                    <a:pt x="11688" y="11963"/>
                  </a:lnTo>
                  <a:lnTo>
                    <a:pt x="11787" y="11825"/>
                  </a:lnTo>
                  <a:lnTo>
                    <a:pt x="11904" y="11668"/>
                  </a:lnTo>
                  <a:lnTo>
                    <a:pt x="12042" y="11531"/>
                  </a:lnTo>
                  <a:lnTo>
                    <a:pt x="12179" y="11413"/>
                  </a:lnTo>
                  <a:lnTo>
                    <a:pt x="12297" y="11334"/>
                  </a:lnTo>
                  <a:lnTo>
                    <a:pt x="12415" y="11256"/>
                  </a:lnTo>
                  <a:lnTo>
                    <a:pt x="12651" y="11138"/>
                  </a:lnTo>
                  <a:lnTo>
                    <a:pt x="12887" y="11059"/>
                  </a:lnTo>
                  <a:lnTo>
                    <a:pt x="13122" y="10981"/>
                  </a:lnTo>
                  <a:lnTo>
                    <a:pt x="13358" y="10882"/>
                  </a:lnTo>
                  <a:lnTo>
                    <a:pt x="13476" y="10804"/>
                  </a:lnTo>
                  <a:lnTo>
                    <a:pt x="13594" y="10706"/>
                  </a:lnTo>
                  <a:lnTo>
                    <a:pt x="13731" y="10607"/>
                  </a:lnTo>
                  <a:lnTo>
                    <a:pt x="13869" y="10450"/>
                  </a:lnTo>
                  <a:lnTo>
                    <a:pt x="13987" y="10313"/>
                  </a:lnTo>
                  <a:lnTo>
                    <a:pt x="14085" y="10175"/>
                  </a:lnTo>
                  <a:lnTo>
                    <a:pt x="14163" y="10038"/>
                  </a:lnTo>
                  <a:lnTo>
                    <a:pt x="14222" y="9900"/>
                  </a:lnTo>
                  <a:lnTo>
                    <a:pt x="14301" y="9664"/>
                  </a:lnTo>
                  <a:lnTo>
                    <a:pt x="14360" y="9429"/>
                  </a:lnTo>
                  <a:lnTo>
                    <a:pt x="14399" y="9173"/>
                  </a:lnTo>
                  <a:lnTo>
                    <a:pt x="14478" y="8938"/>
                  </a:lnTo>
                  <a:lnTo>
                    <a:pt x="14537" y="8800"/>
                  </a:lnTo>
                  <a:lnTo>
                    <a:pt x="14615" y="8682"/>
                  </a:lnTo>
                  <a:lnTo>
                    <a:pt x="14713" y="8525"/>
                  </a:lnTo>
                  <a:lnTo>
                    <a:pt x="14851" y="8388"/>
                  </a:lnTo>
                  <a:lnTo>
                    <a:pt x="14988" y="8250"/>
                  </a:lnTo>
                  <a:lnTo>
                    <a:pt x="15145" y="8132"/>
                  </a:lnTo>
                  <a:lnTo>
                    <a:pt x="15303" y="8034"/>
                  </a:lnTo>
                  <a:lnTo>
                    <a:pt x="15460" y="7975"/>
                  </a:lnTo>
                  <a:lnTo>
                    <a:pt x="15794" y="7857"/>
                  </a:lnTo>
                  <a:lnTo>
                    <a:pt x="16108" y="7779"/>
                  </a:lnTo>
                  <a:lnTo>
                    <a:pt x="16245" y="7739"/>
                  </a:lnTo>
                  <a:lnTo>
                    <a:pt x="16383" y="7681"/>
                  </a:lnTo>
                  <a:lnTo>
                    <a:pt x="16501" y="7622"/>
                  </a:lnTo>
                  <a:lnTo>
                    <a:pt x="16619" y="7543"/>
                  </a:lnTo>
                  <a:lnTo>
                    <a:pt x="16717" y="7445"/>
                  </a:lnTo>
                  <a:lnTo>
                    <a:pt x="16795" y="7327"/>
                  </a:lnTo>
                  <a:lnTo>
                    <a:pt x="16835" y="7170"/>
                  </a:lnTo>
                  <a:lnTo>
                    <a:pt x="16874" y="6973"/>
                  </a:lnTo>
                  <a:lnTo>
                    <a:pt x="16874" y="6836"/>
                  </a:lnTo>
                  <a:lnTo>
                    <a:pt x="16835" y="6718"/>
                  </a:lnTo>
                  <a:lnTo>
                    <a:pt x="16795" y="6639"/>
                  </a:lnTo>
                  <a:lnTo>
                    <a:pt x="16717" y="6561"/>
                  </a:lnTo>
                  <a:lnTo>
                    <a:pt x="16619" y="6522"/>
                  </a:lnTo>
                  <a:lnTo>
                    <a:pt x="16501" y="6482"/>
                  </a:lnTo>
                  <a:lnTo>
                    <a:pt x="16245" y="6423"/>
                  </a:lnTo>
                  <a:lnTo>
                    <a:pt x="15951" y="6384"/>
                  </a:lnTo>
                  <a:lnTo>
                    <a:pt x="15656" y="6345"/>
                  </a:lnTo>
                  <a:lnTo>
                    <a:pt x="15499" y="6306"/>
                  </a:lnTo>
                  <a:lnTo>
                    <a:pt x="15362" y="6247"/>
                  </a:lnTo>
                  <a:lnTo>
                    <a:pt x="15224" y="6188"/>
                  </a:lnTo>
                  <a:lnTo>
                    <a:pt x="15106" y="6089"/>
                  </a:lnTo>
                  <a:lnTo>
                    <a:pt x="14988" y="5991"/>
                  </a:lnTo>
                  <a:lnTo>
                    <a:pt x="14910" y="5893"/>
                  </a:lnTo>
                  <a:lnTo>
                    <a:pt x="14851" y="5775"/>
                  </a:lnTo>
                  <a:lnTo>
                    <a:pt x="14792" y="5677"/>
                  </a:lnTo>
                  <a:lnTo>
                    <a:pt x="14733" y="5481"/>
                  </a:lnTo>
                  <a:lnTo>
                    <a:pt x="14694" y="5304"/>
                  </a:lnTo>
                  <a:lnTo>
                    <a:pt x="14654" y="5107"/>
                  </a:lnTo>
                  <a:lnTo>
                    <a:pt x="14595" y="4911"/>
                  </a:lnTo>
                  <a:lnTo>
                    <a:pt x="14537" y="4813"/>
                  </a:lnTo>
                  <a:lnTo>
                    <a:pt x="14478" y="4714"/>
                  </a:lnTo>
                  <a:lnTo>
                    <a:pt x="14399" y="4616"/>
                  </a:lnTo>
                  <a:lnTo>
                    <a:pt x="14301" y="4498"/>
                  </a:lnTo>
                  <a:lnTo>
                    <a:pt x="14183" y="4420"/>
                  </a:lnTo>
                  <a:lnTo>
                    <a:pt x="14065" y="4341"/>
                  </a:lnTo>
                  <a:lnTo>
                    <a:pt x="13967" y="4282"/>
                  </a:lnTo>
                  <a:lnTo>
                    <a:pt x="13849" y="4243"/>
                  </a:lnTo>
                  <a:lnTo>
                    <a:pt x="13653" y="4204"/>
                  </a:lnTo>
                  <a:lnTo>
                    <a:pt x="13456" y="4184"/>
                  </a:lnTo>
                  <a:lnTo>
                    <a:pt x="13260" y="4184"/>
                  </a:lnTo>
                  <a:lnTo>
                    <a:pt x="13063" y="4145"/>
                  </a:lnTo>
                  <a:lnTo>
                    <a:pt x="12965" y="4106"/>
                  </a:lnTo>
                  <a:lnTo>
                    <a:pt x="12847" y="4047"/>
                  </a:lnTo>
                  <a:lnTo>
                    <a:pt x="12749" y="3968"/>
                  </a:lnTo>
                  <a:lnTo>
                    <a:pt x="12631" y="3889"/>
                  </a:lnTo>
                  <a:lnTo>
                    <a:pt x="12513" y="3772"/>
                  </a:lnTo>
                  <a:lnTo>
                    <a:pt x="12435" y="3673"/>
                  </a:lnTo>
                  <a:lnTo>
                    <a:pt x="12376" y="3575"/>
                  </a:lnTo>
                  <a:lnTo>
                    <a:pt x="12317" y="3477"/>
                  </a:lnTo>
                  <a:lnTo>
                    <a:pt x="12258" y="3281"/>
                  </a:lnTo>
                  <a:lnTo>
                    <a:pt x="12219" y="3084"/>
                  </a:lnTo>
                  <a:lnTo>
                    <a:pt x="12179" y="2907"/>
                  </a:lnTo>
                  <a:lnTo>
                    <a:pt x="12120" y="2711"/>
                  </a:lnTo>
                  <a:lnTo>
                    <a:pt x="12062" y="2613"/>
                  </a:lnTo>
                  <a:lnTo>
                    <a:pt x="12003" y="2514"/>
                  </a:lnTo>
                  <a:lnTo>
                    <a:pt x="11924" y="2397"/>
                  </a:lnTo>
                  <a:lnTo>
                    <a:pt x="11826" y="2298"/>
                  </a:lnTo>
                  <a:lnTo>
                    <a:pt x="11708" y="2200"/>
                  </a:lnTo>
                  <a:lnTo>
                    <a:pt x="11590" y="2141"/>
                  </a:lnTo>
                  <a:lnTo>
                    <a:pt x="11492" y="2082"/>
                  </a:lnTo>
                  <a:lnTo>
                    <a:pt x="11394" y="2043"/>
                  </a:lnTo>
                  <a:lnTo>
                    <a:pt x="11178" y="2004"/>
                  </a:lnTo>
                  <a:lnTo>
                    <a:pt x="10981" y="1984"/>
                  </a:lnTo>
                  <a:lnTo>
                    <a:pt x="10785" y="1984"/>
                  </a:lnTo>
                  <a:lnTo>
                    <a:pt x="10588" y="1925"/>
                  </a:lnTo>
                  <a:lnTo>
                    <a:pt x="10490" y="1906"/>
                  </a:lnTo>
                  <a:lnTo>
                    <a:pt x="10372" y="1847"/>
                  </a:lnTo>
                  <a:lnTo>
                    <a:pt x="10274" y="1768"/>
                  </a:lnTo>
                  <a:lnTo>
                    <a:pt x="10156" y="1689"/>
                  </a:lnTo>
                  <a:lnTo>
                    <a:pt x="10058" y="1572"/>
                  </a:lnTo>
                  <a:lnTo>
                    <a:pt x="9960" y="1454"/>
                  </a:lnTo>
                  <a:lnTo>
                    <a:pt x="9901" y="1316"/>
                  </a:lnTo>
                  <a:lnTo>
                    <a:pt x="9842" y="1159"/>
                  </a:lnTo>
                  <a:lnTo>
                    <a:pt x="9744" y="864"/>
                  </a:lnTo>
                  <a:lnTo>
                    <a:pt x="9685" y="589"/>
                  </a:lnTo>
                  <a:lnTo>
                    <a:pt x="9606" y="334"/>
                  </a:lnTo>
                  <a:lnTo>
                    <a:pt x="9547" y="216"/>
                  </a:lnTo>
                  <a:lnTo>
                    <a:pt x="9488" y="138"/>
                  </a:lnTo>
                  <a:lnTo>
                    <a:pt x="9410" y="59"/>
                  </a:lnTo>
                  <a:lnTo>
                    <a:pt x="9331" y="20"/>
                  </a:lnTo>
                  <a:lnTo>
                    <a:pt x="9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5" name="Google Shape;1405;p14"/>
            <p:cNvSpPr/>
            <p:nvPr/>
          </p:nvSpPr>
          <p:spPr>
            <a:xfrm rot="-2517112">
              <a:off x="6899068" y="6165584"/>
              <a:ext cx="306947" cy="313797"/>
            </a:xfrm>
            <a:custGeom>
              <a:avLst/>
              <a:gdLst/>
              <a:ahLst/>
              <a:cxnLst/>
              <a:rect l="l" t="t" r="r" b="b"/>
              <a:pathLst>
                <a:path w="12278" h="12552" extrusionOk="0">
                  <a:moveTo>
                    <a:pt x="6876" y="0"/>
                  </a:moveTo>
                  <a:lnTo>
                    <a:pt x="1" y="7739"/>
                  </a:lnTo>
                  <a:lnTo>
                    <a:pt x="5402" y="12552"/>
                  </a:lnTo>
                  <a:lnTo>
                    <a:pt x="12277" y="4813"/>
                  </a:lnTo>
                  <a:lnTo>
                    <a:pt x="6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6" name="Google Shape;1406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7" name="Google Shape;1407;p14"/>
            <p:cNvSpPr/>
            <p:nvPr/>
          </p:nvSpPr>
          <p:spPr>
            <a:xfrm rot="-2517112">
              <a:off x="7204216" y="6593176"/>
              <a:ext cx="108049" cy="97749"/>
            </a:xfrm>
            <a:custGeom>
              <a:avLst/>
              <a:gdLst/>
              <a:ahLst/>
              <a:cxnLst/>
              <a:rect l="l" t="t" r="r" b="b"/>
              <a:pathLst>
                <a:path w="4322" h="39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322" y="39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8" name="Google Shape;1408;p14"/>
            <p:cNvSpPr/>
            <p:nvPr/>
          </p:nvSpPr>
          <p:spPr>
            <a:xfrm rot="-2517112">
              <a:off x="7558143" y="6038654"/>
              <a:ext cx="430196" cy="527920"/>
            </a:xfrm>
            <a:custGeom>
              <a:avLst/>
              <a:gdLst/>
              <a:ahLst/>
              <a:cxnLst/>
              <a:rect l="l" t="t" r="r" b="b"/>
              <a:pathLst>
                <a:path w="17208" h="21117" fill="none" extrusionOk="0">
                  <a:moveTo>
                    <a:pt x="14968" y="0"/>
                  </a:moveTo>
                  <a:lnTo>
                    <a:pt x="14968" y="0"/>
                  </a:lnTo>
                  <a:lnTo>
                    <a:pt x="17207" y="2023"/>
                  </a:lnTo>
                  <a:lnTo>
                    <a:pt x="0" y="21116"/>
                  </a:lnTo>
                  <a:lnTo>
                    <a:pt x="0" y="21116"/>
                  </a:lnTo>
                  <a:lnTo>
                    <a:pt x="17207" y="2023"/>
                  </a:lnTo>
                  <a:lnTo>
                    <a:pt x="149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9" name="Google Shape;1409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fill="none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0" name="Google Shape;1410;p14"/>
            <p:cNvSpPr/>
            <p:nvPr/>
          </p:nvSpPr>
          <p:spPr>
            <a:xfrm rot="-2517112">
              <a:off x="6832297" y="6614868"/>
              <a:ext cx="59449" cy="53550"/>
            </a:xfrm>
            <a:custGeom>
              <a:avLst/>
              <a:gdLst/>
              <a:ahLst/>
              <a:cxnLst/>
              <a:rect l="l" t="t" r="r" b="b"/>
              <a:pathLst>
                <a:path w="2378" h="214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378" y="2141"/>
                  </a:lnTo>
                  <a:lnTo>
                    <a:pt x="2378" y="21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1" name="Google Shape;1411;p14"/>
            <p:cNvSpPr/>
            <p:nvPr/>
          </p:nvSpPr>
          <p:spPr>
            <a:xfrm rot="-2517112">
              <a:off x="6803211" y="6548542"/>
              <a:ext cx="37350" cy="41775"/>
            </a:xfrm>
            <a:custGeom>
              <a:avLst/>
              <a:gdLst/>
              <a:ahLst/>
              <a:cxnLst/>
              <a:rect l="l" t="t" r="r" b="b"/>
              <a:pathLst>
                <a:path w="1494" h="1671" fill="none" extrusionOk="0">
                  <a:moveTo>
                    <a:pt x="1493" y="1"/>
                  </a:moveTo>
                  <a:lnTo>
                    <a:pt x="1" y="1670"/>
                  </a:lnTo>
                  <a:lnTo>
                    <a:pt x="1493" y="1"/>
                  </a:lnTo>
                  <a:lnTo>
                    <a:pt x="1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2" name="Google Shape;1412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3" name="Google Shape;1413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4" name="Google Shape;1414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5" name="Google Shape;141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6" name="Google Shape;141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7" name="Google Shape;1417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8" name="Google Shape;1418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9" name="Google Shape;1419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0" name="Google Shape;1420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1" name="Google Shape;1421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2240" y="0"/>
                  </a:moveTo>
                  <a:lnTo>
                    <a:pt x="1" y="530"/>
                  </a:ln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2" name="Google Shape;1422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3" name="Google Shape;1423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60" y="1"/>
                  </a:moveTo>
                  <a:lnTo>
                    <a:pt x="1" y="511"/>
                  </a:ln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4" name="Google Shape;1424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5" name="Google Shape;1425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6" name="Google Shape;142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7" name="Google Shape;1427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8" name="Google Shape;1428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9" name="Google Shape;1429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0" name="Google Shape;1430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1" name="Google Shape;1431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2" name="Google Shape;1432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3" name="Google Shape;1433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4" name="Google Shape;1434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5" name="Google Shape;1435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6" name="Google Shape;1436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7" name="Google Shape;1437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8" name="Google Shape;1438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9" name="Google Shape;1439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0" name="Google Shape;1440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1" name="Google Shape;1441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2" name="Google Shape;1442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3" name="Google Shape;1443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4" name="Google Shape;1444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extrusionOk="0">
                  <a:moveTo>
                    <a:pt x="551" y="0"/>
                  </a:move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5" name="Google Shape;1445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fill="none" extrusionOk="0">
                  <a:moveTo>
                    <a:pt x="551" y="0"/>
                  </a:moveTo>
                  <a:lnTo>
                    <a:pt x="551" y="0"/>
                  </a:ln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6" name="Google Shape;1446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extrusionOk="0">
                  <a:moveTo>
                    <a:pt x="688" y="1"/>
                  </a:move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7" name="Google Shape;1447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fill="none" extrusionOk="0">
                  <a:moveTo>
                    <a:pt x="688" y="1"/>
                  </a:moveTo>
                  <a:lnTo>
                    <a:pt x="688" y="1"/>
                  </a:ln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8" name="Google Shape;1448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9" name="Google Shape;1449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fill="none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1450" name="Google Shape;1450;p14"/>
          <p:cNvSpPr/>
          <p:nvPr/>
        </p:nvSpPr>
        <p:spPr>
          <a:xfrm>
            <a:off x="1736401" y="6183457"/>
            <a:ext cx="6636833" cy="794500"/>
          </a:xfrm>
          <a:custGeom>
            <a:avLst/>
            <a:gdLst/>
            <a:ahLst/>
            <a:cxnLst/>
            <a:rect l="l" t="t" r="r" b="b"/>
            <a:pathLst>
              <a:path w="199105" h="23835" extrusionOk="0">
                <a:moveTo>
                  <a:pt x="199105" y="21432"/>
                </a:moveTo>
                <a:cubicBezTo>
                  <a:pt x="193118" y="15443"/>
                  <a:pt x="187185" y="8242"/>
                  <a:pt x="179074" y="5808"/>
                </a:cubicBezTo>
                <a:cubicBezTo>
                  <a:pt x="166268" y="1965"/>
                  <a:pt x="152383" y="7811"/>
                  <a:pt x="139013" y="7811"/>
                </a:cubicBezTo>
                <a:cubicBezTo>
                  <a:pt x="128422" y="7811"/>
                  <a:pt x="118692" y="1370"/>
                  <a:pt x="108166" y="199"/>
                </a:cubicBezTo>
                <a:cubicBezTo>
                  <a:pt x="95958" y="-1159"/>
                  <a:pt x="84319" y="6453"/>
                  <a:pt x="72111" y="7811"/>
                </a:cubicBezTo>
                <a:cubicBezTo>
                  <a:pt x="58408" y="9335"/>
                  <a:pt x="44995" y="343"/>
                  <a:pt x="31248" y="1401"/>
                </a:cubicBezTo>
                <a:cubicBezTo>
                  <a:pt x="18463" y="2385"/>
                  <a:pt x="5734" y="12366"/>
                  <a:pt x="0" y="2383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96092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" name="Google Shape;1560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16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562" name="Google Shape;1562;p1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563" name="Google Shape;1563;p16"/>
          <p:cNvGrpSpPr/>
          <p:nvPr/>
        </p:nvGrpSpPr>
        <p:grpSpPr>
          <a:xfrm>
            <a:off x="10370752" y="463666"/>
            <a:ext cx="1431505" cy="961051"/>
            <a:chOff x="7681600" y="381950"/>
            <a:chExt cx="1073629" cy="720788"/>
          </a:xfrm>
        </p:grpSpPr>
        <p:sp>
          <p:nvSpPr>
            <p:cNvPr id="1564" name="Google Shape;1564;p1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593" name="Google Shape;1593;p16"/>
          <p:cNvGrpSpPr/>
          <p:nvPr/>
        </p:nvGrpSpPr>
        <p:grpSpPr>
          <a:xfrm>
            <a:off x="-266915" y="5823129"/>
            <a:ext cx="1833913" cy="1811528"/>
            <a:chOff x="5180763" y="3483322"/>
            <a:chExt cx="1375435" cy="1358646"/>
          </a:xfrm>
        </p:grpSpPr>
        <p:sp>
          <p:nvSpPr>
            <p:cNvPr id="1594" name="Google Shape;1594;p16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5" name="Google Shape;1595;p16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6" name="Google Shape;1596;p16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7" name="Google Shape;1597;p16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8" name="Google Shape;1598;p16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9" name="Google Shape;1599;p16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0" name="Google Shape;1600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1" name="Google Shape;1601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2" name="Google Shape;1602;p16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3" name="Google Shape;1603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4" name="Google Shape;1604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5" name="Google Shape;1605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6" name="Google Shape;1606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7" name="Google Shape;1607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8" name="Google Shape;1608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9" name="Google Shape;1609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0" name="Google Shape;1610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1" name="Google Shape;1611;p16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2" name="Google Shape;1612;p16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3" name="Google Shape;1613;p16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4" name="Google Shape;1614;p16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5" name="Google Shape;1615;p16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6" name="Google Shape;1616;p16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7" name="Google Shape;1617;p16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8" name="Google Shape;1618;p16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9" name="Google Shape;1619;p16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0" name="Google Shape;1620;p16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1" name="Google Shape;1621;p16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2" name="Google Shape;1622;p16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3" name="Google Shape;1623;p16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4" name="Google Shape;1624;p16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5" name="Google Shape;1625;p16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6" name="Google Shape;1626;p16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7" name="Google Shape;1627;p16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8" name="Google Shape;1628;p16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9" name="Google Shape;1629;p16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0" name="Google Shape;1630;p16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1" name="Google Shape;1631;p16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2" name="Google Shape;1632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3" name="Google Shape;1633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4" name="Google Shape;1634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5" name="Google Shape;1635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6" name="Google Shape;1636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7" name="Google Shape;1637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8" name="Google Shape;1638;p16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9" name="Google Shape;1639;p16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0" name="Google Shape;1640;p16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1" name="Google Shape;1641;p16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2" name="Google Shape;1642;p16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3" name="Google Shape;1643;p16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4" name="Google Shape;1644;p16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5" name="Google Shape;1645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6" name="Google Shape;1646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7" name="Google Shape;1647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8" name="Google Shape;1648;p16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9" name="Google Shape;1649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0" name="Google Shape;1650;p16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651" name="Google Shape;1651;p16"/>
          <p:cNvGrpSpPr/>
          <p:nvPr/>
        </p:nvGrpSpPr>
        <p:grpSpPr>
          <a:xfrm>
            <a:off x="11041100" y="1498817"/>
            <a:ext cx="1054315" cy="1158840"/>
            <a:chOff x="7709325" y="2753025"/>
            <a:chExt cx="790736" cy="869130"/>
          </a:xfrm>
        </p:grpSpPr>
        <p:sp>
          <p:nvSpPr>
            <p:cNvPr id="1652" name="Google Shape;1652;p16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1676" name="Google Shape;1676;p16"/>
          <p:cNvSpPr/>
          <p:nvPr/>
        </p:nvSpPr>
        <p:spPr>
          <a:xfrm>
            <a:off x="-12400" y="-145567"/>
            <a:ext cx="6324600" cy="1092200"/>
          </a:xfrm>
          <a:custGeom>
            <a:avLst/>
            <a:gdLst/>
            <a:ahLst/>
            <a:cxnLst/>
            <a:rect l="l" t="t" r="r" b="b"/>
            <a:pathLst>
              <a:path w="189738" h="32766" extrusionOk="0">
                <a:moveTo>
                  <a:pt x="0" y="32766"/>
                </a:moveTo>
                <a:cubicBezTo>
                  <a:pt x="3819" y="27419"/>
                  <a:pt x="7319" y="21288"/>
                  <a:pt x="12954" y="17907"/>
                </a:cubicBezTo>
                <a:cubicBezTo>
                  <a:pt x="17642" y="15094"/>
                  <a:pt x="23893" y="16650"/>
                  <a:pt x="29337" y="17145"/>
                </a:cubicBezTo>
                <a:cubicBezTo>
                  <a:pt x="33941" y="17564"/>
                  <a:pt x="42291" y="17475"/>
                  <a:pt x="42291" y="22098"/>
                </a:cubicBezTo>
                <a:cubicBezTo>
                  <a:pt x="42291" y="26588"/>
                  <a:pt x="32764" y="26383"/>
                  <a:pt x="28956" y="24003"/>
                </a:cubicBezTo>
                <a:cubicBezTo>
                  <a:pt x="25718" y="21979"/>
                  <a:pt x="26095" y="13781"/>
                  <a:pt x="29718" y="12573"/>
                </a:cubicBezTo>
                <a:cubicBezTo>
                  <a:pt x="44682" y="7585"/>
                  <a:pt x="61254" y="13812"/>
                  <a:pt x="76962" y="15240"/>
                </a:cubicBezTo>
                <a:cubicBezTo>
                  <a:pt x="96635" y="17028"/>
                  <a:pt x="116263" y="10287"/>
                  <a:pt x="136017" y="10287"/>
                </a:cubicBezTo>
                <a:cubicBezTo>
                  <a:pt x="154249" y="10287"/>
                  <a:pt x="181584" y="16308"/>
                  <a:pt x="18973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677" name="Google Shape;1677;p16"/>
          <p:cNvSpPr/>
          <p:nvPr/>
        </p:nvSpPr>
        <p:spPr>
          <a:xfrm>
            <a:off x="11899836" y="3981934"/>
            <a:ext cx="470267" cy="2984500"/>
          </a:xfrm>
          <a:custGeom>
            <a:avLst/>
            <a:gdLst/>
            <a:ahLst/>
            <a:cxnLst/>
            <a:rect l="l" t="t" r="r" b="b"/>
            <a:pathLst>
              <a:path w="14108" h="89535" extrusionOk="0">
                <a:moveTo>
                  <a:pt x="8012" y="89535"/>
                </a:moveTo>
                <a:cubicBezTo>
                  <a:pt x="5246" y="82746"/>
                  <a:pt x="3200" y="75511"/>
                  <a:pt x="2678" y="68199"/>
                </a:cubicBezTo>
                <a:cubicBezTo>
                  <a:pt x="2260" y="62350"/>
                  <a:pt x="4929" y="56492"/>
                  <a:pt x="4202" y="50673"/>
                </a:cubicBezTo>
                <a:cubicBezTo>
                  <a:pt x="2916" y="40388"/>
                  <a:pt x="-1074" y="30073"/>
                  <a:pt x="392" y="19812"/>
                </a:cubicBezTo>
                <a:cubicBezTo>
                  <a:pt x="1528" y="11861"/>
                  <a:pt x="7425" y="4455"/>
                  <a:pt x="1410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78" name="Google Shape;1678;p16"/>
          <p:cNvGrpSpPr/>
          <p:nvPr/>
        </p:nvGrpSpPr>
        <p:grpSpPr>
          <a:xfrm rot="-2864756">
            <a:off x="3447582" y="90497"/>
            <a:ext cx="457189" cy="425456"/>
            <a:chOff x="-1003774" y="3010923"/>
            <a:chExt cx="671424" cy="624822"/>
          </a:xfrm>
        </p:grpSpPr>
        <p:sp>
          <p:nvSpPr>
            <p:cNvPr id="1679" name="Google Shape;1679;p1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716" name="Google Shape;1716;p16"/>
          <p:cNvGrpSpPr/>
          <p:nvPr/>
        </p:nvGrpSpPr>
        <p:grpSpPr>
          <a:xfrm>
            <a:off x="-158601" y="4313029"/>
            <a:ext cx="1006124" cy="1337643"/>
            <a:chOff x="7062788" y="3483325"/>
            <a:chExt cx="558875" cy="743025"/>
          </a:xfrm>
        </p:grpSpPr>
        <p:sp>
          <p:nvSpPr>
            <p:cNvPr id="1717" name="Google Shape;1717;p16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106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10939529" y="6224877"/>
            <a:ext cx="1496751" cy="893972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69095" y="387781"/>
            <a:ext cx="1718591" cy="1272705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7201201" y="-82066"/>
            <a:ext cx="5194300" cy="1892300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241000" y="1693767"/>
            <a:ext cx="1016000" cy="5272667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10920515" y="363364"/>
            <a:ext cx="457189" cy="425456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211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" name="Google Shape;1837;p1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8" name="Google Shape;1838;p18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839" name="Google Shape;1839;p18"/>
          <p:cNvSpPr txBox="1">
            <a:spLocks noGrp="1"/>
          </p:cNvSpPr>
          <p:nvPr>
            <p:ph type="title"/>
          </p:nvPr>
        </p:nvSpPr>
        <p:spPr>
          <a:xfrm>
            <a:off x="3187433" y="2175445"/>
            <a:ext cx="5983200" cy="13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8"/>
          <p:cNvSpPr txBox="1">
            <a:spLocks noGrp="1"/>
          </p:cNvSpPr>
          <p:nvPr>
            <p:ph type="subTitle" idx="1"/>
          </p:nvPr>
        </p:nvSpPr>
        <p:spPr>
          <a:xfrm>
            <a:off x="3199200" y="3780355"/>
            <a:ext cx="57936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8"/>
          <p:cNvSpPr/>
          <p:nvPr/>
        </p:nvSpPr>
        <p:spPr>
          <a:xfrm>
            <a:off x="2800633" y="-94866"/>
            <a:ext cx="7874000" cy="748367"/>
          </a:xfrm>
          <a:custGeom>
            <a:avLst/>
            <a:gdLst/>
            <a:ahLst/>
            <a:cxnLst/>
            <a:rect l="l" t="t" r="r" b="b"/>
            <a:pathLst>
              <a:path w="236220" h="22451" extrusionOk="0">
                <a:moveTo>
                  <a:pt x="0" y="3429"/>
                </a:moveTo>
                <a:cubicBezTo>
                  <a:pt x="8725" y="1684"/>
                  <a:pt x="18308" y="1531"/>
                  <a:pt x="26670" y="4572"/>
                </a:cubicBezTo>
                <a:cubicBezTo>
                  <a:pt x="38840" y="8997"/>
                  <a:pt x="48445" y="20926"/>
                  <a:pt x="61341" y="22098"/>
                </a:cubicBezTo>
                <a:cubicBezTo>
                  <a:pt x="82434" y="24016"/>
                  <a:pt x="103461" y="17511"/>
                  <a:pt x="124587" y="16002"/>
                </a:cubicBezTo>
                <a:cubicBezTo>
                  <a:pt x="148604" y="14286"/>
                  <a:pt x="172564" y="23219"/>
                  <a:pt x="196596" y="21717"/>
                </a:cubicBezTo>
                <a:cubicBezTo>
                  <a:pt x="200281" y="21487"/>
                  <a:pt x="203200" y="18415"/>
                  <a:pt x="206502" y="16764"/>
                </a:cubicBezTo>
                <a:cubicBezTo>
                  <a:pt x="212700" y="13665"/>
                  <a:pt x="219155" y="11058"/>
                  <a:pt x="225171" y="7620"/>
                </a:cubicBezTo>
                <a:cubicBezTo>
                  <a:pt x="229055" y="5400"/>
                  <a:pt x="231976" y="1415"/>
                  <a:pt x="2362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42" name="Google Shape;1842;p18"/>
          <p:cNvGrpSpPr/>
          <p:nvPr/>
        </p:nvGrpSpPr>
        <p:grpSpPr>
          <a:xfrm rot="-2864756">
            <a:off x="8088415" y="401464"/>
            <a:ext cx="457189" cy="425456"/>
            <a:chOff x="-1003774" y="3010923"/>
            <a:chExt cx="671424" cy="624822"/>
          </a:xfrm>
        </p:grpSpPr>
        <p:sp>
          <p:nvSpPr>
            <p:cNvPr id="1843" name="Google Shape;1843;p1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880" name="Google Shape;1880;p18"/>
          <p:cNvGrpSpPr/>
          <p:nvPr/>
        </p:nvGrpSpPr>
        <p:grpSpPr>
          <a:xfrm>
            <a:off x="256621" y="2065443"/>
            <a:ext cx="1279473" cy="2056187"/>
            <a:chOff x="9840651" y="2066749"/>
            <a:chExt cx="701773" cy="1127790"/>
          </a:xfrm>
        </p:grpSpPr>
        <p:sp>
          <p:nvSpPr>
            <p:cNvPr id="1881" name="Google Shape;1881;p1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912" name="Google Shape;1912;p18"/>
          <p:cNvGrpSpPr/>
          <p:nvPr/>
        </p:nvGrpSpPr>
        <p:grpSpPr>
          <a:xfrm>
            <a:off x="256633" y="438763"/>
            <a:ext cx="1006124" cy="1337643"/>
            <a:chOff x="7062788" y="3483325"/>
            <a:chExt cx="558875" cy="743025"/>
          </a:xfrm>
        </p:grpSpPr>
        <p:sp>
          <p:nvSpPr>
            <p:cNvPr id="1913" name="Google Shape;1913;p1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>
            <a:off x="10325729" y="5606343"/>
            <a:ext cx="1496751" cy="893972"/>
            <a:chOff x="7734396" y="189920"/>
            <a:chExt cx="1122563" cy="670479"/>
          </a:xfrm>
        </p:grpSpPr>
        <p:sp>
          <p:nvSpPr>
            <p:cNvPr id="1935" name="Google Shape;1935;p1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956" name="Google Shape;1956;p18"/>
          <p:cNvGrpSpPr/>
          <p:nvPr/>
        </p:nvGrpSpPr>
        <p:grpSpPr>
          <a:xfrm rot="507545">
            <a:off x="10624028" y="2922385"/>
            <a:ext cx="1234013" cy="2395724"/>
            <a:chOff x="204076" y="125827"/>
            <a:chExt cx="925530" cy="1796832"/>
          </a:xfrm>
        </p:grpSpPr>
        <p:sp>
          <p:nvSpPr>
            <p:cNvPr id="1957" name="Google Shape;1957;p18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8" name="Google Shape;1958;p18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9" name="Google Shape;1959;p18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0" name="Google Shape;1960;p18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1" name="Google Shape;1961;p18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2" name="Google Shape;1962;p18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3" name="Google Shape;1963;p18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4" name="Google Shape;1964;p18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5" name="Google Shape;1965;p18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835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19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969" name="Google Shape;1969;p19"/>
          <p:cNvSpPr txBox="1">
            <a:spLocks noGrp="1"/>
          </p:cNvSpPr>
          <p:nvPr>
            <p:ph type="title"/>
          </p:nvPr>
        </p:nvSpPr>
        <p:spPr>
          <a:xfrm>
            <a:off x="951000" y="701408"/>
            <a:ext cx="10290000" cy="6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70" name="Google Shape;1970;p19"/>
          <p:cNvSpPr txBox="1">
            <a:spLocks noGrp="1"/>
          </p:cNvSpPr>
          <p:nvPr>
            <p:ph type="subTitle" idx="1"/>
          </p:nvPr>
        </p:nvSpPr>
        <p:spPr>
          <a:xfrm>
            <a:off x="2181600" y="5461233"/>
            <a:ext cx="78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9"/>
          <p:cNvSpPr/>
          <p:nvPr/>
        </p:nvSpPr>
        <p:spPr>
          <a:xfrm>
            <a:off x="-355299" y="368692"/>
            <a:ext cx="8166100" cy="958933"/>
          </a:xfrm>
          <a:custGeom>
            <a:avLst/>
            <a:gdLst/>
            <a:ahLst/>
            <a:cxnLst/>
            <a:rect l="l" t="t" r="r" b="b"/>
            <a:pathLst>
              <a:path w="244983" h="28768" extrusionOk="0">
                <a:moveTo>
                  <a:pt x="244983" y="28768"/>
                </a:moveTo>
                <a:cubicBezTo>
                  <a:pt x="238412" y="19568"/>
                  <a:pt x="229220" y="10788"/>
                  <a:pt x="218313" y="7813"/>
                </a:cubicBezTo>
                <a:cubicBezTo>
                  <a:pt x="200260" y="2890"/>
                  <a:pt x="180925" y="9761"/>
                  <a:pt x="162306" y="11623"/>
                </a:cubicBezTo>
                <a:cubicBezTo>
                  <a:pt x="153528" y="12501"/>
                  <a:pt x="144308" y="11590"/>
                  <a:pt x="136017" y="8575"/>
                </a:cubicBezTo>
                <a:cubicBezTo>
                  <a:pt x="129521" y="6213"/>
                  <a:pt x="123483" y="1796"/>
                  <a:pt x="116586" y="1336"/>
                </a:cubicBezTo>
                <a:cubicBezTo>
                  <a:pt x="107195" y="710"/>
                  <a:pt x="97676" y="1313"/>
                  <a:pt x="88392" y="2860"/>
                </a:cubicBezTo>
                <a:cubicBezTo>
                  <a:pt x="82564" y="3831"/>
                  <a:pt x="78183" y="9321"/>
                  <a:pt x="72390" y="10480"/>
                </a:cubicBezTo>
                <a:cubicBezTo>
                  <a:pt x="59219" y="13114"/>
                  <a:pt x="46318" y="3970"/>
                  <a:pt x="33147" y="1336"/>
                </a:cubicBezTo>
                <a:cubicBezTo>
                  <a:pt x="22153" y="-863"/>
                  <a:pt x="7928" y="-877"/>
                  <a:pt x="0" y="705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72" name="Google Shape;1972;p19"/>
          <p:cNvGrpSpPr/>
          <p:nvPr/>
        </p:nvGrpSpPr>
        <p:grpSpPr>
          <a:xfrm rot="-1952505">
            <a:off x="422638" y="204341"/>
            <a:ext cx="457175" cy="425443"/>
            <a:chOff x="-1003774" y="3010923"/>
            <a:chExt cx="671424" cy="624822"/>
          </a:xfrm>
        </p:grpSpPr>
        <p:sp>
          <p:nvSpPr>
            <p:cNvPr id="1973" name="Google Shape;1973;p1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0172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" name="Google Shape;2011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2" name="Google Shape;2012;p20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013" name="Google Shape;2013;p20"/>
          <p:cNvSpPr txBox="1">
            <a:spLocks noGrp="1"/>
          </p:cNvSpPr>
          <p:nvPr>
            <p:ph type="title"/>
          </p:nvPr>
        </p:nvSpPr>
        <p:spPr>
          <a:xfrm>
            <a:off x="950967" y="642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20"/>
          <p:cNvSpPr txBox="1">
            <a:spLocks noGrp="1"/>
          </p:cNvSpPr>
          <p:nvPr>
            <p:ph type="subTitle" idx="1"/>
          </p:nvPr>
        </p:nvSpPr>
        <p:spPr>
          <a:xfrm>
            <a:off x="1155272" y="3194200"/>
            <a:ext cx="4876800" cy="1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015" name="Google Shape;2015;p20"/>
          <p:cNvGrpSpPr/>
          <p:nvPr/>
        </p:nvGrpSpPr>
        <p:grpSpPr>
          <a:xfrm>
            <a:off x="203629" y="475548"/>
            <a:ext cx="1718591" cy="1272705"/>
            <a:chOff x="1156200" y="3428725"/>
            <a:chExt cx="684625" cy="507000"/>
          </a:xfrm>
        </p:grpSpPr>
        <p:sp>
          <p:nvSpPr>
            <p:cNvPr id="2016" name="Google Shape;2016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047" name="Google Shape;2047;p20"/>
          <p:cNvGrpSpPr/>
          <p:nvPr/>
        </p:nvGrpSpPr>
        <p:grpSpPr>
          <a:xfrm flipH="1">
            <a:off x="10720787" y="4179703"/>
            <a:ext cx="1234040" cy="2395776"/>
            <a:chOff x="204076" y="125827"/>
            <a:chExt cx="925530" cy="1796832"/>
          </a:xfrm>
        </p:grpSpPr>
        <p:sp>
          <p:nvSpPr>
            <p:cNvPr id="2048" name="Google Shape;2048;p2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9" name="Google Shape;2049;p2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0" name="Google Shape;2050;p2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1" name="Google Shape;2051;p2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2" name="Google Shape;2052;p2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3" name="Google Shape;2053;p2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4" name="Google Shape;2054;p2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5" name="Google Shape;2055;p2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6" name="Google Shape;2056;p2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2057" name="Google Shape;2057;p20"/>
          <p:cNvSpPr/>
          <p:nvPr/>
        </p:nvSpPr>
        <p:spPr>
          <a:xfrm>
            <a:off x="13000" y="-259867"/>
            <a:ext cx="9220200" cy="897467"/>
          </a:xfrm>
          <a:custGeom>
            <a:avLst/>
            <a:gdLst/>
            <a:ahLst/>
            <a:cxnLst/>
            <a:rect l="l" t="t" r="r" b="b"/>
            <a:pathLst>
              <a:path w="276606" h="26924" extrusionOk="0">
                <a:moveTo>
                  <a:pt x="0" y="8382"/>
                </a:moveTo>
                <a:cubicBezTo>
                  <a:pt x="11818" y="13109"/>
                  <a:pt x="25233" y="12449"/>
                  <a:pt x="37338" y="16383"/>
                </a:cubicBezTo>
                <a:cubicBezTo>
                  <a:pt x="55410" y="22256"/>
                  <a:pt x="74914" y="27452"/>
                  <a:pt x="93726" y="24765"/>
                </a:cubicBezTo>
                <a:cubicBezTo>
                  <a:pt x="109929" y="22450"/>
                  <a:pt x="126349" y="16359"/>
                  <a:pt x="142494" y="19050"/>
                </a:cubicBezTo>
                <a:cubicBezTo>
                  <a:pt x="153623" y="20905"/>
                  <a:pt x="164427" y="24662"/>
                  <a:pt x="175641" y="25908"/>
                </a:cubicBezTo>
                <a:cubicBezTo>
                  <a:pt x="198864" y="28488"/>
                  <a:pt x="223197" y="26058"/>
                  <a:pt x="245364" y="18669"/>
                </a:cubicBezTo>
                <a:cubicBezTo>
                  <a:pt x="252079" y="16431"/>
                  <a:pt x="260430" y="19166"/>
                  <a:pt x="266319" y="15240"/>
                </a:cubicBezTo>
                <a:cubicBezTo>
                  <a:pt x="271419" y="11840"/>
                  <a:pt x="273865" y="5482"/>
                  <a:pt x="27660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058" name="Google Shape;2058;p20"/>
          <p:cNvGrpSpPr/>
          <p:nvPr/>
        </p:nvGrpSpPr>
        <p:grpSpPr>
          <a:xfrm rot="-2864756">
            <a:off x="7186715" y="388764"/>
            <a:ext cx="457189" cy="425456"/>
            <a:chOff x="-1003774" y="3010923"/>
            <a:chExt cx="671424" cy="624822"/>
          </a:xfrm>
        </p:grpSpPr>
        <p:sp>
          <p:nvSpPr>
            <p:cNvPr id="2059" name="Google Shape;2059;p2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854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Google Shape;2097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8" name="Google Shape;2098;p21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099" name="Google Shape;2099;p21"/>
          <p:cNvSpPr txBox="1">
            <a:spLocks noGrp="1"/>
          </p:cNvSpPr>
          <p:nvPr>
            <p:ph type="title"/>
          </p:nvPr>
        </p:nvSpPr>
        <p:spPr>
          <a:xfrm>
            <a:off x="950976" y="646176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21"/>
          <p:cNvSpPr txBox="1">
            <a:spLocks noGrp="1"/>
          </p:cNvSpPr>
          <p:nvPr>
            <p:ph type="subTitle" idx="1"/>
          </p:nvPr>
        </p:nvSpPr>
        <p:spPr>
          <a:xfrm>
            <a:off x="6170000" y="3194304"/>
            <a:ext cx="48768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101" name="Google Shape;2101;p21"/>
          <p:cNvGrpSpPr/>
          <p:nvPr/>
        </p:nvGrpSpPr>
        <p:grpSpPr>
          <a:xfrm>
            <a:off x="311221" y="287443"/>
            <a:ext cx="1279473" cy="2056187"/>
            <a:chOff x="9840651" y="2066749"/>
            <a:chExt cx="701773" cy="1127790"/>
          </a:xfrm>
        </p:grpSpPr>
        <p:sp>
          <p:nvSpPr>
            <p:cNvPr id="2102" name="Google Shape;2102;p2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0" name="Google Shape;2110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133" name="Google Shape;2133;p21"/>
          <p:cNvGrpSpPr/>
          <p:nvPr/>
        </p:nvGrpSpPr>
        <p:grpSpPr>
          <a:xfrm>
            <a:off x="93962" y="2748827"/>
            <a:ext cx="1496751" cy="893972"/>
            <a:chOff x="7734396" y="189920"/>
            <a:chExt cx="1122563" cy="670479"/>
          </a:xfrm>
        </p:grpSpPr>
        <p:sp>
          <p:nvSpPr>
            <p:cNvPr id="2134" name="Google Shape;2134;p2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2155" name="Google Shape;2155;p21"/>
          <p:cNvSpPr/>
          <p:nvPr/>
        </p:nvSpPr>
        <p:spPr>
          <a:xfrm>
            <a:off x="5505539" y="-107466"/>
            <a:ext cx="6813767" cy="2247900"/>
          </a:xfrm>
          <a:custGeom>
            <a:avLst/>
            <a:gdLst/>
            <a:ahLst/>
            <a:cxnLst/>
            <a:rect l="l" t="t" r="r" b="b"/>
            <a:pathLst>
              <a:path w="204413" h="67437" extrusionOk="0">
                <a:moveTo>
                  <a:pt x="204413" y="67437"/>
                </a:moveTo>
                <a:cubicBezTo>
                  <a:pt x="202605" y="53878"/>
                  <a:pt x="206651" y="35020"/>
                  <a:pt x="195269" y="27432"/>
                </a:cubicBezTo>
                <a:cubicBezTo>
                  <a:pt x="180472" y="17567"/>
                  <a:pt x="159625" y="28059"/>
                  <a:pt x="141929" y="26289"/>
                </a:cubicBezTo>
                <a:cubicBezTo>
                  <a:pt x="124221" y="24518"/>
                  <a:pt x="108493" y="8151"/>
                  <a:pt x="90875" y="10668"/>
                </a:cubicBezTo>
                <a:cubicBezTo>
                  <a:pt x="73570" y="13140"/>
                  <a:pt x="57985" y="27184"/>
                  <a:pt x="40583" y="25527"/>
                </a:cubicBezTo>
                <a:cubicBezTo>
                  <a:pt x="27188" y="24251"/>
                  <a:pt x="12484" y="21193"/>
                  <a:pt x="2483" y="12192"/>
                </a:cubicBezTo>
                <a:cubicBezTo>
                  <a:pt x="-590" y="9426"/>
                  <a:pt x="197" y="4135"/>
                  <a:pt x="19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156" name="Google Shape;2156;p21"/>
          <p:cNvGrpSpPr/>
          <p:nvPr/>
        </p:nvGrpSpPr>
        <p:grpSpPr>
          <a:xfrm rot="-2864756">
            <a:off x="10285515" y="506597"/>
            <a:ext cx="457189" cy="425456"/>
            <a:chOff x="-1003774" y="3010923"/>
            <a:chExt cx="671424" cy="624822"/>
          </a:xfrm>
        </p:grpSpPr>
        <p:sp>
          <p:nvSpPr>
            <p:cNvPr id="2157" name="Google Shape;2157;p2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194" name="Google Shape;2194;p21"/>
          <p:cNvGrpSpPr/>
          <p:nvPr/>
        </p:nvGrpSpPr>
        <p:grpSpPr>
          <a:xfrm>
            <a:off x="10324085" y="5448729"/>
            <a:ext cx="1833913" cy="1811528"/>
            <a:chOff x="5180763" y="3483322"/>
            <a:chExt cx="1375435" cy="1358646"/>
          </a:xfrm>
        </p:grpSpPr>
        <p:sp>
          <p:nvSpPr>
            <p:cNvPr id="2195" name="Google Shape;2195;p21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6" name="Google Shape;2196;p21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7" name="Google Shape;2197;p21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8" name="Google Shape;2198;p21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9" name="Google Shape;2199;p21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0" name="Google Shape;2200;p21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1" name="Google Shape;2201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2" name="Google Shape;2202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3" name="Google Shape;2203;p21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4" name="Google Shape;2204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5" name="Google Shape;2205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6" name="Google Shape;2206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7" name="Google Shape;2207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8" name="Google Shape;2208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9" name="Google Shape;2209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0" name="Google Shape;2210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1" name="Google Shape;2211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2" name="Google Shape;2212;p21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3" name="Google Shape;2213;p21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4" name="Google Shape;2214;p21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5" name="Google Shape;2215;p21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6" name="Google Shape;2216;p21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7" name="Google Shape;2217;p21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8" name="Google Shape;2218;p21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9" name="Google Shape;2219;p21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0" name="Google Shape;2220;p21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1" name="Google Shape;2221;p21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2" name="Google Shape;2222;p21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3" name="Google Shape;2223;p21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4" name="Google Shape;2224;p21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5" name="Google Shape;2225;p21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6" name="Google Shape;2226;p21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7" name="Google Shape;2227;p21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8" name="Google Shape;2228;p21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9" name="Google Shape;2229;p21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0" name="Google Shape;2230;p21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1" name="Google Shape;2231;p21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2" name="Google Shape;2232;p21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3" name="Google Shape;2233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4" name="Google Shape;2234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5" name="Google Shape;2235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6" name="Google Shape;2236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7" name="Google Shape;2237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8" name="Google Shape;2238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9" name="Google Shape;2239;p21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0" name="Google Shape;2240;p21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1" name="Google Shape;2241;p21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2" name="Google Shape;2242;p21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3" name="Google Shape;2243;p21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4" name="Google Shape;2244;p21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5" name="Google Shape;2245;p21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6" name="Google Shape;2246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7" name="Google Shape;2247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8" name="Google Shape;2248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9" name="Google Shape;2249;p21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50" name="Google Shape;2250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51" name="Google Shape;2251;p21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30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 and three columns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954299" y="3901440"/>
            <a:ext cx="2987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953499" y="4420488"/>
            <a:ext cx="298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4602400" y="3901440"/>
            <a:ext cx="2987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4601600" y="4420488"/>
            <a:ext cx="298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8247393" y="3901440"/>
            <a:ext cx="2987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8246593" y="4420488"/>
            <a:ext cx="298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51101" y="-56666"/>
            <a:ext cx="6946900" cy="504433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11893472" y="2661134"/>
            <a:ext cx="375033" cy="4254500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1319148" y="194364"/>
            <a:ext cx="457189" cy="425456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92728" y="5685594"/>
            <a:ext cx="1496751" cy="893972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10837900" y="372000"/>
            <a:ext cx="1054315" cy="115884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109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3223569" y="2363439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3223569" y="2851432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7705403" y="2363439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7705397" y="2851432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3223569" y="4395441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3223569" y="4883435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7713369" y="4395441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7713364" y="4883435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7010701" y="191344"/>
            <a:ext cx="5219700" cy="5648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7372" y="1492733"/>
            <a:ext cx="500933" cy="2258067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10489085" y="5226796"/>
            <a:ext cx="1833913" cy="1811528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78320" y="141103"/>
            <a:ext cx="1234040" cy="2395776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11314582" y="99497"/>
            <a:ext cx="457189" cy="425456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2513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" name="Google Shape;2621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2" name="Google Shape;2622;p26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623" name="Google Shape;2623;p26"/>
          <p:cNvSpPr txBox="1">
            <a:spLocks noGrp="1"/>
          </p:cNvSpPr>
          <p:nvPr>
            <p:ph type="title"/>
          </p:nvPr>
        </p:nvSpPr>
        <p:spPr>
          <a:xfrm>
            <a:off x="2876291" y="1896868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24" name="Google Shape;2624;p26"/>
          <p:cNvSpPr txBox="1">
            <a:spLocks noGrp="1"/>
          </p:cNvSpPr>
          <p:nvPr>
            <p:ph type="subTitle" idx="1"/>
          </p:nvPr>
        </p:nvSpPr>
        <p:spPr>
          <a:xfrm>
            <a:off x="2876291" y="2422743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5" name="Google Shape;2625;p26"/>
          <p:cNvSpPr txBox="1">
            <a:spLocks noGrp="1"/>
          </p:cNvSpPr>
          <p:nvPr>
            <p:ph type="title" idx="2"/>
          </p:nvPr>
        </p:nvSpPr>
        <p:spPr>
          <a:xfrm>
            <a:off x="7953369" y="1896868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26" name="Google Shape;2626;p26"/>
          <p:cNvSpPr txBox="1">
            <a:spLocks noGrp="1"/>
          </p:cNvSpPr>
          <p:nvPr>
            <p:ph type="subTitle" idx="3"/>
          </p:nvPr>
        </p:nvSpPr>
        <p:spPr>
          <a:xfrm>
            <a:off x="7953369" y="2422743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7" name="Google Shape;2627;p26"/>
          <p:cNvSpPr txBox="1">
            <a:spLocks noGrp="1"/>
          </p:cNvSpPr>
          <p:nvPr>
            <p:ph type="title" idx="4"/>
          </p:nvPr>
        </p:nvSpPr>
        <p:spPr>
          <a:xfrm>
            <a:off x="2876291" y="3468233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28" name="Google Shape;2628;p26"/>
          <p:cNvSpPr txBox="1">
            <a:spLocks noGrp="1"/>
          </p:cNvSpPr>
          <p:nvPr>
            <p:ph type="subTitle" idx="5"/>
          </p:nvPr>
        </p:nvSpPr>
        <p:spPr>
          <a:xfrm>
            <a:off x="2876291" y="3996581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9" name="Google Shape;2629;p26"/>
          <p:cNvSpPr txBox="1">
            <a:spLocks noGrp="1"/>
          </p:cNvSpPr>
          <p:nvPr>
            <p:ph type="title" idx="6"/>
          </p:nvPr>
        </p:nvSpPr>
        <p:spPr>
          <a:xfrm>
            <a:off x="2876291" y="5034047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30" name="Google Shape;2630;p26"/>
          <p:cNvSpPr txBox="1">
            <a:spLocks noGrp="1"/>
          </p:cNvSpPr>
          <p:nvPr>
            <p:ph type="subTitle" idx="7"/>
          </p:nvPr>
        </p:nvSpPr>
        <p:spPr>
          <a:xfrm>
            <a:off x="2876291" y="5562395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1" name="Google Shape;2631;p26"/>
          <p:cNvSpPr txBox="1">
            <a:spLocks noGrp="1"/>
          </p:cNvSpPr>
          <p:nvPr>
            <p:ph type="title" idx="8"/>
          </p:nvPr>
        </p:nvSpPr>
        <p:spPr>
          <a:xfrm>
            <a:off x="7953369" y="3468233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32" name="Google Shape;2632;p26"/>
          <p:cNvSpPr txBox="1">
            <a:spLocks noGrp="1"/>
          </p:cNvSpPr>
          <p:nvPr>
            <p:ph type="subTitle" idx="9"/>
          </p:nvPr>
        </p:nvSpPr>
        <p:spPr>
          <a:xfrm>
            <a:off x="7953369" y="3996581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3" name="Google Shape;2633;p26"/>
          <p:cNvSpPr txBox="1">
            <a:spLocks noGrp="1"/>
          </p:cNvSpPr>
          <p:nvPr>
            <p:ph type="title" idx="13"/>
          </p:nvPr>
        </p:nvSpPr>
        <p:spPr>
          <a:xfrm>
            <a:off x="7953369" y="5034047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34" name="Google Shape;2634;p26"/>
          <p:cNvSpPr txBox="1">
            <a:spLocks noGrp="1"/>
          </p:cNvSpPr>
          <p:nvPr>
            <p:ph type="subTitle" idx="14"/>
          </p:nvPr>
        </p:nvSpPr>
        <p:spPr>
          <a:xfrm>
            <a:off x="7953369" y="5562395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5" name="Google Shape;2635;p26"/>
          <p:cNvSpPr txBox="1">
            <a:spLocks noGrp="1"/>
          </p:cNvSpPr>
          <p:nvPr>
            <p:ph type="title" idx="15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636" name="Google Shape;2636;p26"/>
          <p:cNvSpPr/>
          <p:nvPr/>
        </p:nvSpPr>
        <p:spPr>
          <a:xfrm>
            <a:off x="-88599" y="19533"/>
            <a:ext cx="2501900" cy="1041400"/>
          </a:xfrm>
          <a:custGeom>
            <a:avLst/>
            <a:gdLst/>
            <a:ahLst/>
            <a:cxnLst/>
            <a:rect l="l" t="t" r="r" b="b"/>
            <a:pathLst>
              <a:path w="75057" h="31242" extrusionOk="0">
                <a:moveTo>
                  <a:pt x="75057" y="0"/>
                </a:moveTo>
                <a:cubicBezTo>
                  <a:pt x="66948" y="1622"/>
                  <a:pt x="58782" y="2950"/>
                  <a:pt x="50673" y="4572"/>
                </a:cubicBezTo>
                <a:cubicBezTo>
                  <a:pt x="42142" y="6278"/>
                  <a:pt x="36953" y="15623"/>
                  <a:pt x="28956" y="19050"/>
                </a:cubicBezTo>
                <a:cubicBezTo>
                  <a:pt x="22962" y="21619"/>
                  <a:pt x="14742" y="17423"/>
                  <a:pt x="9525" y="21336"/>
                </a:cubicBezTo>
                <a:cubicBezTo>
                  <a:pt x="5860" y="24084"/>
                  <a:pt x="4097" y="29193"/>
                  <a:pt x="0" y="3124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37" name="Google Shape;2637;p26"/>
          <p:cNvSpPr/>
          <p:nvPr/>
        </p:nvSpPr>
        <p:spPr>
          <a:xfrm>
            <a:off x="6744001" y="-145566"/>
            <a:ext cx="3644900" cy="702633"/>
          </a:xfrm>
          <a:custGeom>
            <a:avLst/>
            <a:gdLst/>
            <a:ahLst/>
            <a:cxnLst/>
            <a:rect l="l" t="t" r="r" b="b"/>
            <a:pathLst>
              <a:path w="109347" h="21079" extrusionOk="0">
                <a:moveTo>
                  <a:pt x="0" y="4191"/>
                </a:moveTo>
                <a:cubicBezTo>
                  <a:pt x="11068" y="6745"/>
                  <a:pt x="22657" y="6993"/>
                  <a:pt x="33528" y="10287"/>
                </a:cubicBezTo>
                <a:cubicBezTo>
                  <a:pt x="52712" y="16100"/>
                  <a:pt x="73596" y="24596"/>
                  <a:pt x="92964" y="19431"/>
                </a:cubicBezTo>
                <a:cubicBezTo>
                  <a:pt x="101150" y="17248"/>
                  <a:pt x="105558" y="7578"/>
                  <a:pt x="10934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638" name="Google Shape;2638;p26"/>
          <p:cNvGrpSpPr/>
          <p:nvPr/>
        </p:nvGrpSpPr>
        <p:grpSpPr>
          <a:xfrm rot="-2864756">
            <a:off x="798615" y="376064"/>
            <a:ext cx="457189" cy="425456"/>
            <a:chOff x="-1003774" y="3010923"/>
            <a:chExt cx="671424" cy="624822"/>
          </a:xfrm>
        </p:grpSpPr>
        <p:sp>
          <p:nvSpPr>
            <p:cNvPr id="2639" name="Google Shape;2639;p2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7" name="Google Shape;2657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8" name="Google Shape;2658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6" name="Google Shape;2666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7" name="Google Shape;2667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2" name="Google Shape;2672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3" name="Google Shape;2673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4" name="Google Shape;2674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5" name="Google Shape;2675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676" name="Google Shape;2676;p26"/>
          <p:cNvGrpSpPr/>
          <p:nvPr/>
        </p:nvGrpSpPr>
        <p:grpSpPr>
          <a:xfrm>
            <a:off x="10607133" y="355325"/>
            <a:ext cx="1431471" cy="1337616"/>
            <a:chOff x="10715325" y="1566575"/>
            <a:chExt cx="934950" cy="873650"/>
          </a:xfrm>
        </p:grpSpPr>
        <p:sp>
          <p:nvSpPr>
            <p:cNvPr id="2677" name="Google Shape;2677;p26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8" name="Google Shape;2678;p26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9" name="Google Shape;2679;p26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2" name="Google Shape;2682;p26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3" name="Google Shape;2683;p26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4" name="Google Shape;2684;p26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5" name="Google Shape;2685;p26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6" name="Google Shape;2686;p26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7" name="Google Shape;2687;p26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689" name="Google Shape;2689;p26"/>
          <p:cNvGrpSpPr/>
          <p:nvPr/>
        </p:nvGrpSpPr>
        <p:grpSpPr>
          <a:xfrm>
            <a:off x="-15" y="5764067"/>
            <a:ext cx="1431505" cy="961051"/>
            <a:chOff x="7681600" y="381950"/>
            <a:chExt cx="1073629" cy="720788"/>
          </a:xfrm>
        </p:grpSpPr>
        <p:sp>
          <p:nvSpPr>
            <p:cNvPr id="2690" name="Google Shape;2690;p2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9432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0" name="Google Shape;2720;p2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1" name="Google Shape;2721;p27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722" name="Google Shape;2722;p27"/>
          <p:cNvSpPr txBox="1">
            <a:spLocks noGrp="1"/>
          </p:cNvSpPr>
          <p:nvPr>
            <p:ph type="title" hasCustomPrompt="1"/>
          </p:nvPr>
        </p:nvSpPr>
        <p:spPr>
          <a:xfrm>
            <a:off x="3289600" y="1606801"/>
            <a:ext cx="56128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23" name="Google Shape;2723;p27"/>
          <p:cNvSpPr txBox="1">
            <a:spLocks noGrp="1"/>
          </p:cNvSpPr>
          <p:nvPr>
            <p:ph type="subTitle" idx="1"/>
          </p:nvPr>
        </p:nvSpPr>
        <p:spPr>
          <a:xfrm>
            <a:off x="3289600" y="2491611"/>
            <a:ext cx="5612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4" name="Google Shape;2724;p27"/>
          <p:cNvSpPr txBox="1">
            <a:spLocks noGrp="1"/>
          </p:cNvSpPr>
          <p:nvPr>
            <p:ph type="title" idx="2" hasCustomPrompt="1"/>
          </p:nvPr>
        </p:nvSpPr>
        <p:spPr>
          <a:xfrm>
            <a:off x="3289600" y="3807267"/>
            <a:ext cx="56128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25" name="Google Shape;2725;p27"/>
          <p:cNvSpPr txBox="1">
            <a:spLocks noGrp="1"/>
          </p:cNvSpPr>
          <p:nvPr>
            <p:ph type="subTitle" idx="3"/>
          </p:nvPr>
        </p:nvSpPr>
        <p:spPr>
          <a:xfrm>
            <a:off x="3289600" y="4702599"/>
            <a:ext cx="5612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6" name="Google Shape;2726;p27"/>
          <p:cNvSpPr/>
          <p:nvPr/>
        </p:nvSpPr>
        <p:spPr>
          <a:xfrm>
            <a:off x="5969300" y="-31266"/>
            <a:ext cx="6324600" cy="7023100"/>
          </a:xfrm>
          <a:custGeom>
            <a:avLst/>
            <a:gdLst/>
            <a:ahLst/>
            <a:cxnLst/>
            <a:rect l="l" t="t" r="r" b="b"/>
            <a:pathLst>
              <a:path w="189738" h="210693" extrusionOk="0">
                <a:moveTo>
                  <a:pt x="189738" y="210693"/>
                </a:moveTo>
                <a:cubicBezTo>
                  <a:pt x="182703" y="199956"/>
                  <a:pt x="173197" y="189202"/>
                  <a:pt x="172212" y="176403"/>
                </a:cubicBezTo>
                <a:cubicBezTo>
                  <a:pt x="171215" y="163437"/>
                  <a:pt x="179753" y="149878"/>
                  <a:pt x="175641" y="137541"/>
                </a:cubicBezTo>
                <a:cubicBezTo>
                  <a:pt x="170928" y="123403"/>
                  <a:pt x="154912" y="107808"/>
                  <a:pt x="162306" y="94869"/>
                </a:cubicBezTo>
                <a:cubicBezTo>
                  <a:pt x="163916" y="92051"/>
                  <a:pt x="167506" y="89280"/>
                  <a:pt x="170688" y="89916"/>
                </a:cubicBezTo>
                <a:cubicBezTo>
                  <a:pt x="175178" y="90814"/>
                  <a:pt x="177852" y="96790"/>
                  <a:pt x="178308" y="101346"/>
                </a:cubicBezTo>
                <a:cubicBezTo>
                  <a:pt x="179147" y="109737"/>
                  <a:pt x="169930" y="126440"/>
                  <a:pt x="163068" y="121539"/>
                </a:cubicBezTo>
                <a:cubicBezTo>
                  <a:pt x="152008" y="113639"/>
                  <a:pt x="160096" y="93840"/>
                  <a:pt x="163830" y="80772"/>
                </a:cubicBezTo>
                <a:cubicBezTo>
                  <a:pt x="168094" y="65850"/>
                  <a:pt x="168104" y="48171"/>
                  <a:pt x="161163" y="34290"/>
                </a:cubicBezTo>
                <a:cubicBezTo>
                  <a:pt x="149984" y="11932"/>
                  <a:pt x="111381" y="25169"/>
                  <a:pt x="86487" y="27432"/>
                </a:cubicBezTo>
                <a:cubicBezTo>
                  <a:pt x="56367" y="30170"/>
                  <a:pt x="27051" y="13526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27" name="Google Shape;2727;p27"/>
          <p:cNvSpPr/>
          <p:nvPr/>
        </p:nvSpPr>
        <p:spPr>
          <a:xfrm>
            <a:off x="1164465" y="4680434"/>
            <a:ext cx="5719233" cy="2349500"/>
          </a:xfrm>
          <a:custGeom>
            <a:avLst/>
            <a:gdLst/>
            <a:ahLst/>
            <a:cxnLst/>
            <a:rect l="l" t="t" r="r" b="b"/>
            <a:pathLst>
              <a:path w="171577" h="70485" extrusionOk="0">
                <a:moveTo>
                  <a:pt x="171577" y="70485"/>
                </a:moveTo>
                <a:cubicBezTo>
                  <a:pt x="166436" y="60203"/>
                  <a:pt x="158981" y="47146"/>
                  <a:pt x="147574" y="45720"/>
                </a:cubicBezTo>
                <a:cubicBezTo>
                  <a:pt x="134028" y="44027"/>
                  <a:pt x="121115" y="52790"/>
                  <a:pt x="107569" y="54483"/>
                </a:cubicBezTo>
                <a:cubicBezTo>
                  <a:pt x="98743" y="55586"/>
                  <a:pt x="89236" y="53889"/>
                  <a:pt x="81280" y="49911"/>
                </a:cubicBezTo>
                <a:cubicBezTo>
                  <a:pt x="76044" y="47293"/>
                  <a:pt x="71087" y="43398"/>
                  <a:pt x="65278" y="42672"/>
                </a:cubicBezTo>
                <a:cubicBezTo>
                  <a:pt x="57817" y="41739"/>
                  <a:pt x="50901" y="47137"/>
                  <a:pt x="43561" y="48768"/>
                </a:cubicBezTo>
                <a:cubicBezTo>
                  <a:pt x="37109" y="50202"/>
                  <a:pt x="30325" y="50188"/>
                  <a:pt x="23749" y="49530"/>
                </a:cubicBezTo>
                <a:cubicBezTo>
                  <a:pt x="12669" y="48422"/>
                  <a:pt x="1235" y="36988"/>
                  <a:pt x="127" y="25908"/>
                </a:cubicBezTo>
                <a:cubicBezTo>
                  <a:pt x="-890" y="15741"/>
                  <a:pt x="7371" y="4570"/>
                  <a:pt x="1651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28" name="Google Shape;2728;p27"/>
          <p:cNvGrpSpPr/>
          <p:nvPr/>
        </p:nvGrpSpPr>
        <p:grpSpPr>
          <a:xfrm>
            <a:off x="550095" y="842330"/>
            <a:ext cx="1718591" cy="1272705"/>
            <a:chOff x="1156200" y="3428725"/>
            <a:chExt cx="684625" cy="507000"/>
          </a:xfrm>
        </p:grpSpPr>
        <p:sp>
          <p:nvSpPr>
            <p:cNvPr id="2729" name="Google Shape;2729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30" name="Google Shape;2730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31" name="Google Shape;2731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32" name="Google Shape;2732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33" name="Google Shape;2733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34" name="Google Shape;2734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35" name="Google Shape;2735;p2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36" name="Google Shape;2736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37" name="Google Shape;2737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38" name="Google Shape;2738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39" name="Google Shape;2739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40" name="Google Shape;2740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41" name="Google Shape;2741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42" name="Google Shape;2742;p2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43" name="Google Shape;2743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44" name="Google Shape;2744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45" name="Google Shape;2745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46" name="Google Shape;2746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47" name="Google Shape;2747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48" name="Google Shape;2748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49" name="Google Shape;2749;p2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50" name="Google Shape;2750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51" name="Google Shape;2751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52" name="Google Shape;2752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53" name="Google Shape;2753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54" name="Google Shape;2754;p2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55" name="Google Shape;2755;p2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56" name="Google Shape;2756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57" name="Google Shape;2757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58" name="Google Shape;2758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59" name="Google Shape;2759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760" name="Google Shape;2760;p27"/>
          <p:cNvGrpSpPr/>
          <p:nvPr/>
        </p:nvGrpSpPr>
        <p:grpSpPr>
          <a:xfrm>
            <a:off x="550085" y="2373167"/>
            <a:ext cx="1431505" cy="961051"/>
            <a:chOff x="7681600" y="381950"/>
            <a:chExt cx="1073629" cy="720788"/>
          </a:xfrm>
        </p:grpSpPr>
        <p:sp>
          <p:nvSpPr>
            <p:cNvPr id="2761" name="Google Shape;2761;p27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62" name="Google Shape;2762;p27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63" name="Google Shape;2763;p27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64" name="Google Shape;2764;p27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65" name="Google Shape;2765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66" name="Google Shape;2766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67" name="Google Shape;2767;p27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68" name="Google Shape;2768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69" name="Google Shape;2769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70" name="Google Shape;2770;p27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71" name="Google Shape;2771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72" name="Google Shape;2772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73" name="Google Shape;2773;p27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81" name="Google Shape;2781;p27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82" name="Google Shape;2782;p27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790" name="Google Shape;2790;p27"/>
          <p:cNvGrpSpPr/>
          <p:nvPr/>
        </p:nvGrpSpPr>
        <p:grpSpPr>
          <a:xfrm>
            <a:off x="9958284" y="5251217"/>
            <a:ext cx="1282737" cy="540289"/>
            <a:chOff x="774450" y="2691700"/>
            <a:chExt cx="543625" cy="228975"/>
          </a:xfrm>
        </p:grpSpPr>
        <p:sp>
          <p:nvSpPr>
            <p:cNvPr id="2791" name="Google Shape;2791;p27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92" name="Google Shape;2792;p27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93" name="Google Shape;2793;p27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94" name="Google Shape;2794;p27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99" name="Google Shape;2799;p27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00" name="Google Shape;2800;p27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802" name="Google Shape;2802;p27"/>
          <p:cNvGrpSpPr/>
          <p:nvPr/>
        </p:nvGrpSpPr>
        <p:grpSpPr>
          <a:xfrm flipH="1">
            <a:off x="10111320" y="2563669"/>
            <a:ext cx="1234040" cy="2395776"/>
            <a:chOff x="204076" y="125827"/>
            <a:chExt cx="925530" cy="1796832"/>
          </a:xfrm>
        </p:grpSpPr>
        <p:sp>
          <p:nvSpPr>
            <p:cNvPr id="2803" name="Google Shape;2803;p27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04" name="Google Shape;2804;p27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05" name="Google Shape;2805;p27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06" name="Google Shape;2806;p27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07" name="Google Shape;2807;p27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08" name="Google Shape;2808;p27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09" name="Google Shape;2809;p27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10" name="Google Shape;2810;p27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11" name="Google Shape;2811;p27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7602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 1">
  <p:cSld name="Numbers and text 1"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3" name="Google Shape;2813;p2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4" name="Google Shape;2814;p28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815" name="Google Shape;2815;p28"/>
          <p:cNvSpPr txBox="1">
            <a:spLocks noGrp="1"/>
          </p:cNvSpPr>
          <p:nvPr>
            <p:ph type="title"/>
          </p:nvPr>
        </p:nvSpPr>
        <p:spPr>
          <a:xfrm>
            <a:off x="947259" y="3916379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16" name="Google Shape;2816;p28"/>
          <p:cNvSpPr txBox="1">
            <a:spLocks noGrp="1"/>
          </p:cNvSpPr>
          <p:nvPr>
            <p:ph type="subTitle" idx="1"/>
          </p:nvPr>
        </p:nvSpPr>
        <p:spPr>
          <a:xfrm>
            <a:off x="947259" y="4503936"/>
            <a:ext cx="3074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7" name="Google Shape;2817;p28"/>
          <p:cNvSpPr txBox="1">
            <a:spLocks noGrp="1"/>
          </p:cNvSpPr>
          <p:nvPr>
            <p:ph type="title" idx="2"/>
          </p:nvPr>
        </p:nvSpPr>
        <p:spPr>
          <a:xfrm>
            <a:off x="4560296" y="3916379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18" name="Google Shape;2818;p28"/>
          <p:cNvSpPr txBox="1">
            <a:spLocks noGrp="1"/>
          </p:cNvSpPr>
          <p:nvPr>
            <p:ph type="subTitle" idx="3"/>
          </p:nvPr>
        </p:nvSpPr>
        <p:spPr>
          <a:xfrm>
            <a:off x="4560296" y="4503936"/>
            <a:ext cx="3074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9" name="Google Shape;2819;p28"/>
          <p:cNvSpPr txBox="1">
            <a:spLocks noGrp="1"/>
          </p:cNvSpPr>
          <p:nvPr>
            <p:ph type="title" idx="4"/>
          </p:nvPr>
        </p:nvSpPr>
        <p:spPr>
          <a:xfrm>
            <a:off x="8170741" y="3916379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20" name="Google Shape;2820;p28"/>
          <p:cNvSpPr txBox="1">
            <a:spLocks noGrp="1"/>
          </p:cNvSpPr>
          <p:nvPr>
            <p:ph type="subTitle" idx="5"/>
          </p:nvPr>
        </p:nvSpPr>
        <p:spPr>
          <a:xfrm>
            <a:off x="8170741" y="4503936"/>
            <a:ext cx="3074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21" name="Google Shape;2821;p28"/>
          <p:cNvSpPr txBox="1">
            <a:spLocks noGrp="1"/>
          </p:cNvSpPr>
          <p:nvPr>
            <p:ph type="title" idx="6" hasCustomPrompt="1"/>
          </p:nvPr>
        </p:nvSpPr>
        <p:spPr>
          <a:xfrm>
            <a:off x="1869059" y="2707008"/>
            <a:ext cx="1230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22" name="Google Shape;2822;p28"/>
          <p:cNvSpPr txBox="1">
            <a:spLocks noGrp="1"/>
          </p:cNvSpPr>
          <p:nvPr>
            <p:ph type="title" idx="7" hasCustomPrompt="1"/>
          </p:nvPr>
        </p:nvSpPr>
        <p:spPr>
          <a:xfrm>
            <a:off x="5482096" y="2707008"/>
            <a:ext cx="1230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23" name="Google Shape;2823;p28"/>
          <p:cNvSpPr txBox="1">
            <a:spLocks noGrp="1"/>
          </p:cNvSpPr>
          <p:nvPr>
            <p:ph type="title" idx="8" hasCustomPrompt="1"/>
          </p:nvPr>
        </p:nvSpPr>
        <p:spPr>
          <a:xfrm>
            <a:off x="9092541" y="2707008"/>
            <a:ext cx="1230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24" name="Google Shape;2824;p28"/>
          <p:cNvSpPr txBox="1">
            <a:spLocks noGrp="1"/>
          </p:cNvSpPr>
          <p:nvPr>
            <p:ph type="title" idx="9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p28"/>
          <p:cNvSpPr/>
          <p:nvPr/>
        </p:nvSpPr>
        <p:spPr>
          <a:xfrm>
            <a:off x="4681047" y="-272566"/>
            <a:ext cx="7676367" cy="1079500"/>
          </a:xfrm>
          <a:custGeom>
            <a:avLst/>
            <a:gdLst/>
            <a:ahLst/>
            <a:cxnLst/>
            <a:rect l="l" t="t" r="r" b="b"/>
            <a:pathLst>
              <a:path w="230291" h="32385" extrusionOk="0">
                <a:moveTo>
                  <a:pt x="230291" y="32385"/>
                </a:moveTo>
                <a:cubicBezTo>
                  <a:pt x="226764" y="21804"/>
                  <a:pt x="212442" y="14611"/>
                  <a:pt x="201335" y="15621"/>
                </a:cubicBezTo>
                <a:cubicBezTo>
                  <a:pt x="190475" y="16608"/>
                  <a:pt x="180563" y="25088"/>
                  <a:pt x="169712" y="24003"/>
                </a:cubicBezTo>
                <a:cubicBezTo>
                  <a:pt x="159557" y="22987"/>
                  <a:pt x="150519" y="16367"/>
                  <a:pt x="140375" y="15240"/>
                </a:cubicBezTo>
                <a:cubicBezTo>
                  <a:pt x="128664" y="13939"/>
                  <a:pt x="117106" y="19812"/>
                  <a:pt x="105323" y="19812"/>
                </a:cubicBezTo>
                <a:cubicBezTo>
                  <a:pt x="89964" y="19812"/>
                  <a:pt x="74962" y="14097"/>
                  <a:pt x="59603" y="14097"/>
                </a:cubicBezTo>
                <a:cubicBezTo>
                  <a:pt x="47217" y="14097"/>
                  <a:pt x="36139" y="24953"/>
                  <a:pt x="23789" y="24003"/>
                </a:cubicBezTo>
                <a:cubicBezTo>
                  <a:pt x="16259" y="23424"/>
                  <a:pt x="7793" y="21723"/>
                  <a:pt x="2453" y="16383"/>
                </a:cubicBezTo>
                <a:cubicBezTo>
                  <a:pt x="-1409" y="12521"/>
                  <a:pt x="11" y="4884"/>
                  <a:pt x="245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6" name="Google Shape;2826;p28"/>
          <p:cNvGrpSpPr/>
          <p:nvPr/>
        </p:nvGrpSpPr>
        <p:grpSpPr>
          <a:xfrm>
            <a:off x="243921" y="286009"/>
            <a:ext cx="1279473" cy="2056187"/>
            <a:chOff x="9840651" y="2066749"/>
            <a:chExt cx="701773" cy="1127790"/>
          </a:xfrm>
        </p:grpSpPr>
        <p:sp>
          <p:nvSpPr>
            <p:cNvPr id="2827" name="Google Shape;2827;p2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858" name="Google Shape;2858;p28"/>
          <p:cNvGrpSpPr/>
          <p:nvPr/>
        </p:nvGrpSpPr>
        <p:grpSpPr>
          <a:xfrm>
            <a:off x="91885" y="2605400"/>
            <a:ext cx="1431505" cy="961051"/>
            <a:chOff x="7681600" y="381950"/>
            <a:chExt cx="1073629" cy="720788"/>
          </a:xfrm>
        </p:grpSpPr>
        <p:sp>
          <p:nvSpPr>
            <p:cNvPr id="2859" name="Google Shape;2859;p28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888" name="Google Shape;2888;p28"/>
          <p:cNvGrpSpPr/>
          <p:nvPr/>
        </p:nvGrpSpPr>
        <p:grpSpPr>
          <a:xfrm>
            <a:off x="10492662" y="5631743"/>
            <a:ext cx="1496751" cy="893972"/>
            <a:chOff x="7734396" y="189920"/>
            <a:chExt cx="1122563" cy="670479"/>
          </a:xfrm>
        </p:grpSpPr>
        <p:sp>
          <p:nvSpPr>
            <p:cNvPr id="2889" name="Google Shape;2889;p2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4" name="Google Shape;2894;p2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910" name="Google Shape;2910;p28"/>
          <p:cNvGrpSpPr/>
          <p:nvPr/>
        </p:nvGrpSpPr>
        <p:grpSpPr>
          <a:xfrm rot="-2864756">
            <a:off x="9131015" y="99497"/>
            <a:ext cx="457189" cy="425456"/>
            <a:chOff x="-1003774" y="3010923"/>
            <a:chExt cx="671424" cy="624822"/>
          </a:xfrm>
        </p:grpSpPr>
        <p:sp>
          <p:nvSpPr>
            <p:cNvPr id="2911" name="Google Shape;2911;p2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92334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3232800" y="1416467"/>
            <a:ext cx="57264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10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3806200" y="2574851"/>
            <a:ext cx="4579600" cy="14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88295" y="5595010"/>
            <a:ext cx="1496751" cy="893972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2013784" y="6009817"/>
            <a:ext cx="1282737" cy="540289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9897295" y="719330"/>
            <a:ext cx="1718591" cy="1272705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10166499" y="2234896"/>
            <a:ext cx="1006124" cy="1337643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6001034" y="6130372"/>
            <a:ext cx="6337300" cy="8296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84429" y="-361567"/>
            <a:ext cx="6564300" cy="170180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3556248" y="630064"/>
            <a:ext cx="457189" cy="425456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7644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3084" name="Google Shape;3084;p30"/>
          <p:cNvSpPr/>
          <p:nvPr/>
        </p:nvSpPr>
        <p:spPr>
          <a:xfrm>
            <a:off x="2914933" y="-50300"/>
            <a:ext cx="5334000" cy="844067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311221" y="314676"/>
            <a:ext cx="1279473" cy="2056187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10624004" y="4092403"/>
            <a:ext cx="1234040" cy="2395776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5091215" y="414164"/>
            <a:ext cx="457189" cy="425456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309601" y="2695117"/>
            <a:ext cx="1282737" cy="540289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10966599" y="2692096"/>
            <a:ext cx="1006124" cy="1337643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596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10092538" y="346683"/>
            <a:ext cx="1812349" cy="2169003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10737966" y="2866063"/>
            <a:ext cx="1006124" cy="1337643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99462" y="4068130"/>
            <a:ext cx="1718591" cy="1272705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410395" y="5593643"/>
            <a:ext cx="1496751" cy="893972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120366" y="-62999"/>
            <a:ext cx="6921500" cy="3670300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9557034" y="4521701"/>
            <a:ext cx="2832100" cy="2755900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4848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5288A55-0BA2-4492-B687-12C53FCEA02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E325504-3570-42EB-BFDC-4B9CDABB7A1F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4964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2/1/142/118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7.png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2/1/142/116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oc10fb/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.png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2/1/142/116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2/1/142/116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90F1C0B7-0E5E-16C0-9F26-8BDB12A5ACE4}"/>
              </a:ext>
            </a:extLst>
          </p:cNvPr>
          <p:cNvSpPr txBox="1">
            <a:spLocks/>
          </p:cNvSpPr>
          <p:nvPr/>
        </p:nvSpPr>
        <p:spPr>
          <a:xfrm>
            <a:off x="727107" y="1732188"/>
            <a:ext cx="10737785" cy="100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Chương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VII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96351-E5E3-A1C7-3403-2B8BB6A7006A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7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CA5C77-57A9-9825-105F-5EAAA26B9039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6D905-44AF-B1BD-A0A9-3BF7B163FF6A}"/>
              </a:ext>
            </a:extLst>
          </p:cNvPr>
          <p:cNvSpPr txBox="1"/>
          <p:nvPr/>
        </p:nvSpPr>
        <p:spPr>
          <a:xfrm>
            <a:off x="961022" y="2741078"/>
            <a:ext cx="102699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377">
              <a:lnSpc>
                <a:spcPct val="100000"/>
              </a:lnSpc>
              <a:buClr>
                <a:srgbClr val="000000"/>
              </a:buClr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12: </a:t>
            </a:r>
            <a:r>
              <a:rPr lang="vi-VN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 chất ba đường </a:t>
            </a:r>
            <a:r>
              <a:rPr lang="en-US" sz="60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cao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 tam giác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4348" flipH="1" flipV="1">
            <a:off x="5553738" y="3817759"/>
            <a:ext cx="1022461" cy="1253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28156" y="1589659"/>
                <a:ext cx="9846432" cy="112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Cho tam </a:t>
                </a:r>
                <a:r>
                  <a:rPr lang="en-US" sz="2400" kern="0" dirty="0" err="1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nhọn</a:t>
                </a:r>
                <a:r>
                  <a:rPr 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0" dirty="0" smtClean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cs typeface="Times New Roman" panose="02020603050405020304" pitchFamily="18" charset="0"/>
                        <a:sym typeface="Arial"/>
                      </a:rPr>
                      <m:t>ABC</m:t>
                    </m:r>
                  </m:oMath>
                </a14:m>
                <a:r>
                  <a:rPr 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lang="en-US" sz="2400" kern="0" dirty="0" err="1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Sử</a:t>
                </a:r>
                <a:r>
                  <a:rPr 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dụng</a:t>
                </a:r>
                <a:r>
                  <a:rPr 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ê </a:t>
                </a:r>
                <a:r>
                  <a:rPr lang="en-US" sz="2400" kern="0" dirty="0" err="1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ke</a:t>
                </a:r>
                <a:r>
                  <a:rPr 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vẽ</a:t>
                </a:r>
                <a:r>
                  <a:rPr 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lang="en-US" sz="2400" kern="0" dirty="0" err="1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0" dirty="0" smtClean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cs typeface="Times New Roman" panose="02020603050405020304" pitchFamily="18" charset="0"/>
                        <a:sym typeface="Arial"/>
                      </a:rPr>
                      <m:t>ABC</m:t>
                    </m:r>
                  </m:oMath>
                </a14:m>
                <a:r>
                  <a:rPr 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156" y="1589659"/>
                <a:ext cx="9846432" cy="1128642"/>
              </a:xfrm>
              <a:prstGeom prst="rect">
                <a:avLst/>
              </a:prstGeom>
              <a:blipFill>
                <a:blip r:embed="rId5"/>
                <a:stretch>
                  <a:fillRect l="-928" r="-928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3481" y="3172451"/>
                <a:ext cx="6386386" cy="455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en-US" sz="240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 </a:t>
                </a:r>
                <a:r>
                  <a:rPr lang="en-US" sz="2400" dirty="0" err="1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BN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CP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81" y="3172451"/>
                <a:ext cx="6386386" cy="455574"/>
              </a:xfrm>
              <a:prstGeom prst="rect">
                <a:avLst/>
              </a:prstGeom>
              <a:blipFill>
                <a:blip r:embed="rId6"/>
                <a:stretch>
                  <a:fillRect l="-1431" t="-13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9903" y="2613012"/>
            <a:ext cx="2965495" cy="3177316"/>
          </a:xfrm>
          <a:prstGeom prst="rect">
            <a:avLst/>
          </a:prstGeom>
        </p:spPr>
      </p:pic>
      <p:sp>
        <p:nvSpPr>
          <p:cNvPr id="3" name="Hình chữ nhật: Góc Tròn 16">
            <a:extLst>
              <a:ext uri="{FF2B5EF4-FFF2-40B4-BE49-F238E27FC236}">
                <a16:creationId xmlns:a16="http://schemas.microsoft.com/office/drawing/2014/main" id="{AE601505-2525-F2DD-14A5-BFB8F4734E1B}"/>
              </a:ext>
            </a:extLst>
          </p:cNvPr>
          <p:cNvSpPr/>
          <p:nvPr/>
        </p:nvSpPr>
        <p:spPr>
          <a:xfrm>
            <a:off x="350678" y="1698836"/>
            <a:ext cx="1469157" cy="425239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Ví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7882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BDF2ADC9-CE36-967D-9C8A-ACBD7322C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10" y="2726765"/>
            <a:ext cx="2866614" cy="16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65480" y="1628797"/>
                <a:ext cx="8907988" cy="977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5000"/>
                  </a:lnSpc>
                  <a:buClr>
                    <a:srgbClr val="000000"/>
                  </a:buClr>
                  <a:defRPr sz="2400" kern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>
                    <a:sym typeface="Arial"/>
                  </a:rPr>
                  <a:t>Cho tam </a:t>
                </a:r>
                <a:r>
                  <a:rPr lang="en-US" dirty="0" err="1">
                    <a:sym typeface="Arial"/>
                  </a:rPr>
                  <a:t>giác</a:t>
                </a:r>
                <a:r>
                  <a:rPr lang="en-US" dirty="0"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ym typeface="Arial"/>
                      </a:rPr>
                      <m:t>ABC</m:t>
                    </m:r>
                  </m:oMath>
                </a14:m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vuông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tại</a:t>
                </a:r>
                <a:r>
                  <a:rPr lang="en-US" dirty="0"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ym typeface="Arial"/>
                      </a:rPr>
                      <m:t>A</m:t>
                    </m:r>
                  </m:oMath>
                </a14:m>
                <a:r>
                  <a:rPr lang="en-US" dirty="0">
                    <a:sym typeface="Arial"/>
                  </a:rPr>
                  <a:t>. </a:t>
                </a:r>
                <a:r>
                  <a:rPr lang="en-US" dirty="0" err="1">
                    <a:sym typeface="Arial"/>
                  </a:rPr>
                  <a:t>Hãy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đọc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tên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đường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cao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đi</a:t>
                </a:r>
                <a:r>
                  <a:rPr lang="en-US" dirty="0">
                    <a:sym typeface="Arial"/>
                  </a:rPr>
                  <a:t> qua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ym typeface="Arial"/>
                      </a:rPr>
                      <m:t>B</m:t>
                    </m:r>
                  </m:oMath>
                </a14:m>
                <a:r>
                  <a:rPr lang="en-US" dirty="0">
                    <a:sym typeface="Arial"/>
                  </a:rPr>
                  <a:t>, </a:t>
                </a:r>
                <a:r>
                  <a:rPr lang="en-US" dirty="0" err="1">
                    <a:sym typeface="Arial"/>
                  </a:rPr>
                  <a:t>đường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cao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đi</a:t>
                </a:r>
                <a:r>
                  <a:rPr lang="en-US" dirty="0">
                    <a:sym typeface="Arial"/>
                  </a:rPr>
                  <a:t> qua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ym typeface="Arial"/>
                      </a:rPr>
                      <m:t>C</m:t>
                    </m:r>
                  </m:oMath>
                </a14:m>
                <a:r>
                  <a:rPr lang="en-US" dirty="0"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480" y="1628797"/>
                <a:ext cx="8907988" cy="977062"/>
              </a:xfrm>
              <a:prstGeom prst="rect">
                <a:avLst/>
              </a:prstGeom>
              <a:blipFill>
                <a:blip r:embed="rId4"/>
                <a:stretch>
                  <a:fillRect l="-1026" t="-1250" r="-1026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46380" y="5317824"/>
                <a:ext cx="7715116" cy="1065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639" marR="40639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qua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B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với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AC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AB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0639" marR="40639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qua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C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với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AB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AC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380" y="5317824"/>
                <a:ext cx="7715116" cy="1065933"/>
              </a:xfrm>
              <a:prstGeom prst="rect">
                <a:avLst/>
              </a:prstGeom>
              <a:blipFill>
                <a:blip r:embed="rId5"/>
                <a:stretch>
                  <a:fillRect l="-711" t="-5714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00" y="2792932"/>
            <a:ext cx="873967" cy="994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44" y="2894992"/>
            <a:ext cx="3013403" cy="2273145"/>
          </a:xfrm>
          <a:prstGeom prst="rect">
            <a:avLst/>
          </a:prstGeom>
        </p:spPr>
      </p:pic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02FE5185-ECFF-B27B-D30E-BBBC3D1CBFE9}"/>
              </a:ext>
            </a:extLst>
          </p:cNvPr>
          <p:cNvSpPr/>
          <p:nvPr/>
        </p:nvSpPr>
        <p:spPr>
          <a:xfrm>
            <a:off x="360202" y="1755987"/>
            <a:ext cx="2213568" cy="415714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p50"/>
          <p:cNvSpPr/>
          <p:nvPr/>
        </p:nvSpPr>
        <p:spPr>
          <a:xfrm>
            <a:off x="5017597" y="1850427"/>
            <a:ext cx="1978118" cy="466101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xét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7010" y="2848830"/>
            <a:ext cx="7477979" cy="169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457189" marR="0" lvl="0" indent="-45718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nằm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nằm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ngoài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363B5983-66FC-D91F-B4B4-9E15F2EE7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10" y="2726765"/>
            <a:ext cx="2866614" cy="16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8824690F-D5E3-4C55-9D9A-7CCEC3DAC7C5}"/>
              </a:ext>
            </a:extLst>
          </p:cNvPr>
          <p:cNvSpPr txBox="1"/>
          <p:nvPr/>
        </p:nvSpPr>
        <p:spPr>
          <a:xfrm>
            <a:off x="972497" y="3721642"/>
            <a:ext cx="2893219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7D91DFB1-338A-4D56-9FD3-CD0C38C7B7C9}"/>
              </a:ext>
            </a:extLst>
          </p:cNvPr>
          <p:cNvSpPr txBox="1"/>
          <p:nvPr/>
        </p:nvSpPr>
        <p:spPr>
          <a:xfrm>
            <a:off x="4439763" y="3721641"/>
            <a:ext cx="2994819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Hộp Văn bản 17">
            <a:extLst>
              <a:ext uri="{FF2B5EF4-FFF2-40B4-BE49-F238E27FC236}">
                <a16:creationId xmlns:a16="http://schemas.microsoft.com/office/drawing/2014/main" id="{50810A03-B501-42AF-B1BE-4D522AB34BF9}"/>
              </a:ext>
            </a:extLst>
          </p:cNvPr>
          <p:cNvSpPr txBox="1"/>
          <p:nvPr/>
        </p:nvSpPr>
        <p:spPr>
          <a:xfrm>
            <a:off x="7545117" y="3726539"/>
            <a:ext cx="3937787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pt-BR" sz="2667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Chuẩn bị phần tiếp theo của bài học</a:t>
            </a:r>
          </a:p>
        </p:txBody>
      </p:sp>
      <p:pic>
        <p:nvPicPr>
          <p:cNvPr id="5" name="Đồ họa 19" descr="Backpack outline">
            <a:extLst>
              <a:ext uri="{FF2B5EF4-FFF2-40B4-BE49-F238E27FC236}">
                <a16:creationId xmlns:a16="http://schemas.microsoft.com/office/drawing/2014/main" id="{502A3A19-F558-47DE-8C0A-997FCF411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4429" y="2165891"/>
            <a:ext cx="1574800" cy="1574800"/>
          </a:xfrm>
          <a:prstGeom prst="rect">
            <a:avLst/>
          </a:prstGeom>
        </p:spPr>
      </p:pic>
      <p:pic>
        <p:nvPicPr>
          <p:cNvPr id="6" name="Đồ họa 20" descr="Backpack outline">
            <a:extLst>
              <a:ext uri="{FF2B5EF4-FFF2-40B4-BE49-F238E27FC236}">
                <a16:creationId xmlns:a16="http://schemas.microsoft.com/office/drawing/2014/main" id="{438A96F8-3E21-4CFB-A70A-3355B8DFD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7354" y="2208425"/>
            <a:ext cx="1574800" cy="1574800"/>
          </a:xfrm>
          <a:prstGeom prst="rect">
            <a:avLst/>
          </a:prstGeom>
        </p:spPr>
      </p:pic>
      <p:pic>
        <p:nvPicPr>
          <p:cNvPr id="7" name="Đồ họa 21" descr="Backpack outline">
            <a:extLst>
              <a:ext uri="{FF2B5EF4-FFF2-40B4-BE49-F238E27FC236}">
                <a16:creationId xmlns:a16="http://schemas.microsoft.com/office/drawing/2014/main" id="{D5E17234-BECE-4242-80AF-9C8021AC9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0525" y="2208425"/>
            <a:ext cx="157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7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A12D8E-95D4-FEAA-4466-B0A0969F2F22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B8277-022A-FA83-1F27-8AB4EC66CB9E}"/>
              </a:ext>
            </a:extLst>
          </p:cNvPr>
          <p:cNvSpPr txBox="1"/>
          <p:nvPr/>
        </p:nvSpPr>
        <p:spPr>
          <a:xfrm>
            <a:off x="462105" y="912740"/>
            <a:ext cx="1136708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Like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fanpage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Hoc10 -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10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DF1492-905C-F2F2-AE28-5D1AE2B9DF20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384142EF-7412-E984-432B-75EE1BBB9309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Học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biết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10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843C0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47845-F3B8-7C7E-CBFD-026113046482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9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C51CD2EB-38CB-6657-D095-B85CFDE4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D06E2-E04F-02F2-3DE7-15A84D572B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2136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318802C8-4914-6724-2F43-1FB8AE94E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10" y="2726765"/>
            <a:ext cx="2866614" cy="16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269BB0-CA7C-2501-A6FA-E71D64C92C54}"/>
              </a:ext>
            </a:extLst>
          </p:cNvPr>
          <p:cNvSpPr/>
          <p:nvPr/>
        </p:nvSpPr>
        <p:spPr>
          <a:xfrm>
            <a:off x="5058000" y="2595857"/>
            <a:ext cx="6238875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Gọi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M, N, P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 lượt là hình chiếu của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B, C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 các đường thẳng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BC, CA, AB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2400" i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132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có nhận xét gì về ba đường thẳng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AM, BN, CP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D8F9E0-0F5B-3F23-0052-726B80B4C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595" y="2264817"/>
            <a:ext cx="3522723" cy="36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46B6587D-526C-8395-815B-321BE8DD6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10" y="2726765"/>
            <a:ext cx="2866614" cy="16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857;p47">
            <a:extLst>
              <a:ext uri="{FF2B5EF4-FFF2-40B4-BE49-F238E27FC236}">
                <a16:creationId xmlns:a16="http://schemas.microsoft.com/office/drawing/2014/main" id="{22280B01-1741-B465-2D3F-7578CB7F88D2}"/>
              </a:ext>
            </a:extLst>
          </p:cNvPr>
          <p:cNvSpPr txBox="1">
            <a:spLocks/>
          </p:cNvSpPr>
          <p:nvPr/>
        </p:nvSpPr>
        <p:spPr>
          <a:xfrm>
            <a:off x="1214824" y="2656111"/>
            <a:ext cx="9762351" cy="94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5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ctr"/>
            <a:r>
              <a:rPr lang="en-US" sz="4800" kern="0" dirty="0">
                <a:solidFill>
                  <a:schemeClr val="tx1"/>
                </a:solidFill>
                <a:latin typeface="UTM Avo" panose="02040603050506020204" pitchFamily="18" charset="0"/>
              </a:rPr>
              <a:t>I. </a:t>
            </a:r>
          </a:p>
          <a:p>
            <a:pPr algn="ctr"/>
            <a:r>
              <a:rPr lang="vi-VN" sz="4800" kern="0" dirty="0">
                <a:solidFill>
                  <a:schemeClr val="tx1"/>
                </a:solidFill>
                <a:latin typeface="UTM Avo" panose="02040603050506020204" pitchFamily="18" charset="0"/>
              </a:rPr>
              <a:t>ĐƯỜNG CAO CỦA TAM GIÁC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F2AB26-485C-E389-3080-B59D6141E313}"/>
              </a:ext>
            </a:extLst>
          </p:cNvPr>
          <p:cNvGrpSpPr/>
          <p:nvPr/>
        </p:nvGrpSpPr>
        <p:grpSpPr>
          <a:xfrm>
            <a:off x="65582" y="4553305"/>
            <a:ext cx="1758551" cy="2191495"/>
            <a:chOff x="113022" y="4548950"/>
            <a:chExt cx="1758551" cy="2191495"/>
          </a:xfrm>
        </p:grpSpPr>
        <p:pic>
          <p:nvPicPr>
            <p:cNvPr id="2" name="Picture 8">
              <a:extLst>
                <a:ext uri="{FF2B5EF4-FFF2-40B4-BE49-F238E27FC236}">
                  <a16:creationId xmlns:a16="http://schemas.microsoft.com/office/drawing/2014/main" id="{332BA512-6BBE-6D07-8960-6A948832C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7456477" flipH="1">
              <a:off x="620735" y="5489607"/>
              <a:ext cx="1454463" cy="1047213"/>
            </a:xfrm>
            <a:prstGeom prst="rect">
              <a:avLst/>
            </a:prstGeom>
          </p:spPr>
        </p:pic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6C80223B-52E7-55A1-E5B5-D5D85B816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0577561">
              <a:off x="402835" y="5454033"/>
              <a:ext cx="1179922" cy="1252813"/>
            </a:xfrm>
            <a:prstGeom prst="rect">
              <a:avLst/>
            </a:prstGeom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01B0CA16-1351-8F08-27F0-C9FE2E64F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13022" y="5560243"/>
              <a:ext cx="1203763" cy="829502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71C824A4-DB49-580D-D2DE-ABEC92558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477480">
              <a:off x="619075" y="4548950"/>
              <a:ext cx="1040695" cy="2119935"/>
            </a:xfrm>
            <a:prstGeom prst="rect">
              <a:avLst/>
            </a:prstGeom>
          </p:spPr>
        </p:pic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id="{A2873B9C-1DEE-F277-E538-F984B32F54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977175" y="4450512"/>
            <a:ext cx="1085938" cy="253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2884" y="1646333"/>
                <a:ext cx="10992462" cy="112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 Cho tam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ABC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(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Hình 133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).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Bằng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cách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sử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dụng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ê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ke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vẽ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chiếu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trên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BC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84" y="1646333"/>
                <a:ext cx="10992462" cy="1128642"/>
              </a:xfrm>
              <a:prstGeom prst="rect">
                <a:avLst/>
              </a:prstGeom>
              <a:blipFill>
                <a:blip r:embed="rId4"/>
                <a:stretch>
                  <a:fillRect l="-831" r="-831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872515" y="857170"/>
            <a:ext cx="5959218" cy="595783"/>
            <a:chOff x="2351574" y="2130825"/>
            <a:chExt cx="4469413" cy="446837"/>
          </a:xfrm>
        </p:grpSpPr>
        <p:sp>
          <p:nvSpPr>
            <p:cNvPr id="13" name="Rectangle 12"/>
            <p:cNvSpPr/>
            <p:nvPr/>
          </p:nvSpPr>
          <p:spPr>
            <a:xfrm>
              <a:off x="2977146" y="2169578"/>
              <a:ext cx="3843841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283039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Thảo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283039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283039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luận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283039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283039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nhóm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283039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283039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hoàn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283039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283039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thành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283039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 HĐ1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574" y="2130825"/>
              <a:ext cx="625572" cy="44683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3093" y="3166230"/>
            <a:ext cx="3165325" cy="36917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29" y="2808869"/>
            <a:ext cx="3295264" cy="329526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796598" y="3770334"/>
            <a:ext cx="7088" cy="22109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ình chữ nhật: Góc Tròn 16">
            <a:extLst>
              <a:ext uri="{FF2B5EF4-FFF2-40B4-BE49-F238E27FC236}">
                <a16:creationId xmlns:a16="http://schemas.microsoft.com/office/drawing/2014/main" id="{1069508C-125F-D6F0-DE6C-C8D4392238C2}"/>
              </a:ext>
            </a:extLst>
          </p:cNvPr>
          <p:cNvSpPr/>
          <p:nvPr/>
        </p:nvSpPr>
        <p:spPr>
          <a:xfrm>
            <a:off x="377259" y="1789209"/>
            <a:ext cx="880041" cy="420592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HĐ1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8"/>
          </p:nvPr>
        </p:nvSpPr>
        <p:spPr>
          <a:xfrm>
            <a:off x="636150" y="1595633"/>
            <a:ext cx="10272000" cy="609600"/>
          </a:xfrm>
        </p:spPr>
        <p:txBody>
          <a:bodyPr/>
          <a:lstStyle/>
          <a:p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</a:rPr>
              <a:t>KẾT LUẬN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7112" y="2064980"/>
            <a:ext cx="10384377" cy="113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góc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kẻ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đỉnh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1141" y="3352663"/>
            <a:ext cx="1398140" cy="466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355" y="3898114"/>
            <a:ext cx="5864106" cy="465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AM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3648" y="3633692"/>
            <a:ext cx="2811655" cy="2806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810310" y="1597855"/>
                <a:ext cx="9792884" cy="112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Quan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sát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135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cho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biết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trong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ba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đoạn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AH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BK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DN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đoạn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nào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ABC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10" y="1597855"/>
                <a:ext cx="9792884" cy="1128642"/>
              </a:xfrm>
              <a:prstGeom prst="rect">
                <a:avLst/>
              </a:prstGeom>
              <a:blipFill>
                <a:blip r:embed="rId4"/>
                <a:stretch>
                  <a:fillRect l="-996" r="-311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568" y="3211173"/>
            <a:ext cx="3212347" cy="2441556"/>
          </a:xfrm>
          <a:prstGeom prst="rect">
            <a:avLst/>
          </a:prstGeom>
        </p:spPr>
      </p:pic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23A9B933-1560-747E-30AC-35F6644B4978}"/>
              </a:ext>
            </a:extLst>
          </p:cNvPr>
          <p:cNvSpPr/>
          <p:nvPr/>
        </p:nvSpPr>
        <p:spPr>
          <a:xfrm>
            <a:off x="341153" y="1727412"/>
            <a:ext cx="1469157" cy="434764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Ví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FBDF90-2B2C-2DC1-3296-37255A997587}"/>
                  </a:ext>
                </a:extLst>
              </p:cNvPr>
              <p:cNvSpPr txBox="1"/>
              <p:nvPr/>
            </p:nvSpPr>
            <p:spPr>
              <a:xfrm>
                <a:off x="455085" y="2871283"/>
                <a:ext cx="8116456" cy="389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just" fontAlgn="auto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 kumimoji="0" sz="2400" b="0" i="0" u="none" strike="noStrike" kern="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dirty="0">
                    <a:sym typeface="Arial"/>
                  </a:rPr>
                  <a:t>Đoạn </a:t>
                </a:r>
                <a:r>
                  <a:rPr lang="en-US" dirty="0" err="1">
                    <a:sym typeface="Arial"/>
                  </a:rPr>
                  <a:t>thẳng</a:t>
                </a:r>
                <a:r>
                  <a:rPr lang="en-US" dirty="0"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ym typeface="Arial"/>
                      </a:rPr>
                      <m:t>AH</m:t>
                    </m:r>
                  </m:oMath>
                </a14:m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không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là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đường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cao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của</a:t>
                </a:r>
                <a:r>
                  <a:rPr lang="en-US" dirty="0">
                    <a:sym typeface="Arial"/>
                  </a:rPr>
                  <a:t> tam </a:t>
                </a:r>
                <a:r>
                  <a:rPr lang="en-US" dirty="0" err="1">
                    <a:sym typeface="Arial"/>
                  </a:rPr>
                  <a:t>giác</a:t>
                </a:r>
                <a:r>
                  <a:rPr lang="en-US" dirty="0"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ym typeface="Arial"/>
                      </a:rPr>
                      <m:t>ABC</m:t>
                    </m:r>
                  </m:oMath>
                </a14:m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vì</a:t>
                </a:r>
                <a:r>
                  <a:rPr lang="en-US" dirty="0"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ym typeface="Arial"/>
                      </a:rPr>
                      <m:t>A</m:t>
                    </m:r>
                  </m:oMath>
                </a14:m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là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đỉnh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của</a:t>
                </a:r>
                <a:r>
                  <a:rPr lang="en-US" dirty="0">
                    <a:sym typeface="Arial"/>
                  </a:rPr>
                  <a:t> tam </a:t>
                </a:r>
                <a:r>
                  <a:rPr lang="en-US" dirty="0" err="1">
                    <a:sym typeface="Arial"/>
                  </a:rPr>
                  <a:t>giác</a:t>
                </a:r>
                <a:r>
                  <a:rPr lang="en-US" dirty="0"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ym typeface="Arial"/>
                      </a:rPr>
                      <m:t>ABC</m:t>
                    </m:r>
                  </m:oMath>
                </a14:m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mà</a:t>
                </a:r>
                <a:r>
                  <a:rPr lang="en-US" dirty="0"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ym typeface="Arial"/>
                      </a:rPr>
                      <m:t>AH</m:t>
                    </m:r>
                  </m:oMath>
                </a14:m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không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vuông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góc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với</a:t>
                </a:r>
                <a:r>
                  <a:rPr lang="en-US" dirty="0"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ym typeface="Arial"/>
                      </a:rPr>
                      <m:t>BC</m:t>
                    </m:r>
                  </m:oMath>
                </a14:m>
                <a:r>
                  <a:rPr lang="en-US" dirty="0">
                    <a:sym typeface="Arial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sym typeface="Arial"/>
                  </a:rPr>
                  <a:t>Đoạn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thẳng</a:t>
                </a:r>
                <a:r>
                  <a:rPr lang="en-US" dirty="0"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ym typeface="Arial"/>
                      </a:rPr>
                      <m:t>BK</m:t>
                    </m:r>
                  </m:oMath>
                </a14:m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là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đường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cao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của</a:t>
                </a:r>
                <a:r>
                  <a:rPr lang="en-US" dirty="0">
                    <a:sym typeface="Arial"/>
                  </a:rPr>
                  <a:t> tam </a:t>
                </a:r>
                <a:r>
                  <a:rPr lang="en-US" dirty="0" err="1">
                    <a:sym typeface="Arial"/>
                  </a:rPr>
                  <a:t>giác</a:t>
                </a:r>
                <a:r>
                  <a:rPr lang="en-US" dirty="0"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ym typeface="Arial"/>
                      </a:rPr>
                      <m:t>ABC</m:t>
                    </m:r>
                  </m:oMath>
                </a14:m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vì</a:t>
                </a:r>
                <a:r>
                  <a:rPr lang="en-US" dirty="0"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ym typeface="Arial"/>
                      </a:rPr>
                      <m:t>B</m:t>
                    </m:r>
                  </m:oMath>
                </a14:m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là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đỉnh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của</a:t>
                </a:r>
                <a:r>
                  <a:rPr lang="en-US" dirty="0">
                    <a:sym typeface="Arial"/>
                  </a:rPr>
                  <a:t> tam </a:t>
                </a:r>
                <a:r>
                  <a:rPr lang="en-US" dirty="0" err="1">
                    <a:sym typeface="Arial"/>
                  </a:rPr>
                  <a:t>giác</a:t>
                </a:r>
                <a:r>
                  <a:rPr lang="en-US" dirty="0"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ym typeface="Arial"/>
                      </a:rPr>
                      <m:t>ABC</m:t>
                    </m:r>
                  </m:oMath>
                </a14:m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và</a:t>
                </a:r>
                <a:r>
                  <a:rPr lang="en-US" dirty="0"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ym typeface="Arial"/>
                      </a:rPr>
                      <m:t>BK</m:t>
                    </m:r>
                  </m:oMath>
                </a14:m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vuông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góc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với</a:t>
                </a:r>
                <a:r>
                  <a:rPr lang="en-US" dirty="0"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ym typeface="Arial"/>
                      </a:rPr>
                      <m:t>AC</m:t>
                    </m:r>
                  </m:oMath>
                </a14:m>
                <a:r>
                  <a:rPr lang="en-US" dirty="0">
                    <a:sym typeface="Arial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sym typeface="Arial"/>
                  </a:rPr>
                  <a:t>Đoạn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thẳng</a:t>
                </a:r>
                <a:r>
                  <a:rPr lang="en-US" dirty="0"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ym typeface="Arial"/>
                      </a:rPr>
                      <m:t>DN</m:t>
                    </m:r>
                  </m:oMath>
                </a14:m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không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là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đường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cao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của</a:t>
                </a:r>
                <a:r>
                  <a:rPr lang="en-US" dirty="0">
                    <a:sym typeface="Arial"/>
                  </a:rPr>
                  <a:t> tam </a:t>
                </a:r>
                <a:r>
                  <a:rPr lang="en-US" dirty="0" err="1">
                    <a:sym typeface="Arial"/>
                  </a:rPr>
                  <a:t>giác</a:t>
                </a:r>
                <a:r>
                  <a:rPr lang="en-US" dirty="0"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ym typeface="Arial"/>
                      </a:rPr>
                      <m:t>ABC</m:t>
                    </m:r>
                  </m:oMath>
                </a14:m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vì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cả</a:t>
                </a:r>
                <a:r>
                  <a:rPr lang="en-US" dirty="0"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ym typeface="Arial"/>
                      </a:rPr>
                      <m:t>D</m:t>
                    </m:r>
                  </m:oMath>
                </a14:m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và</a:t>
                </a:r>
                <a:r>
                  <a:rPr lang="en-US" dirty="0"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ym typeface="Arial"/>
                      </a:rPr>
                      <m:t>N</m:t>
                    </m:r>
                  </m:oMath>
                </a14:m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không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là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đỉnh</a:t>
                </a:r>
                <a:r>
                  <a:rPr lang="en-US" dirty="0">
                    <a:sym typeface="Arial"/>
                  </a:rPr>
                  <a:t> </a:t>
                </a:r>
                <a:r>
                  <a:rPr lang="en-US" dirty="0" err="1">
                    <a:sym typeface="Arial"/>
                  </a:rPr>
                  <a:t>của</a:t>
                </a:r>
                <a:r>
                  <a:rPr lang="en-US" dirty="0">
                    <a:sym typeface="Arial"/>
                  </a:rPr>
                  <a:t> tam </a:t>
                </a:r>
                <a:r>
                  <a:rPr lang="en-US" dirty="0" err="1">
                    <a:sym typeface="Arial"/>
                  </a:rPr>
                  <a:t>giác</a:t>
                </a:r>
                <a:r>
                  <a:rPr lang="en-US" dirty="0"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ym typeface="Arial"/>
                      </a:rPr>
                      <m:t>ABC</m:t>
                    </m:r>
                  </m:oMath>
                </a14:m>
                <a:r>
                  <a:rPr lang="en-US" dirty="0"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FBDF90-2B2C-2DC1-3296-37255A997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85" y="2871283"/>
                <a:ext cx="8116456" cy="3898631"/>
              </a:xfrm>
              <a:prstGeom prst="rect">
                <a:avLst/>
              </a:prstGeom>
              <a:blipFill>
                <a:blip r:embed="rId6"/>
                <a:stretch>
                  <a:fillRect l="-1202" r="-1127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D63EA5A2-AAFD-D330-1AA0-9E0605249933}"/>
              </a:ext>
            </a:extLst>
          </p:cNvPr>
          <p:cNvSpPr/>
          <p:nvPr/>
        </p:nvSpPr>
        <p:spPr>
          <a:xfrm>
            <a:off x="268000" y="2601564"/>
            <a:ext cx="936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FDFDF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FDFDF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8047" flipH="1" flipV="1">
            <a:off x="6147080" y="4641620"/>
            <a:ext cx="1022461" cy="1253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28156" y="1713227"/>
                <a:ext cx="9846432" cy="977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buClr>
                    <a:srgbClr val="000000"/>
                  </a:buClr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Cho tam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nhọn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0" dirty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Times New Roman" panose="02020603050405020304" pitchFamily="18" charset="0"/>
                        <a:sym typeface="Arial"/>
                      </a:rPr>
                      <m:t>ABC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Sử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dụng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ê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ke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vẽ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0" dirty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Times New Roman" panose="02020603050405020304" pitchFamily="18" charset="0"/>
                        <a:sym typeface="Arial"/>
                      </a:rPr>
                      <m:t>ABC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156" y="1713227"/>
                <a:ext cx="9846432" cy="977062"/>
              </a:xfrm>
              <a:prstGeom prst="rect">
                <a:avLst/>
              </a:prstGeom>
              <a:blipFill>
                <a:blip r:embed="rId5"/>
                <a:stretch>
                  <a:fillRect l="-928" t="-1250" r="-928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2470" y="3152635"/>
                <a:ext cx="6386386" cy="1138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Hướng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dẫn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57189" marR="0" lvl="0" indent="-457189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Char char="-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Vẽ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AM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ABC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70" y="3152635"/>
                <a:ext cx="6386386" cy="1138645"/>
              </a:xfrm>
              <a:prstGeom prst="rect">
                <a:avLst/>
              </a:prstGeom>
              <a:blipFill>
                <a:blip r:embed="rId6"/>
                <a:stretch>
                  <a:fillRect l="-1910" b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7949" y="2594919"/>
            <a:ext cx="3642580" cy="3177316"/>
          </a:xfrm>
          <a:prstGeom prst="rect">
            <a:avLst/>
          </a:prstGeom>
        </p:spPr>
      </p:pic>
      <p:sp>
        <p:nvSpPr>
          <p:cNvPr id="3" name="Hình chữ nhật: Góc Tròn 16">
            <a:extLst>
              <a:ext uri="{FF2B5EF4-FFF2-40B4-BE49-F238E27FC236}">
                <a16:creationId xmlns:a16="http://schemas.microsoft.com/office/drawing/2014/main" id="{AE601505-2525-F2DD-14A5-BFB8F4734E1B}"/>
              </a:ext>
            </a:extLst>
          </p:cNvPr>
          <p:cNvSpPr/>
          <p:nvPr/>
        </p:nvSpPr>
        <p:spPr>
          <a:xfrm>
            <a:off x="350678" y="1822404"/>
            <a:ext cx="1469157" cy="425239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Ví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4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833</TotalTime>
  <Words>464</Words>
  <Application>Microsoft Office PowerPoint</Application>
  <PresentationFormat>Widescreen</PresentationFormat>
  <Paragraphs>42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Chewy</vt:lpstr>
      <vt:lpstr>Hind</vt:lpstr>
      <vt:lpstr>Nunito Light</vt:lpstr>
      <vt:lpstr>PT Sans</vt:lpstr>
      <vt:lpstr>Roboto Condensed Light</vt:lpstr>
      <vt:lpstr>UTM Avo</vt:lpstr>
      <vt:lpstr>Office Theme</vt:lpstr>
      <vt:lpstr>1_Office Theme</vt:lpstr>
      <vt:lpstr>4_Office Theme</vt:lpstr>
      <vt:lpstr>Geography Subject for Elementary: Europe Continent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Huy Nguyễn</cp:lastModifiedBy>
  <cp:revision>58</cp:revision>
  <dcterms:created xsi:type="dcterms:W3CDTF">2023-11-28T09:31:40Z</dcterms:created>
  <dcterms:modified xsi:type="dcterms:W3CDTF">2024-01-24T01:36:26Z</dcterms:modified>
  <cp:category>9Slide.vn</cp:category>
</cp:coreProperties>
</file>