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67" r:id="rId3"/>
    <p:sldId id="380" r:id="rId4"/>
    <p:sldId id="268" r:id="rId5"/>
    <p:sldId id="256" r:id="rId6"/>
    <p:sldId id="397" r:id="rId7"/>
    <p:sldId id="398" r:id="rId8"/>
    <p:sldId id="390" r:id="rId9"/>
    <p:sldId id="391" r:id="rId10"/>
    <p:sldId id="392" r:id="rId11"/>
    <p:sldId id="257" r:id="rId12"/>
    <p:sldId id="269" r:id="rId13"/>
    <p:sldId id="270" r:id="rId14"/>
    <p:sldId id="271" r:id="rId15"/>
    <p:sldId id="272" r:id="rId16"/>
    <p:sldId id="258" r:id="rId17"/>
    <p:sldId id="369" r:id="rId18"/>
    <p:sldId id="371" r:id="rId19"/>
    <p:sldId id="372" r:id="rId20"/>
    <p:sldId id="373" r:id="rId21"/>
    <p:sldId id="374" r:id="rId22"/>
    <p:sldId id="375" r:id="rId23"/>
    <p:sldId id="376" r:id="rId24"/>
    <p:sldId id="379" r:id="rId25"/>
    <p:sldId id="394" r:id="rId26"/>
    <p:sldId id="393" r:id="rId27"/>
    <p:sldId id="396" r:id="rId28"/>
    <p:sldId id="395" r:id="rId29"/>
  </p:sldIdLst>
  <p:sldSz cx="18288000" cy="10287000"/>
  <p:notesSz cx="6858000" cy="9144000"/>
  <p:embeddedFontLst>
    <p:embeddedFont>
      <p:font typeface="#9Slide03 Arima Madurai Black" pitchFamily="2" charset="0"/>
      <p:bold r:id="rId31"/>
    </p:embeddedFont>
    <p:embeddedFont>
      <p:font typeface="#9Slide07 Pangolin" pitchFamily="2" charset="0"/>
      <p:regular r:id="rId32"/>
    </p:embeddedFont>
    <p:embeddedFont>
      <p:font typeface="宋体" pitchFamily="2" charset="-122"/>
      <p:regular r:id="rId33"/>
    </p:embeddedFont>
    <p:embeddedFont>
      <p:font typeface="Cambria" pitchFamily="18" charset="0"/>
      <p:regular r:id="rId34"/>
      <p:bold r:id="rId35"/>
      <p:italic r:id="rId36"/>
      <p:boldItalic r:id="rId37"/>
    </p:embeddedFont>
    <p:embeddedFont>
      <p:font typeface="#9Slide03 Arima Madurai ExtraBo" pitchFamily="2" charset="0"/>
      <p:bold r:id="rId38"/>
    </p:embeddedFont>
    <p:embeddedFont>
      <p:font typeface="#9Slide05 SVNKitten" pitchFamily="2" charset="0"/>
      <p:regular r:id="rId39"/>
    </p:embeddedFont>
    <p:embeddedFont>
      <p:font typeface="#9Slide05 SVNBlenda Script" pitchFamily="2" charset="0"/>
      <p:regular r:id="rId40"/>
    </p:embeddedFont>
    <p:embeddedFont>
      <p:font typeface="#9Slide04 Podkova Medium" pitchFamily="2" charset="0"/>
      <p:regular r:id="rId41"/>
    </p:embeddedFont>
    <p:embeddedFont>
      <p:font typeface="#9Slide05 SVNFourth" pitchFamily="2" charset="0"/>
      <p:regular r:id="rId42"/>
      <p:bold r:id="rId43"/>
    </p:embeddedFont>
    <p:embeddedFont>
      <p:font typeface="Calibri Light" pitchFamily="34" charset="0"/>
      <p:regular r:id="rId44"/>
      <p:italic r:id="rId45"/>
    </p:embeddedFont>
    <p:embeddedFont>
      <p:font typeface="Calibri"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0578" autoAdjust="0"/>
  </p:normalViewPr>
  <p:slideViewPr>
    <p:cSldViewPr>
      <p:cViewPr varScale="1">
        <p:scale>
          <a:sx n="44" d="100"/>
          <a:sy n="44" d="100"/>
        </p:scale>
        <p:origin x="-88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3DE13-13E5-470A-8189-8C52EEDC2324}" type="doc">
      <dgm:prSet loTypeId="urn:microsoft.com/office/officeart/2009/layout/CircleArrowProcess" loCatId="cycle" qsTypeId="urn:microsoft.com/office/officeart/2005/8/quickstyle/simple1" qsCatId="simple" csTypeId="urn:microsoft.com/office/officeart/2005/8/colors/colorful2" csCatId="colorful" phldr="1"/>
      <dgm:spPr/>
      <dgm:t>
        <a:bodyPr/>
        <a:lstStyle/>
        <a:p>
          <a:endParaRPr lang="en-US"/>
        </a:p>
      </dgm:t>
    </dgm:pt>
    <dgm:pt modelId="{CDC3B3AE-4079-4000-B6B6-57F98A2B50BE}">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36E9D24C-A2F2-46CD-B660-7006F9F0FA9B}" type="sibTrans" cxnId="{91C54BEE-D189-4A94-8287-5D653A7D80F7}">
      <dgm:prSet/>
      <dgm:spPr/>
      <dgm:t>
        <a:bodyPr/>
        <a:lstStyle/>
        <a:p>
          <a:endParaRPr lang="en-US" sz="3600">
            <a:latin typeface="Times New Roman" panose="02020603050405020304" pitchFamily="18" charset="0"/>
            <a:cs typeface="Times New Roman" panose="02020603050405020304" pitchFamily="18" charset="0"/>
          </a:endParaRPr>
        </a:p>
      </dgm:t>
    </dgm:pt>
    <dgm:pt modelId="{6A85E8B7-48E1-4BDD-936B-A54C8790CCE1}" type="parTrans" cxnId="{91C54BEE-D189-4A94-8287-5D653A7D80F7}">
      <dgm:prSet/>
      <dgm:spPr/>
      <dgm:t>
        <a:bodyPr/>
        <a:lstStyle/>
        <a:p>
          <a:endParaRPr lang="en-US" sz="3600">
            <a:latin typeface="Times New Roman" panose="02020603050405020304" pitchFamily="18" charset="0"/>
            <a:cs typeface="Times New Roman" panose="02020603050405020304" pitchFamily="18" charset="0"/>
          </a:endParaRPr>
        </a:p>
      </dgm:t>
    </dgm:pt>
    <dgm:pt modelId="{0633AE2D-30E0-4C9F-8D0F-780922206025}">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8F8BE32D-8346-4BD7-8B39-9C588034763B}" type="sibTrans" cxnId="{CA34F3D9-826F-4B0C-89F6-F34578C9680A}">
      <dgm:prSet/>
      <dgm:spPr/>
      <dgm:t>
        <a:bodyPr/>
        <a:lstStyle/>
        <a:p>
          <a:endParaRPr lang="en-US" sz="3600">
            <a:latin typeface="Times New Roman" panose="02020603050405020304" pitchFamily="18" charset="0"/>
            <a:cs typeface="Times New Roman" panose="02020603050405020304" pitchFamily="18" charset="0"/>
          </a:endParaRPr>
        </a:p>
      </dgm:t>
    </dgm:pt>
    <dgm:pt modelId="{11D782AB-1078-48E3-B5AD-789F242DD40A}" type="parTrans" cxnId="{CA34F3D9-826F-4B0C-89F6-F34578C9680A}">
      <dgm:prSet/>
      <dgm:spPr/>
      <dgm:t>
        <a:bodyPr/>
        <a:lstStyle/>
        <a:p>
          <a:endParaRPr lang="en-US" sz="3600">
            <a:latin typeface="Times New Roman" panose="02020603050405020304" pitchFamily="18" charset="0"/>
            <a:cs typeface="Times New Roman" panose="02020603050405020304" pitchFamily="18" charset="0"/>
          </a:endParaRPr>
        </a:p>
      </dgm:t>
    </dgm:pt>
    <dgm:pt modelId="{99B3F6B9-8DD3-4571-9B16-8A6286B8833E}">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F7F1F37E-7903-471F-8270-883F8081C19A}" type="sibTrans" cxnId="{7AA52207-BCA3-4CED-9933-69A7CB2FBAD6}">
      <dgm:prSet/>
      <dgm:spPr/>
      <dgm:t>
        <a:bodyPr/>
        <a:lstStyle/>
        <a:p>
          <a:endParaRPr lang="en-US" sz="3600">
            <a:latin typeface="Times New Roman" panose="02020603050405020304" pitchFamily="18" charset="0"/>
            <a:cs typeface="Times New Roman" panose="02020603050405020304" pitchFamily="18" charset="0"/>
          </a:endParaRPr>
        </a:p>
      </dgm:t>
    </dgm:pt>
    <dgm:pt modelId="{A4E8192A-A1EF-4C13-AA19-9112EFB52AEE}" type="parTrans" cxnId="{7AA52207-BCA3-4CED-9933-69A7CB2FBAD6}">
      <dgm:prSet/>
      <dgm:spPr/>
      <dgm:t>
        <a:bodyPr/>
        <a:lstStyle/>
        <a:p>
          <a:endParaRPr lang="en-US" sz="3600">
            <a:latin typeface="Times New Roman" panose="02020603050405020304" pitchFamily="18" charset="0"/>
            <a:cs typeface="Times New Roman" panose="02020603050405020304" pitchFamily="18" charset="0"/>
          </a:endParaRPr>
        </a:p>
      </dgm:t>
    </dgm:pt>
    <dgm:pt modelId="{9A0EDB53-0C70-4918-931C-5C2D47615A64}">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6B0F45A3-F8F1-4209-BFB7-4816466FAE07}" type="sibTrans" cxnId="{3ABA2602-BAD1-46F2-931C-97E079B90459}">
      <dgm:prSet/>
      <dgm:spPr/>
      <dgm:t>
        <a:bodyPr/>
        <a:lstStyle/>
        <a:p>
          <a:endParaRPr lang="en-US" sz="3600">
            <a:latin typeface="Times New Roman" panose="02020603050405020304" pitchFamily="18" charset="0"/>
            <a:cs typeface="Times New Roman" panose="02020603050405020304" pitchFamily="18" charset="0"/>
          </a:endParaRPr>
        </a:p>
      </dgm:t>
    </dgm:pt>
    <dgm:pt modelId="{8781DB20-8421-46C4-A7BC-3A117E0A9B2C}" type="parTrans" cxnId="{3ABA2602-BAD1-46F2-931C-97E079B90459}">
      <dgm:prSet/>
      <dgm:spPr/>
      <dgm:t>
        <a:bodyPr/>
        <a:lstStyle/>
        <a:p>
          <a:endParaRPr lang="en-US" sz="3600">
            <a:latin typeface="Times New Roman" panose="02020603050405020304" pitchFamily="18" charset="0"/>
            <a:cs typeface="Times New Roman" panose="02020603050405020304" pitchFamily="18" charset="0"/>
          </a:endParaRPr>
        </a:p>
      </dgm:t>
    </dgm:pt>
    <dgm:pt modelId="{251D113B-908B-4197-AF45-DBEA3D79F1BC}" type="pres">
      <dgm:prSet presAssocID="{5733DE13-13E5-470A-8189-8C52EEDC2324}" presName="Name0" presStyleCnt="0">
        <dgm:presLayoutVars>
          <dgm:chMax val="7"/>
          <dgm:chPref val="7"/>
          <dgm:dir/>
          <dgm:animLvl val="lvl"/>
        </dgm:presLayoutVars>
      </dgm:prSet>
      <dgm:spPr/>
      <dgm:t>
        <a:bodyPr/>
        <a:lstStyle/>
        <a:p>
          <a:endParaRPr lang="en-US"/>
        </a:p>
      </dgm:t>
    </dgm:pt>
    <dgm:pt modelId="{7EA9189D-99BE-49A3-8F37-D59A6FB0DAD8}" type="pres">
      <dgm:prSet presAssocID="{CDC3B3AE-4079-4000-B6B6-57F98A2B50BE}" presName="Accent1" presStyleCnt="0"/>
      <dgm:spPr/>
    </dgm:pt>
    <dgm:pt modelId="{2FA75E55-D233-464F-ADA9-CBA480115341}" type="pres">
      <dgm:prSet presAssocID="{CDC3B3AE-4079-4000-B6B6-57F98A2B50BE}" presName="Accent" presStyleLbl="node1" presStyleIdx="0" presStyleCnt="4"/>
      <dgm:spPr/>
    </dgm:pt>
    <dgm:pt modelId="{EEA6713B-EDDB-4ED8-90C8-689C6CE252E6}" type="pres">
      <dgm:prSet presAssocID="{CDC3B3AE-4079-4000-B6B6-57F98A2B50BE}" presName="Parent1" presStyleLbl="revTx" presStyleIdx="0" presStyleCnt="4">
        <dgm:presLayoutVars>
          <dgm:chMax val="1"/>
          <dgm:chPref val="1"/>
          <dgm:bulletEnabled val="1"/>
        </dgm:presLayoutVars>
      </dgm:prSet>
      <dgm:spPr/>
      <dgm:t>
        <a:bodyPr/>
        <a:lstStyle/>
        <a:p>
          <a:endParaRPr lang="en-US"/>
        </a:p>
      </dgm:t>
    </dgm:pt>
    <dgm:pt modelId="{6B23585D-0A77-4AB5-BC36-64957D2DF9E7}" type="pres">
      <dgm:prSet presAssocID="{0633AE2D-30E0-4C9F-8D0F-780922206025}" presName="Accent2" presStyleCnt="0"/>
      <dgm:spPr/>
    </dgm:pt>
    <dgm:pt modelId="{B661FEED-355B-4D4D-86E1-0375868CEAC7}" type="pres">
      <dgm:prSet presAssocID="{0633AE2D-30E0-4C9F-8D0F-780922206025}" presName="Accent" presStyleLbl="node1" presStyleIdx="1" presStyleCnt="4"/>
      <dgm:spPr/>
    </dgm:pt>
    <dgm:pt modelId="{83F9CD86-0C48-4A01-A8AA-A4CD25A04BE3}" type="pres">
      <dgm:prSet presAssocID="{0633AE2D-30E0-4C9F-8D0F-780922206025}" presName="Parent2" presStyleLbl="revTx" presStyleIdx="1" presStyleCnt="4">
        <dgm:presLayoutVars>
          <dgm:chMax val="1"/>
          <dgm:chPref val="1"/>
          <dgm:bulletEnabled val="1"/>
        </dgm:presLayoutVars>
      </dgm:prSet>
      <dgm:spPr/>
      <dgm:t>
        <a:bodyPr/>
        <a:lstStyle/>
        <a:p>
          <a:endParaRPr lang="en-US"/>
        </a:p>
      </dgm:t>
    </dgm:pt>
    <dgm:pt modelId="{2AECE740-59C7-436C-912B-0F55FE50F94F}" type="pres">
      <dgm:prSet presAssocID="{99B3F6B9-8DD3-4571-9B16-8A6286B8833E}" presName="Accent3" presStyleCnt="0"/>
      <dgm:spPr/>
    </dgm:pt>
    <dgm:pt modelId="{A55AB450-40BC-4EB9-9A62-4443F194AB1E}" type="pres">
      <dgm:prSet presAssocID="{99B3F6B9-8DD3-4571-9B16-8A6286B8833E}" presName="Accent" presStyleLbl="node1" presStyleIdx="2" presStyleCnt="4"/>
      <dgm:spPr/>
    </dgm:pt>
    <dgm:pt modelId="{BEDBCC8B-AA63-43B1-9B97-84B68A4C411D}" type="pres">
      <dgm:prSet presAssocID="{99B3F6B9-8DD3-4571-9B16-8A6286B8833E}" presName="Parent3" presStyleLbl="revTx" presStyleIdx="2" presStyleCnt="4">
        <dgm:presLayoutVars>
          <dgm:chMax val="1"/>
          <dgm:chPref val="1"/>
          <dgm:bulletEnabled val="1"/>
        </dgm:presLayoutVars>
      </dgm:prSet>
      <dgm:spPr/>
      <dgm:t>
        <a:bodyPr/>
        <a:lstStyle/>
        <a:p>
          <a:endParaRPr lang="en-US"/>
        </a:p>
      </dgm:t>
    </dgm:pt>
    <dgm:pt modelId="{F24F9627-A35A-44B6-80A7-844B623B57D5}" type="pres">
      <dgm:prSet presAssocID="{9A0EDB53-0C70-4918-931C-5C2D47615A64}" presName="Accent4" presStyleCnt="0"/>
      <dgm:spPr/>
    </dgm:pt>
    <dgm:pt modelId="{D827A40B-5C47-4378-AE1F-8863999BBED1}" type="pres">
      <dgm:prSet presAssocID="{9A0EDB53-0C70-4918-931C-5C2D47615A64}" presName="Accent" presStyleLbl="node1" presStyleIdx="3" presStyleCnt="4"/>
      <dgm:spPr/>
    </dgm:pt>
    <dgm:pt modelId="{D0B0E8AD-5B7A-4A1B-8876-AADF70D6D009}" type="pres">
      <dgm:prSet presAssocID="{9A0EDB53-0C70-4918-931C-5C2D47615A64}" presName="Parent4" presStyleLbl="revTx" presStyleIdx="3" presStyleCnt="4">
        <dgm:presLayoutVars>
          <dgm:chMax val="1"/>
          <dgm:chPref val="1"/>
          <dgm:bulletEnabled val="1"/>
        </dgm:presLayoutVars>
      </dgm:prSet>
      <dgm:spPr/>
      <dgm:t>
        <a:bodyPr/>
        <a:lstStyle/>
        <a:p>
          <a:endParaRPr lang="en-US"/>
        </a:p>
      </dgm:t>
    </dgm:pt>
  </dgm:ptLst>
  <dgm:cxnLst>
    <dgm:cxn modelId="{CA34F3D9-826F-4B0C-89F6-F34578C9680A}" srcId="{5733DE13-13E5-470A-8189-8C52EEDC2324}" destId="{0633AE2D-30E0-4C9F-8D0F-780922206025}" srcOrd="1" destOrd="0" parTransId="{11D782AB-1078-48E3-B5AD-789F242DD40A}" sibTransId="{8F8BE32D-8346-4BD7-8B39-9C588034763B}"/>
    <dgm:cxn modelId="{7AA52207-BCA3-4CED-9933-69A7CB2FBAD6}" srcId="{5733DE13-13E5-470A-8189-8C52EEDC2324}" destId="{99B3F6B9-8DD3-4571-9B16-8A6286B8833E}" srcOrd="2" destOrd="0" parTransId="{A4E8192A-A1EF-4C13-AA19-9112EFB52AEE}" sibTransId="{F7F1F37E-7903-471F-8270-883F8081C19A}"/>
    <dgm:cxn modelId="{91C54BEE-D189-4A94-8287-5D653A7D80F7}" srcId="{5733DE13-13E5-470A-8189-8C52EEDC2324}" destId="{CDC3B3AE-4079-4000-B6B6-57F98A2B50BE}" srcOrd="0" destOrd="0" parTransId="{6A85E8B7-48E1-4BDD-936B-A54C8790CCE1}" sibTransId="{36E9D24C-A2F2-46CD-B660-7006F9F0FA9B}"/>
    <dgm:cxn modelId="{F136741A-3D49-41AD-BB8E-1AB2BF1AA439}" type="presOf" srcId="{99B3F6B9-8DD3-4571-9B16-8A6286B8833E}" destId="{BEDBCC8B-AA63-43B1-9B97-84B68A4C411D}" srcOrd="0" destOrd="0" presId="urn:microsoft.com/office/officeart/2009/layout/CircleArrowProcess"/>
    <dgm:cxn modelId="{B589958D-57BF-44B3-801A-3C23E8D997D0}" type="presOf" srcId="{CDC3B3AE-4079-4000-B6B6-57F98A2B50BE}" destId="{EEA6713B-EDDB-4ED8-90C8-689C6CE252E6}" srcOrd="0" destOrd="0" presId="urn:microsoft.com/office/officeart/2009/layout/CircleArrowProcess"/>
    <dgm:cxn modelId="{B26D8C7F-5ECD-499C-889D-0E0CCF7BF923}" type="presOf" srcId="{0633AE2D-30E0-4C9F-8D0F-780922206025}" destId="{83F9CD86-0C48-4A01-A8AA-A4CD25A04BE3}" srcOrd="0" destOrd="0" presId="urn:microsoft.com/office/officeart/2009/layout/CircleArrowProcess"/>
    <dgm:cxn modelId="{28C1766D-E0F4-4EF0-AC55-C9E5B956A9C9}" type="presOf" srcId="{5733DE13-13E5-470A-8189-8C52EEDC2324}" destId="{251D113B-908B-4197-AF45-DBEA3D79F1BC}" srcOrd="0" destOrd="0" presId="urn:microsoft.com/office/officeart/2009/layout/CircleArrowProcess"/>
    <dgm:cxn modelId="{A4E0C817-0735-4D9C-92DC-6542E599F15D}" type="presOf" srcId="{9A0EDB53-0C70-4918-931C-5C2D47615A64}" destId="{D0B0E8AD-5B7A-4A1B-8876-AADF70D6D009}" srcOrd="0" destOrd="0" presId="urn:microsoft.com/office/officeart/2009/layout/CircleArrowProcess"/>
    <dgm:cxn modelId="{3ABA2602-BAD1-46F2-931C-97E079B90459}" srcId="{5733DE13-13E5-470A-8189-8C52EEDC2324}" destId="{9A0EDB53-0C70-4918-931C-5C2D47615A64}" srcOrd="3" destOrd="0" parTransId="{8781DB20-8421-46C4-A7BC-3A117E0A9B2C}" sibTransId="{6B0F45A3-F8F1-4209-BFB7-4816466FAE07}"/>
    <dgm:cxn modelId="{BD29298C-1029-4F81-AB46-37CD9A8F77F1}" type="presParOf" srcId="{251D113B-908B-4197-AF45-DBEA3D79F1BC}" destId="{7EA9189D-99BE-49A3-8F37-D59A6FB0DAD8}" srcOrd="0" destOrd="0" presId="urn:microsoft.com/office/officeart/2009/layout/CircleArrowProcess"/>
    <dgm:cxn modelId="{DB21D53F-4DD2-48C1-BD99-4809B7C1ECC3}" type="presParOf" srcId="{7EA9189D-99BE-49A3-8F37-D59A6FB0DAD8}" destId="{2FA75E55-D233-464F-ADA9-CBA480115341}" srcOrd="0" destOrd="0" presId="urn:microsoft.com/office/officeart/2009/layout/CircleArrowProcess"/>
    <dgm:cxn modelId="{A7D2F7F9-55D6-40F1-BACE-F4AD5155B099}" type="presParOf" srcId="{251D113B-908B-4197-AF45-DBEA3D79F1BC}" destId="{EEA6713B-EDDB-4ED8-90C8-689C6CE252E6}" srcOrd="1" destOrd="0" presId="urn:microsoft.com/office/officeart/2009/layout/CircleArrowProcess"/>
    <dgm:cxn modelId="{A85446C5-4975-4285-AB11-FC6D14A1E6D7}" type="presParOf" srcId="{251D113B-908B-4197-AF45-DBEA3D79F1BC}" destId="{6B23585D-0A77-4AB5-BC36-64957D2DF9E7}" srcOrd="2" destOrd="0" presId="urn:microsoft.com/office/officeart/2009/layout/CircleArrowProcess"/>
    <dgm:cxn modelId="{29DF5BF9-0A8D-4557-BD22-36D8173FE189}" type="presParOf" srcId="{6B23585D-0A77-4AB5-BC36-64957D2DF9E7}" destId="{B661FEED-355B-4D4D-86E1-0375868CEAC7}" srcOrd="0" destOrd="0" presId="urn:microsoft.com/office/officeart/2009/layout/CircleArrowProcess"/>
    <dgm:cxn modelId="{25D89BEE-24F4-4961-9829-5332CCAAF422}" type="presParOf" srcId="{251D113B-908B-4197-AF45-DBEA3D79F1BC}" destId="{83F9CD86-0C48-4A01-A8AA-A4CD25A04BE3}" srcOrd="3" destOrd="0" presId="urn:microsoft.com/office/officeart/2009/layout/CircleArrowProcess"/>
    <dgm:cxn modelId="{03EC19FD-3225-4555-9274-86EA1A245797}" type="presParOf" srcId="{251D113B-908B-4197-AF45-DBEA3D79F1BC}" destId="{2AECE740-59C7-436C-912B-0F55FE50F94F}" srcOrd="4" destOrd="0" presId="urn:microsoft.com/office/officeart/2009/layout/CircleArrowProcess"/>
    <dgm:cxn modelId="{E7D747D5-EDAB-4034-B05E-49A1B266605D}" type="presParOf" srcId="{2AECE740-59C7-436C-912B-0F55FE50F94F}" destId="{A55AB450-40BC-4EB9-9A62-4443F194AB1E}" srcOrd="0" destOrd="0" presId="urn:microsoft.com/office/officeart/2009/layout/CircleArrowProcess"/>
    <dgm:cxn modelId="{5B6FCA2B-FA53-4A6C-BCDE-47A4F91FBD26}" type="presParOf" srcId="{251D113B-908B-4197-AF45-DBEA3D79F1BC}" destId="{BEDBCC8B-AA63-43B1-9B97-84B68A4C411D}" srcOrd="5" destOrd="0" presId="urn:microsoft.com/office/officeart/2009/layout/CircleArrowProcess"/>
    <dgm:cxn modelId="{BD1DD173-0A2D-40CE-9CC2-31A5F15B443A}" type="presParOf" srcId="{251D113B-908B-4197-AF45-DBEA3D79F1BC}" destId="{F24F9627-A35A-44B6-80A7-844B623B57D5}" srcOrd="6" destOrd="0" presId="urn:microsoft.com/office/officeart/2009/layout/CircleArrowProcess"/>
    <dgm:cxn modelId="{B6C071BD-BD5E-4A76-9644-78A0717FD7EC}" type="presParOf" srcId="{F24F9627-A35A-44B6-80A7-844B623B57D5}" destId="{D827A40B-5C47-4378-AE1F-8863999BBED1}" srcOrd="0" destOrd="0" presId="urn:microsoft.com/office/officeart/2009/layout/CircleArrowProcess"/>
    <dgm:cxn modelId="{BF33A6E1-9CE4-45A3-8502-4B359C5F5799}" type="presParOf" srcId="{251D113B-908B-4197-AF45-DBEA3D79F1BC}" destId="{D0B0E8AD-5B7A-4A1B-8876-AADF70D6D009}" srcOrd="7"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75E55-D233-464F-ADA9-CBA480115341}">
      <dsp:nvSpPr>
        <dsp:cNvPr id="0" name=""/>
        <dsp:cNvSpPr/>
      </dsp:nvSpPr>
      <dsp:spPr>
        <a:xfrm>
          <a:off x="3353906" y="0"/>
          <a:ext cx="2001668" cy="2001872"/>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A6713B-EDDB-4ED8-90C8-689C6CE252E6}">
      <dsp:nvSpPr>
        <dsp:cNvPr id="0" name=""/>
        <dsp:cNvSpPr/>
      </dsp:nvSpPr>
      <dsp:spPr>
        <a:xfrm>
          <a:off x="3795843" y="724623"/>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3795843" y="724623"/>
        <a:ext cx="1117044" cy="558464"/>
      </dsp:txXfrm>
    </dsp:sp>
    <dsp:sp modelId="{B661FEED-355B-4D4D-86E1-0375868CEAC7}">
      <dsp:nvSpPr>
        <dsp:cNvPr id="0" name=""/>
        <dsp:cNvSpPr/>
      </dsp:nvSpPr>
      <dsp:spPr>
        <a:xfrm>
          <a:off x="2797824" y="1150373"/>
          <a:ext cx="2001668" cy="2001872"/>
        </a:xfrm>
        <a:prstGeom prst="leftCircularArrow">
          <a:avLst>
            <a:gd name="adj1" fmla="val 10980"/>
            <a:gd name="adj2" fmla="val 1142322"/>
            <a:gd name="adj3" fmla="val 6300000"/>
            <a:gd name="adj4" fmla="val 18900000"/>
            <a:gd name="adj5" fmla="val 125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F9CD86-0C48-4A01-A8AA-A4CD25A04BE3}">
      <dsp:nvSpPr>
        <dsp:cNvPr id="0" name=""/>
        <dsp:cNvSpPr/>
      </dsp:nvSpPr>
      <dsp:spPr>
        <a:xfrm>
          <a:off x="3237508" y="1877120"/>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3237508" y="1877120"/>
        <a:ext cx="1117044" cy="558464"/>
      </dsp:txXfrm>
    </dsp:sp>
    <dsp:sp modelId="{A55AB450-40BC-4EB9-9A62-4443F194AB1E}">
      <dsp:nvSpPr>
        <dsp:cNvPr id="0" name=""/>
        <dsp:cNvSpPr/>
      </dsp:nvSpPr>
      <dsp:spPr>
        <a:xfrm>
          <a:off x="3353906" y="2304993"/>
          <a:ext cx="2001668" cy="2001872"/>
        </a:xfrm>
        <a:prstGeom prst="circularArrow">
          <a:avLst>
            <a:gd name="adj1" fmla="val 10980"/>
            <a:gd name="adj2" fmla="val 1142322"/>
            <a:gd name="adj3" fmla="val 4500000"/>
            <a:gd name="adj4" fmla="val 13500000"/>
            <a:gd name="adj5" fmla="val 125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BCC8B-AA63-43B1-9B97-84B68A4C411D}">
      <dsp:nvSpPr>
        <dsp:cNvPr id="0" name=""/>
        <dsp:cNvSpPr/>
      </dsp:nvSpPr>
      <dsp:spPr>
        <a:xfrm>
          <a:off x="3795843" y="3029617"/>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3795843" y="3029617"/>
        <a:ext cx="1117044" cy="558464"/>
      </dsp:txXfrm>
    </dsp:sp>
    <dsp:sp modelId="{D827A40B-5C47-4378-AE1F-8863999BBED1}">
      <dsp:nvSpPr>
        <dsp:cNvPr id="0" name=""/>
        <dsp:cNvSpPr/>
      </dsp:nvSpPr>
      <dsp:spPr>
        <a:xfrm>
          <a:off x="2940505" y="3588082"/>
          <a:ext cx="1719685" cy="1720516"/>
        </a:xfrm>
        <a:prstGeom prst="blockArc">
          <a:avLst>
            <a:gd name="adj1" fmla="val 0"/>
            <a:gd name="adj2" fmla="val 18900000"/>
            <a:gd name="adj3" fmla="val 1274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B0E8AD-5B7A-4A1B-8876-AADF70D6D009}">
      <dsp:nvSpPr>
        <dsp:cNvPr id="0" name=""/>
        <dsp:cNvSpPr/>
      </dsp:nvSpPr>
      <dsp:spPr>
        <a:xfrm>
          <a:off x="3237508" y="4182114"/>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3237508" y="4182114"/>
        <a:ext cx="1117044" cy="55846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9BCAA-A3E2-4B49-834A-A995A3260DFB}" type="datetimeFigureOut">
              <a:rPr lang="en-US" smtClean="0"/>
              <a:t>20/05/2024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F1C68-D5F1-4A92-B33A-00B4E4FB3F1A}" type="slidenum">
              <a:rPr lang="en-US" smtClean="0"/>
              <a:t>‹#›</a:t>
            </a:fld>
            <a:endParaRPr lang="en-US"/>
          </a:p>
        </p:txBody>
      </p:sp>
    </p:spTree>
    <p:extLst>
      <p:ext uri="{BB962C8B-B14F-4D97-AF65-F5344CB8AC3E}">
        <p14:creationId xmlns:p14="http://schemas.microsoft.com/office/powerpoint/2010/main" val="2610223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Vietbaivan</a:t>
            </a:r>
            <a:endParaRPr lang="en-US" dirty="0"/>
          </a:p>
          <a:p>
            <a:r>
              <a:rPr lang="en-US" dirty="0" err="1"/>
              <a:t>Cuonsach</a:t>
            </a:r>
            <a:endParaRPr lang="en-US" dirty="0"/>
          </a:p>
          <a:p>
            <a:r>
              <a:rPr lang="en-US" dirty="0" err="1"/>
              <a:t>Yeuthich</a:t>
            </a:r>
            <a:endParaRPr lang="en-US" dirty="0"/>
          </a:p>
          <a:p>
            <a:r>
              <a:rPr lang="en-US" dirty="0" err="1"/>
              <a:t>Thongtin</a:t>
            </a:r>
            <a:endParaRPr lang="en-US" dirty="0"/>
          </a:p>
          <a:p>
            <a:r>
              <a:rPr lang="en-US" dirty="0" err="1"/>
              <a:t>docsach</a:t>
            </a:r>
            <a:endParaRPr lang="en-US" dirty="0"/>
          </a:p>
        </p:txBody>
      </p:sp>
      <p:sp>
        <p:nvSpPr>
          <p:cNvPr id="4" name="Slide Number Placeholder 3"/>
          <p:cNvSpPr>
            <a:spLocks noGrp="1"/>
          </p:cNvSpPr>
          <p:nvPr>
            <p:ph type="sldNum" sz="quarter" idx="5"/>
          </p:nvPr>
        </p:nvSpPr>
        <p:spPr/>
        <p:txBody>
          <a:bodyPr/>
          <a:lstStyle/>
          <a:p>
            <a:fld id="{FB5F1C68-D5F1-4A92-B33A-00B4E4FB3F1A}" type="slidenum">
              <a:rPr lang="en-US" smtClean="0"/>
              <a:t>1</a:t>
            </a:fld>
            <a:endParaRPr lang="en-US"/>
          </a:p>
        </p:txBody>
      </p:sp>
    </p:spTree>
    <p:extLst>
      <p:ext uri="{BB962C8B-B14F-4D97-AF65-F5344CB8AC3E}">
        <p14:creationId xmlns:p14="http://schemas.microsoft.com/office/powerpoint/2010/main" val="1000239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10</a:t>
            </a:fld>
            <a:endParaRPr lang="en-US"/>
          </a:p>
        </p:txBody>
      </p:sp>
    </p:spTree>
    <p:extLst>
      <p:ext uri="{BB962C8B-B14F-4D97-AF65-F5344CB8AC3E}">
        <p14:creationId xmlns:p14="http://schemas.microsoft.com/office/powerpoint/2010/main" val="3634594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5F1C68-D5F1-4A92-B33A-00B4E4FB3F1A}" type="slidenum">
              <a:rPr lang="en-US" smtClean="0"/>
              <a:t>11</a:t>
            </a:fld>
            <a:endParaRPr lang="en-US"/>
          </a:p>
        </p:txBody>
      </p:sp>
    </p:spTree>
    <p:extLst>
      <p:ext uri="{BB962C8B-B14F-4D97-AF65-F5344CB8AC3E}">
        <p14:creationId xmlns:p14="http://schemas.microsoft.com/office/powerpoint/2010/main" val="49235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12</a:t>
            </a:fld>
            <a:endParaRPr lang="en-US"/>
          </a:p>
        </p:txBody>
      </p:sp>
    </p:spTree>
    <p:extLst>
      <p:ext uri="{BB962C8B-B14F-4D97-AF65-F5344CB8AC3E}">
        <p14:creationId xmlns:p14="http://schemas.microsoft.com/office/powerpoint/2010/main" val="155972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13</a:t>
            </a:fld>
            <a:endParaRPr lang="en-US"/>
          </a:p>
        </p:txBody>
      </p:sp>
    </p:spTree>
    <p:extLst>
      <p:ext uri="{BB962C8B-B14F-4D97-AF65-F5344CB8AC3E}">
        <p14:creationId xmlns:p14="http://schemas.microsoft.com/office/powerpoint/2010/main" val="60422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14</a:t>
            </a:fld>
            <a:endParaRPr lang="en-US"/>
          </a:p>
        </p:txBody>
      </p:sp>
    </p:spTree>
    <p:extLst>
      <p:ext uri="{BB962C8B-B14F-4D97-AF65-F5344CB8AC3E}">
        <p14:creationId xmlns:p14="http://schemas.microsoft.com/office/powerpoint/2010/main" val="1463873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15</a:t>
            </a:fld>
            <a:endParaRPr lang="en-US"/>
          </a:p>
        </p:txBody>
      </p:sp>
    </p:spTree>
    <p:extLst>
      <p:ext uri="{BB962C8B-B14F-4D97-AF65-F5344CB8AC3E}">
        <p14:creationId xmlns:p14="http://schemas.microsoft.com/office/powerpoint/2010/main" val="1701700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16</a:t>
            </a:fld>
            <a:endParaRPr lang="en-US"/>
          </a:p>
        </p:txBody>
      </p:sp>
    </p:spTree>
    <p:extLst>
      <p:ext uri="{BB962C8B-B14F-4D97-AF65-F5344CB8AC3E}">
        <p14:creationId xmlns:p14="http://schemas.microsoft.com/office/powerpoint/2010/main" val="3600946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17</a:t>
            </a:fld>
            <a:endParaRPr lang="en-US"/>
          </a:p>
        </p:txBody>
      </p:sp>
    </p:spTree>
    <p:extLst>
      <p:ext uri="{BB962C8B-B14F-4D97-AF65-F5344CB8AC3E}">
        <p14:creationId xmlns:p14="http://schemas.microsoft.com/office/powerpoint/2010/main" val="4162100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18</a:t>
            </a:fld>
            <a:endParaRPr lang="en-US"/>
          </a:p>
        </p:txBody>
      </p:sp>
    </p:spTree>
    <p:extLst>
      <p:ext uri="{BB962C8B-B14F-4D97-AF65-F5344CB8AC3E}">
        <p14:creationId xmlns:p14="http://schemas.microsoft.com/office/powerpoint/2010/main" val="675186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19</a:t>
            </a:fld>
            <a:endParaRPr lang="en-US"/>
          </a:p>
        </p:txBody>
      </p:sp>
    </p:spTree>
    <p:extLst>
      <p:ext uri="{BB962C8B-B14F-4D97-AF65-F5344CB8AC3E}">
        <p14:creationId xmlns:p14="http://schemas.microsoft.com/office/powerpoint/2010/main" val="18666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chia </a:t>
            </a:r>
            <a:r>
              <a:rPr lang="en-US" baseline="0" dirty="0" err="1"/>
              <a:t>nhóm</a:t>
            </a:r>
            <a:r>
              <a:rPr lang="en-US" baseline="0" dirty="0"/>
              <a:t> </a:t>
            </a:r>
            <a:r>
              <a:rPr lang="en-US" baseline="0" dirty="0" err="1"/>
              <a:t>theo</a:t>
            </a:r>
            <a:r>
              <a:rPr lang="en-US" baseline="0" dirty="0"/>
              <a:t> </a:t>
            </a:r>
            <a:r>
              <a:rPr lang="en-US" baseline="0" dirty="0" err="1"/>
              <a:t>tổ</a:t>
            </a:r>
            <a:r>
              <a:rPr lang="en-US" baseline="0" dirty="0"/>
              <a:t> (</a:t>
            </a:r>
            <a:r>
              <a:rPr lang="en-US" baseline="0" dirty="0" err="1"/>
              <a:t>thực</a:t>
            </a:r>
            <a:r>
              <a:rPr lang="en-US" baseline="0" dirty="0"/>
              <a:t> </a:t>
            </a:r>
            <a:r>
              <a:rPr lang="en-US" baseline="0" dirty="0" err="1"/>
              <a:t>hiện</a:t>
            </a:r>
            <a:r>
              <a:rPr lang="en-US" baseline="0" dirty="0"/>
              <a:t> ở </a:t>
            </a:r>
            <a:r>
              <a:rPr lang="en-US" baseline="0" dirty="0" err="1"/>
              <a:t>nhà</a:t>
            </a:r>
            <a:r>
              <a:rPr lang="en-US" baseline="0" dirty="0"/>
              <a:t>), </a:t>
            </a:r>
            <a:r>
              <a:rPr lang="en-US" baseline="0" dirty="0" err="1"/>
              <a:t>yêu</a:t>
            </a:r>
            <a:r>
              <a:rPr lang="en-US" baseline="0" dirty="0"/>
              <a:t> </a:t>
            </a:r>
            <a:r>
              <a:rPr lang="en-US" baseline="0" dirty="0" err="1"/>
              <a:t>cầu</a:t>
            </a:r>
            <a:r>
              <a:rPr lang="en-US" baseline="0" dirty="0"/>
              <a:t> HS </a:t>
            </a:r>
            <a:r>
              <a:rPr lang="en-US" baseline="0" dirty="0" err="1"/>
              <a:t>lựa</a:t>
            </a:r>
            <a:r>
              <a:rPr lang="en-US" baseline="0" dirty="0"/>
              <a:t> </a:t>
            </a:r>
            <a:r>
              <a:rPr lang="en-US" baseline="0" dirty="0" err="1"/>
              <a:t>chọn</a:t>
            </a:r>
            <a:r>
              <a:rPr lang="en-US" baseline="0" dirty="0"/>
              <a:t> 1 </a:t>
            </a:r>
            <a:r>
              <a:rPr lang="en-US" baseline="0" dirty="0" err="1"/>
              <a:t>cuốn</a:t>
            </a:r>
            <a:r>
              <a:rPr lang="en-US" baseline="0" dirty="0"/>
              <a:t> </a:t>
            </a:r>
            <a:r>
              <a:rPr lang="en-US" baseline="0" dirty="0" err="1"/>
              <a:t>sách</a:t>
            </a:r>
            <a:r>
              <a:rPr lang="en-US" baseline="0" dirty="0"/>
              <a:t> </a:t>
            </a:r>
            <a:r>
              <a:rPr lang="en-US" baseline="0" dirty="0" err="1"/>
              <a:t>và</a:t>
            </a:r>
            <a:r>
              <a:rPr lang="en-US" baseline="0" dirty="0"/>
              <a:t> </a:t>
            </a:r>
            <a:r>
              <a:rPr lang="en-US" baseline="0" dirty="0" err="1"/>
              <a:t>hoàn</a:t>
            </a:r>
            <a:r>
              <a:rPr lang="en-US" baseline="0" dirty="0"/>
              <a:t> </a:t>
            </a:r>
            <a:r>
              <a:rPr lang="en-US" baseline="0" dirty="0" err="1"/>
              <a:t>thành</a:t>
            </a:r>
            <a:r>
              <a:rPr lang="en-US" baseline="0" dirty="0"/>
              <a:t> PHT</a:t>
            </a:r>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a:t>
            </a:fld>
            <a:endParaRPr lang="en-US"/>
          </a:p>
        </p:txBody>
      </p:sp>
    </p:spTree>
    <p:extLst>
      <p:ext uri="{BB962C8B-B14F-4D97-AF65-F5344CB8AC3E}">
        <p14:creationId xmlns:p14="http://schemas.microsoft.com/office/powerpoint/2010/main" val="2846648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20</a:t>
            </a:fld>
            <a:endParaRPr lang="en-US"/>
          </a:p>
        </p:txBody>
      </p:sp>
    </p:spTree>
    <p:extLst>
      <p:ext uri="{BB962C8B-B14F-4D97-AF65-F5344CB8AC3E}">
        <p14:creationId xmlns:p14="http://schemas.microsoft.com/office/powerpoint/2010/main" val="538377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21</a:t>
            </a:fld>
            <a:endParaRPr lang="en-US"/>
          </a:p>
        </p:txBody>
      </p:sp>
    </p:spTree>
    <p:extLst>
      <p:ext uri="{BB962C8B-B14F-4D97-AF65-F5344CB8AC3E}">
        <p14:creationId xmlns:p14="http://schemas.microsoft.com/office/powerpoint/2010/main" val="4229812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22</a:t>
            </a:fld>
            <a:endParaRPr lang="en-US"/>
          </a:p>
        </p:txBody>
      </p:sp>
    </p:spTree>
    <p:extLst>
      <p:ext uri="{BB962C8B-B14F-4D97-AF65-F5344CB8AC3E}">
        <p14:creationId xmlns:p14="http://schemas.microsoft.com/office/powerpoint/2010/main" val="3912193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23</a:t>
            </a:fld>
            <a:endParaRPr lang="en-US"/>
          </a:p>
        </p:txBody>
      </p:sp>
    </p:spTree>
    <p:extLst>
      <p:ext uri="{BB962C8B-B14F-4D97-AF65-F5344CB8AC3E}">
        <p14:creationId xmlns:p14="http://schemas.microsoft.com/office/powerpoint/2010/main" val="3123966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760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048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80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790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3</a:t>
            </a:fld>
            <a:endParaRPr lang="en-US"/>
          </a:p>
        </p:txBody>
      </p:sp>
    </p:spTree>
    <p:extLst>
      <p:ext uri="{BB962C8B-B14F-4D97-AF65-F5344CB8AC3E}">
        <p14:creationId xmlns:p14="http://schemas.microsoft.com/office/powerpoint/2010/main" val="969525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4</a:t>
            </a:fld>
            <a:endParaRPr lang="en-US"/>
          </a:p>
        </p:txBody>
      </p:sp>
    </p:spTree>
    <p:extLst>
      <p:ext uri="{BB962C8B-B14F-4D97-AF65-F5344CB8AC3E}">
        <p14:creationId xmlns:p14="http://schemas.microsoft.com/office/powerpoint/2010/main" val="2009531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baseline="0" dirty="0"/>
              <a:t> </a:t>
            </a:r>
            <a:r>
              <a:rPr lang="en-US" baseline="0" dirty="0" err="1"/>
              <a:t>điền</a:t>
            </a:r>
            <a:r>
              <a:rPr lang="en-US" baseline="0" dirty="0"/>
              <a:t> </a:t>
            </a:r>
            <a:r>
              <a:rPr lang="en-US" baseline="0" dirty="0" err="1"/>
              <a:t>tên</a:t>
            </a:r>
            <a:r>
              <a:rPr lang="en-US" baseline="0" dirty="0"/>
              <a:t> HS </a:t>
            </a:r>
            <a:r>
              <a:rPr lang="en-US" baseline="0" dirty="0" err="1"/>
              <a:t>trong</a:t>
            </a:r>
            <a:r>
              <a:rPr lang="en-US" baseline="0" dirty="0"/>
              <a:t> </a:t>
            </a:r>
            <a:r>
              <a:rPr lang="en-US" baseline="0" dirty="0" err="1"/>
              <a:t>lớp</a:t>
            </a:r>
            <a:r>
              <a:rPr lang="en-US" baseline="0" dirty="0"/>
              <a:t> ạ</a:t>
            </a:r>
            <a:endParaRPr lang="en-US" dirty="0"/>
          </a:p>
          <a:p>
            <a:r>
              <a:rPr lang="en-US" dirty="0" err="1"/>
              <a:t>Bấm</a:t>
            </a:r>
            <a:r>
              <a:rPr lang="en-US" dirty="0"/>
              <a:t> </a:t>
            </a:r>
            <a:r>
              <a:rPr lang="en-US" dirty="0" err="1"/>
              <a:t>xoay</a:t>
            </a:r>
            <a:r>
              <a:rPr lang="en-US" baseline="0" dirty="0"/>
              <a:t> </a:t>
            </a:r>
            <a:r>
              <a:rPr lang="en-US" baseline="0" dirty="0" err="1"/>
              <a:t>vòng</a:t>
            </a:r>
            <a:r>
              <a:rPr lang="en-US" baseline="0" dirty="0"/>
              <a:t> quay </a:t>
            </a:r>
            <a:r>
              <a:rPr lang="en-US" baseline="0" dirty="0" err="1"/>
              <a:t>theo</a:t>
            </a:r>
            <a:r>
              <a:rPr lang="en-US" baseline="0" dirty="0"/>
              <a:t> </a:t>
            </a:r>
            <a:r>
              <a:rPr lang="en-US" baseline="0" dirty="0" err="1"/>
              <a:t>chiều</a:t>
            </a:r>
            <a:r>
              <a:rPr lang="en-US" baseline="0" dirty="0"/>
              <a:t> </a:t>
            </a:r>
            <a:r>
              <a:rPr lang="en-US" baseline="0" dirty="0" err="1"/>
              <a:t>kim</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khi</a:t>
            </a:r>
            <a:r>
              <a:rPr lang="en-US" baseline="0" dirty="0"/>
              <a:t> </a:t>
            </a:r>
            <a:r>
              <a:rPr lang="en-US" baseline="0" dirty="0" err="1"/>
              <a:t>nào</a:t>
            </a:r>
            <a:r>
              <a:rPr lang="en-US" baseline="0" dirty="0"/>
              <a:t> </a:t>
            </a:r>
            <a:r>
              <a:rPr lang="en-US" baseline="0" dirty="0" err="1"/>
              <a:t>dừng</a:t>
            </a:r>
            <a:r>
              <a:rPr lang="en-US" baseline="0" dirty="0"/>
              <a:t> </a:t>
            </a:r>
            <a:r>
              <a:rPr lang="en-US" baseline="0" dirty="0" err="1"/>
              <a:t>thì</a:t>
            </a:r>
            <a:r>
              <a:rPr lang="en-US" baseline="0" dirty="0"/>
              <a:t> </a:t>
            </a:r>
            <a:r>
              <a:rPr lang="en-US" baseline="0" dirty="0" err="1"/>
              <a:t>bấm</a:t>
            </a:r>
            <a:r>
              <a:rPr lang="en-US" baseline="0" dirty="0"/>
              <a:t> </a:t>
            </a:r>
            <a:r>
              <a:rPr lang="en-US" baseline="0" dirty="0" err="1"/>
              <a:t>vào</a:t>
            </a:r>
            <a:r>
              <a:rPr lang="en-US" baseline="0" dirty="0"/>
              <a:t> </a:t>
            </a:r>
            <a:r>
              <a:rPr lang="en-US" baseline="0" dirty="0" err="1"/>
              <a:t>vònh</a:t>
            </a:r>
            <a:r>
              <a:rPr lang="en-US" baseline="0" dirty="0"/>
              <a:t> quay</a:t>
            </a:r>
          </a:p>
          <a:p>
            <a:r>
              <a:rPr lang="en-US" baseline="0" dirty="0" err="1"/>
              <a:t>Bấm</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5</a:t>
            </a:fld>
            <a:endParaRPr lang="en-US"/>
          </a:p>
        </p:txBody>
      </p:sp>
    </p:spTree>
    <p:extLst>
      <p:ext uri="{BB962C8B-B14F-4D97-AF65-F5344CB8AC3E}">
        <p14:creationId xmlns:p14="http://schemas.microsoft.com/office/powerpoint/2010/main" val="739783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chọn</a:t>
            </a:r>
            <a:r>
              <a:rPr lang="en-US" baseline="0" dirty="0"/>
              <a:t> </a:t>
            </a:r>
            <a:r>
              <a:rPr lang="en-US" baseline="0" dirty="0" err="1"/>
              <a:t>tên</a:t>
            </a:r>
            <a:r>
              <a:rPr lang="en-US" baseline="0" dirty="0"/>
              <a:t> </a:t>
            </a:r>
            <a:r>
              <a:rPr lang="en-US" baseline="0" dirty="0" err="1"/>
              <a:t>hs</a:t>
            </a: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6</a:t>
            </a:fld>
            <a:endParaRPr lang="en-US"/>
          </a:p>
        </p:txBody>
      </p:sp>
    </p:spTree>
    <p:extLst>
      <p:ext uri="{BB962C8B-B14F-4D97-AF65-F5344CB8AC3E}">
        <p14:creationId xmlns:p14="http://schemas.microsoft.com/office/powerpoint/2010/main" val="17353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chọn</a:t>
            </a:r>
            <a:r>
              <a:rPr lang="en-US" baseline="0" dirty="0"/>
              <a:t> </a:t>
            </a:r>
            <a:r>
              <a:rPr lang="en-US" baseline="0" dirty="0" err="1"/>
              <a:t>tên</a:t>
            </a:r>
            <a:r>
              <a:rPr lang="en-US" baseline="0" dirty="0"/>
              <a:t> </a:t>
            </a:r>
            <a:r>
              <a:rPr lang="en-US" baseline="0" dirty="0" err="1"/>
              <a:t>hs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2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chọn</a:t>
            </a:r>
            <a:r>
              <a:rPr lang="en-US" baseline="0" dirty="0"/>
              <a:t> </a:t>
            </a:r>
            <a:r>
              <a:rPr lang="en-US" baseline="0" dirty="0" err="1"/>
              <a:t>tên</a:t>
            </a:r>
            <a:r>
              <a:rPr lang="en-US" baseline="0" dirty="0"/>
              <a:t> </a:t>
            </a:r>
            <a:r>
              <a:rPr lang="en-US" baseline="0" dirty="0" err="1"/>
              <a:t>hs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90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và</a:t>
            </a:r>
            <a:r>
              <a:rPr lang="en-US" baseline="0" dirty="0"/>
              <a:t> </a:t>
            </a:r>
            <a:r>
              <a:rPr lang="en-US" baseline="0" dirty="0" err="1"/>
              <a:t>bấm</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chọn</a:t>
            </a:r>
            <a:r>
              <a:rPr lang="en-US" baseline="0" dirty="0"/>
              <a:t> </a:t>
            </a:r>
            <a:r>
              <a:rPr lang="en-US" baseline="0" dirty="0" err="1"/>
              <a:t>tên</a:t>
            </a:r>
            <a:r>
              <a:rPr lang="en-US" baseline="0" dirty="0"/>
              <a:t> </a:t>
            </a:r>
            <a:r>
              <a:rPr lang="en-US" baseline="0" dirty="0" err="1"/>
              <a:t>hs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510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87440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93620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96945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770498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20/05/2024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82484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20/05/2024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491774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20/05/2024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25368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98009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02793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159169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20/05/2024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07275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20/05/2024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20/05/2024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927301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7.svg"/><Relationship Id="rId4" Type="http://schemas.openxmlformats.org/officeDocument/2006/relationships/image" Target="../media/image20.pn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8.svg"/><Relationship Id="rId12" Type="http://schemas.openxmlformats.org/officeDocument/2006/relationships/image" Target="../media/image15.png"/><Relationship Id="rId2" Type="http://schemas.openxmlformats.org/officeDocument/2006/relationships/notesSlide" Target="../notesSlides/notesSlide13.xml"/><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svg"/><Relationship Id="rId5" Type="http://schemas.openxmlformats.org/officeDocument/2006/relationships/image" Target="../media/image10.png"/><Relationship Id="rId1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7.svg"/><Relationship Id="rId1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4.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9.png"/><Relationship Id="rId7" Type="http://schemas.openxmlformats.org/officeDocument/2006/relationships/diagramData" Target="../diagrams/data1.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svg"/><Relationship Id="rId11" Type="http://schemas.microsoft.com/office/2007/relationships/diagramDrawing" Target="../diagrams/drawing1.xml"/><Relationship Id="rId5" Type="http://schemas.openxmlformats.org/officeDocument/2006/relationships/image" Target="../media/image5.png"/><Relationship Id="rId10" Type="http://schemas.openxmlformats.org/officeDocument/2006/relationships/diagramColors" Target="../diagrams/colors1.xml"/><Relationship Id="rId4" Type="http://schemas.openxmlformats.org/officeDocument/2006/relationships/image" Target="../media/image42.svg"/><Relationship Id="rId9"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4.svg"/><Relationship Id="rId4" Type="http://schemas.openxmlformats.org/officeDocument/2006/relationships/image" Target="../media/image30.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7.png"/><Relationship Id="rId4" Type="http://schemas.openxmlformats.org/officeDocument/2006/relationships/image" Target="../media/image51.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4.png"/><Relationship Id="rId4" Type="http://schemas.openxmlformats.org/officeDocument/2006/relationships/image" Target="../media/image5.sv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4.png"/><Relationship Id="rId4" Type="http://schemas.openxmlformats.org/officeDocument/2006/relationships/image" Target="../media/image7.sv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53.sv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5.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8.svg"/><Relationship Id="rId12"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svg"/><Relationship Id="rId5" Type="http://schemas.openxmlformats.org/officeDocument/2006/relationships/image" Target="../media/image10.png"/><Relationship Id="rId1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7.sv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3.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slide" Target="slide10.xml"/><Relationship Id="rId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notesSlide" Target="../notesSlides/notesSlide5.xml"/><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8.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8.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8.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6F79898-51C5-5B79-8F29-91245AC94EC8}"/>
              </a:ext>
            </a:extLst>
          </p:cNvPr>
          <p:cNvPicPr>
            <a:picLocks noChangeAspect="1"/>
          </p:cNvPicPr>
          <p:nvPr/>
        </p:nvPicPr>
        <p:blipFill>
          <a:blip r:embed="rId3"/>
          <a:stretch>
            <a:fillRect/>
          </a:stretch>
        </p:blipFill>
        <p:spPr>
          <a:xfrm>
            <a:off x="0" y="37669"/>
            <a:ext cx="18288000" cy="10134390"/>
          </a:xfrm>
          <a:prstGeom prst="rect">
            <a:avLst/>
          </a:prstGeom>
        </p:spPr>
      </p:pic>
    </p:spTree>
    <p:extLst>
      <p:ext uri="{BB962C8B-B14F-4D97-AF65-F5344CB8AC3E}">
        <p14:creationId xmlns:p14="http://schemas.microsoft.com/office/powerpoint/2010/main" val="219721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124217" y="2869637"/>
            <a:ext cx="2967940" cy="4010729"/>
          </a:xfrm>
          <a:custGeom>
            <a:avLst/>
            <a:gdLst/>
            <a:ahLst/>
            <a:cxnLst/>
            <a:rect l="l" t="t" r="r" b="b"/>
            <a:pathLst>
              <a:path w="5723226" h="7734089">
                <a:moveTo>
                  <a:pt x="0" y="0"/>
                </a:moveTo>
                <a:lnTo>
                  <a:pt x="5723226" y="0"/>
                </a:lnTo>
                <a:lnTo>
                  <a:pt x="5723226" y="7734089"/>
                </a:lnTo>
                <a:lnTo>
                  <a:pt x="0" y="7734089"/>
                </a:lnTo>
                <a:lnTo>
                  <a:pt x="0" y="0"/>
                </a:lnTo>
                <a:close/>
              </a:path>
            </a:pathLst>
          </a:custGeom>
          <a:blipFill>
            <a:blip r:embed="rId3">
              <a:alphaModFix amt="79000"/>
            </a:blip>
            <a:stretch>
              <a:fillRect/>
            </a:stretch>
          </a:blipFill>
        </p:spPr>
      </p:sp>
      <p:sp>
        <p:nvSpPr>
          <p:cNvPr id="4" name="Freeform 4"/>
          <p:cNvSpPr/>
          <p:nvPr/>
        </p:nvSpPr>
        <p:spPr>
          <a:xfrm>
            <a:off x="3048000" y="5676900"/>
            <a:ext cx="3457212" cy="4389324"/>
          </a:xfrm>
          <a:custGeom>
            <a:avLst/>
            <a:gdLst/>
            <a:ahLst/>
            <a:cxnLst/>
            <a:rect l="l" t="t" r="r" b="b"/>
            <a:pathLst>
              <a:path w="2416880" h="2993882">
                <a:moveTo>
                  <a:pt x="0" y="0"/>
                </a:moveTo>
                <a:lnTo>
                  <a:pt x="2416880" y="0"/>
                </a:lnTo>
                <a:lnTo>
                  <a:pt x="2416880" y="2993883"/>
                </a:lnTo>
                <a:lnTo>
                  <a:pt x="0" y="29938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5400000">
            <a:off x="-1756958" y="1577808"/>
            <a:ext cx="3513916" cy="739299"/>
          </a:xfrm>
          <a:custGeom>
            <a:avLst/>
            <a:gdLst/>
            <a:ahLst/>
            <a:cxnLst/>
            <a:rect l="l" t="t" r="r" b="b"/>
            <a:pathLst>
              <a:path w="3513916" h="739299">
                <a:moveTo>
                  <a:pt x="0" y="0"/>
                </a:moveTo>
                <a:lnTo>
                  <a:pt x="3513915" y="0"/>
                </a:lnTo>
                <a:lnTo>
                  <a:pt x="3513915" y="739299"/>
                </a:lnTo>
                <a:lnTo>
                  <a:pt x="0" y="739299"/>
                </a:lnTo>
                <a:lnTo>
                  <a:pt x="0" y="0"/>
                </a:lnTo>
                <a:close/>
              </a:path>
            </a:pathLst>
          </a:custGeom>
          <a:blipFill>
            <a:blip r:embed="rId6"/>
            <a:stretch>
              <a:fillRect/>
            </a:stretch>
          </a:blipFill>
        </p:spPr>
      </p:sp>
      <p:sp>
        <p:nvSpPr>
          <p:cNvPr id="7" name="Freeform 7"/>
          <p:cNvSpPr/>
          <p:nvPr/>
        </p:nvSpPr>
        <p:spPr>
          <a:xfrm rot="-5400000">
            <a:off x="12849231" y="3137777"/>
            <a:ext cx="10481091" cy="4205538"/>
          </a:xfrm>
          <a:custGeom>
            <a:avLst/>
            <a:gdLst/>
            <a:ahLst/>
            <a:cxnLst/>
            <a:rect l="l" t="t" r="r" b="b"/>
            <a:pathLst>
              <a:path w="10481091" h="4205538">
                <a:moveTo>
                  <a:pt x="0" y="0"/>
                </a:moveTo>
                <a:lnTo>
                  <a:pt x="10481091" y="0"/>
                </a:lnTo>
                <a:lnTo>
                  <a:pt x="10481091" y="4205538"/>
                </a:lnTo>
                <a:lnTo>
                  <a:pt x="0" y="4205538"/>
                </a:lnTo>
                <a:lnTo>
                  <a:pt x="0" y="0"/>
                </a:lnTo>
                <a:close/>
              </a:path>
            </a:pathLst>
          </a:custGeom>
          <a:blipFill>
            <a:blip r:embed="rId7"/>
            <a:stretch>
              <a:fillRect/>
            </a:stretch>
          </a:blipFill>
        </p:spPr>
      </p:sp>
      <p:sp>
        <p:nvSpPr>
          <p:cNvPr id="8" name="TextBox 8"/>
          <p:cNvSpPr txBox="1"/>
          <p:nvPr/>
        </p:nvSpPr>
        <p:spPr>
          <a:xfrm>
            <a:off x="-466952" y="895016"/>
            <a:ext cx="8570136" cy="1130118"/>
          </a:xfrm>
          <a:prstGeom prst="rect">
            <a:avLst/>
          </a:prstGeom>
        </p:spPr>
        <p:txBody>
          <a:bodyPr wrap="square" lIns="0" tIns="0" rIns="0" bIns="0" rtlCol="0" anchor="t">
            <a:spAutoFit/>
          </a:bodyPr>
          <a:lstStyle/>
          <a:p>
            <a:pPr algn="ctr">
              <a:lnSpc>
                <a:spcPts val="9475"/>
              </a:lnSpc>
            </a:pPr>
            <a:r>
              <a:rPr lang="en-US" sz="6600" dirty="0">
                <a:solidFill>
                  <a:srgbClr val="00285D"/>
                </a:solidFill>
                <a:latin typeface="Times New Roman" panose="02020603050405020304" pitchFamily="18" charset="0"/>
                <a:cs typeface="Times New Roman" panose="02020603050405020304" pitchFamily="18" charset="0"/>
              </a:rPr>
              <a:t>1. </a:t>
            </a:r>
            <a:r>
              <a:rPr lang="en-US" sz="6600" dirty="0" err="1">
                <a:solidFill>
                  <a:srgbClr val="00285D"/>
                </a:solidFill>
                <a:latin typeface="Times New Roman" panose="02020603050405020304" pitchFamily="18" charset="0"/>
                <a:cs typeface="Times New Roman" panose="02020603050405020304" pitchFamily="18" charset="0"/>
              </a:rPr>
              <a:t>Khái</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niệm</a:t>
            </a:r>
            <a:endParaRPr lang="en-US" sz="6600" dirty="0">
              <a:solidFill>
                <a:srgbClr val="00285D"/>
              </a:solidFill>
              <a:latin typeface="Times New Roman" panose="02020603050405020304" pitchFamily="18" charset="0"/>
              <a:cs typeface="Times New Roman" panose="02020603050405020304" pitchFamily="18" charset="0"/>
            </a:endParaRPr>
          </a:p>
        </p:txBody>
      </p:sp>
      <p:sp>
        <p:nvSpPr>
          <p:cNvPr id="11" name="Freeform 11"/>
          <p:cNvSpPr/>
          <p:nvPr/>
        </p:nvSpPr>
        <p:spPr>
          <a:xfrm rot="1761547">
            <a:off x="10547160" y="235263"/>
            <a:ext cx="3413259" cy="2294960"/>
          </a:xfrm>
          <a:custGeom>
            <a:avLst/>
            <a:gdLst/>
            <a:ahLst/>
            <a:cxnLst/>
            <a:rect l="l" t="t" r="r" b="b"/>
            <a:pathLst>
              <a:path w="3413259" h="2294960">
                <a:moveTo>
                  <a:pt x="0" y="0"/>
                </a:moveTo>
                <a:lnTo>
                  <a:pt x="3413259" y="0"/>
                </a:lnTo>
                <a:lnTo>
                  <a:pt x="3413259" y="2294960"/>
                </a:lnTo>
                <a:lnTo>
                  <a:pt x="0" y="22949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3587760">
            <a:off x="-677930" y="4993099"/>
            <a:ext cx="3413259" cy="2294960"/>
          </a:xfrm>
          <a:custGeom>
            <a:avLst/>
            <a:gdLst/>
            <a:ahLst/>
            <a:cxnLst/>
            <a:rect l="l" t="t" r="r" b="b"/>
            <a:pathLst>
              <a:path w="3413259" h="2294960">
                <a:moveTo>
                  <a:pt x="0" y="0"/>
                </a:moveTo>
                <a:lnTo>
                  <a:pt x="3413260" y="0"/>
                </a:lnTo>
                <a:lnTo>
                  <a:pt x="3413260" y="2294960"/>
                </a:lnTo>
                <a:lnTo>
                  <a:pt x="0" y="22949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矩形 23">
            <a:extLst>
              <a:ext uri="{FF2B5EF4-FFF2-40B4-BE49-F238E27FC236}">
                <a16:creationId xmlns:a16="http://schemas.microsoft.com/office/drawing/2014/main" xmlns="" id="{F085A8E5-8E71-AEF5-E2E1-FA90D28331C4}"/>
              </a:ext>
            </a:extLst>
          </p:cNvPr>
          <p:cNvSpPr/>
          <p:nvPr/>
        </p:nvSpPr>
        <p:spPr>
          <a:xfrm>
            <a:off x="7320173" y="2898143"/>
            <a:ext cx="7819674" cy="4832092"/>
          </a:xfrm>
          <a:prstGeom prst="rect">
            <a:avLst/>
          </a:prstGeom>
        </p:spPr>
        <p:txBody>
          <a:bodyPr wrap="square">
            <a:spAutoFit/>
          </a:bodyPr>
          <a:lstStyle/>
          <a:p>
            <a:pPr lvl="0" algn="just">
              <a:defRPr/>
            </a:pPr>
            <a:r>
              <a:rPr lang="vi-VN" sz="4400" dirty="0">
                <a:latin typeface="+mj-lt"/>
              </a:rPr>
              <a:t>Viết bài giới thiệu một cuốn sách là trình bày cho người đọc biết các thông tin cơ bản về cuốn sách đó như: nhan đề, thể loại, tác giả, hoàn cảnh ra đời, nội dung, hình thức, nghệ thuật và giá trị, ý nghĩa ... của cuốn sách</a:t>
            </a:r>
            <a:endParaRPr kumimoji="0" lang="zh-CN" altLang="en-US" sz="8800" b="0" i="0" u="none" strike="noStrike" kern="1200" cap="none" spc="0" normalizeH="0" baseline="0" noProof="0" dirty="0">
              <a:ln>
                <a:noFill/>
              </a:ln>
              <a:solidFill>
                <a:prstClr val="black"/>
              </a:solidFill>
              <a:effectLst/>
              <a:uLnTx/>
              <a:uFillTx/>
              <a:latin typeface="+mj-lt"/>
              <a:ea typeface="方正清刻本悦宋简体"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a:off x="-1756958" y="1577809"/>
            <a:ext cx="3513916" cy="739299"/>
          </a:xfrm>
          <a:custGeom>
            <a:avLst/>
            <a:gdLst/>
            <a:ahLst/>
            <a:cxnLst/>
            <a:rect l="l" t="t" r="r" b="b"/>
            <a:pathLst>
              <a:path w="3513916" h="739299">
                <a:moveTo>
                  <a:pt x="0" y="0"/>
                </a:moveTo>
                <a:lnTo>
                  <a:pt x="3513915" y="0"/>
                </a:lnTo>
                <a:lnTo>
                  <a:pt x="3513915" y="739299"/>
                </a:lnTo>
                <a:lnTo>
                  <a:pt x="0" y="739299"/>
                </a:lnTo>
                <a:lnTo>
                  <a:pt x="0" y="0"/>
                </a:lnTo>
                <a:close/>
              </a:path>
            </a:pathLst>
          </a:custGeom>
          <a:blipFill>
            <a:blip r:embed="rId3"/>
            <a:stretch>
              <a:fillRect/>
            </a:stretch>
          </a:blipFill>
        </p:spPr>
      </p:sp>
      <p:grpSp>
        <p:nvGrpSpPr>
          <p:cNvPr id="25" name="Group 24">
            <a:extLst>
              <a:ext uri="{FF2B5EF4-FFF2-40B4-BE49-F238E27FC236}">
                <a16:creationId xmlns:a16="http://schemas.microsoft.com/office/drawing/2014/main" xmlns="" id="{8FD51944-9218-D1F8-BB53-2BD3FC2B8C0E}"/>
              </a:ext>
            </a:extLst>
          </p:cNvPr>
          <p:cNvGrpSpPr/>
          <p:nvPr/>
        </p:nvGrpSpPr>
        <p:grpSpPr>
          <a:xfrm>
            <a:off x="1219200" y="2332544"/>
            <a:ext cx="5294944" cy="2771636"/>
            <a:chOff x="1219200" y="2332544"/>
            <a:chExt cx="5294944" cy="2771636"/>
          </a:xfrm>
        </p:grpSpPr>
        <p:sp>
          <p:nvSpPr>
            <p:cNvPr id="5" name="Freeform 2">
              <a:extLst>
                <a:ext uri="{FF2B5EF4-FFF2-40B4-BE49-F238E27FC236}">
                  <a16:creationId xmlns:a16="http://schemas.microsoft.com/office/drawing/2014/main" xmlns="" id="{86E3C261-2858-0ADE-3676-FCDA09B676E0}"/>
                </a:ext>
              </a:extLst>
            </p:cNvPr>
            <p:cNvSpPr/>
            <p:nvPr/>
          </p:nvSpPr>
          <p:spPr>
            <a:xfrm>
              <a:off x="1219200" y="2332544"/>
              <a:ext cx="5294944" cy="2743744"/>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extBox 1">
              <a:extLst>
                <a:ext uri="{FF2B5EF4-FFF2-40B4-BE49-F238E27FC236}">
                  <a16:creationId xmlns:a16="http://schemas.microsoft.com/office/drawing/2014/main" xmlns="" id="{A8AC219A-CF93-0B22-B247-9024AC2BB030}"/>
                </a:ext>
              </a:extLst>
            </p:cNvPr>
            <p:cNvSpPr txBox="1"/>
            <p:nvPr/>
          </p:nvSpPr>
          <p:spPr>
            <a:xfrm>
              <a:off x="1521129" y="2549635"/>
              <a:ext cx="4562638" cy="2554545"/>
            </a:xfrm>
            <a:prstGeom prst="rect">
              <a:avLst/>
            </a:prstGeom>
            <a:noFill/>
          </p:spPr>
          <p:txBody>
            <a:bodyPr wrap="square">
              <a:spAutoFit/>
            </a:bodyPr>
            <a:lstStyle/>
            <a:p>
              <a:pPr algn="just"/>
              <a:r>
                <a:rPr lang="vi-VN" sz="4000" dirty="0">
                  <a:solidFill>
                    <a:srgbClr val="000000"/>
                  </a:solidFill>
                  <a:latin typeface="+mj-lt"/>
                </a:rPr>
                <a:t>Nêu nhan đề cuốn sách được giới thiệu ở tiêu đề và phần đầu của văn bản.</a:t>
              </a:r>
            </a:p>
          </p:txBody>
        </p:sp>
      </p:grpSp>
      <p:sp>
        <p:nvSpPr>
          <p:cNvPr id="9" name="AutoShape 4">
            <a:extLst>
              <a:ext uri="{FF2B5EF4-FFF2-40B4-BE49-F238E27FC236}">
                <a16:creationId xmlns:a16="http://schemas.microsoft.com/office/drawing/2014/main" xmlns="" id="{AA0B7EAC-54A1-31B1-ECA2-765299578829}"/>
              </a:ext>
            </a:extLst>
          </p:cNvPr>
          <p:cNvSpPr/>
          <p:nvPr/>
        </p:nvSpPr>
        <p:spPr>
          <a:xfrm flipV="1">
            <a:off x="914400" y="2953537"/>
            <a:ext cx="0" cy="4767031"/>
          </a:xfrm>
          <a:prstGeom prst="line">
            <a:avLst/>
          </a:prstGeom>
          <a:ln w="38100" cap="flat">
            <a:solidFill>
              <a:srgbClr val="51341D"/>
            </a:solidFill>
            <a:prstDash val="solid"/>
            <a:headEnd type="oval" w="lg" len="lg"/>
            <a:tailEnd type="oval" w="lg" len="lg"/>
          </a:ln>
        </p:spPr>
      </p:sp>
      <p:sp>
        <p:nvSpPr>
          <p:cNvPr id="13" name="Freeform 17">
            <a:extLst>
              <a:ext uri="{FF2B5EF4-FFF2-40B4-BE49-F238E27FC236}">
                <a16:creationId xmlns:a16="http://schemas.microsoft.com/office/drawing/2014/main" xmlns="" id="{F28EBA6D-6154-E589-5433-C3DA8AEE6ECF}"/>
              </a:ext>
            </a:extLst>
          </p:cNvPr>
          <p:cNvSpPr/>
          <p:nvPr/>
        </p:nvSpPr>
        <p:spPr>
          <a:xfrm>
            <a:off x="9082221" y="8944753"/>
            <a:ext cx="1785982" cy="828249"/>
          </a:xfrm>
          <a:custGeom>
            <a:avLst/>
            <a:gdLst/>
            <a:ahLst/>
            <a:cxnLst/>
            <a:rect l="l" t="t" r="r" b="b"/>
            <a:pathLst>
              <a:path w="1785982" h="828249">
                <a:moveTo>
                  <a:pt x="0" y="0"/>
                </a:moveTo>
                <a:lnTo>
                  <a:pt x="1785982" y="0"/>
                </a:lnTo>
                <a:lnTo>
                  <a:pt x="1785982" y="828249"/>
                </a:lnTo>
                <a:lnTo>
                  <a:pt x="0" y="8282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7" name="Group 26">
            <a:extLst>
              <a:ext uri="{FF2B5EF4-FFF2-40B4-BE49-F238E27FC236}">
                <a16:creationId xmlns:a16="http://schemas.microsoft.com/office/drawing/2014/main" xmlns="" id="{0C225476-5C93-1619-F3C9-7F88ED7EBDD5}"/>
              </a:ext>
            </a:extLst>
          </p:cNvPr>
          <p:cNvGrpSpPr/>
          <p:nvPr/>
        </p:nvGrpSpPr>
        <p:grpSpPr>
          <a:xfrm>
            <a:off x="1510246" y="6001778"/>
            <a:ext cx="5811673" cy="3312307"/>
            <a:chOff x="1510246" y="6001778"/>
            <a:chExt cx="5811673" cy="3312307"/>
          </a:xfrm>
        </p:grpSpPr>
        <p:sp>
          <p:nvSpPr>
            <p:cNvPr id="16" name="Freeform 2">
              <a:extLst>
                <a:ext uri="{FF2B5EF4-FFF2-40B4-BE49-F238E27FC236}">
                  <a16:creationId xmlns:a16="http://schemas.microsoft.com/office/drawing/2014/main" xmlns="" id="{11342DB8-5C73-AB16-D263-6449A45B4FF9}"/>
                </a:ext>
              </a:extLst>
            </p:cNvPr>
            <p:cNvSpPr/>
            <p:nvPr/>
          </p:nvSpPr>
          <p:spPr>
            <a:xfrm>
              <a:off x="1510246" y="6001778"/>
              <a:ext cx="5811673" cy="3256522"/>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TextBox 18">
              <a:extLst>
                <a:ext uri="{FF2B5EF4-FFF2-40B4-BE49-F238E27FC236}">
                  <a16:creationId xmlns:a16="http://schemas.microsoft.com/office/drawing/2014/main" xmlns="" id="{7B59F8DB-9CCE-6B92-7455-EC66BDB9D9B8}"/>
                </a:ext>
              </a:extLst>
            </p:cNvPr>
            <p:cNvSpPr txBox="1"/>
            <p:nvPr/>
          </p:nvSpPr>
          <p:spPr>
            <a:xfrm>
              <a:off x="1981200" y="6143986"/>
              <a:ext cx="5098652" cy="3170099"/>
            </a:xfrm>
            <a:prstGeom prst="rect">
              <a:avLst/>
            </a:prstGeom>
            <a:noFill/>
          </p:spPr>
          <p:txBody>
            <a:bodyPr wrap="square">
              <a:spAutoFit/>
            </a:bodyPr>
            <a:lstStyle/>
            <a:p>
              <a:pPr algn="just"/>
              <a:r>
                <a:rPr lang="vi-VN" sz="4000" dirty="0">
                  <a:solidFill>
                    <a:srgbClr val="000000"/>
                  </a:solidFill>
                  <a:latin typeface="+mj-lt"/>
                </a:rPr>
                <a:t>Nêu các thông tin về nội dung và hình thức, nghệ thuật thể hiện của cuốn sách ở phần tiếp sau của văn bản.</a:t>
              </a:r>
            </a:p>
          </p:txBody>
        </p:sp>
      </p:grpSp>
      <p:grpSp>
        <p:nvGrpSpPr>
          <p:cNvPr id="26" name="Group 25">
            <a:extLst>
              <a:ext uri="{FF2B5EF4-FFF2-40B4-BE49-F238E27FC236}">
                <a16:creationId xmlns:a16="http://schemas.microsoft.com/office/drawing/2014/main" xmlns="" id="{EC0E1B34-3C37-3087-E936-5D9722ED9C40}"/>
              </a:ext>
            </a:extLst>
          </p:cNvPr>
          <p:cNvGrpSpPr/>
          <p:nvPr/>
        </p:nvGrpSpPr>
        <p:grpSpPr>
          <a:xfrm>
            <a:off x="7571368" y="1825378"/>
            <a:ext cx="5294944" cy="5765627"/>
            <a:chOff x="7589757" y="2560574"/>
            <a:chExt cx="5294944" cy="3899028"/>
          </a:xfrm>
        </p:grpSpPr>
        <p:sp>
          <p:nvSpPr>
            <p:cNvPr id="14" name="Freeform 2">
              <a:extLst>
                <a:ext uri="{FF2B5EF4-FFF2-40B4-BE49-F238E27FC236}">
                  <a16:creationId xmlns:a16="http://schemas.microsoft.com/office/drawing/2014/main" xmlns="" id="{1415F66D-33AA-EA08-0905-C805929D4BF5}"/>
                </a:ext>
              </a:extLst>
            </p:cNvPr>
            <p:cNvSpPr/>
            <p:nvPr/>
          </p:nvSpPr>
          <p:spPr>
            <a:xfrm>
              <a:off x="7589757" y="2560574"/>
              <a:ext cx="5294944" cy="2743744"/>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TextBox 19">
              <a:extLst>
                <a:ext uri="{FF2B5EF4-FFF2-40B4-BE49-F238E27FC236}">
                  <a16:creationId xmlns:a16="http://schemas.microsoft.com/office/drawing/2014/main" xmlns="" id="{E5B81C42-9937-A8D8-2069-D85DD7848BC9}"/>
                </a:ext>
              </a:extLst>
            </p:cNvPr>
            <p:cNvSpPr txBox="1"/>
            <p:nvPr/>
          </p:nvSpPr>
          <p:spPr>
            <a:xfrm>
              <a:off x="7777531" y="2673950"/>
              <a:ext cx="4877768" cy="3785652"/>
            </a:xfrm>
            <a:prstGeom prst="rect">
              <a:avLst/>
            </a:prstGeom>
            <a:noFill/>
          </p:spPr>
          <p:txBody>
            <a:bodyPr wrap="square">
              <a:spAutoFit/>
            </a:bodyPr>
            <a:lstStyle/>
            <a:p>
              <a:pPr algn="just"/>
              <a:r>
                <a:rPr lang="vi-VN" sz="4000" dirty="0">
                  <a:solidFill>
                    <a:srgbClr val="000000"/>
                  </a:solidFill>
                  <a:latin typeface="+mj-lt"/>
                </a:rPr>
                <a:t>Nêu các thông tin chung về cuốn sách như: tác giả, hoàn cảnh ra đời, thông tin xuất bản,... trong phần đầu của văn bản.</a:t>
              </a:r>
            </a:p>
          </p:txBody>
        </p:sp>
      </p:grpSp>
      <p:grpSp>
        <p:nvGrpSpPr>
          <p:cNvPr id="29" name="Group 28">
            <a:extLst>
              <a:ext uri="{FF2B5EF4-FFF2-40B4-BE49-F238E27FC236}">
                <a16:creationId xmlns:a16="http://schemas.microsoft.com/office/drawing/2014/main" xmlns="" id="{78A53A14-7C00-4581-B0B3-79D8D02662D5}"/>
              </a:ext>
            </a:extLst>
          </p:cNvPr>
          <p:cNvGrpSpPr/>
          <p:nvPr/>
        </p:nvGrpSpPr>
        <p:grpSpPr>
          <a:xfrm>
            <a:off x="13659328" y="2558162"/>
            <a:ext cx="3409472" cy="5492311"/>
            <a:chOff x="13659328" y="2558162"/>
            <a:chExt cx="3409472" cy="5492311"/>
          </a:xfrm>
        </p:grpSpPr>
        <p:sp>
          <p:nvSpPr>
            <p:cNvPr id="18" name="Freeform 2">
              <a:extLst>
                <a:ext uri="{FF2B5EF4-FFF2-40B4-BE49-F238E27FC236}">
                  <a16:creationId xmlns:a16="http://schemas.microsoft.com/office/drawing/2014/main" xmlns="" id="{EB852B0A-E3D7-3CC7-A560-5B721C9288CD}"/>
                </a:ext>
              </a:extLst>
            </p:cNvPr>
            <p:cNvSpPr/>
            <p:nvPr/>
          </p:nvSpPr>
          <p:spPr>
            <a:xfrm>
              <a:off x="13659328" y="2558162"/>
              <a:ext cx="3409472" cy="5492311"/>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TextBox 20">
              <a:extLst>
                <a:ext uri="{FF2B5EF4-FFF2-40B4-BE49-F238E27FC236}">
                  <a16:creationId xmlns:a16="http://schemas.microsoft.com/office/drawing/2014/main" xmlns="" id="{11F1E9E1-CCA7-4F53-405E-E261D8E85CFF}"/>
                </a:ext>
              </a:extLst>
            </p:cNvPr>
            <p:cNvSpPr txBox="1"/>
            <p:nvPr/>
          </p:nvSpPr>
          <p:spPr>
            <a:xfrm>
              <a:off x="13877264" y="2777487"/>
              <a:ext cx="2928233" cy="5016758"/>
            </a:xfrm>
            <a:prstGeom prst="rect">
              <a:avLst/>
            </a:prstGeom>
            <a:noFill/>
          </p:spPr>
          <p:txBody>
            <a:bodyPr wrap="square">
              <a:spAutoFit/>
            </a:bodyPr>
            <a:lstStyle/>
            <a:p>
              <a:pPr algn="just"/>
              <a:r>
                <a:rPr lang="vi-VN" sz="4000" dirty="0">
                  <a:solidFill>
                    <a:srgbClr val="000000"/>
                  </a:solidFill>
                  <a:latin typeface="+mj-lt"/>
                </a:rPr>
                <a:t>Sử dụng hình ảnh minh hoạ để bổ sung, làm rõ thông tin, tăng sức hấp dẫn cho bài giới thiệu.</a:t>
              </a:r>
            </a:p>
          </p:txBody>
        </p:sp>
      </p:grpSp>
      <p:grpSp>
        <p:nvGrpSpPr>
          <p:cNvPr id="28" name="Group 27">
            <a:extLst>
              <a:ext uri="{FF2B5EF4-FFF2-40B4-BE49-F238E27FC236}">
                <a16:creationId xmlns:a16="http://schemas.microsoft.com/office/drawing/2014/main" xmlns="" id="{F3D90211-1D2F-B6C7-06D9-8D24DB3D8DC7}"/>
              </a:ext>
            </a:extLst>
          </p:cNvPr>
          <p:cNvGrpSpPr/>
          <p:nvPr/>
        </p:nvGrpSpPr>
        <p:grpSpPr>
          <a:xfrm>
            <a:off x="7733896" y="6122044"/>
            <a:ext cx="5491843" cy="3354617"/>
            <a:chOff x="7843154" y="5673259"/>
            <a:chExt cx="5491843" cy="3354617"/>
          </a:xfrm>
        </p:grpSpPr>
        <p:sp>
          <p:nvSpPr>
            <p:cNvPr id="17" name="Freeform 2">
              <a:extLst>
                <a:ext uri="{FF2B5EF4-FFF2-40B4-BE49-F238E27FC236}">
                  <a16:creationId xmlns:a16="http://schemas.microsoft.com/office/drawing/2014/main" xmlns="" id="{96B3A64F-945F-9B8F-D561-C93209C7AC43}"/>
                </a:ext>
              </a:extLst>
            </p:cNvPr>
            <p:cNvSpPr/>
            <p:nvPr/>
          </p:nvSpPr>
          <p:spPr>
            <a:xfrm>
              <a:off x="7843154" y="5673259"/>
              <a:ext cx="5491843" cy="3271493"/>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TextBox 21">
              <a:extLst>
                <a:ext uri="{FF2B5EF4-FFF2-40B4-BE49-F238E27FC236}">
                  <a16:creationId xmlns:a16="http://schemas.microsoft.com/office/drawing/2014/main" xmlns="" id="{ED3F39EA-EF4F-C44F-3DE8-97C10B57AB92}"/>
                </a:ext>
              </a:extLst>
            </p:cNvPr>
            <p:cNvSpPr txBox="1"/>
            <p:nvPr/>
          </p:nvSpPr>
          <p:spPr>
            <a:xfrm>
              <a:off x="8201264" y="5857777"/>
              <a:ext cx="4936835" cy="3170099"/>
            </a:xfrm>
            <a:prstGeom prst="rect">
              <a:avLst/>
            </a:prstGeom>
            <a:noFill/>
          </p:spPr>
          <p:txBody>
            <a:bodyPr wrap="square">
              <a:spAutoFit/>
            </a:bodyPr>
            <a:lstStyle/>
            <a:p>
              <a:pPr algn="just"/>
              <a:r>
                <a:rPr lang="vi-VN" sz="4000" dirty="0">
                  <a:solidFill>
                    <a:srgbClr val="000000"/>
                  </a:solidFill>
                  <a:latin typeface="+mj-lt"/>
                </a:rPr>
                <a:t>Nêu ý kiến của người giới thiệu (hoặc người đọc) về giá trị nội dung, nghệ thuật, ý nghĩa của cuốn sách.</a:t>
              </a:r>
            </a:p>
          </p:txBody>
        </p:sp>
      </p:grpSp>
      <p:sp>
        <p:nvSpPr>
          <p:cNvPr id="23" name="Freeform 12">
            <a:extLst>
              <a:ext uri="{FF2B5EF4-FFF2-40B4-BE49-F238E27FC236}">
                <a16:creationId xmlns:a16="http://schemas.microsoft.com/office/drawing/2014/main" xmlns="" id="{894CD4FD-18DA-663C-3705-755E3A03B6EB}"/>
              </a:ext>
            </a:extLst>
          </p:cNvPr>
          <p:cNvSpPr/>
          <p:nvPr/>
        </p:nvSpPr>
        <p:spPr>
          <a:xfrm>
            <a:off x="9239146" y="-2561150"/>
            <a:ext cx="9720262" cy="3888105"/>
          </a:xfrm>
          <a:custGeom>
            <a:avLst/>
            <a:gdLst/>
            <a:ahLst/>
            <a:cxnLst/>
            <a:rect l="l" t="t" r="r" b="b"/>
            <a:pathLst>
              <a:path w="9720262" h="3888105">
                <a:moveTo>
                  <a:pt x="0" y="0"/>
                </a:moveTo>
                <a:lnTo>
                  <a:pt x="9720263" y="0"/>
                </a:lnTo>
                <a:lnTo>
                  <a:pt x="9720263" y="3888105"/>
                </a:lnTo>
                <a:lnTo>
                  <a:pt x="0" y="38881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14">
            <a:extLst>
              <a:ext uri="{FF2B5EF4-FFF2-40B4-BE49-F238E27FC236}">
                <a16:creationId xmlns:a16="http://schemas.microsoft.com/office/drawing/2014/main" xmlns="" id="{51137705-B01C-DCE9-9954-003ADC2D3916}"/>
              </a:ext>
            </a:extLst>
          </p:cNvPr>
          <p:cNvSpPr/>
          <p:nvPr/>
        </p:nvSpPr>
        <p:spPr>
          <a:xfrm>
            <a:off x="15896681" y="-1353479"/>
            <a:ext cx="4020652" cy="4114800"/>
          </a:xfrm>
          <a:custGeom>
            <a:avLst/>
            <a:gdLst/>
            <a:ahLst/>
            <a:cxnLst/>
            <a:rect l="l" t="t" r="r" b="b"/>
            <a:pathLst>
              <a:path w="4020652" h="4114800">
                <a:moveTo>
                  <a:pt x="0" y="0"/>
                </a:moveTo>
                <a:lnTo>
                  <a:pt x="4020653" y="0"/>
                </a:lnTo>
                <a:lnTo>
                  <a:pt x="4020653"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0" name="TextBox 8"/>
          <p:cNvSpPr txBox="1"/>
          <p:nvPr/>
        </p:nvSpPr>
        <p:spPr>
          <a:xfrm>
            <a:off x="-466952" y="895016"/>
            <a:ext cx="8570136" cy="1112099"/>
          </a:xfrm>
          <a:prstGeom prst="rect">
            <a:avLst/>
          </a:prstGeom>
        </p:spPr>
        <p:txBody>
          <a:bodyPr wrap="square" lIns="0" tIns="0" rIns="0" bIns="0" rtlCol="0" anchor="t">
            <a:spAutoFit/>
          </a:bodyPr>
          <a:lstStyle/>
          <a:p>
            <a:pPr algn="ctr">
              <a:lnSpc>
                <a:spcPts val="9475"/>
              </a:lnSpc>
            </a:pPr>
            <a:r>
              <a:rPr lang="en-US" sz="6600" dirty="0">
                <a:solidFill>
                  <a:srgbClr val="00285D"/>
                </a:solidFill>
                <a:latin typeface="Times New Roman" panose="02020603050405020304" pitchFamily="18" charset="0"/>
                <a:cs typeface="Times New Roman" panose="02020603050405020304" pitchFamily="18" charset="0"/>
              </a:rPr>
              <a:t>2. </a:t>
            </a:r>
            <a:r>
              <a:rPr lang="en-US" sz="6600" dirty="0" err="1">
                <a:solidFill>
                  <a:srgbClr val="00285D"/>
                </a:solidFill>
                <a:latin typeface="Times New Roman" panose="02020603050405020304" pitchFamily="18" charset="0"/>
                <a:cs typeface="Times New Roman" panose="02020603050405020304" pitchFamily="18" charset="0"/>
              </a:rPr>
              <a:t>Đặc</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điểm</a:t>
            </a:r>
            <a:endParaRPr lang="en-US" sz="6600" dirty="0">
              <a:solidFill>
                <a:srgbClr val="00285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355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3">
            <a:extLst>
              <a:ext uri="{FF2B5EF4-FFF2-40B4-BE49-F238E27FC236}">
                <a16:creationId xmlns:a16="http://schemas.microsoft.com/office/drawing/2014/main" xmlns="" id="{7FBB65A7-E45F-D56C-1CE9-A834B27FB49F}"/>
              </a:ext>
            </a:extLst>
          </p:cNvPr>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3"/>
            <a:stretch>
              <a:fillRect/>
            </a:stretch>
          </a:blipFill>
        </p:spPr>
      </p:sp>
      <p:sp>
        <p:nvSpPr>
          <p:cNvPr id="18" name="Freeform 14">
            <a:extLst>
              <a:ext uri="{FF2B5EF4-FFF2-40B4-BE49-F238E27FC236}">
                <a16:creationId xmlns:a16="http://schemas.microsoft.com/office/drawing/2014/main" xmlns="" id="{35B41EC5-C3BA-B351-713A-B412DA6F7895}"/>
              </a:ext>
            </a:extLst>
          </p:cNvPr>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4"/>
            <a:stretch>
              <a:fillRect/>
            </a:stretch>
          </a:blipFill>
        </p:spPr>
      </p:sp>
      <p:sp>
        <p:nvSpPr>
          <p:cNvPr id="6" name="Freeform 6">
            <a:extLst>
              <a:ext uri="{FF2B5EF4-FFF2-40B4-BE49-F238E27FC236}">
                <a16:creationId xmlns:a16="http://schemas.microsoft.com/office/drawing/2014/main" xmlns="" id="{B7FA1153-C748-3217-C27A-EEBF8EAA5496}"/>
              </a:ext>
            </a:extLst>
          </p:cNvPr>
          <p:cNvSpPr/>
          <p:nvPr/>
        </p:nvSpPr>
        <p:spPr>
          <a:xfrm rot="16200000">
            <a:off x="-1756958" y="1577809"/>
            <a:ext cx="3513916" cy="739299"/>
          </a:xfrm>
          <a:custGeom>
            <a:avLst/>
            <a:gdLst/>
            <a:ahLst/>
            <a:cxnLst/>
            <a:rect l="l" t="t" r="r" b="b"/>
            <a:pathLst>
              <a:path w="3513916" h="739299">
                <a:moveTo>
                  <a:pt x="0" y="0"/>
                </a:moveTo>
                <a:lnTo>
                  <a:pt x="3513915" y="0"/>
                </a:lnTo>
                <a:lnTo>
                  <a:pt x="3513915" y="739299"/>
                </a:lnTo>
                <a:lnTo>
                  <a:pt x="0" y="739299"/>
                </a:lnTo>
                <a:lnTo>
                  <a:pt x="0" y="0"/>
                </a:lnTo>
                <a:close/>
              </a:path>
            </a:pathLst>
          </a:custGeom>
          <a:blipFill>
            <a:blip r:embed="rId5"/>
            <a:stretch>
              <a:fillRect/>
            </a:stretch>
          </a:blipFill>
        </p:spPr>
      </p:sp>
      <p:sp>
        <p:nvSpPr>
          <p:cNvPr id="7" name="TextBox 8">
            <a:extLst>
              <a:ext uri="{FF2B5EF4-FFF2-40B4-BE49-F238E27FC236}">
                <a16:creationId xmlns:a16="http://schemas.microsoft.com/office/drawing/2014/main" xmlns="" id="{2C0F8CC5-107F-DF03-0710-641E35D45819}"/>
              </a:ext>
            </a:extLst>
          </p:cNvPr>
          <p:cNvSpPr txBox="1"/>
          <p:nvPr/>
        </p:nvSpPr>
        <p:spPr>
          <a:xfrm>
            <a:off x="-466952" y="895017"/>
            <a:ext cx="11515952" cy="1112099"/>
          </a:xfrm>
          <a:prstGeom prst="rect">
            <a:avLst/>
          </a:prstGeom>
        </p:spPr>
        <p:txBody>
          <a:bodyPr wrap="square" lIns="0" tIns="0" rIns="0" bIns="0" rtlCol="0" anchor="t">
            <a:spAutoFit/>
          </a:bodyPr>
          <a:lstStyle/>
          <a:p>
            <a:pPr algn="ctr">
              <a:lnSpc>
                <a:spcPts val="9475"/>
              </a:lnSpc>
            </a:pPr>
            <a:r>
              <a:rPr lang="en-US" sz="6600" dirty="0">
                <a:solidFill>
                  <a:srgbClr val="00285D"/>
                </a:solidFill>
                <a:latin typeface="Times New Roman" panose="02020603050405020304" pitchFamily="18" charset="0"/>
                <a:cs typeface="Times New Roman" panose="02020603050405020304" pitchFamily="18" charset="0"/>
              </a:rPr>
              <a:t>3. </a:t>
            </a:r>
            <a:r>
              <a:rPr lang="en-US" sz="6600" dirty="0" err="1">
                <a:solidFill>
                  <a:srgbClr val="00285D"/>
                </a:solidFill>
                <a:latin typeface="Times New Roman" panose="02020603050405020304" pitchFamily="18" charset="0"/>
                <a:cs typeface="Times New Roman" panose="02020603050405020304" pitchFamily="18" charset="0"/>
              </a:rPr>
              <a:t>Những</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điều</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cần</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lưu</a:t>
            </a:r>
            <a:r>
              <a:rPr lang="en-US" sz="6600" dirty="0">
                <a:solidFill>
                  <a:srgbClr val="00285D"/>
                </a:solidFill>
                <a:latin typeface="Times New Roman" panose="02020603050405020304" pitchFamily="18" charset="0"/>
                <a:cs typeface="Times New Roman" panose="02020603050405020304" pitchFamily="18" charset="0"/>
              </a:rPr>
              <a:t> ý</a:t>
            </a:r>
          </a:p>
        </p:txBody>
      </p:sp>
      <p:sp>
        <p:nvSpPr>
          <p:cNvPr id="8" name="Rectangle 7"/>
          <p:cNvSpPr/>
          <p:nvPr/>
        </p:nvSpPr>
        <p:spPr>
          <a:xfrm>
            <a:off x="1066800" y="2519528"/>
            <a:ext cx="15544800" cy="6186309"/>
          </a:xfrm>
          <a:prstGeom prst="rect">
            <a:avLst/>
          </a:prstGeom>
        </p:spPr>
        <p:txBody>
          <a:bodyPr wrap="square">
            <a:spAutoFit/>
          </a:bodyPr>
          <a:lstStyle/>
          <a:p>
            <a:pPr algn="just"/>
            <a:r>
              <a:rPr lang="vi-VN" sz="4400" dirty="0">
                <a:solidFill>
                  <a:srgbClr val="000000"/>
                </a:solidFill>
                <a:latin typeface="+mj-lt"/>
              </a:rPr>
              <a:t>– Lựa chọn cuốn sách muốn giới thiệu phù hợp với yêu cầu, nhiệm vụ đặt ra. </a:t>
            </a:r>
            <a:endParaRPr lang="en-US" sz="4400" dirty="0">
              <a:solidFill>
                <a:srgbClr val="000000"/>
              </a:solidFill>
              <a:latin typeface="+mj-lt"/>
            </a:endParaRPr>
          </a:p>
          <a:p>
            <a:pPr algn="just"/>
            <a:r>
              <a:rPr lang="vi-VN" sz="4400" dirty="0">
                <a:solidFill>
                  <a:srgbClr val="000000"/>
                </a:solidFill>
                <a:latin typeface="+mj-lt"/>
              </a:rPr>
              <a:t>– Đọc kĩ cuốn sách cần giới thiệu để xác định các thông tin về nội dung và hình thức, nghệ thuật, giá trị, ý nghĩa của cuốn sách.</a:t>
            </a:r>
          </a:p>
          <a:p>
            <a:pPr algn="just"/>
            <a:r>
              <a:rPr lang="vi-VN" sz="4400" dirty="0">
                <a:solidFill>
                  <a:srgbClr val="000000"/>
                </a:solidFill>
                <a:latin typeface="+mj-lt"/>
              </a:rPr>
              <a:t>– Tìm hiểu thêm các thông tin có liên quan đến cuốn sách</a:t>
            </a:r>
            <a:endParaRPr lang="en-US" sz="4400" dirty="0">
              <a:solidFill>
                <a:srgbClr val="000000"/>
              </a:solidFill>
              <a:latin typeface="+mj-lt"/>
            </a:endParaRPr>
          </a:p>
          <a:p>
            <a:pPr algn="just"/>
            <a:r>
              <a:rPr lang="vi-VN" sz="4400" dirty="0">
                <a:solidFill>
                  <a:srgbClr val="000000"/>
                </a:solidFill>
                <a:latin typeface="+mj-lt"/>
              </a:rPr>
              <a:t>– Lựa chọn trật tự sắp xếp, trình bày các thông tin trong bài giới thiệu.</a:t>
            </a:r>
          </a:p>
          <a:p>
            <a:pPr algn="just"/>
            <a:r>
              <a:rPr lang="vi-VN" sz="4400" dirty="0">
                <a:solidFill>
                  <a:srgbClr val="000000"/>
                </a:solidFill>
                <a:latin typeface="+mj-lt"/>
              </a:rPr>
              <a:t>– Lựa chọn sử dụng hình ảnh, sơ đồ,... kết hợp với chữ viết để giới thiệu thông tin</a:t>
            </a:r>
            <a:r>
              <a:rPr lang="en-US" sz="4400" dirty="0">
                <a:solidFill>
                  <a:srgbClr val="000000"/>
                </a:solidFill>
                <a:latin typeface="+mj-lt"/>
              </a:rPr>
              <a:t>…</a:t>
            </a:r>
            <a:endParaRPr lang="vi-VN" sz="4400" b="0" i="0" dirty="0">
              <a:solidFill>
                <a:srgbClr val="000000"/>
              </a:solidFill>
              <a:effectLst/>
              <a:latin typeface="+mj-lt"/>
            </a:endParaRPr>
          </a:p>
        </p:txBody>
      </p:sp>
    </p:spTree>
    <p:extLst>
      <p:ext uri="{BB962C8B-B14F-4D97-AF65-F5344CB8AC3E}">
        <p14:creationId xmlns:p14="http://schemas.microsoft.com/office/powerpoint/2010/main" val="94802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50162" y="2138950"/>
            <a:ext cx="13475638" cy="5823588"/>
          </a:xfrm>
          <a:custGeom>
            <a:avLst/>
            <a:gdLst/>
            <a:ahLst/>
            <a:cxnLst/>
            <a:rect l="l" t="t" r="r" b="b"/>
            <a:pathLst>
              <a:path w="7624992" h="5823588">
                <a:moveTo>
                  <a:pt x="0" y="0"/>
                </a:moveTo>
                <a:lnTo>
                  <a:pt x="7624992" y="0"/>
                </a:lnTo>
                <a:lnTo>
                  <a:pt x="7624992" y="5823588"/>
                </a:lnTo>
                <a:lnTo>
                  <a:pt x="0" y="5823588"/>
                </a:lnTo>
                <a:lnTo>
                  <a:pt x="0" y="0"/>
                </a:lnTo>
                <a:close/>
              </a:path>
            </a:pathLst>
          </a:custGeom>
          <a:blipFill>
            <a:blip r:embed="rId3"/>
            <a:stretch>
              <a:fillRect/>
            </a:stretch>
          </a:blipFill>
        </p:spPr>
      </p:sp>
      <p:sp>
        <p:nvSpPr>
          <p:cNvPr id="3" name="Freeform 3"/>
          <p:cNvSpPr/>
          <p:nvPr/>
        </p:nvSpPr>
        <p:spPr>
          <a:xfrm>
            <a:off x="6772225" y="1716357"/>
            <a:ext cx="4244113" cy="845522"/>
          </a:xfrm>
          <a:custGeom>
            <a:avLst/>
            <a:gdLst/>
            <a:ahLst/>
            <a:cxnLst/>
            <a:rect l="l" t="t" r="r" b="b"/>
            <a:pathLst>
              <a:path w="4244113" h="845522">
                <a:moveTo>
                  <a:pt x="0" y="0"/>
                </a:moveTo>
                <a:lnTo>
                  <a:pt x="4244112" y="0"/>
                </a:lnTo>
                <a:lnTo>
                  <a:pt x="4244112" y="845522"/>
                </a:lnTo>
                <a:lnTo>
                  <a:pt x="0" y="845522"/>
                </a:lnTo>
                <a:lnTo>
                  <a:pt x="0" y="0"/>
                </a:lnTo>
                <a:close/>
              </a:path>
            </a:pathLst>
          </a:custGeom>
          <a:blipFill>
            <a:blip r:embed="rId4"/>
            <a:stretch>
              <a:fillRect t="-8926" b="-8926"/>
            </a:stretch>
          </a:blipFill>
        </p:spPr>
      </p:sp>
      <p:sp>
        <p:nvSpPr>
          <p:cNvPr id="4" name="TextBox 4"/>
          <p:cNvSpPr txBox="1"/>
          <p:nvPr/>
        </p:nvSpPr>
        <p:spPr>
          <a:xfrm>
            <a:off x="2794026" y="2762991"/>
            <a:ext cx="12791440" cy="3077766"/>
          </a:xfrm>
          <a:prstGeom prst="rect">
            <a:avLst/>
          </a:prstGeom>
        </p:spPr>
        <p:txBody>
          <a:bodyPr wrap="square" lIns="0" tIns="0" rIns="0" bIns="0" rtlCol="0" anchor="t">
            <a:spAutoFit/>
          </a:bodyPr>
          <a:lstStyle/>
          <a:p>
            <a:pPr algn="ctr">
              <a:lnSpc>
                <a:spcPts val="11965"/>
              </a:lnSpc>
            </a:pPr>
            <a:r>
              <a:rPr lang="en-US" sz="11182" dirty="0">
                <a:solidFill>
                  <a:srgbClr val="8D6C4C"/>
                </a:solidFill>
                <a:latin typeface="#9Slide05 SVNKitten" pitchFamily="2" charset="0"/>
              </a:rPr>
              <a:t>II.</a:t>
            </a:r>
          </a:p>
          <a:p>
            <a:pPr algn="ctr">
              <a:lnSpc>
                <a:spcPts val="11965"/>
              </a:lnSpc>
            </a:pPr>
            <a:r>
              <a:rPr lang="en-US" sz="11182" dirty="0" err="1">
                <a:solidFill>
                  <a:srgbClr val="8D6C4C"/>
                </a:solidFill>
                <a:latin typeface="#9Slide05 SVNKitten" pitchFamily="2" charset="0"/>
              </a:rPr>
              <a:t>Thực</a:t>
            </a:r>
            <a:r>
              <a:rPr lang="en-US" sz="11182" dirty="0">
                <a:solidFill>
                  <a:srgbClr val="8D6C4C"/>
                </a:solidFill>
                <a:latin typeface="#9Slide05 SVNKitten" pitchFamily="2" charset="0"/>
              </a:rPr>
              <a:t> </a:t>
            </a:r>
            <a:r>
              <a:rPr lang="en-US" sz="11182" dirty="0" err="1">
                <a:solidFill>
                  <a:srgbClr val="8D6C4C"/>
                </a:solidFill>
                <a:latin typeface="#9Slide05 SVNKitten" pitchFamily="2" charset="0"/>
              </a:rPr>
              <a:t>hành</a:t>
            </a:r>
            <a:endParaRPr lang="en-US" sz="11182" dirty="0">
              <a:solidFill>
                <a:srgbClr val="8D6C4C"/>
              </a:solidFill>
              <a:latin typeface="#9Slide05 SVNKitten" pitchFamily="2" charset="0"/>
            </a:endParaRPr>
          </a:p>
        </p:txBody>
      </p:sp>
      <p:sp>
        <p:nvSpPr>
          <p:cNvPr id="5" name="Freeform 5"/>
          <p:cNvSpPr/>
          <p:nvPr/>
        </p:nvSpPr>
        <p:spPr>
          <a:xfrm>
            <a:off x="13162260" y="981302"/>
            <a:ext cx="2169671" cy="2220836"/>
          </a:xfrm>
          <a:custGeom>
            <a:avLst/>
            <a:gdLst/>
            <a:ahLst/>
            <a:cxnLst/>
            <a:rect l="l" t="t" r="r" b="b"/>
            <a:pathLst>
              <a:path w="2169671" h="2220836">
                <a:moveTo>
                  <a:pt x="0" y="0"/>
                </a:moveTo>
                <a:lnTo>
                  <a:pt x="2169671" y="0"/>
                </a:lnTo>
                <a:lnTo>
                  <a:pt x="2169671" y="2220837"/>
                </a:lnTo>
                <a:lnTo>
                  <a:pt x="0" y="2220837"/>
                </a:lnTo>
                <a:lnTo>
                  <a:pt x="0" y="0"/>
                </a:lnTo>
                <a:close/>
              </a:path>
            </a:pathLst>
          </a:custGeom>
          <a:blipFill>
            <a:blip r:embed="rId5"/>
            <a:stretch>
              <a:fillRect t="-3313" b="-3313"/>
            </a:stretch>
          </a:blipFill>
        </p:spPr>
      </p:sp>
      <p:sp>
        <p:nvSpPr>
          <p:cNvPr id="6" name="Freeform 6"/>
          <p:cNvSpPr/>
          <p:nvPr/>
        </p:nvSpPr>
        <p:spPr>
          <a:xfrm>
            <a:off x="14144333" y="2909056"/>
            <a:ext cx="1299831" cy="1418642"/>
          </a:xfrm>
          <a:custGeom>
            <a:avLst/>
            <a:gdLst/>
            <a:ahLst/>
            <a:cxnLst/>
            <a:rect l="l" t="t" r="r" b="b"/>
            <a:pathLst>
              <a:path w="1299831" h="1418642">
                <a:moveTo>
                  <a:pt x="0" y="0"/>
                </a:moveTo>
                <a:lnTo>
                  <a:pt x="1299831" y="0"/>
                </a:lnTo>
                <a:lnTo>
                  <a:pt x="1299831" y="1418643"/>
                </a:lnTo>
                <a:lnTo>
                  <a:pt x="0" y="1418643"/>
                </a:lnTo>
                <a:lnTo>
                  <a:pt x="0" y="0"/>
                </a:lnTo>
                <a:close/>
              </a:path>
            </a:pathLst>
          </a:custGeom>
          <a:blipFill>
            <a:blip r:embed="rId5"/>
            <a:stretch>
              <a:fillRect/>
            </a:stretch>
          </a:blipFill>
        </p:spPr>
      </p:sp>
      <p:sp>
        <p:nvSpPr>
          <p:cNvPr id="7" name="Freeform 7"/>
          <p:cNvSpPr/>
          <p:nvPr/>
        </p:nvSpPr>
        <p:spPr>
          <a:xfrm>
            <a:off x="1280864" y="3199417"/>
            <a:ext cx="1991447" cy="4341029"/>
          </a:xfrm>
          <a:custGeom>
            <a:avLst/>
            <a:gdLst/>
            <a:ahLst/>
            <a:cxnLst/>
            <a:rect l="l" t="t" r="r" b="b"/>
            <a:pathLst>
              <a:path w="1991447" h="4341029">
                <a:moveTo>
                  <a:pt x="0" y="0"/>
                </a:moveTo>
                <a:lnTo>
                  <a:pt x="1991447" y="0"/>
                </a:lnTo>
                <a:lnTo>
                  <a:pt x="1991447" y="4341029"/>
                </a:lnTo>
                <a:lnTo>
                  <a:pt x="0" y="43410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790328">
            <a:off x="-117047" y="6862473"/>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868154" y="8437753"/>
            <a:ext cx="3144742" cy="2338545"/>
          </a:xfrm>
          <a:custGeom>
            <a:avLst/>
            <a:gdLst/>
            <a:ahLst/>
            <a:cxnLst/>
            <a:rect l="l" t="t" r="r" b="b"/>
            <a:pathLst>
              <a:path w="3144742" h="2338545">
                <a:moveTo>
                  <a:pt x="0" y="0"/>
                </a:moveTo>
                <a:lnTo>
                  <a:pt x="3144743" y="0"/>
                </a:lnTo>
                <a:lnTo>
                  <a:pt x="3144743" y="2338545"/>
                </a:lnTo>
                <a:lnTo>
                  <a:pt x="0" y="23385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14"/>
            <a:stretch>
              <a:fillRect/>
            </a:stretch>
          </a:blipFill>
        </p:spPr>
      </p:sp>
      <p:sp>
        <p:nvSpPr>
          <p:cNvPr id="14"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15"/>
            <a:stretch>
              <a:fillRect/>
            </a:stretch>
          </a:blipFill>
        </p:spPr>
      </p:sp>
      <p:sp>
        <p:nvSpPr>
          <p:cNvPr id="15" name="Freeform 15"/>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16"/>
            <a:stretch>
              <a:fillRect/>
            </a:stretch>
          </a:blipFill>
        </p:spPr>
      </p:sp>
    </p:spTree>
    <p:extLst>
      <p:ext uri="{BB962C8B-B14F-4D97-AF65-F5344CB8AC3E}">
        <p14:creationId xmlns:p14="http://schemas.microsoft.com/office/powerpoint/2010/main" val="79274567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5">
            <a:extLst>
              <a:ext uri="{FF2B5EF4-FFF2-40B4-BE49-F238E27FC236}">
                <a16:creationId xmlns:a16="http://schemas.microsoft.com/office/drawing/2014/main" xmlns="" id="{BDAC57A6-1DB2-A074-FD81-70249ADCC08F}"/>
              </a:ext>
            </a:extLst>
          </p:cNvPr>
          <p:cNvSpPr txBox="1"/>
          <p:nvPr/>
        </p:nvSpPr>
        <p:spPr>
          <a:xfrm>
            <a:off x="6795162" y="2119788"/>
            <a:ext cx="9360850" cy="4278062"/>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lvl="0" algn="just">
              <a:defRPr/>
            </a:pPr>
            <a:r>
              <a:rPr lang="vi-VN" sz="5400" dirty="0">
                <a:solidFill>
                  <a:schemeClr val="tx1"/>
                </a:solidFill>
                <a:effectLst/>
                <a:latin typeface="+mj-lt"/>
                <a:cs typeface="Tunga" panose="020B0502040204020203" pitchFamily="34" charset="0"/>
              </a:rPr>
              <a:t>Đề bài: Nhà trường tổ chức cuộc thi giới thiệu “Bầu trời trong trang sách”. Em hãy viết một bài giới thiệu cuốn sách mà em yêu thích</a:t>
            </a:r>
            <a:endParaRPr kumimoji="0" lang="en-US" sz="3200" i="0" u="none" strike="noStrike" kern="1200" cap="none" spc="0" normalizeH="0" baseline="0" noProof="0" dirty="0">
              <a:ln>
                <a:noFill/>
              </a:ln>
              <a:solidFill>
                <a:schemeClr val="tx1"/>
              </a:solidFill>
              <a:effectLst/>
              <a:uLnTx/>
              <a:uFillTx/>
              <a:latin typeface="+mj-lt"/>
              <a:cs typeface="Tunga" panose="020B0502040204020203" pitchFamily="34" charset="0"/>
            </a:endParaRPr>
          </a:p>
        </p:txBody>
      </p:sp>
      <p:pic>
        <p:nvPicPr>
          <p:cNvPr id="4" name="Picture 3" descr="A group of balloons in the shape of a heart&#10;&#10;Description automatically generated">
            <a:extLst>
              <a:ext uri="{FF2B5EF4-FFF2-40B4-BE49-F238E27FC236}">
                <a16:creationId xmlns:a16="http://schemas.microsoft.com/office/drawing/2014/main" xmlns="" id="{F41DD46D-8538-06D0-B891-7D01A8953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419100"/>
            <a:ext cx="10287000" cy="10287000"/>
          </a:xfrm>
          <a:prstGeom prst="rect">
            <a:avLst/>
          </a:prstGeom>
        </p:spPr>
      </p:pic>
      <p:sp>
        <p:nvSpPr>
          <p:cNvPr id="5" name="Freeform 8">
            <a:extLst>
              <a:ext uri="{FF2B5EF4-FFF2-40B4-BE49-F238E27FC236}">
                <a16:creationId xmlns:a16="http://schemas.microsoft.com/office/drawing/2014/main" xmlns="" id="{1C2C7F84-C828-54E7-F070-18E985C8F752}"/>
              </a:ext>
            </a:extLst>
          </p:cNvPr>
          <p:cNvSpPr/>
          <p:nvPr/>
        </p:nvSpPr>
        <p:spPr>
          <a:xfrm>
            <a:off x="9609031" y="7878304"/>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9">
            <a:extLst>
              <a:ext uri="{FF2B5EF4-FFF2-40B4-BE49-F238E27FC236}">
                <a16:creationId xmlns:a16="http://schemas.microsoft.com/office/drawing/2014/main" xmlns="" id="{4AE9011D-BC62-5638-8DBA-032AB2C48F7B}"/>
              </a:ext>
            </a:extLst>
          </p:cNvPr>
          <p:cNvSpPr/>
          <p:nvPr/>
        </p:nvSpPr>
        <p:spPr>
          <a:xfrm>
            <a:off x="10616779" y="8174616"/>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13">
            <a:extLst>
              <a:ext uri="{FF2B5EF4-FFF2-40B4-BE49-F238E27FC236}">
                <a16:creationId xmlns:a16="http://schemas.microsoft.com/office/drawing/2014/main" xmlns="" id="{634BECCA-0056-FD54-4502-12E8EE664547}"/>
              </a:ext>
            </a:extLst>
          </p:cNvPr>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6"/>
            <a:stretch>
              <a:fillRect/>
            </a:stretch>
          </a:blipFill>
        </p:spPr>
      </p:sp>
      <p:sp>
        <p:nvSpPr>
          <p:cNvPr id="8" name="Freeform 14">
            <a:extLst>
              <a:ext uri="{FF2B5EF4-FFF2-40B4-BE49-F238E27FC236}">
                <a16:creationId xmlns:a16="http://schemas.microsoft.com/office/drawing/2014/main" xmlns="" id="{D0D5AC28-DC08-1140-24AB-61C3BC49E659}"/>
              </a:ext>
            </a:extLst>
          </p:cNvPr>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7"/>
            <a:stretch>
              <a:fillRect/>
            </a:stretch>
          </a:blipFill>
        </p:spPr>
      </p:sp>
      <p:sp>
        <p:nvSpPr>
          <p:cNvPr id="9" name="Freeform 15">
            <a:extLst>
              <a:ext uri="{FF2B5EF4-FFF2-40B4-BE49-F238E27FC236}">
                <a16:creationId xmlns:a16="http://schemas.microsoft.com/office/drawing/2014/main" xmlns="" id="{533DCAA9-1191-5801-D96F-4939629767B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8"/>
            <a:stretch>
              <a:fillRect/>
            </a:stretch>
          </a:blipFill>
        </p:spPr>
      </p:sp>
    </p:spTree>
    <p:extLst>
      <p:ext uri="{BB962C8B-B14F-4D97-AF65-F5344CB8AC3E}">
        <p14:creationId xmlns:p14="http://schemas.microsoft.com/office/powerpoint/2010/main" val="22821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160948">
            <a:off x="-542232" y="-584051"/>
            <a:ext cx="2737844" cy="2633308"/>
          </a:xfrm>
          <a:custGeom>
            <a:avLst/>
            <a:gdLst/>
            <a:ahLst/>
            <a:cxnLst/>
            <a:rect l="l" t="t" r="r" b="b"/>
            <a:pathLst>
              <a:path w="2737844" h="2633308">
                <a:moveTo>
                  <a:pt x="0" y="0"/>
                </a:moveTo>
                <a:lnTo>
                  <a:pt x="2737844" y="0"/>
                </a:lnTo>
                <a:lnTo>
                  <a:pt x="2737844" y="2633308"/>
                </a:lnTo>
                <a:lnTo>
                  <a:pt x="0" y="26333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a:off x="-3024000" y="-485337"/>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4">
            <a:extLst>
              <a:ext uri="{FF2B5EF4-FFF2-40B4-BE49-F238E27FC236}">
                <a16:creationId xmlns:a16="http://schemas.microsoft.com/office/drawing/2014/main" xmlns="" id="{1D0B74FF-84C3-6839-0724-0A129581BCE1}"/>
              </a:ext>
            </a:extLst>
          </p:cNvPr>
          <p:cNvSpPr txBox="1"/>
          <p:nvPr/>
        </p:nvSpPr>
        <p:spPr>
          <a:xfrm>
            <a:off x="5146850" y="295291"/>
            <a:ext cx="8115300" cy="872868"/>
          </a:xfrm>
          <a:prstGeom prst="rect">
            <a:avLst/>
          </a:prstGeom>
        </p:spPr>
        <p:txBody>
          <a:bodyPr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graphicFrame>
        <p:nvGraphicFramePr>
          <p:cNvPr id="9" name="Diagram 8">
            <a:extLst>
              <a:ext uri="{FF2B5EF4-FFF2-40B4-BE49-F238E27FC236}">
                <a16:creationId xmlns:a16="http://schemas.microsoft.com/office/drawing/2014/main" xmlns="" id="{E233D332-566A-AC09-5DD7-63611B6E1B8A}"/>
              </a:ext>
            </a:extLst>
          </p:cNvPr>
          <p:cNvGraphicFramePr/>
          <p:nvPr>
            <p:extLst>
              <p:ext uri="{D42A27DB-BD31-4B8C-83A1-F6EECF244321}">
                <p14:modId xmlns:p14="http://schemas.microsoft.com/office/powerpoint/2010/main" val="4178014269"/>
              </p:ext>
            </p:extLst>
          </p:nvPr>
        </p:nvGraphicFramePr>
        <p:xfrm>
          <a:off x="4813452" y="3578017"/>
          <a:ext cx="8153400" cy="53085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7" name="Group 8">
            <a:extLst>
              <a:ext uri="{FF2B5EF4-FFF2-40B4-BE49-F238E27FC236}">
                <a16:creationId xmlns:a16="http://schemas.microsoft.com/office/drawing/2014/main" xmlns="" id="{7A65B1F8-A2D1-4DA2-E557-24514640ED22}"/>
              </a:ext>
            </a:extLst>
          </p:cNvPr>
          <p:cNvGrpSpPr/>
          <p:nvPr/>
        </p:nvGrpSpPr>
        <p:grpSpPr>
          <a:xfrm>
            <a:off x="3581400" y="1409700"/>
            <a:ext cx="6934199" cy="174353"/>
            <a:chOff x="0" y="0"/>
            <a:chExt cx="6523881" cy="882838"/>
          </a:xfrm>
          <a:solidFill>
            <a:schemeClr val="accent2">
              <a:lumMod val="40000"/>
              <a:lumOff val="60000"/>
            </a:schemeClr>
          </a:solidFill>
        </p:grpSpPr>
        <p:sp>
          <p:nvSpPr>
            <p:cNvPr id="38" name="Freeform 9">
              <a:extLst>
                <a:ext uri="{FF2B5EF4-FFF2-40B4-BE49-F238E27FC236}">
                  <a16:creationId xmlns:a16="http://schemas.microsoft.com/office/drawing/2014/main" xmlns=""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39" name="TextBox 4">
            <a:extLst>
              <a:ext uri="{FF2B5EF4-FFF2-40B4-BE49-F238E27FC236}">
                <a16:creationId xmlns:a16="http://schemas.microsoft.com/office/drawing/2014/main" xmlns="" id="{1D0B74FF-84C3-6839-0724-0A129581BCE1}"/>
              </a:ext>
            </a:extLst>
          </p:cNvPr>
          <p:cNvSpPr txBox="1"/>
          <p:nvPr/>
        </p:nvSpPr>
        <p:spPr>
          <a:xfrm>
            <a:off x="6457950" y="1620257"/>
            <a:ext cx="5048250" cy="987450"/>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lang="en-US" sz="4400" b="1" dirty="0" err="1">
                <a:solidFill>
                  <a:srgbClr val="000000"/>
                </a:solidFill>
                <a:latin typeface="Times New Roman" panose="02020603050405020304" pitchFamily="18" charset="0"/>
                <a:cs typeface="Times New Roman" panose="02020603050405020304" pitchFamily="18" charset="0"/>
              </a:rPr>
              <a:t>Bước</a:t>
            </a:r>
            <a:r>
              <a:rPr lang="en-US" sz="4400" b="1" dirty="0">
                <a:solidFill>
                  <a:srgbClr val="000000"/>
                </a:solidFill>
                <a:latin typeface="Times New Roman" panose="02020603050405020304" pitchFamily="18" charset="0"/>
                <a:cs typeface="Times New Roman" panose="02020603050405020304" pitchFamily="18" charset="0"/>
              </a:rPr>
              <a:t> 1. </a:t>
            </a:r>
            <a:r>
              <a:rPr lang="en-US" sz="4400" b="1" dirty="0" err="1">
                <a:solidFill>
                  <a:srgbClr val="000000"/>
                </a:solidFill>
                <a:latin typeface="Times New Roman" panose="02020603050405020304" pitchFamily="18" charset="0"/>
                <a:cs typeface="Times New Roman" panose="02020603050405020304" pitchFamily="18" charset="0"/>
              </a:rPr>
              <a:t>Chuẩn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210800" y="2834729"/>
            <a:ext cx="7315200" cy="2123658"/>
          </a:xfrm>
          <a:prstGeom prst="rect">
            <a:avLst/>
          </a:prstGeom>
        </p:spPr>
        <p:txBody>
          <a:bodyPr wrap="square">
            <a:spAutoFit/>
          </a:bodyPr>
          <a:lstStyle/>
          <a:p>
            <a:pPr algn="just"/>
            <a:r>
              <a:rPr lang="vi-VN" sz="4400" dirty="0">
                <a:solidFill>
                  <a:srgbClr val="000000"/>
                </a:solidFill>
                <a:latin typeface="+mj-lt"/>
              </a:rPr>
              <a:t>– Xác định các yêu cầu cần thực hiện: mục đích viết, người đọc...</a:t>
            </a:r>
          </a:p>
        </p:txBody>
      </p:sp>
      <p:sp>
        <p:nvSpPr>
          <p:cNvPr id="40" name="Rectangle 39"/>
          <p:cNvSpPr/>
          <p:nvPr/>
        </p:nvSpPr>
        <p:spPr>
          <a:xfrm>
            <a:off x="990600" y="4601199"/>
            <a:ext cx="6735726" cy="1446550"/>
          </a:xfrm>
          <a:prstGeom prst="rect">
            <a:avLst/>
          </a:prstGeom>
        </p:spPr>
        <p:txBody>
          <a:bodyPr wrap="square">
            <a:spAutoFit/>
          </a:bodyPr>
          <a:lstStyle/>
          <a:p>
            <a:pPr algn="just"/>
            <a:r>
              <a:rPr lang="vi-VN" sz="4400" dirty="0">
                <a:solidFill>
                  <a:srgbClr val="000000"/>
                </a:solidFill>
                <a:latin typeface="+mj-lt"/>
              </a:rPr>
              <a:t>– Lựa chọn cuốn sách em yêu thích để giới thiệu.</a:t>
            </a:r>
          </a:p>
        </p:txBody>
      </p:sp>
      <p:sp>
        <p:nvSpPr>
          <p:cNvPr id="41" name="Rectangle 40"/>
          <p:cNvSpPr/>
          <p:nvPr/>
        </p:nvSpPr>
        <p:spPr>
          <a:xfrm>
            <a:off x="10210800" y="5685346"/>
            <a:ext cx="7315200" cy="2800767"/>
          </a:xfrm>
          <a:prstGeom prst="rect">
            <a:avLst/>
          </a:prstGeom>
        </p:spPr>
        <p:txBody>
          <a:bodyPr wrap="square">
            <a:spAutoFit/>
          </a:bodyPr>
          <a:lstStyle/>
          <a:p>
            <a:pPr algn="just"/>
            <a:r>
              <a:rPr lang="vi-VN" sz="4400" dirty="0">
                <a:solidFill>
                  <a:srgbClr val="000000"/>
                </a:solidFill>
                <a:latin typeface="+mj-lt"/>
              </a:rPr>
              <a:t>– Đọc kĩ lại cuốn sách để xác định thông tin về nội dung, hình thức, giá trị, ý nghĩa của cuốn sách.</a:t>
            </a:r>
          </a:p>
        </p:txBody>
      </p:sp>
      <p:sp>
        <p:nvSpPr>
          <p:cNvPr id="42" name="Rectangle 41"/>
          <p:cNvSpPr/>
          <p:nvPr/>
        </p:nvSpPr>
        <p:spPr>
          <a:xfrm>
            <a:off x="826690" y="7065488"/>
            <a:ext cx="6735726" cy="2800767"/>
          </a:xfrm>
          <a:prstGeom prst="rect">
            <a:avLst/>
          </a:prstGeom>
        </p:spPr>
        <p:txBody>
          <a:bodyPr wrap="square">
            <a:spAutoFit/>
          </a:bodyPr>
          <a:lstStyle/>
          <a:p>
            <a:pPr algn="just"/>
            <a:r>
              <a:rPr lang="vi-VN" sz="4400" dirty="0">
                <a:solidFill>
                  <a:srgbClr val="000000"/>
                </a:solidFill>
                <a:latin typeface="+mj-lt"/>
              </a:rPr>
              <a:t>– Tìm hiểu, lựa chọn, thu thập thông tin, hình ảnh liên quan đến cuốn sách từ các nguồn khác nhau.</a:t>
            </a:r>
            <a:endParaRPr lang="vi-VN" sz="4400" b="0" i="0" dirty="0">
              <a:solidFill>
                <a:srgbClr val="00000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39" grpId="0"/>
      <p:bldP spid="2"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9">
            <a:extLst>
              <a:ext uri="{FF2B5EF4-FFF2-40B4-BE49-F238E27FC236}">
                <a16:creationId xmlns:a16="http://schemas.microsoft.com/office/drawing/2014/main" xmlns="" id="{1633BC62-E5F7-100C-B950-6EC879026421}"/>
              </a:ext>
            </a:extLst>
          </p:cNvPr>
          <p:cNvSpPr/>
          <p:nvPr/>
        </p:nvSpPr>
        <p:spPr>
          <a:xfrm rot="5400000">
            <a:off x="17278841" y="-2189441"/>
            <a:ext cx="925076" cy="5459958"/>
          </a:xfrm>
          <a:custGeom>
            <a:avLst/>
            <a:gdLst/>
            <a:ahLst/>
            <a:cxnLst/>
            <a:rect l="l" t="t" r="r" b="b"/>
            <a:pathLst>
              <a:path w="925076" h="5459958">
                <a:moveTo>
                  <a:pt x="0" y="0"/>
                </a:moveTo>
                <a:lnTo>
                  <a:pt x="925075" y="0"/>
                </a:lnTo>
                <a:lnTo>
                  <a:pt x="925075" y="5459958"/>
                </a:lnTo>
                <a:lnTo>
                  <a:pt x="0" y="5459958"/>
                </a:lnTo>
                <a:lnTo>
                  <a:pt x="0" y="0"/>
                </a:lnTo>
                <a:close/>
              </a:path>
            </a:pathLst>
          </a:custGeom>
          <a:blipFill>
            <a:blip r:embed="rId3"/>
            <a:stretch>
              <a:fillRect/>
            </a:stretch>
          </a:blipFill>
        </p:spPr>
      </p:sp>
      <p:sp>
        <p:nvSpPr>
          <p:cNvPr id="7" name="Freeform 11">
            <a:extLst>
              <a:ext uri="{FF2B5EF4-FFF2-40B4-BE49-F238E27FC236}">
                <a16:creationId xmlns:a16="http://schemas.microsoft.com/office/drawing/2014/main" xmlns="" id="{D9DCFA77-6732-1EF8-034A-10BFEA657E6A}"/>
              </a:ext>
            </a:extLst>
          </p:cNvPr>
          <p:cNvSpPr/>
          <p:nvPr/>
        </p:nvSpPr>
        <p:spPr>
          <a:xfrm>
            <a:off x="0" y="125454"/>
            <a:ext cx="2969663" cy="1039906"/>
          </a:xfrm>
          <a:custGeom>
            <a:avLst/>
            <a:gdLst/>
            <a:ahLst/>
            <a:cxnLst/>
            <a:rect l="l" t="t" r="r" b="b"/>
            <a:pathLst>
              <a:path w="2969663" h="1039906">
                <a:moveTo>
                  <a:pt x="0" y="0"/>
                </a:moveTo>
                <a:lnTo>
                  <a:pt x="2969663" y="0"/>
                </a:lnTo>
                <a:lnTo>
                  <a:pt x="2969663" y="1039906"/>
                </a:lnTo>
                <a:lnTo>
                  <a:pt x="0" y="10399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13">
            <a:extLst>
              <a:ext uri="{FF2B5EF4-FFF2-40B4-BE49-F238E27FC236}">
                <a16:creationId xmlns:a16="http://schemas.microsoft.com/office/drawing/2014/main" xmlns="" id="{7823D75A-0103-77A7-BA81-5F52CF82104A}"/>
              </a:ext>
            </a:extLst>
          </p:cNvPr>
          <p:cNvSpPr/>
          <p:nvPr/>
        </p:nvSpPr>
        <p:spPr>
          <a:xfrm>
            <a:off x="15773400" y="9410700"/>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8">
            <a:extLst>
              <a:ext uri="{FF2B5EF4-FFF2-40B4-BE49-F238E27FC236}">
                <a16:creationId xmlns:a16="http://schemas.microsoft.com/office/drawing/2014/main" xmlns="" id="{7A65B1F8-A2D1-4DA2-E557-24514640ED22}"/>
              </a:ext>
            </a:extLst>
          </p:cNvPr>
          <p:cNvGrpSpPr/>
          <p:nvPr/>
        </p:nvGrpSpPr>
        <p:grpSpPr>
          <a:xfrm>
            <a:off x="3581400" y="1409700"/>
            <a:ext cx="6934199" cy="174353"/>
            <a:chOff x="0" y="0"/>
            <a:chExt cx="6523881" cy="882838"/>
          </a:xfrm>
          <a:solidFill>
            <a:schemeClr val="accent2">
              <a:lumMod val="40000"/>
              <a:lumOff val="60000"/>
            </a:schemeClr>
          </a:solidFill>
        </p:grpSpPr>
        <p:sp>
          <p:nvSpPr>
            <p:cNvPr id="11" name="Freeform 9">
              <a:extLst>
                <a:ext uri="{FF2B5EF4-FFF2-40B4-BE49-F238E27FC236}">
                  <a16:creationId xmlns:a16="http://schemas.microsoft.com/office/drawing/2014/main" xmlns=""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12" name="TextBox 4">
            <a:extLst>
              <a:ext uri="{FF2B5EF4-FFF2-40B4-BE49-F238E27FC236}">
                <a16:creationId xmlns:a16="http://schemas.microsoft.com/office/drawing/2014/main" xmlns="" id="{1D0B74FF-84C3-6839-0724-0A129581BCE1}"/>
              </a:ext>
            </a:extLst>
          </p:cNvPr>
          <p:cNvSpPr txBox="1"/>
          <p:nvPr/>
        </p:nvSpPr>
        <p:spPr>
          <a:xfrm>
            <a:off x="3851450" y="186888"/>
            <a:ext cx="7502350" cy="987450"/>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lang="en-US" sz="4400" b="1" dirty="0" err="1">
                <a:solidFill>
                  <a:srgbClr val="000000"/>
                </a:solidFill>
                <a:latin typeface="Times New Roman" panose="02020603050405020304" pitchFamily="18" charset="0"/>
                <a:cs typeface="Times New Roman" panose="02020603050405020304" pitchFamily="18" charset="0"/>
              </a:rPr>
              <a:t>Bước</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ý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dàn</a:t>
            </a:r>
            <a:r>
              <a:rPr lang="en-US" sz="4400" b="1" dirty="0">
                <a:solidFill>
                  <a:srgbClr val="000000"/>
                </a:solidFill>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1219200" y="2301191"/>
            <a:ext cx="13327414" cy="707886"/>
          </a:xfrm>
          <a:prstGeom prst="rect">
            <a:avLst/>
          </a:prstGeom>
        </p:spPr>
        <p:txBody>
          <a:bodyPr wrap="square">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a:t>
            </a:r>
            <a:r>
              <a:rPr lang="vi-VN" sz="4000" b="1" dirty="0">
                <a:solidFill>
                  <a:srgbClr val="000000"/>
                </a:solidFill>
                <a:latin typeface="Times New Roman" panose="02020603050405020304" pitchFamily="18" charset="0"/>
                <a:cs typeface="Times New Roman" panose="02020603050405020304" pitchFamily="18" charset="0"/>
              </a:rPr>
              <a:t> Tìm ý cho bài viết bằng cách hoàn thành sơ đồ sau:</a:t>
            </a:r>
          </a:p>
        </p:txBody>
      </p:sp>
      <p:grpSp>
        <p:nvGrpSpPr>
          <p:cNvPr id="22" name="Group 21">
            <a:extLst>
              <a:ext uri="{FF2B5EF4-FFF2-40B4-BE49-F238E27FC236}">
                <a16:creationId xmlns:a16="http://schemas.microsoft.com/office/drawing/2014/main" xmlns="" id="{0387BA9C-8880-B683-60D4-75F7C119354B}"/>
              </a:ext>
            </a:extLst>
          </p:cNvPr>
          <p:cNvGrpSpPr/>
          <p:nvPr/>
        </p:nvGrpSpPr>
        <p:grpSpPr>
          <a:xfrm>
            <a:off x="762000" y="3742544"/>
            <a:ext cx="16764000" cy="5679631"/>
            <a:chOff x="762000" y="3742544"/>
            <a:chExt cx="16764000" cy="5679631"/>
          </a:xfrm>
        </p:grpSpPr>
        <p:sp>
          <p:nvSpPr>
            <p:cNvPr id="3" name="Rectangle: Rounded Corners 2">
              <a:extLst>
                <a:ext uri="{FF2B5EF4-FFF2-40B4-BE49-F238E27FC236}">
                  <a16:creationId xmlns:a16="http://schemas.microsoft.com/office/drawing/2014/main" xmlns="" id="{2B8265CE-5DD0-E99D-18BF-5BD596EF0B3D}"/>
                </a:ext>
              </a:extLst>
            </p:cNvPr>
            <p:cNvSpPr/>
            <p:nvPr/>
          </p:nvSpPr>
          <p:spPr>
            <a:xfrm>
              <a:off x="762000" y="3742544"/>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vi-VN" sz="3600" dirty="0">
                  <a:solidFill>
                    <a:schemeClr val="tx1"/>
                  </a:solidFill>
                  <a:latin typeface="+mj-lt"/>
                </a:rPr>
                <a:t>Nội dung của cuốn sách:..................</a:t>
              </a:r>
            </a:p>
            <a:p>
              <a:pPr algn="ctr"/>
              <a:endParaRPr lang="en-US" sz="3600" dirty="0">
                <a:solidFill>
                  <a:schemeClr val="tx1"/>
                </a:solidFill>
                <a:latin typeface="+mj-lt"/>
              </a:endParaRPr>
            </a:p>
          </p:txBody>
        </p:sp>
        <p:sp>
          <p:nvSpPr>
            <p:cNvPr id="4" name="Rectangle: Rounded Corners 3">
              <a:extLst>
                <a:ext uri="{FF2B5EF4-FFF2-40B4-BE49-F238E27FC236}">
                  <a16:creationId xmlns:a16="http://schemas.microsoft.com/office/drawing/2014/main" xmlns="" id="{E2F386F1-AB9C-43D5-EE82-8CFEE9DF81A7}"/>
                </a:ext>
              </a:extLst>
            </p:cNvPr>
            <p:cNvSpPr/>
            <p:nvPr/>
          </p:nvSpPr>
          <p:spPr>
            <a:xfrm>
              <a:off x="10363200" y="3742544"/>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vi-VN" sz="3600" dirty="0">
                  <a:solidFill>
                    <a:schemeClr val="tx1"/>
                  </a:solidFill>
                  <a:latin typeface="+mj-lt"/>
                </a:rPr>
                <a:t>Hình thức của cuốn sách:.................</a:t>
              </a:r>
              <a:endParaRPr lang="en-US" sz="3600" dirty="0">
                <a:solidFill>
                  <a:schemeClr val="tx1"/>
                </a:solidFill>
                <a:latin typeface="+mj-lt"/>
              </a:endParaRPr>
            </a:p>
          </p:txBody>
        </p:sp>
        <p:sp>
          <p:nvSpPr>
            <p:cNvPr id="5" name="Rectangle: Rounded Corners 4">
              <a:extLst>
                <a:ext uri="{FF2B5EF4-FFF2-40B4-BE49-F238E27FC236}">
                  <a16:creationId xmlns:a16="http://schemas.microsoft.com/office/drawing/2014/main" xmlns="" id="{2B86E01C-6C00-305D-2001-B37EEAB03FC9}"/>
                </a:ext>
              </a:extLst>
            </p:cNvPr>
            <p:cNvSpPr/>
            <p:nvPr/>
          </p:nvSpPr>
          <p:spPr>
            <a:xfrm>
              <a:off x="762000" y="7106820"/>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vi-VN" sz="3600" dirty="0">
                  <a:solidFill>
                    <a:schemeClr val="tx1"/>
                  </a:solidFill>
                  <a:latin typeface="+mj-lt"/>
                </a:rPr>
                <a:t>Các hình ảnh minh họa cần sử dụng:</a:t>
              </a:r>
              <a:endParaRPr lang="en-US" sz="3600" dirty="0">
                <a:solidFill>
                  <a:schemeClr val="tx1"/>
                </a:solidFill>
                <a:latin typeface="+mj-lt"/>
              </a:endParaRPr>
            </a:p>
          </p:txBody>
        </p:sp>
        <p:sp>
          <p:nvSpPr>
            <p:cNvPr id="9" name="Rectangle: Rounded Corners 8">
              <a:extLst>
                <a:ext uri="{FF2B5EF4-FFF2-40B4-BE49-F238E27FC236}">
                  <a16:creationId xmlns:a16="http://schemas.microsoft.com/office/drawing/2014/main" xmlns="" id="{90582AF4-623B-5053-8B62-52F945A4934D}"/>
                </a:ext>
              </a:extLst>
            </p:cNvPr>
            <p:cNvSpPr/>
            <p:nvPr/>
          </p:nvSpPr>
          <p:spPr>
            <a:xfrm>
              <a:off x="10363200" y="7106820"/>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vi-VN" sz="3600" dirty="0">
                  <a:solidFill>
                    <a:schemeClr val="tx1"/>
                  </a:solidFill>
                  <a:latin typeface="+mj-lt"/>
                </a:rPr>
                <a:t>Giá trị, ý nghĩa của cuốn sách:.........</a:t>
              </a:r>
              <a:endParaRPr lang="en-US" sz="3600" dirty="0">
                <a:solidFill>
                  <a:schemeClr val="tx1"/>
                </a:solidFill>
                <a:latin typeface="+mj-lt"/>
              </a:endParaRPr>
            </a:p>
          </p:txBody>
        </p:sp>
        <p:sp>
          <p:nvSpPr>
            <p:cNvPr id="2" name="Rectangle: Rounded Corners 1">
              <a:extLst>
                <a:ext uri="{FF2B5EF4-FFF2-40B4-BE49-F238E27FC236}">
                  <a16:creationId xmlns:a16="http://schemas.microsoft.com/office/drawing/2014/main" xmlns="" id="{CBB8D1DC-3B3E-60A1-9C47-7C9D9D062762}"/>
                </a:ext>
              </a:extLst>
            </p:cNvPr>
            <p:cNvSpPr/>
            <p:nvPr/>
          </p:nvSpPr>
          <p:spPr>
            <a:xfrm>
              <a:off x="6934200" y="5331319"/>
              <a:ext cx="4419600" cy="2086756"/>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mj-lt"/>
                </a:rPr>
                <a:t>Tên cuốn sách:...</a:t>
              </a:r>
            </a:p>
            <a:p>
              <a:pPr algn="ctr"/>
              <a:r>
                <a:rPr lang="vi-VN" sz="3600" b="1" dirty="0">
                  <a:solidFill>
                    <a:schemeClr val="tx1"/>
                  </a:solidFill>
                  <a:latin typeface="+mj-lt"/>
                </a:rPr>
                <a:t>Các thông tin chung về cuốn sách:....</a:t>
              </a:r>
              <a:endParaRPr lang="en-US" sz="3600" b="1" dirty="0">
                <a:solidFill>
                  <a:schemeClr val="tx1"/>
                </a:solidFill>
                <a:latin typeface="+mj-lt"/>
              </a:endParaRPr>
            </a:p>
          </p:txBody>
        </p:sp>
        <p:pic>
          <p:nvPicPr>
            <p:cNvPr id="14" name="Picture 13" descr="A blue circle with a white number four&#10;&#10;Description automatically generated">
              <a:extLst>
                <a:ext uri="{FF2B5EF4-FFF2-40B4-BE49-F238E27FC236}">
                  <a16:creationId xmlns:a16="http://schemas.microsoft.com/office/drawing/2014/main" xmlns="" id="{41AB1EB8-4339-3929-F04E-2858C9A7E2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1400" y="7666893"/>
              <a:ext cx="836043" cy="836043"/>
            </a:xfrm>
            <a:prstGeom prst="rect">
              <a:avLst/>
            </a:prstGeom>
          </p:spPr>
        </p:pic>
        <p:pic>
          <p:nvPicPr>
            <p:cNvPr id="17" name="Picture 16" descr="A blue circle with a white number on it&#10;&#10;Description automatically generated">
              <a:extLst>
                <a:ext uri="{FF2B5EF4-FFF2-40B4-BE49-F238E27FC236}">
                  <a16:creationId xmlns:a16="http://schemas.microsoft.com/office/drawing/2014/main" xmlns="" id="{E7CF748D-6D5F-B12B-BAE4-1FCD487B47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41232" y="7696200"/>
              <a:ext cx="806736" cy="806736"/>
            </a:xfrm>
            <a:prstGeom prst="rect">
              <a:avLst/>
            </a:prstGeom>
          </p:spPr>
        </p:pic>
        <p:pic>
          <p:nvPicPr>
            <p:cNvPr id="19" name="Picture 18" descr="A blue circle with a white number on it&#10;&#10;Description automatically generated">
              <a:extLst>
                <a:ext uri="{FF2B5EF4-FFF2-40B4-BE49-F238E27FC236}">
                  <a16:creationId xmlns:a16="http://schemas.microsoft.com/office/drawing/2014/main" xmlns="" id="{30076C33-B5D3-71B7-80DF-01B12A7928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90399" y="4840144"/>
              <a:ext cx="908401" cy="908401"/>
            </a:xfrm>
            <a:prstGeom prst="rect">
              <a:avLst/>
            </a:prstGeom>
          </p:spPr>
        </p:pic>
        <p:pic>
          <p:nvPicPr>
            <p:cNvPr id="21" name="Picture 20" descr="A blue circle with a white number on it&#10;&#10;Description automatically generated">
              <a:extLst>
                <a:ext uri="{FF2B5EF4-FFF2-40B4-BE49-F238E27FC236}">
                  <a16:creationId xmlns:a16="http://schemas.microsoft.com/office/drawing/2014/main" xmlns="" id="{22738D87-8E26-42D8-C0A9-F40FBCFB2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7309" y="4909120"/>
              <a:ext cx="922291" cy="922291"/>
            </a:xfrm>
            <a:prstGeom prst="rect">
              <a:avLst/>
            </a:prstGeom>
          </p:spPr>
        </p:pic>
      </p:grpSp>
    </p:spTree>
    <p:extLst>
      <p:ext uri="{BB962C8B-B14F-4D97-AF65-F5344CB8AC3E}">
        <p14:creationId xmlns:p14="http://schemas.microsoft.com/office/powerpoint/2010/main" val="103056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402B5BC1-C1B5-0276-2099-9E68DCDF0E92}"/>
              </a:ext>
            </a:extLst>
          </p:cNvPr>
          <p:cNvGraphicFramePr>
            <a:graphicFrameLocks noGrp="1"/>
          </p:cNvGraphicFramePr>
          <p:nvPr>
            <p:extLst>
              <p:ext uri="{D42A27DB-BD31-4B8C-83A1-F6EECF244321}">
                <p14:modId xmlns:p14="http://schemas.microsoft.com/office/powerpoint/2010/main" val="847366336"/>
              </p:ext>
            </p:extLst>
          </p:nvPr>
        </p:nvGraphicFramePr>
        <p:xfrm>
          <a:off x="3063776" y="1943100"/>
          <a:ext cx="13716000" cy="7635240"/>
        </p:xfrm>
        <a:graphic>
          <a:graphicData uri="http://schemas.openxmlformats.org/drawingml/2006/table">
            <a:tbl>
              <a:tblPr/>
              <a:tblGrid>
                <a:gridCol w="13716000">
                  <a:extLst>
                    <a:ext uri="{9D8B030D-6E8A-4147-A177-3AD203B41FA5}">
                      <a16:colId xmlns:a16="http://schemas.microsoft.com/office/drawing/2014/main" xmlns="" val="238323536"/>
                    </a:ext>
                  </a:extLst>
                </a:gridCol>
              </a:tblGrid>
              <a:tr h="3337560">
                <a:tc>
                  <a:txBody>
                    <a:bodyPr/>
                    <a:lstStyle/>
                    <a:p>
                      <a:pPr algn="just"/>
                      <a:r>
                        <a:rPr lang="vi-VN" sz="4400" b="1" dirty="0">
                          <a:solidFill>
                            <a:srgbClr val="000000"/>
                          </a:solidFill>
                          <a:effectLst/>
                          <a:latin typeface="Times New Roman" panose="02020603050405020304" pitchFamily="18" charset="0"/>
                          <a:cs typeface="Times New Roman" panose="02020603050405020304" pitchFamily="18" charset="0"/>
                        </a:rPr>
                        <a:t>Phần 1</a:t>
                      </a:r>
                      <a:endParaRPr lang="vi-VN" sz="4400" dirty="0">
                        <a:solidFill>
                          <a:srgbClr val="000000"/>
                        </a:solidFill>
                        <a:effectLst/>
                        <a:latin typeface="Times New Roman" panose="02020603050405020304" pitchFamily="18" charset="0"/>
                        <a:cs typeface="Times New Roman" panose="02020603050405020304" pitchFamily="18" charset="0"/>
                      </a:endParaRP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effectLst/>
                          <a:latin typeface="Times New Roman" panose="02020603050405020304" pitchFamily="18" charset="0"/>
                          <a:cs typeface="Times New Roman" panose="02020603050405020304" pitchFamily="18" charset="0"/>
                        </a:rPr>
                        <a:t>Tên sách, tên tác giả.</a:t>
                      </a: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effectLst/>
                          <a:latin typeface="Times New Roman" panose="02020603050405020304" pitchFamily="18" charset="0"/>
                          <a:cs typeface="Times New Roman" panose="02020603050405020304" pitchFamily="18" charset="0"/>
                        </a:rPr>
                        <a:t>Cảm nhận hoặc ấn tượng nổi bật về cuốn sách</a:t>
                      </a:r>
                    </a:p>
                    <a:p>
                      <a:pPr algn="just"/>
                      <a:r>
                        <a:rPr lang="en-US" sz="4400" dirty="0" err="1">
                          <a:solidFill>
                            <a:srgbClr val="000000"/>
                          </a:solidFill>
                          <a:effectLst/>
                          <a:latin typeface="Times New Roman" panose="02020603050405020304" pitchFamily="18" charset="0"/>
                          <a:cs typeface="Times New Roman" panose="02020603050405020304" pitchFamily="18" charset="0"/>
                        </a:rPr>
                        <a:t>Lưu</a:t>
                      </a:r>
                      <a:r>
                        <a:rPr lang="en-US" sz="4400" baseline="0" dirty="0">
                          <a:solidFill>
                            <a:srgbClr val="000000"/>
                          </a:solidFill>
                          <a:effectLst/>
                          <a:latin typeface="Times New Roman" panose="02020603050405020304" pitchFamily="18" charset="0"/>
                          <a:cs typeface="Times New Roman" panose="02020603050405020304" pitchFamily="18" charset="0"/>
                        </a:rPr>
                        <a:t> ý:</a:t>
                      </a:r>
                      <a:r>
                        <a:rPr lang="vi-VN" sz="4400" dirty="0">
                          <a:solidFill>
                            <a:srgbClr val="000000"/>
                          </a:solidFill>
                          <a:effectLst/>
                          <a:latin typeface="Times New Roman" panose="02020603050405020304" pitchFamily="18" charset="0"/>
                          <a:cs typeface="Times New Roman" panose="02020603050405020304" pitchFamily="18" charset="0"/>
                        </a:rPr>
                        <a:t> Có thể hoán đổi vị trí hai ý.</a:t>
                      </a:r>
                    </a:p>
                  </a:txBody>
                  <a:tcPr marL="137160" marR="137160" marT="68580" marB="68580" anchor="ctr">
                    <a:lnL>
                      <a:noFill/>
                    </a:lnL>
                    <a:lnR>
                      <a:noFill/>
                    </a:lnR>
                    <a:lnT>
                      <a:noFill/>
                    </a:lnT>
                    <a:lnB>
                      <a:noFill/>
                    </a:lnB>
                  </a:tcPr>
                </a:tc>
                <a:extLst>
                  <a:ext uri="{0D108BD9-81ED-4DB2-BD59-A6C34878D82A}">
                    <a16:rowId xmlns:a16="http://schemas.microsoft.com/office/drawing/2014/main" xmlns="" val="1381938408"/>
                  </a:ext>
                </a:extLst>
              </a:tr>
              <a:tr h="2057400">
                <a:tc>
                  <a:txBody>
                    <a:bodyPr/>
                    <a:lstStyle/>
                    <a:p>
                      <a:pPr algn="just"/>
                      <a:r>
                        <a:rPr lang="en-US" sz="4400" b="1" dirty="0" err="1">
                          <a:solidFill>
                            <a:srgbClr val="000000"/>
                          </a:solidFill>
                          <a:effectLst/>
                          <a:latin typeface="Times New Roman" panose="02020603050405020304" pitchFamily="18" charset="0"/>
                          <a:cs typeface="Times New Roman" panose="02020603050405020304" pitchFamily="18" charset="0"/>
                        </a:rPr>
                        <a:t>Phần</a:t>
                      </a:r>
                      <a:r>
                        <a:rPr lang="en-US" sz="4400" b="1" dirty="0">
                          <a:solidFill>
                            <a:srgbClr val="000000"/>
                          </a:solidFill>
                          <a:effectLst/>
                          <a:latin typeface="Times New Roman" panose="02020603050405020304" pitchFamily="18" charset="0"/>
                          <a:cs typeface="Times New Roman" panose="02020603050405020304" pitchFamily="18" charset="0"/>
                        </a:rPr>
                        <a:t> 2</a:t>
                      </a:r>
                      <a:endParaRPr lang="en-US" sz="4400" dirty="0">
                        <a:solidFill>
                          <a:srgbClr val="000000"/>
                        </a:solidFill>
                        <a:effectLst/>
                        <a:latin typeface="Times New Roman" panose="02020603050405020304" pitchFamily="18" charset="0"/>
                        <a:cs typeface="Times New Roman" panose="02020603050405020304" pitchFamily="18" charset="0"/>
                      </a:endParaRP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Tóm</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tắt</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nội</a:t>
                      </a:r>
                      <a:r>
                        <a:rPr lang="en-US" sz="4400" dirty="0">
                          <a:solidFill>
                            <a:srgbClr val="000000"/>
                          </a:solidFill>
                          <a:effectLst/>
                          <a:latin typeface="Times New Roman" panose="02020603050405020304" pitchFamily="18" charset="0"/>
                          <a:cs typeface="Times New Roman" panose="02020603050405020304" pitchFamily="18" charset="0"/>
                        </a:rPr>
                        <a:t> dung </a:t>
                      </a:r>
                      <a:r>
                        <a:rPr lang="en-US" sz="4400" dirty="0" err="1">
                          <a:solidFill>
                            <a:srgbClr val="000000"/>
                          </a:solidFill>
                          <a:effectLst/>
                          <a:latin typeface="Times New Roman" panose="02020603050405020304" pitchFamily="18" charset="0"/>
                          <a:cs typeface="Times New Roman" panose="02020603050405020304" pitchFamily="18" charset="0"/>
                        </a:rPr>
                        <a:t>sách</a:t>
                      </a:r>
                      <a:r>
                        <a:rPr lang="en-US" sz="4400" dirty="0">
                          <a:solidFill>
                            <a:srgbClr val="000000"/>
                          </a:solidFill>
                          <a:effectLst/>
                          <a:latin typeface="Times New Roman" panose="02020603050405020304" pitchFamily="18" charset="0"/>
                          <a:cs typeface="Times New Roman" panose="02020603050405020304" pitchFamily="18" charset="0"/>
                        </a:rPr>
                        <a:t>.</a:t>
                      </a: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Nhận</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xét</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về</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giá</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trị</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nội</a:t>
                      </a:r>
                      <a:r>
                        <a:rPr lang="en-US" sz="4400" dirty="0">
                          <a:solidFill>
                            <a:srgbClr val="000000"/>
                          </a:solidFill>
                          <a:effectLst/>
                          <a:latin typeface="Times New Roman" panose="02020603050405020304" pitchFamily="18" charset="0"/>
                          <a:cs typeface="Times New Roman" panose="02020603050405020304" pitchFamily="18" charset="0"/>
                        </a:rPr>
                        <a:t> dung, </a:t>
                      </a:r>
                      <a:r>
                        <a:rPr lang="en-US" sz="4400" dirty="0" err="1">
                          <a:solidFill>
                            <a:srgbClr val="000000"/>
                          </a:solidFill>
                          <a:effectLst/>
                          <a:latin typeface="Times New Roman" panose="02020603050405020304" pitchFamily="18" charset="0"/>
                          <a:cs typeface="Times New Roman" panose="02020603050405020304" pitchFamily="18" charset="0"/>
                        </a:rPr>
                        <a:t>nghệ</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thuật</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của</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cuốn</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sách</a:t>
                      </a:r>
                      <a:r>
                        <a:rPr lang="en-US" sz="4400" dirty="0">
                          <a:solidFill>
                            <a:srgbClr val="000000"/>
                          </a:solidFill>
                          <a:effectLst/>
                          <a:latin typeface="Times New Roman" panose="02020603050405020304" pitchFamily="18" charset="0"/>
                          <a:cs typeface="Times New Roman" panose="02020603050405020304" pitchFamily="18" charset="0"/>
                        </a:rPr>
                        <a:t>.</a:t>
                      </a:r>
                    </a:p>
                  </a:txBody>
                  <a:tcPr marL="137160" marR="137160" marT="68580" marB="68580" anchor="ctr">
                    <a:lnL>
                      <a:noFill/>
                    </a:lnL>
                    <a:lnR>
                      <a:noFill/>
                    </a:lnR>
                    <a:lnT>
                      <a:noFill/>
                    </a:lnT>
                    <a:lnB>
                      <a:noFill/>
                    </a:lnB>
                  </a:tcPr>
                </a:tc>
                <a:extLst>
                  <a:ext uri="{0D108BD9-81ED-4DB2-BD59-A6C34878D82A}">
                    <a16:rowId xmlns:a16="http://schemas.microsoft.com/office/drawing/2014/main" xmlns="" val="2422393615"/>
                  </a:ext>
                </a:extLst>
              </a:tr>
              <a:tr h="2057400">
                <a:tc>
                  <a:txBody>
                    <a:bodyPr/>
                    <a:lstStyle/>
                    <a:p>
                      <a:pPr algn="just"/>
                      <a:r>
                        <a:rPr lang="vi-VN" sz="4400" b="1" dirty="0">
                          <a:solidFill>
                            <a:srgbClr val="000000"/>
                          </a:solidFill>
                          <a:effectLst/>
                          <a:latin typeface="Times New Roman" panose="02020603050405020304" pitchFamily="18" charset="0"/>
                          <a:cs typeface="Times New Roman" panose="02020603050405020304" pitchFamily="18" charset="0"/>
                        </a:rPr>
                        <a:t>Phần 3</a:t>
                      </a:r>
                      <a:endParaRPr lang="vi-VN" sz="4400" dirty="0">
                        <a:solidFill>
                          <a:srgbClr val="000000"/>
                        </a:solidFill>
                        <a:effectLst/>
                        <a:latin typeface="Times New Roman" panose="02020603050405020304" pitchFamily="18" charset="0"/>
                        <a:cs typeface="Times New Roman" panose="02020603050405020304" pitchFamily="18" charset="0"/>
                      </a:endParaRP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effectLst/>
                          <a:latin typeface="Times New Roman" panose="02020603050405020304" pitchFamily="18" charset="0"/>
                          <a:cs typeface="Times New Roman" panose="02020603050405020304" pitchFamily="18" charset="0"/>
                        </a:rPr>
                        <a:t>Khẳng định giá trị của cuốn sách.</a:t>
                      </a: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effectLst/>
                          <a:latin typeface="Times New Roman" panose="02020603050405020304" pitchFamily="18" charset="0"/>
                          <a:cs typeface="Times New Roman" panose="02020603050405020304" pitchFamily="18" charset="0"/>
                        </a:rPr>
                        <a:t>Khuyến khích mọi người nên đọc sách.</a:t>
                      </a:r>
                    </a:p>
                  </a:txBody>
                  <a:tcPr marL="137160" marR="137160" marT="68580" marB="68580" anchor="ctr">
                    <a:lnL>
                      <a:noFill/>
                    </a:lnL>
                    <a:lnR>
                      <a:noFill/>
                    </a:lnR>
                    <a:lnT>
                      <a:noFill/>
                    </a:lnT>
                    <a:lnB>
                      <a:noFill/>
                    </a:lnB>
                  </a:tcPr>
                </a:tc>
                <a:extLst>
                  <a:ext uri="{0D108BD9-81ED-4DB2-BD59-A6C34878D82A}">
                    <a16:rowId xmlns:a16="http://schemas.microsoft.com/office/drawing/2014/main" xmlns="" val="3229179452"/>
                  </a:ext>
                </a:extLst>
              </a:tr>
            </a:tbl>
          </a:graphicData>
        </a:graphic>
      </p:graphicFrame>
      <p:sp>
        <p:nvSpPr>
          <p:cNvPr id="6" name="Freeform 4">
            <a:extLst>
              <a:ext uri="{FF2B5EF4-FFF2-40B4-BE49-F238E27FC236}">
                <a16:creationId xmlns:a16="http://schemas.microsoft.com/office/drawing/2014/main" xmlns="" id="{3AB58B5B-8997-DB2B-80BE-6799230CCB95}"/>
              </a:ext>
            </a:extLst>
          </p:cNvPr>
          <p:cNvSpPr/>
          <p:nvPr/>
        </p:nvSpPr>
        <p:spPr>
          <a:xfrm rot="-10800000">
            <a:off x="14065462" y="-38637"/>
            <a:ext cx="4222538" cy="3334045"/>
          </a:xfrm>
          <a:custGeom>
            <a:avLst/>
            <a:gdLst/>
            <a:ahLst/>
            <a:cxnLst/>
            <a:rect l="l" t="t" r="r" b="b"/>
            <a:pathLst>
              <a:path w="4222538" h="3334045">
                <a:moveTo>
                  <a:pt x="0" y="0"/>
                </a:moveTo>
                <a:lnTo>
                  <a:pt x="4222538" y="0"/>
                </a:lnTo>
                <a:lnTo>
                  <a:pt x="4222538" y="3334045"/>
                </a:lnTo>
                <a:lnTo>
                  <a:pt x="0" y="3334045"/>
                </a:lnTo>
                <a:lnTo>
                  <a:pt x="0" y="0"/>
                </a:lnTo>
                <a:close/>
              </a:path>
            </a:pathLst>
          </a:custGeom>
          <a:blipFill>
            <a:blip r:embed="rId3"/>
            <a:stretch>
              <a:fillRect/>
            </a:stretch>
          </a:blipFill>
        </p:spPr>
      </p:sp>
      <p:grpSp>
        <p:nvGrpSpPr>
          <p:cNvPr id="14" name="Group 8">
            <a:extLst>
              <a:ext uri="{FF2B5EF4-FFF2-40B4-BE49-F238E27FC236}">
                <a16:creationId xmlns:a16="http://schemas.microsoft.com/office/drawing/2014/main" xmlns="" id="{7A65B1F8-A2D1-4DA2-E557-24514640ED22}"/>
              </a:ext>
            </a:extLst>
          </p:cNvPr>
          <p:cNvGrpSpPr/>
          <p:nvPr/>
        </p:nvGrpSpPr>
        <p:grpSpPr>
          <a:xfrm>
            <a:off x="3581400" y="1409700"/>
            <a:ext cx="6934199" cy="174353"/>
            <a:chOff x="0" y="0"/>
            <a:chExt cx="6523881" cy="882838"/>
          </a:xfrm>
          <a:solidFill>
            <a:schemeClr val="accent2">
              <a:lumMod val="40000"/>
              <a:lumOff val="60000"/>
            </a:schemeClr>
          </a:solidFill>
        </p:grpSpPr>
        <p:sp>
          <p:nvSpPr>
            <p:cNvPr id="15" name="Freeform 9">
              <a:extLst>
                <a:ext uri="{FF2B5EF4-FFF2-40B4-BE49-F238E27FC236}">
                  <a16:creationId xmlns:a16="http://schemas.microsoft.com/office/drawing/2014/main" xmlns=""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16" name="TextBox 4">
            <a:extLst>
              <a:ext uri="{FF2B5EF4-FFF2-40B4-BE49-F238E27FC236}">
                <a16:creationId xmlns:a16="http://schemas.microsoft.com/office/drawing/2014/main" xmlns="" id="{1D0B74FF-84C3-6839-0724-0A129581BCE1}"/>
              </a:ext>
            </a:extLst>
          </p:cNvPr>
          <p:cNvSpPr txBox="1"/>
          <p:nvPr/>
        </p:nvSpPr>
        <p:spPr>
          <a:xfrm>
            <a:off x="3886200" y="253713"/>
            <a:ext cx="7502350" cy="987450"/>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lang="en-US" sz="4400" b="1" dirty="0" err="1">
                <a:solidFill>
                  <a:srgbClr val="000000"/>
                </a:solidFill>
                <a:latin typeface="Times New Roman" panose="02020603050405020304" pitchFamily="18" charset="0"/>
                <a:cs typeface="Times New Roman" panose="02020603050405020304" pitchFamily="18" charset="0"/>
              </a:rPr>
              <a:t>Bước</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ý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dàn</a:t>
            </a:r>
            <a:r>
              <a:rPr lang="en-US" sz="4400" b="1" dirty="0">
                <a:solidFill>
                  <a:srgbClr val="000000"/>
                </a:solidFill>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AutoShape 4">
            <a:extLst>
              <a:ext uri="{FF2B5EF4-FFF2-40B4-BE49-F238E27FC236}">
                <a16:creationId xmlns:a16="http://schemas.microsoft.com/office/drawing/2014/main" xmlns="" id="{AA0B7EAC-54A1-31B1-ECA2-765299578829}"/>
              </a:ext>
            </a:extLst>
          </p:cNvPr>
          <p:cNvSpPr/>
          <p:nvPr/>
        </p:nvSpPr>
        <p:spPr>
          <a:xfrm flipH="1" flipV="1">
            <a:off x="2514600" y="2793745"/>
            <a:ext cx="0" cy="6324600"/>
          </a:xfrm>
          <a:prstGeom prst="line">
            <a:avLst/>
          </a:prstGeom>
          <a:ln w="38100" cap="flat">
            <a:solidFill>
              <a:srgbClr val="51341D"/>
            </a:solidFill>
            <a:prstDash val="solid"/>
            <a:headEnd type="oval" w="lg" len="lg"/>
            <a:tailEnd type="oval" w="lg" len="lg"/>
          </a:ln>
        </p:spPr>
      </p:sp>
      <p:sp>
        <p:nvSpPr>
          <p:cNvPr id="18" name="TextBox 4">
            <a:extLst>
              <a:ext uri="{FF2B5EF4-FFF2-40B4-BE49-F238E27FC236}">
                <a16:creationId xmlns:a16="http://schemas.microsoft.com/office/drawing/2014/main" xmlns="" id="{1D0B74FF-84C3-6839-0724-0A129581BCE1}"/>
              </a:ext>
            </a:extLst>
          </p:cNvPr>
          <p:cNvSpPr txBox="1"/>
          <p:nvPr/>
        </p:nvSpPr>
        <p:spPr>
          <a:xfrm>
            <a:off x="652650" y="3956037"/>
            <a:ext cx="1312775" cy="2847767"/>
          </a:xfrm>
          <a:prstGeom prst="rect">
            <a:avLst/>
          </a:prstGeom>
        </p:spPr>
        <p:txBody>
          <a:bodyPr wrap="square" lIns="0" tIns="0" rIns="0" bIns="0" rtlCol="0" anchor="t">
            <a:spAutoFit/>
          </a:bodyPr>
          <a:lstStyle/>
          <a:p>
            <a:pPr marL="0" marR="0" lvl="0" indent="0" algn="ctr" defTabSz="914400" rtl="0" eaLnBrk="1" fontAlgn="auto" latinLnBrk="0" hangingPunct="1">
              <a:lnSpc>
                <a:spcPts val="7746"/>
              </a:lnSpc>
              <a:spcBef>
                <a:spcPts val="0"/>
              </a:spcBef>
              <a:spcAft>
                <a:spcPts val="0"/>
              </a:spcAft>
              <a:buClrTx/>
              <a:buSzTx/>
              <a:buFontTx/>
              <a:buNone/>
              <a:tabLst/>
              <a:defRPr/>
            </a:pPr>
            <a:r>
              <a:rPr lang="en-US" sz="4400" b="1" dirty="0" err="1">
                <a:solidFill>
                  <a:srgbClr val="FF0000"/>
                </a:solidFill>
                <a:latin typeface="Times New Roman" panose="02020603050405020304" pitchFamily="18" charset="0"/>
                <a:cs typeface="Times New Roman" panose="02020603050405020304" pitchFamily="18" charset="0"/>
              </a:rPr>
              <a:t>Lập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dàn</a:t>
            </a:r>
            <a:r>
              <a:rPr lang="en-US" sz="4400" b="1" dirty="0">
                <a:solidFill>
                  <a:srgbClr val="FF0000"/>
                </a:solidFill>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69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xmlns="" id="{C3C7C783-B838-474C-5136-7F3E307E315B}"/>
              </a:ext>
            </a:extLst>
          </p:cNvPr>
          <p:cNvGrpSpPr/>
          <p:nvPr/>
        </p:nvGrpSpPr>
        <p:grpSpPr>
          <a:xfrm>
            <a:off x="2" y="1229003"/>
            <a:ext cx="6934199" cy="174353"/>
            <a:chOff x="0" y="0"/>
            <a:chExt cx="6523881" cy="882838"/>
          </a:xfrm>
          <a:solidFill>
            <a:schemeClr val="accent2">
              <a:lumMod val="40000"/>
              <a:lumOff val="60000"/>
            </a:schemeClr>
          </a:solidFill>
        </p:grpSpPr>
        <p:sp>
          <p:nvSpPr>
            <p:cNvPr id="3" name="Freeform 9">
              <a:extLst>
                <a:ext uri="{FF2B5EF4-FFF2-40B4-BE49-F238E27FC236}">
                  <a16:creationId xmlns:a16="http://schemas.microsoft.com/office/drawing/2014/main" xmlns="" id="{1662B57C-DC5A-F9C9-6ABB-9AD93AD37E60}"/>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4" name="TextBox 3">
            <a:extLst>
              <a:ext uri="{FF2B5EF4-FFF2-40B4-BE49-F238E27FC236}">
                <a16:creationId xmlns:a16="http://schemas.microsoft.com/office/drawing/2014/main" xmlns="" id="{5ACDC632-84B5-CDF1-6A4C-8DC0C6440832}"/>
              </a:ext>
            </a:extLst>
          </p:cNvPr>
          <p:cNvSpPr txBox="1"/>
          <p:nvPr/>
        </p:nvSpPr>
        <p:spPr>
          <a:xfrm>
            <a:off x="5915390" y="266701"/>
            <a:ext cx="8763000" cy="769441"/>
          </a:xfrm>
          <a:prstGeom prst="rect">
            <a:avLst/>
          </a:prstGeom>
          <a:noFill/>
        </p:spPr>
        <p:txBody>
          <a:bodyPr wrap="square" rtlCol="0">
            <a:spAutoFit/>
          </a:bodyPr>
          <a:lstStyle/>
          <a:p>
            <a:pPr algn="just" defTabSz="914445">
              <a:defRPr/>
            </a:pP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3: </a:t>
            </a:r>
            <a:r>
              <a:rPr lang="en-US" sz="4400" b="1" dirty="0" err="1">
                <a:solidFill>
                  <a:prstClr val="black"/>
                </a:solidFill>
                <a:latin typeface="Times New Roman" panose="02020603050405020304" pitchFamily="18" charset="0"/>
                <a:cs typeface="Times New Roman" panose="02020603050405020304" pitchFamily="18" charset="0"/>
              </a:rPr>
              <a:t>Viết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6" name="Freeform 15">
            <a:extLst>
              <a:ext uri="{FF2B5EF4-FFF2-40B4-BE49-F238E27FC236}">
                <a16:creationId xmlns:a16="http://schemas.microsoft.com/office/drawing/2014/main" xmlns="" id="{75CFF8E0-690A-80E3-C41D-EA8499989C92}"/>
              </a:ext>
            </a:extLst>
          </p:cNvPr>
          <p:cNvSpPr/>
          <p:nvPr/>
        </p:nvSpPr>
        <p:spPr>
          <a:xfrm rot="-935796">
            <a:off x="6394161" y="8516932"/>
            <a:ext cx="7508285" cy="6607290"/>
          </a:xfrm>
          <a:custGeom>
            <a:avLst/>
            <a:gdLst/>
            <a:ahLst/>
            <a:cxnLst/>
            <a:rect l="l" t="t" r="r" b="b"/>
            <a:pathLst>
              <a:path w="7508285" h="6607290">
                <a:moveTo>
                  <a:pt x="0" y="0"/>
                </a:moveTo>
                <a:lnTo>
                  <a:pt x="7508284" y="0"/>
                </a:lnTo>
                <a:lnTo>
                  <a:pt x="7508284" y="6607290"/>
                </a:lnTo>
                <a:lnTo>
                  <a:pt x="0" y="66072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16">
            <a:extLst>
              <a:ext uri="{FF2B5EF4-FFF2-40B4-BE49-F238E27FC236}">
                <a16:creationId xmlns:a16="http://schemas.microsoft.com/office/drawing/2014/main" xmlns="" id="{E138A87A-5F57-2F0F-BE13-2835F6EBE14A}"/>
              </a:ext>
            </a:extLst>
          </p:cNvPr>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17">
            <a:extLst>
              <a:ext uri="{FF2B5EF4-FFF2-40B4-BE49-F238E27FC236}">
                <a16:creationId xmlns:a16="http://schemas.microsoft.com/office/drawing/2014/main" xmlns="" id="{7360C51E-1616-701E-39AF-DE59A8494926}"/>
              </a:ext>
            </a:extLst>
          </p:cNvPr>
          <p:cNvSpPr/>
          <p:nvPr/>
        </p:nvSpPr>
        <p:spPr>
          <a:xfrm>
            <a:off x="5526743" y="9087349"/>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Rectangle 8"/>
          <p:cNvSpPr/>
          <p:nvPr/>
        </p:nvSpPr>
        <p:spPr>
          <a:xfrm>
            <a:off x="1343390" y="2495149"/>
            <a:ext cx="15344410" cy="5521704"/>
          </a:xfrm>
          <a:prstGeom prst="rect">
            <a:avLst/>
          </a:prstGeom>
        </p:spPr>
        <p:txBody>
          <a:bodyPr wrap="square">
            <a:spAutoFit/>
          </a:bodyPr>
          <a:lstStyle/>
          <a:p>
            <a:pPr algn="just">
              <a:lnSpc>
                <a:spcPct val="150000"/>
              </a:lnSpc>
            </a:pPr>
            <a:r>
              <a:rPr lang="vi-VN" sz="4000" dirty="0">
                <a:solidFill>
                  <a:srgbClr val="000000"/>
                </a:solidFill>
                <a:latin typeface="+mj-lt"/>
              </a:rPr>
              <a:t>- Dựa vào dàn ý đã lập để viết bài.</a:t>
            </a:r>
          </a:p>
          <a:p>
            <a:pPr algn="just">
              <a:lnSpc>
                <a:spcPct val="150000"/>
              </a:lnSpc>
            </a:pPr>
            <a:r>
              <a:rPr lang="vi-VN" sz="4000" dirty="0">
                <a:solidFill>
                  <a:srgbClr val="000000"/>
                </a:solidFill>
                <a:latin typeface="+mj-lt"/>
              </a:rPr>
              <a:t>- Một ý có thể được thể hiện bằng một hoặc nhiều đoạn văn.</a:t>
            </a:r>
          </a:p>
          <a:p>
            <a:pPr algn="just">
              <a:lnSpc>
                <a:spcPct val="150000"/>
              </a:lnSpc>
            </a:pPr>
            <a:r>
              <a:rPr lang="vi-VN" sz="4000" dirty="0">
                <a:solidFill>
                  <a:srgbClr val="000000"/>
                </a:solidFill>
                <a:latin typeface="+mj-lt"/>
              </a:rPr>
              <a:t>- Có thể lựa chọn sử dụng 1 số trích dẫn từ cuốn sách trong phần giới thiệu nội dung và hình thức, hoặc trích dẫn 1 số nhận định đáng tin cậy của bạn đọc hay nhà phê bình trong phần giới thiệu giá trị, ý nghĩa của cuốn sách</a:t>
            </a:r>
            <a:endParaRPr lang="vi-VN" sz="4000" b="0" i="0" dirty="0">
              <a:solidFill>
                <a:srgbClr val="000000"/>
              </a:solidFill>
              <a:effectLst/>
              <a:latin typeface="+mj-lt"/>
            </a:endParaRPr>
          </a:p>
        </p:txBody>
      </p:sp>
    </p:spTree>
    <p:extLst>
      <p:ext uri="{BB962C8B-B14F-4D97-AF65-F5344CB8AC3E}">
        <p14:creationId xmlns:p14="http://schemas.microsoft.com/office/powerpoint/2010/main" val="415821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xmlns="" id="{459D34C3-799E-96D4-C7C3-6BCAFD3A6811}"/>
              </a:ext>
            </a:extLst>
          </p:cNvPr>
          <p:cNvGrpSpPr/>
          <p:nvPr/>
        </p:nvGrpSpPr>
        <p:grpSpPr>
          <a:xfrm>
            <a:off x="2" y="1229003"/>
            <a:ext cx="6934199" cy="174353"/>
            <a:chOff x="0" y="0"/>
            <a:chExt cx="6523881" cy="882838"/>
          </a:xfrm>
          <a:solidFill>
            <a:schemeClr val="accent2">
              <a:lumMod val="40000"/>
              <a:lumOff val="60000"/>
            </a:schemeClr>
          </a:solidFill>
        </p:grpSpPr>
        <p:sp>
          <p:nvSpPr>
            <p:cNvPr id="3" name="Freeform 9">
              <a:extLst>
                <a:ext uri="{FF2B5EF4-FFF2-40B4-BE49-F238E27FC236}">
                  <a16:creationId xmlns:a16="http://schemas.microsoft.com/office/drawing/2014/main" xmlns="" id="{C7758CBA-B5FF-0FFE-77D0-0C853951A78A}"/>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4" name="TextBox 3">
            <a:extLst>
              <a:ext uri="{FF2B5EF4-FFF2-40B4-BE49-F238E27FC236}">
                <a16:creationId xmlns:a16="http://schemas.microsoft.com/office/drawing/2014/main" xmlns="" id="{5F03D32D-E7AD-2770-F8BC-C361D2EF471F}"/>
              </a:ext>
            </a:extLst>
          </p:cNvPr>
          <p:cNvSpPr txBox="1"/>
          <p:nvPr/>
        </p:nvSpPr>
        <p:spPr>
          <a:xfrm>
            <a:off x="2867891" y="266700"/>
            <a:ext cx="11810499" cy="769441"/>
          </a:xfrm>
          <a:prstGeom prst="rect">
            <a:avLst/>
          </a:prstGeom>
          <a:noFill/>
        </p:spPr>
        <p:txBody>
          <a:bodyPr wrap="square" rtlCol="0">
            <a:spAutoFit/>
          </a:bodyPr>
          <a:lstStyle/>
          <a:p>
            <a:pPr algn="just" defTabSz="914445">
              <a:defRPr/>
            </a:pP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a:t>
            </a:r>
            <a:r>
              <a:rPr lang="vi-VN" sz="4400" b="1" dirty="0">
                <a:solidFill>
                  <a:prstClr val="black"/>
                </a:solidFill>
                <a:latin typeface="Times New Roman" panose="02020603050405020304" pitchFamily="18" charset="0"/>
                <a:cs typeface="Times New Roman" panose="02020603050405020304" pitchFamily="18" charset="0"/>
              </a:rPr>
              <a:t>4</a:t>
            </a:r>
            <a:r>
              <a:rPr lang="en-US" sz="4400" b="1" dirty="0">
                <a:solidFill>
                  <a:prstClr val="black"/>
                </a:solidFill>
                <a:latin typeface="Times New Roman" panose="02020603050405020304" pitchFamily="18" charset="0"/>
                <a:cs typeface="Times New Roman" panose="02020603050405020304" pitchFamily="18" charset="0"/>
              </a:rPr>
              <a:t>: </a:t>
            </a:r>
            <a:r>
              <a:rPr lang="vi-VN" sz="4400" b="1" dirty="0">
                <a:solidFill>
                  <a:prstClr val="black"/>
                </a:solidFill>
                <a:latin typeface="Times New Roman" panose="02020603050405020304" pitchFamily="18" charset="0"/>
                <a:cs typeface="Times New Roman" panose="02020603050405020304" pitchFamily="18" charset="0"/>
              </a:rPr>
              <a:t>Xem lại và chỉnh sửa, rút kinh nghiệm</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5" name="Hộp Văn bản 1">
            <a:extLst>
              <a:ext uri="{FF2B5EF4-FFF2-40B4-BE49-F238E27FC236}">
                <a16:creationId xmlns:a16="http://schemas.microsoft.com/office/drawing/2014/main" xmlns="" id="{D8206EAA-75D3-3998-A424-33B29E8A26E7}"/>
              </a:ext>
            </a:extLst>
          </p:cNvPr>
          <p:cNvSpPr txBox="1"/>
          <p:nvPr/>
        </p:nvSpPr>
        <p:spPr>
          <a:xfrm>
            <a:off x="2058844" y="1550146"/>
            <a:ext cx="13340483" cy="738664"/>
          </a:xfrm>
          <a:prstGeom prst="rect">
            <a:avLst/>
          </a:prstGeom>
          <a:noFill/>
        </p:spPr>
        <p:txBody>
          <a:bodyPr wrap="square" rtlCol="0">
            <a:spAutoFit/>
          </a:bodyPr>
          <a:lstStyle/>
          <a:p>
            <a:pPr algn="ctr"/>
            <a:r>
              <a:rPr lang="en-US" sz="4200" b="1" dirty="0" err="1">
                <a:latin typeface="Times New Roman" panose="02020603050405020304" pitchFamily="18" charset="0"/>
                <a:cs typeface="Times New Roman" panose="02020603050405020304" pitchFamily="18" charset="0"/>
              </a:rPr>
              <a:t>Bảng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kiểm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kĩ</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năng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viết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bài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giới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thiệu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một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cuốn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sách</a:t>
            </a:r>
            <a:endParaRPr lang="en-US" sz="4200" dirty="0">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xmlns="" id="{D9B8952F-1B0E-C98F-91C0-BF82A5970F28}"/>
              </a:ext>
            </a:extLst>
          </p:cNvPr>
          <p:cNvGraphicFramePr>
            <a:graphicFrameLocks noGrp="1"/>
          </p:cNvGraphicFramePr>
          <p:nvPr/>
        </p:nvGraphicFramePr>
        <p:xfrm>
          <a:off x="812348" y="2723288"/>
          <a:ext cx="16519692" cy="7030198"/>
        </p:xfrm>
        <a:graphic>
          <a:graphicData uri="http://schemas.openxmlformats.org/drawingml/2006/table">
            <a:tbl>
              <a:tblPr firstRow="1" firstCol="1" bandRow="1">
                <a:tableStyleId>{5C22544A-7EE6-4342-B048-85BDC9FD1C3A}</a:tableStyleId>
              </a:tblPr>
              <a:tblGrid>
                <a:gridCol w="2275698">
                  <a:extLst>
                    <a:ext uri="{9D8B030D-6E8A-4147-A177-3AD203B41FA5}">
                      <a16:colId xmlns:a16="http://schemas.microsoft.com/office/drawing/2014/main" xmlns="" val="1826016314"/>
                    </a:ext>
                  </a:extLst>
                </a:gridCol>
                <a:gridCol w="10106453">
                  <a:extLst>
                    <a:ext uri="{9D8B030D-6E8A-4147-A177-3AD203B41FA5}">
                      <a16:colId xmlns:a16="http://schemas.microsoft.com/office/drawing/2014/main" xmlns="" val="1840463212"/>
                    </a:ext>
                  </a:extLst>
                </a:gridCol>
                <a:gridCol w="1693838">
                  <a:extLst>
                    <a:ext uri="{9D8B030D-6E8A-4147-A177-3AD203B41FA5}">
                      <a16:colId xmlns:a16="http://schemas.microsoft.com/office/drawing/2014/main" xmlns="" val="1364339469"/>
                    </a:ext>
                  </a:extLst>
                </a:gridCol>
                <a:gridCol w="2443703">
                  <a:extLst>
                    <a:ext uri="{9D8B030D-6E8A-4147-A177-3AD203B41FA5}">
                      <a16:colId xmlns:a16="http://schemas.microsoft.com/office/drawing/2014/main" xmlns="" val="2211239221"/>
                    </a:ext>
                  </a:extLst>
                </a:gridCol>
              </a:tblGrid>
              <a:tr h="501968">
                <a:tc gridSpan="2">
                  <a:txBody>
                    <a:bodyPr/>
                    <a:lstStyle/>
                    <a:p>
                      <a:pPr algn="ct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Tiêu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chí</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107000"/>
                        </a:lnSpc>
                        <a:spcAft>
                          <a:spcPts val="800"/>
                        </a:spcAft>
                      </a:pPr>
                      <a:r>
                        <a:rPr lang="en-US" sz="3300">
                          <a:solidFill>
                            <a:schemeClr val="tx1"/>
                          </a:solidFill>
                          <a:effectLst/>
                          <a:latin typeface="Times New Roman" panose="02020603050405020304" pitchFamily="18" charset="0"/>
                          <a:cs typeface="Times New Roman" panose="02020603050405020304" pitchFamily="18" charset="0"/>
                        </a:rPr>
                        <a:t>Đạt</a:t>
                      </a:r>
                      <a:endParaRPr lang="en-US" sz="3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Chưa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đạt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0915165"/>
                  </a:ext>
                </a:extLst>
              </a:tr>
              <a:tr h="652701">
                <a:tc rowSpan="2">
                  <a:txBody>
                    <a:bodyPr/>
                    <a:lstStyle/>
                    <a:p>
                      <a:pPr>
                        <a:lnSpc>
                          <a:spcPct val="107000"/>
                        </a:lnSpc>
                        <a:spcAft>
                          <a:spcPts val="800"/>
                        </a:spcAft>
                      </a:pPr>
                      <a:r>
                        <a:rPr lang="en-US" sz="3300" dirty="0">
                          <a:solidFill>
                            <a:schemeClr val="tx1"/>
                          </a:solidFill>
                          <a:effectLst/>
                          <a:latin typeface="Times New Roman" panose="02020603050405020304" pitchFamily="18" charset="0"/>
                          <a:cs typeface="Times New Roman" panose="02020603050405020304" pitchFamily="18" charset="0"/>
                        </a:rPr>
                        <a:t>Phần1</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Giới</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thiệu</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tên</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sách</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tên</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tác</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giả</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17437213"/>
                  </a:ext>
                </a:extLst>
              </a:tr>
              <a:tr h="652701">
                <a:tc vMerge="1">
                  <a:txBody>
                    <a:bodyPr/>
                    <a:lstStyle/>
                    <a:p>
                      <a:endParaRPr lang="en-US"/>
                    </a:p>
                  </a:txBody>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Cảm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nhận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hoặc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ấn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tượng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nổi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bật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94869479"/>
                  </a:ext>
                </a:extLst>
              </a:tr>
              <a:tr h="652701">
                <a:tc rowSpan="2">
                  <a:txBody>
                    <a:bodyPr/>
                    <a:lstStyle/>
                    <a:p>
                      <a:pPr>
                        <a:lnSpc>
                          <a:spcPct val="107000"/>
                        </a:lnSpc>
                        <a:spcAft>
                          <a:spcPts val="800"/>
                        </a:spcAft>
                      </a:pPr>
                      <a:r>
                        <a:rPr lang="en-US" sz="3300">
                          <a:solidFill>
                            <a:schemeClr val="tx1"/>
                          </a:solidFill>
                          <a:effectLst/>
                          <a:latin typeface="Times New Roman" panose="02020603050405020304" pitchFamily="18" charset="0"/>
                          <a:cs typeface="Times New Roman" panose="02020603050405020304" pitchFamily="18" charset="0"/>
                        </a:rPr>
                        <a:t>Phần 2</a:t>
                      </a:r>
                      <a:endParaRPr lang="en-US" sz="3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Tóm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tắt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ngắn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gọn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nội</a:t>
                      </a:r>
                      <a:r>
                        <a:rPr lang="en-US" sz="3300" dirty="0">
                          <a:solidFill>
                            <a:schemeClr val="tx1"/>
                          </a:solidFill>
                          <a:effectLst/>
                          <a:latin typeface="Times New Roman" panose="02020603050405020304" pitchFamily="18" charset="0"/>
                          <a:cs typeface="Times New Roman" panose="02020603050405020304" pitchFamily="18" charset="0"/>
                        </a:rPr>
                        <a:t> dung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97285797"/>
                  </a:ext>
                </a:extLst>
              </a:tr>
              <a:tr h="1040130">
                <a:tc vMerge="1">
                  <a:txBody>
                    <a:bodyPr/>
                    <a:lstStyle/>
                    <a:p>
                      <a:endParaRPr lang="en-US"/>
                    </a:p>
                  </a:txBody>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Nêu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nhận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xét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đánh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giá</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giá</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trị</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nội</a:t>
                      </a:r>
                      <a:r>
                        <a:rPr lang="en-US" sz="3300" dirty="0">
                          <a:solidFill>
                            <a:schemeClr val="tx1"/>
                          </a:solidFill>
                          <a:effectLst/>
                          <a:latin typeface="Times New Roman" panose="02020603050405020304" pitchFamily="18" charset="0"/>
                          <a:cs typeface="Times New Roman" panose="02020603050405020304" pitchFamily="18" charset="0"/>
                        </a:rPr>
                        <a:t> dung, </a:t>
                      </a:r>
                      <a:r>
                        <a:rPr lang="en-US" sz="3300" dirty="0" err="1">
                          <a:solidFill>
                            <a:schemeClr val="tx1"/>
                          </a:solidFill>
                          <a:effectLst/>
                          <a:latin typeface="Times New Roman" panose="02020603050405020304" pitchFamily="18" charset="0"/>
                          <a:cs typeface="Times New Roman" panose="02020603050405020304" pitchFamily="18" charset="0"/>
                        </a:rPr>
                        <a:t>hình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thức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nghệ</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thuật</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49657910"/>
                  </a:ext>
                </a:extLst>
              </a:tr>
              <a:tr h="652701">
                <a:tc rowSpan="2">
                  <a:txBody>
                    <a:bodyPr/>
                    <a:lstStyle/>
                    <a:p>
                      <a:pPr>
                        <a:lnSpc>
                          <a:spcPct val="107000"/>
                        </a:lnSpc>
                        <a:spcAft>
                          <a:spcPts val="800"/>
                        </a:spcAft>
                      </a:pPr>
                      <a:r>
                        <a:rPr lang="en-US" sz="3300">
                          <a:solidFill>
                            <a:schemeClr val="tx1"/>
                          </a:solidFill>
                          <a:effectLst/>
                          <a:latin typeface="Times New Roman" panose="02020603050405020304" pitchFamily="18" charset="0"/>
                          <a:cs typeface="Times New Roman" panose="02020603050405020304" pitchFamily="18" charset="0"/>
                        </a:rPr>
                        <a:t>Phần 3</a:t>
                      </a:r>
                      <a:endParaRPr lang="en-US" sz="3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Khẳng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định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giá</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trị</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30550896"/>
                  </a:ext>
                </a:extLst>
              </a:tr>
              <a:tr h="652701">
                <a:tc vMerge="1">
                  <a:txBody>
                    <a:bodyPr/>
                    <a:lstStyle/>
                    <a:p>
                      <a:endParaRPr lang="en-US"/>
                    </a:p>
                  </a:txBody>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Khích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lệ</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độc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giả</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đọc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95328551"/>
                  </a:ext>
                </a:extLst>
              </a:tr>
              <a:tr h="1040130">
                <a:tc rowSpan="2">
                  <a:txBody>
                    <a:bodyPr/>
                    <a:lstStyle/>
                    <a:p>
                      <a:pPr>
                        <a:lnSpc>
                          <a:spcPct val="107000"/>
                        </a:lnSpc>
                        <a:spcAft>
                          <a:spcPts val="800"/>
                        </a:spcAft>
                      </a:pPr>
                      <a:r>
                        <a:rPr lang="en-US" sz="3300">
                          <a:solidFill>
                            <a:schemeClr val="tx1"/>
                          </a:solidFill>
                          <a:effectLst/>
                          <a:latin typeface="Times New Roman" panose="02020603050405020304" pitchFamily="18" charset="0"/>
                          <a:cs typeface="Times New Roman" panose="02020603050405020304" pitchFamily="18" charset="0"/>
                        </a:rPr>
                        <a:t>Hình thức</a:t>
                      </a:r>
                      <a:endParaRPr lang="en-US" sz="3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Kết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hợp</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phương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tiện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ngôn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ngữ</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a:t>
                      </a:r>
                      <a:r>
                        <a:rPr lang="en-US" sz="3300" dirty="0">
                          <a:solidFill>
                            <a:schemeClr val="tx1"/>
                          </a:solidFill>
                          <a:effectLst/>
                          <a:latin typeface="Times New Roman" panose="02020603050405020304" pitchFamily="18" charset="0"/>
                          <a:cs typeface="Times New Roman" panose="02020603050405020304" pitchFamily="18" charset="0"/>
                        </a:rPr>
                        <a:t> phi </a:t>
                      </a:r>
                      <a:r>
                        <a:rPr lang="en-US" sz="3300" dirty="0" err="1">
                          <a:solidFill>
                            <a:schemeClr val="tx1"/>
                          </a:solidFill>
                          <a:effectLst/>
                          <a:latin typeface="Times New Roman" panose="02020603050405020304" pitchFamily="18" charset="0"/>
                          <a:cs typeface="Times New Roman" panose="02020603050405020304" pitchFamily="18" charset="0"/>
                        </a:rPr>
                        <a:t>ngôn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ngữ</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tranh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vẽ</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hoặc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hình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ảnh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bìa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93983174"/>
                  </a:ext>
                </a:extLst>
              </a:tr>
              <a:tr h="1040130">
                <a:tc vMerge="1">
                  <a:txBody>
                    <a:bodyPr/>
                    <a:lstStyle/>
                    <a:p>
                      <a:endParaRPr lang="en-US"/>
                    </a:p>
                  </a:txBody>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Diễn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đạt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mạch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lạc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không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mắc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lỗi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chính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tả</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dùng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từ</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viết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câu</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83804359"/>
                  </a:ext>
                </a:extLst>
              </a:tr>
            </a:tbl>
          </a:graphicData>
        </a:graphic>
      </p:graphicFrame>
      <p:pic>
        <p:nvPicPr>
          <p:cNvPr id="8" name="Picture 7">
            <a:extLst>
              <a:ext uri="{FF2B5EF4-FFF2-40B4-BE49-F238E27FC236}">
                <a16:creationId xmlns:a16="http://schemas.microsoft.com/office/drawing/2014/main" xmlns="" id="{F24C25AB-6EE9-289C-CE24-BAF62011E6F8}"/>
              </a:ext>
            </a:extLst>
          </p:cNvPr>
          <p:cNvPicPr>
            <a:picLocks noChangeAspect="1"/>
          </p:cNvPicPr>
          <p:nvPr/>
        </p:nvPicPr>
        <p:blipFill>
          <a:blip r:embed="rId3"/>
          <a:stretch>
            <a:fillRect/>
          </a:stretch>
        </p:blipFill>
        <p:spPr>
          <a:xfrm rot="671498">
            <a:off x="14709514" y="5583498"/>
            <a:ext cx="3406991" cy="4914900"/>
          </a:xfrm>
          <a:prstGeom prst="rect">
            <a:avLst/>
          </a:prstGeom>
        </p:spPr>
      </p:pic>
    </p:spTree>
    <p:extLst>
      <p:ext uri="{BB962C8B-B14F-4D97-AF65-F5344CB8AC3E}">
        <p14:creationId xmlns:p14="http://schemas.microsoft.com/office/powerpoint/2010/main" val="252259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2">
            <a:extLst>
              <a:ext uri="{FF2B5EF4-FFF2-40B4-BE49-F238E27FC236}">
                <a16:creationId xmlns:a16="http://schemas.microsoft.com/office/drawing/2014/main" xmlns="" id="{169F4C62-F23D-D345-7599-11BE8F38E5B7}"/>
              </a:ext>
            </a:extLst>
          </p:cNvPr>
          <p:cNvSpPr/>
          <p:nvPr/>
        </p:nvSpPr>
        <p:spPr>
          <a:xfrm>
            <a:off x="-1905000" y="3589591"/>
            <a:ext cx="13996116" cy="2955417"/>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altLang="zh-CN" sz="8000" spc="300" dirty="0">
                <a:solidFill>
                  <a:srgbClr val="FF0000"/>
                </a:solidFill>
                <a:latin typeface="#9Slide07 Pangolin" panose="00000500000000000000" pitchFamily="2" charset="0"/>
                <a:ea typeface="+mj-ea"/>
                <a:cs typeface="#9Slide03 Arima Madurai ExtraBo" panose="00000900000000000000" pitchFamily="2" charset="-93"/>
              </a:rPr>
              <a:t>BÁO CÁO </a:t>
            </a:r>
            <a:endParaRPr lang="vi-VN" altLang="zh-CN" sz="8000" spc="300" dirty="0">
              <a:solidFill>
                <a:srgbClr val="FF0000"/>
              </a:solidFill>
              <a:latin typeface="#9Slide07 Pangolin" panose="00000500000000000000" pitchFamily="2" charset="0"/>
              <a:ea typeface="+mj-ea"/>
              <a:cs typeface="#9Slide03 Arima Madurai ExtraBo" panose="00000900000000000000" pitchFamily="2" charset="-93"/>
            </a:endParaRPr>
          </a:p>
          <a:p>
            <a:pPr algn="ctr">
              <a:lnSpc>
                <a:spcPct val="90000"/>
              </a:lnSpc>
              <a:spcBef>
                <a:spcPct val="0"/>
              </a:spcBef>
              <a:spcAft>
                <a:spcPts val="600"/>
              </a:spcAft>
            </a:pPr>
            <a:r>
              <a:rPr lang="en-US" altLang="zh-CN" sz="8000" spc="300" dirty="0">
                <a:solidFill>
                  <a:srgbClr val="FF0000"/>
                </a:solidFill>
                <a:latin typeface="#9Slide07 Pangolin" panose="00000500000000000000" pitchFamily="2" charset="0"/>
                <a:ea typeface="+mj-ea"/>
                <a:cs typeface="#9Slide03 Arima Madurai ExtraBo" panose="00000900000000000000" pitchFamily="2" charset="-93"/>
              </a:rPr>
              <a:t>SẢN PHẨM</a:t>
            </a:r>
            <a:endParaRPr lang="en-US" altLang="zh-CN" sz="8000" kern="1200" spc="300" dirty="0">
              <a:solidFill>
                <a:srgbClr val="FF0000"/>
              </a:solidFill>
              <a:latin typeface="#9Slide07 Pangolin" panose="00000500000000000000" pitchFamily="2" charset="0"/>
              <a:ea typeface="+mj-ea"/>
              <a:cs typeface="#9Slide03 Arima Madurai ExtraBo" panose="00000900000000000000" pitchFamily="2" charset="-93"/>
            </a:endParaRPr>
          </a:p>
        </p:txBody>
      </p:sp>
      <p:pic>
        <p:nvPicPr>
          <p:cNvPr id="5" name="Picture 4">
            <a:extLst>
              <a:ext uri="{FF2B5EF4-FFF2-40B4-BE49-F238E27FC236}">
                <a16:creationId xmlns:a16="http://schemas.microsoft.com/office/drawing/2014/main" xmlns="" id="{1D4982FF-5D94-2489-BE66-89355734D75C}"/>
              </a:ext>
            </a:extLst>
          </p:cNvPr>
          <p:cNvPicPr>
            <a:picLocks noChangeAspect="1"/>
          </p:cNvPicPr>
          <p:nvPr/>
        </p:nvPicPr>
        <p:blipFill>
          <a:blip r:embed="rId3"/>
          <a:stretch>
            <a:fillRect/>
          </a:stretch>
        </p:blipFill>
        <p:spPr>
          <a:xfrm>
            <a:off x="9525000" y="0"/>
            <a:ext cx="7934192" cy="10287000"/>
          </a:xfrm>
          <a:prstGeom prst="rect">
            <a:avLst/>
          </a:prstGeom>
        </p:spPr>
      </p:pic>
    </p:spTree>
    <p:extLst>
      <p:ext uri="{BB962C8B-B14F-4D97-AF65-F5344CB8AC3E}">
        <p14:creationId xmlns:p14="http://schemas.microsoft.com/office/powerpoint/2010/main" val="27487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5D5E34-A1DD-F28E-88AB-0CE251715FDA}"/>
              </a:ext>
            </a:extLst>
          </p:cNvPr>
          <p:cNvSpPr/>
          <p:nvPr/>
        </p:nvSpPr>
        <p:spPr>
          <a:xfrm>
            <a:off x="1184481" y="2039341"/>
            <a:ext cx="16646319" cy="4832092"/>
          </a:xfrm>
          <a:prstGeom prst="rect">
            <a:avLst/>
          </a:prstGeom>
        </p:spPr>
        <p:txBody>
          <a:bodyPr wrap="square">
            <a:spAutoFit/>
          </a:bodyPr>
          <a:lstStyle/>
          <a:p>
            <a:pPr algn="just"/>
            <a:r>
              <a:rPr lang="vi-VN" sz="4400" b="1" dirty="0">
                <a:solidFill>
                  <a:srgbClr val="000000"/>
                </a:solidFill>
                <a:latin typeface="+mj-lt"/>
              </a:rPr>
              <a:t>Sau khi viết xong, đọc lại bài viết từ vai trò của người đọc và trả lời hai câu hỏi:</a:t>
            </a:r>
          </a:p>
          <a:p>
            <a:pPr algn="just"/>
            <a:r>
              <a:rPr lang="vi-VN" sz="4400" dirty="0">
                <a:solidFill>
                  <a:srgbClr val="000000"/>
                </a:solidFill>
                <a:latin typeface="+mj-lt"/>
              </a:rPr>
              <a:t>1. Bài viết có thôi thúc em tìm đọc cuốn sách này hay không?</a:t>
            </a:r>
          </a:p>
          <a:p>
            <a:pPr algn="just"/>
            <a:r>
              <a:rPr lang="vi-VN" sz="4400" dirty="0">
                <a:solidFill>
                  <a:srgbClr val="000000"/>
                </a:solidFill>
                <a:latin typeface="+mj-lt"/>
              </a:rPr>
              <a:t>2. Còn thông tin gì trong cuốn sách mà em chưa tìm thấy trong bài viết?</a:t>
            </a:r>
          </a:p>
          <a:p>
            <a:pPr algn="just"/>
            <a:r>
              <a:rPr lang="vi-VN" sz="4400" dirty="0">
                <a:solidFill>
                  <a:srgbClr val="000000"/>
                </a:solidFill>
                <a:latin typeface="+mj-lt"/>
              </a:rPr>
              <a:t>• Ghi lại ba bài học kinh nghiệm mà em rút ra được về cách viết bài thuyết minh giới thiệu sách.</a:t>
            </a:r>
          </a:p>
          <a:p>
            <a:pPr algn="just"/>
            <a:r>
              <a:rPr lang="vi-VN" sz="4400" dirty="0">
                <a:solidFill>
                  <a:srgbClr val="000000"/>
                </a:solidFill>
                <a:latin typeface="+mj-lt"/>
              </a:rPr>
              <a:t>• Thể hiện các bài học đó trên một tấm thẻ và gửi đến các bạn trong lớp.</a:t>
            </a:r>
          </a:p>
        </p:txBody>
      </p:sp>
      <p:grpSp>
        <p:nvGrpSpPr>
          <p:cNvPr id="3" name="Group 2">
            <a:extLst>
              <a:ext uri="{FF2B5EF4-FFF2-40B4-BE49-F238E27FC236}">
                <a16:creationId xmlns:a16="http://schemas.microsoft.com/office/drawing/2014/main" xmlns="" id="{39C937AE-09A2-13B5-9777-3B14998FDBBD}"/>
              </a:ext>
            </a:extLst>
          </p:cNvPr>
          <p:cNvGrpSpPr/>
          <p:nvPr/>
        </p:nvGrpSpPr>
        <p:grpSpPr>
          <a:xfrm>
            <a:off x="2" y="1229003"/>
            <a:ext cx="6934199" cy="174353"/>
            <a:chOff x="0" y="0"/>
            <a:chExt cx="6523881" cy="882838"/>
          </a:xfrm>
          <a:solidFill>
            <a:schemeClr val="accent2">
              <a:lumMod val="40000"/>
              <a:lumOff val="60000"/>
            </a:schemeClr>
          </a:solidFill>
        </p:grpSpPr>
        <p:sp>
          <p:nvSpPr>
            <p:cNvPr id="4" name="Freeform 9">
              <a:extLst>
                <a:ext uri="{FF2B5EF4-FFF2-40B4-BE49-F238E27FC236}">
                  <a16:creationId xmlns:a16="http://schemas.microsoft.com/office/drawing/2014/main" xmlns="" id="{1DD72C8A-0571-F258-6F8B-E2D83C662658}"/>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5" name="TextBox 4">
            <a:extLst>
              <a:ext uri="{FF2B5EF4-FFF2-40B4-BE49-F238E27FC236}">
                <a16:creationId xmlns:a16="http://schemas.microsoft.com/office/drawing/2014/main" xmlns="" id="{E66ABE29-A081-011C-B7AB-02CA53A9AF23}"/>
              </a:ext>
            </a:extLst>
          </p:cNvPr>
          <p:cNvSpPr txBox="1"/>
          <p:nvPr/>
        </p:nvSpPr>
        <p:spPr>
          <a:xfrm>
            <a:off x="2867891" y="266700"/>
            <a:ext cx="11810499" cy="769441"/>
          </a:xfrm>
          <a:prstGeom prst="rect">
            <a:avLst/>
          </a:prstGeom>
          <a:noFill/>
        </p:spPr>
        <p:txBody>
          <a:bodyPr wrap="square" rtlCol="0">
            <a:spAutoFit/>
          </a:bodyPr>
          <a:lstStyle/>
          <a:p>
            <a:pPr algn="just" defTabSz="914445">
              <a:defRPr/>
            </a:pP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a:t>
            </a:r>
            <a:r>
              <a:rPr lang="vi-VN" sz="4400" b="1" dirty="0">
                <a:solidFill>
                  <a:prstClr val="black"/>
                </a:solidFill>
                <a:latin typeface="Times New Roman" panose="02020603050405020304" pitchFamily="18" charset="0"/>
                <a:cs typeface="Times New Roman" panose="02020603050405020304" pitchFamily="18" charset="0"/>
              </a:rPr>
              <a:t>4</a:t>
            </a:r>
            <a:r>
              <a:rPr lang="en-US" sz="4400" b="1" dirty="0">
                <a:solidFill>
                  <a:prstClr val="black"/>
                </a:solidFill>
                <a:latin typeface="Times New Roman" panose="02020603050405020304" pitchFamily="18" charset="0"/>
                <a:cs typeface="Times New Roman" panose="02020603050405020304" pitchFamily="18" charset="0"/>
              </a:rPr>
              <a:t>: </a:t>
            </a:r>
            <a:r>
              <a:rPr lang="vi-VN" sz="4400" b="1" dirty="0">
                <a:solidFill>
                  <a:prstClr val="black"/>
                </a:solidFill>
                <a:latin typeface="Times New Roman" panose="02020603050405020304" pitchFamily="18" charset="0"/>
                <a:cs typeface="Times New Roman" panose="02020603050405020304" pitchFamily="18" charset="0"/>
              </a:rPr>
              <a:t>Xem lại và chỉnh sửa, rút kinh nghiệm</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6" name="Freeform 10">
            <a:extLst>
              <a:ext uri="{FF2B5EF4-FFF2-40B4-BE49-F238E27FC236}">
                <a16:creationId xmlns:a16="http://schemas.microsoft.com/office/drawing/2014/main" xmlns="" id="{353F83D2-E4EF-09C4-F86D-B1F270919AC3}"/>
              </a:ext>
            </a:extLst>
          </p:cNvPr>
          <p:cNvSpPr/>
          <p:nvPr/>
        </p:nvSpPr>
        <p:spPr>
          <a:xfrm rot="790328">
            <a:off x="-117047" y="6862473"/>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11">
            <a:extLst>
              <a:ext uri="{FF2B5EF4-FFF2-40B4-BE49-F238E27FC236}">
                <a16:creationId xmlns:a16="http://schemas.microsoft.com/office/drawing/2014/main" xmlns="" id="{5C0D1FB0-FEF7-6944-5062-8B073049B40C}"/>
              </a:ext>
            </a:extLst>
          </p:cNvPr>
          <p:cNvSpPr/>
          <p:nvPr/>
        </p:nvSpPr>
        <p:spPr>
          <a:xfrm rot="-854298">
            <a:off x="2865463" y="7382039"/>
            <a:ext cx="1991447" cy="4341029"/>
          </a:xfrm>
          <a:custGeom>
            <a:avLst/>
            <a:gdLst/>
            <a:ahLst/>
            <a:cxnLst/>
            <a:rect l="l" t="t" r="r" b="b"/>
            <a:pathLst>
              <a:path w="1991447" h="4341029">
                <a:moveTo>
                  <a:pt x="0" y="0"/>
                </a:moveTo>
                <a:lnTo>
                  <a:pt x="1991447" y="0"/>
                </a:lnTo>
                <a:lnTo>
                  <a:pt x="1991447" y="4341029"/>
                </a:lnTo>
                <a:lnTo>
                  <a:pt x="0" y="434102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12">
            <a:extLst>
              <a:ext uri="{FF2B5EF4-FFF2-40B4-BE49-F238E27FC236}">
                <a16:creationId xmlns:a16="http://schemas.microsoft.com/office/drawing/2014/main" xmlns="" id="{1F8D3F88-DFC6-CE7F-79AA-67F268AF58FC}"/>
              </a:ext>
            </a:extLst>
          </p:cNvPr>
          <p:cNvSpPr/>
          <p:nvPr/>
        </p:nvSpPr>
        <p:spPr>
          <a:xfrm>
            <a:off x="-868154" y="8437753"/>
            <a:ext cx="3144742" cy="2338545"/>
          </a:xfrm>
          <a:custGeom>
            <a:avLst/>
            <a:gdLst/>
            <a:ahLst/>
            <a:cxnLst/>
            <a:rect l="l" t="t" r="r" b="b"/>
            <a:pathLst>
              <a:path w="3144742" h="2338545">
                <a:moveTo>
                  <a:pt x="0" y="0"/>
                </a:moveTo>
                <a:lnTo>
                  <a:pt x="3144743" y="0"/>
                </a:lnTo>
                <a:lnTo>
                  <a:pt x="3144743" y="2338545"/>
                </a:lnTo>
                <a:lnTo>
                  <a:pt x="0" y="233854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15">
            <a:extLst>
              <a:ext uri="{FF2B5EF4-FFF2-40B4-BE49-F238E27FC236}">
                <a16:creationId xmlns:a16="http://schemas.microsoft.com/office/drawing/2014/main" xmlns="" id="{2E1ACE38-17E1-6D4E-1C6E-45FD3136C16F}"/>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9"/>
            <a:stretch>
              <a:fillRect/>
            </a:stretch>
          </a:blipFill>
        </p:spPr>
      </p:sp>
    </p:spTree>
    <p:extLst>
      <p:ext uri="{BB962C8B-B14F-4D97-AF65-F5344CB8AC3E}">
        <p14:creationId xmlns:p14="http://schemas.microsoft.com/office/powerpoint/2010/main" val="6191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xmlns="" id="{36CB4A37-3B18-6C10-EE19-BCEE2815A423}"/>
              </a:ext>
            </a:extLst>
          </p:cNvPr>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11">
            <a:extLst>
              <a:ext uri="{FF2B5EF4-FFF2-40B4-BE49-F238E27FC236}">
                <a16:creationId xmlns:a16="http://schemas.microsoft.com/office/drawing/2014/main" xmlns="" id="{3D517268-80CF-1E13-28B1-1E339C9ACAC9}"/>
              </a:ext>
            </a:extLst>
          </p:cNvPr>
          <p:cNvSpPr/>
          <p:nvPr/>
        </p:nvSpPr>
        <p:spPr>
          <a:xfrm rot="-854298">
            <a:off x="2452163" y="6998128"/>
            <a:ext cx="1991447" cy="4341029"/>
          </a:xfrm>
          <a:custGeom>
            <a:avLst/>
            <a:gdLst/>
            <a:ahLst/>
            <a:cxnLst/>
            <a:rect l="l" t="t" r="r" b="b"/>
            <a:pathLst>
              <a:path w="1991447" h="4341029">
                <a:moveTo>
                  <a:pt x="0" y="0"/>
                </a:moveTo>
                <a:lnTo>
                  <a:pt x="1991447" y="0"/>
                </a:lnTo>
                <a:lnTo>
                  <a:pt x="1991447" y="4341029"/>
                </a:lnTo>
                <a:lnTo>
                  <a:pt x="0" y="434102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13">
            <a:extLst>
              <a:ext uri="{FF2B5EF4-FFF2-40B4-BE49-F238E27FC236}">
                <a16:creationId xmlns:a16="http://schemas.microsoft.com/office/drawing/2014/main" xmlns="" id="{D1E22FD6-2FA1-FD15-D922-B58ED09FEBC2}"/>
              </a:ext>
            </a:extLst>
          </p:cNvPr>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7"/>
            <a:stretch>
              <a:fillRect/>
            </a:stretch>
          </a:blipFill>
        </p:spPr>
      </p:sp>
      <p:sp>
        <p:nvSpPr>
          <p:cNvPr id="7" name="Freeform 14">
            <a:extLst>
              <a:ext uri="{FF2B5EF4-FFF2-40B4-BE49-F238E27FC236}">
                <a16:creationId xmlns:a16="http://schemas.microsoft.com/office/drawing/2014/main" xmlns="" id="{E4E83107-BAE6-F49A-A210-D7BA10573AB1}"/>
              </a:ext>
            </a:extLst>
          </p:cNvPr>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8"/>
            <a:stretch>
              <a:fillRect/>
            </a:stretch>
          </a:blipFill>
        </p:spPr>
      </p:sp>
      <p:sp>
        <p:nvSpPr>
          <p:cNvPr id="8" name="Freeform 15">
            <a:extLst>
              <a:ext uri="{FF2B5EF4-FFF2-40B4-BE49-F238E27FC236}">
                <a16:creationId xmlns:a16="http://schemas.microsoft.com/office/drawing/2014/main" xmlns="" id="{BA112A92-9D29-2ECF-9360-FCA3F30DF3BE}"/>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9"/>
            <a:stretch>
              <a:fillRect/>
            </a:stretch>
          </a:blipFill>
        </p:spPr>
      </p:sp>
      <p:sp>
        <p:nvSpPr>
          <p:cNvPr id="2" name="Rectangle 1">
            <a:extLst>
              <a:ext uri="{FF2B5EF4-FFF2-40B4-BE49-F238E27FC236}">
                <a16:creationId xmlns:a16="http://schemas.microsoft.com/office/drawing/2014/main" xmlns="" id="{929A0E2D-79A0-A44B-74A6-4B078D034C8C}"/>
              </a:ext>
            </a:extLst>
          </p:cNvPr>
          <p:cNvSpPr/>
          <p:nvPr/>
        </p:nvSpPr>
        <p:spPr>
          <a:xfrm>
            <a:off x="1218469" y="3103595"/>
            <a:ext cx="15529851" cy="3477875"/>
          </a:xfrm>
          <a:prstGeom prst="rect">
            <a:avLst/>
          </a:prstGeom>
        </p:spPr>
        <p:txBody>
          <a:bodyPr wrap="square">
            <a:spAutoFit/>
          </a:bodyPr>
          <a:lstStyle/>
          <a:p>
            <a:pPr algn="just" defTabSz="1371600">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cuốn</a:t>
            </a:r>
            <a:r>
              <a:rPr lang="vi-VN" sz="4400" dirty="0">
                <a:solidFill>
                  <a:srgbClr val="000000"/>
                </a:solidFill>
                <a:latin typeface="Times New Roman" panose="02020603050405020304" pitchFamily="18" charset="0"/>
                <a:cs typeface="Times New Roman" panose="02020603050405020304" pitchFamily="18" charset="0"/>
              </a:rPr>
              <a:t> truyện tranh về danh nhân thế giới có tên là "Su-tơ". Cuốn sách đã mang lại cho em nhiều cảm xúc khó tả, hơn hết đó là biết hy sinh và cố gắng cống hiến để giúp đỡ mọi người.</a:t>
            </a:r>
          </a:p>
        </p:txBody>
      </p:sp>
      <p:sp>
        <p:nvSpPr>
          <p:cNvPr id="3" name="文本框 35">
            <a:extLst>
              <a:ext uri="{FF2B5EF4-FFF2-40B4-BE49-F238E27FC236}">
                <a16:creationId xmlns:a16="http://schemas.microsoft.com/office/drawing/2014/main" xmlns="" id="{7C4E10A0-BBF6-E410-7122-FE623CB13079}"/>
              </a:ext>
            </a:extLst>
          </p:cNvPr>
          <p:cNvSpPr txBox="1"/>
          <p:nvPr/>
        </p:nvSpPr>
        <p:spPr>
          <a:xfrm>
            <a:off x="2763984" y="710852"/>
            <a:ext cx="13164003" cy="1107947"/>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6000" dirty="0" err="1">
                <a:solidFill>
                  <a:srgbClr val="7030A0"/>
                </a:solidFill>
                <a:effectLst/>
                <a:latin typeface="#9Slide05 SVNFourth" panose="00000500000000000000" pitchFamily="2" charset="0"/>
                <a:cs typeface="#9Slide03 Arima Madurai Black" panose="00000A00000000000000" pitchFamily="2" charset="0"/>
              </a:rPr>
              <a:t>Bài</a:t>
            </a:r>
            <a:r>
              <a:rPr lang="en-US" sz="6000" dirty="0">
                <a:solidFill>
                  <a:srgbClr val="7030A0"/>
                </a:solidFill>
                <a:effectLst/>
                <a:latin typeface="#9Slide05 SVNFourth" panose="00000500000000000000" pitchFamily="2" charset="0"/>
                <a:cs typeface="#9Slide03 Arima Madurai Black" panose="00000A00000000000000" pitchFamily="2" charset="0"/>
              </a:rPr>
              <a:t> </a:t>
            </a:r>
            <a:r>
              <a:rPr lang="en-US" sz="6000" dirty="0" err="1">
                <a:solidFill>
                  <a:srgbClr val="7030A0"/>
                </a:solidFill>
                <a:effectLst/>
                <a:latin typeface="#9Slide05 SVNFourth" panose="00000500000000000000" pitchFamily="2" charset="0"/>
                <a:cs typeface="#9Slide03 Arima Madurai Black" panose="00000A00000000000000" pitchFamily="2" charset="0"/>
              </a:rPr>
              <a:t>viết</a:t>
            </a:r>
            <a:r>
              <a:rPr lang="en-US" sz="6000" dirty="0">
                <a:solidFill>
                  <a:srgbClr val="7030A0"/>
                </a:solidFill>
                <a:effectLst/>
                <a:latin typeface="#9Slide05 SVNFourth" panose="00000500000000000000" pitchFamily="2" charset="0"/>
                <a:cs typeface="#9Slide03 Arima Madurai Black" panose="00000A00000000000000" pitchFamily="2" charset="0"/>
              </a:rPr>
              <a:t> </a:t>
            </a:r>
            <a:r>
              <a:rPr lang="en-US" sz="6000" dirty="0" err="1">
                <a:solidFill>
                  <a:srgbClr val="7030A0"/>
                </a:solidFill>
                <a:effectLst/>
                <a:latin typeface="#9Slide05 SVNFourth" panose="00000500000000000000" pitchFamily="2" charset="0"/>
                <a:cs typeface="#9Slide03 Arima Madurai Black" panose="00000A00000000000000" pitchFamily="2" charset="0"/>
              </a:rPr>
              <a:t>tham</a:t>
            </a:r>
            <a:r>
              <a:rPr lang="en-US" sz="6000" dirty="0">
                <a:solidFill>
                  <a:srgbClr val="7030A0"/>
                </a:solidFill>
                <a:effectLst/>
                <a:latin typeface="#9Slide05 SVNFourth" panose="00000500000000000000" pitchFamily="2" charset="0"/>
                <a:cs typeface="#9Slide03 Arima Madurai Black" panose="00000A00000000000000" pitchFamily="2" charset="0"/>
              </a:rPr>
              <a:t> </a:t>
            </a:r>
            <a:r>
              <a:rPr lang="en-US" sz="6000" dirty="0" err="1">
                <a:solidFill>
                  <a:srgbClr val="7030A0"/>
                </a:solidFill>
                <a:effectLst/>
                <a:latin typeface="#9Slide05 SVNFourth" panose="00000500000000000000" pitchFamily="2" charset="0"/>
                <a:cs typeface="#9Slide03 Arima Madurai Black" panose="00000A00000000000000" pitchFamily="2" charset="0"/>
              </a:rPr>
              <a:t>khảo</a:t>
            </a:r>
            <a:endParaRPr lang="en-US" sz="6000" dirty="0">
              <a:solidFill>
                <a:srgbClr val="7030A0"/>
              </a:solidFill>
              <a:effectLst/>
              <a:latin typeface="#9Slide05 SVNFourth" panose="000005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1803501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FC15304-E556-276C-35BB-D449A87E435B}"/>
              </a:ext>
            </a:extLst>
          </p:cNvPr>
          <p:cNvSpPr/>
          <p:nvPr/>
        </p:nvSpPr>
        <p:spPr>
          <a:xfrm>
            <a:off x="498764" y="190500"/>
            <a:ext cx="17290472" cy="8894743"/>
          </a:xfrm>
          <a:prstGeom prst="rect">
            <a:avLst/>
          </a:prstGeom>
        </p:spPr>
        <p:txBody>
          <a:bodyPr wrap="square">
            <a:spAutoFit/>
          </a:bodyPr>
          <a:lstStyle/>
          <a:p>
            <a:pPr algn="just" defTabSz="1371600">
              <a:defRPr/>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Đây là cuốn sách truyện tranh dành cho lứa tuổi thiếu niên, của tác giả Han Kyeol, dịch sang tiếng việt bởi Nguyễn Thị Thắm và được tái bản lần thứ 16 vào năm 2020 bởi nhà xuất bản Kim Đồng. Nét nổi bật của cuốn sách chính là kích thước nhỏ nhắn, trang bìa cứng cáp và sáng bóng. Trên trang bìa là hình vẽ hoạt hình về nhân vật Su-tơ, trên tay Su-tơ cầm mảnh bản đồ của Châu Phi, cánh tay đeo băng rôn hình chữ thập biểu thị cho bác sĩ. Bên cạnh đó là hình ảnh vợ Su-tơ tay cầm kim tiêm, những người dân đang khốn khổ vì dịch bệnh ở khu vực Châu Phi. Nội dung cuốn sách nói về chỉ số EQ trong nhân vật Su-tơ cũng như nhiều các danh nhân khác. Khác với IQ là chỉ số thông minh, EQ là chỉ số về suy nghĩ, tấm lòng, quyết tâm và sự lao động, kiên trì. Truyện bao gồm 6 chương: Chú bé nhân hậu, Con đường học tập đúng đắn, Dấu chữ thập định mệnh, Đến rừng rậm nhiệt đới Châu Phi, Su-tơ trong chiến tranh, Sứ giả nhân ái. </a:t>
            </a:r>
          </a:p>
        </p:txBody>
      </p:sp>
      <p:sp>
        <p:nvSpPr>
          <p:cNvPr id="3" name="Freeform 15">
            <a:extLst>
              <a:ext uri="{FF2B5EF4-FFF2-40B4-BE49-F238E27FC236}">
                <a16:creationId xmlns:a16="http://schemas.microsoft.com/office/drawing/2014/main" xmlns="" id="{DE7D7956-FFC1-424C-BCAF-4335A828B3AD}"/>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3"/>
            <a:stretch>
              <a:fillRect/>
            </a:stretch>
          </a:blipFill>
        </p:spPr>
      </p:sp>
      <p:sp>
        <p:nvSpPr>
          <p:cNvPr id="4" name="Freeform 6">
            <a:extLst>
              <a:ext uri="{FF2B5EF4-FFF2-40B4-BE49-F238E27FC236}">
                <a16:creationId xmlns:a16="http://schemas.microsoft.com/office/drawing/2014/main" xmlns="" id="{CB2589CF-D24C-9593-DB6A-30F4779D6DE4}"/>
              </a:ext>
            </a:extLst>
          </p:cNvPr>
          <p:cNvSpPr/>
          <p:nvPr/>
        </p:nvSpPr>
        <p:spPr>
          <a:xfrm rot="790328">
            <a:off x="-1689994" y="8825155"/>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7">
            <a:extLst>
              <a:ext uri="{FF2B5EF4-FFF2-40B4-BE49-F238E27FC236}">
                <a16:creationId xmlns:a16="http://schemas.microsoft.com/office/drawing/2014/main" xmlns="" id="{4E55FB90-33D2-51D4-99C4-D677024DBE50}"/>
              </a:ext>
            </a:extLst>
          </p:cNvPr>
          <p:cNvSpPr/>
          <p:nvPr/>
        </p:nvSpPr>
        <p:spPr>
          <a:xfrm>
            <a:off x="1852309" y="9545753"/>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6"/>
            <a:stretch>
              <a:fillRect/>
            </a:stretch>
          </a:blipFill>
        </p:spPr>
      </p:sp>
    </p:spTree>
    <p:extLst>
      <p:ext uri="{BB962C8B-B14F-4D97-AF65-F5344CB8AC3E}">
        <p14:creationId xmlns:p14="http://schemas.microsoft.com/office/powerpoint/2010/main" val="217083171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FC15304-E556-276C-35BB-D449A87E435B}"/>
              </a:ext>
            </a:extLst>
          </p:cNvPr>
          <p:cNvSpPr/>
          <p:nvPr/>
        </p:nvSpPr>
        <p:spPr>
          <a:xfrm>
            <a:off x="498764" y="190500"/>
            <a:ext cx="17290472" cy="7140416"/>
          </a:xfrm>
          <a:prstGeom prst="rect">
            <a:avLst/>
          </a:prstGeom>
        </p:spPr>
        <p:txBody>
          <a:bodyPr wrap="square">
            <a:spAutoFit/>
          </a:bodyPr>
          <a:lstStyle/>
          <a:p>
            <a:pPr algn="just" defTabSz="1371600">
              <a:defRPr/>
            </a:pPr>
            <a:r>
              <a:rPr lang="vi-VN" sz="4000" dirty="0">
                <a:solidFill>
                  <a:srgbClr val="000000"/>
                </a:solidFill>
                <a:latin typeface="Times New Roman" panose="02020603050405020304" pitchFamily="18" charset="0"/>
                <a:cs typeface="Times New Roman" panose="02020603050405020304" pitchFamily="18" charset="0"/>
              </a:rPr>
              <a:t>Điều khiến em ấn tượng sâu sắc nhất chính là lòng thương cảm, nhân ái của Su-tơ dành cho những người da đen ở Châu Phi đang bị đói rét và đủ loại bệnh tật hoành hành. </a:t>
            </a:r>
            <a:r>
              <a:rPr lang="vi-VN" sz="4200" dirty="0">
                <a:solidFill>
                  <a:srgbClr val="000000"/>
                </a:solidFill>
                <a:latin typeface="Times New Roman" panose="02020603050405020304" pitchFamily="18" charset="0"/>
                <a:cs typeface="Times New Roman" panose="02020603050405020304" pitchFamily="18" charset="0"/>
              </a:rPr>
              <a:t>Ông sẵn sàng từ bỏ sự nghiệp đang phơi phới về triết học, thần học mà chuyển sang học Y suốt 6 năm ròng để có thể đi đến Châu Phi tình nguyện cứu trợ, chữa bệnh. Ông không ngại gian khổ, thiếu thốn và dịch bệnh, cố gắng cống hiến và hy sinh để có tiền xây bệnh viện, mua thuốc chữa bệnh. Su-tơ không chỉ được nhận giải Nobel hòa bình mà thực sự trở thành sứ giả của lòng nhân ái.</a:t>
            </a:r>
            <a:endParaRPr lang="en-US" sz="4200" dirty="0">
              <a:solidFill>
                <a:srgbClr val="000000"/>
              </a:solidFill>
              <a:latin typeface="Times New Roman" panose="02020603050405020304" pitchFamily="18" charset="0"/>
              <a:cs typeface="Times New Roman" panose="02020603050405020304" pitchFamily="18" charset="0"/>
            </a:endParaRPr>
          </a:p>
          <a:p>
            <a:pPr algn="just" defTabSz="1371600">
              <a:defRPr/>
            </a:pP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Nhân vật Su-tơ đã dạy cho em biết phải có lòng nhân ái, thương yêu với tất cả mọi người và lòng dũng cảm, tinh thần đoàn kết để vươn lên, vượt qua mọi khó khăn trong cuộc sống, hướng đến những điều tốt đẹp</a:t>
            </a:r>
          </a:p>
        </p:txBody>
      </p:sp>
      <p:sp>
        <p:nvSpPr>
          <p:cNvPr id="3" name="Freeform 15">
            <a:extLst>
              <a:ext uri="{FF2B5EF4-FFF2-40B4-BE49-F238E27FC236}">
                <a16:creationId xmlns:a16="http://schemas.microsoft.com/office/drawing/2014/main" xmlns="" id="{1FA1C48F-1CE2-87E8-24A6-83B72B5D98D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3"/>
            <a:stretch>
              <a:fillRect/>
            </a:stretch>
          </a:blipFill>
        </p:spPr>
      </p:sp>
      <p:sp>
        <p:nvSpPr>
          <p:cNvPr id="4" name="Freeform 6">
            <a:extLst>
              <a:ext uri="{FF2B5EF4-FFF2-40B4-BE49-F238E27FC236}">
                <a16:creationId xmlns:a16="http://schemas.microsoft.com/office/drawing/2014/main" xmlns="" id="{AC08CFF8-9A55-E49C-6887-6A59A8DC99F0}"/>
              </a:ext>
            </a:extLst>
          </p:cNvPr>
          <p:cNvSpPr/>
          <p:nvPr/>
        </p:nvSpPr>
        <p:spPr>
          <a:xfrm rot="790328">
            <a:off x="-612727" y="7787549"/>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7">
            <a:extLst>
              <a:ext uri="{FF2B5EF4-FFF2-40B4-BE49-F238E27FC236}">
                <a16:creationId xmlns:a16="http://schemas.microsoft.com/office/drawing/2014/main" xmlns="" id="{C51CAB36-1B1F-AB3D-5EB3-0786A524F7BD}"/>
              </a:ext>
            </a:extLst>
          </p:cNvPr>
          <p:cNvSpPr/>
          <p:nvPr/>
        </p:nvSpPr>
        <p:spPr>
          <a:xfrm>
            <a:off x="2929576" y="8508147"/>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6"/>
            <a:stretch>
              <a:fillRect/>
            </a:stretch>
          </a:blipFill>
        </p:spPr>
      </p:sp>
    </p:spTree>
    <p:extLst>
      <p:ext uri="{BB962C8B-B14F-4D97-AF65-F5344CB8AC3E}">
        <p14:creationId xmlns:p14="http://schemas.microsoft.com/office/powerpoint/2010/main" val="52108703"/>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160948">
            <a:off x="-542232" y="-584051"/>
            <a:ext cx="2737844" cy="2633308"/>
          </a:xfrm>
          <a:custGeom>
            <a:avLst/>
            <a:gdLst/>
            <a:ahLst/>
            <a:cxnLst/>
            <a:rect l="l" t="t" r="r" b="b"/>
            <a:pathLst>
              <a:path w="2737844" h="2633308">
                <a:moveTo>
                  <a:pt x="0" y="0"/>
                </a:moveTo>
                <a:lnTo>
                  <a:pt x="2737844" y="0"/>
                </a:lnTo>
                <a:lnTo>
                  <a:pt x="2737844" y="2633308"/>
                </a:lnTo>
                <a:lnTo>
                  <a:pt x="0" y="26333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4">
            <a:extLst>
              <a:ext uri="{FF2B5EF4-FFF2-40B4-BE49-F238E27FC236}">
                <a16:creationId xmlns:a16="http://schemas.microsoft.com/office/drawing/2014/main" xmlns="" id="{1D0B74FF-84C3-6839-0724-0A129581BCE1}"/>
              </a:ext>
            </a:extLst>
          </p:cNvPr>
          <p:cNvSpPr txBox="1"/>
          <p:nvPr/>
        </p:nvSpPr>
        <p:spPr>
          <a:xfrm>
            <a:off x="3124200" y="266700"/>
            <a:ext cx="12531550"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Rèn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tóm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tắt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cuốn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sách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xưng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hô</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37" name="Group 8">
            <a:extLst>
              <a:ext uri="{FF2B5EF4-FFF2-40B4-BE49-F238E27FC236}">
                <a16:creationId xmlns:a16="http://schemas.microsoft.com/office/drawing/2014/main" xmlns="" id="{7A65B1F8-A2D1-4DA2-E557-24514640ED22}"/>
              </a:ext>
            </a:extLst>
          </p:cNvPr>
          <p:cNvGrpSpPr/>
          <p:nvPr/>
        </p:nvGrpSpPr>
        <p:grpSpPr>
          <a:xfrm>
            <a:off x="5943601" y="1790700"/>
            <a:ext cx="6934199" cy="174353"/>
            <a:chOff x="0" y="0"/>
            <a:chExt cx="6523881" cy="882838"/>
          </a:xfrm>
          <a:solidFill>
            <a:schemeClr val="accent2">
              <a:lumMod val="40000"/>
              <a:lumOff val="60000"/>
            </a:schemeClr>
          </a:solidFill>
        </p:grpSpPr>
        <p:sp>
          <p:nvSpPr>
            <p:cNvPr id="38" name="Freeform 9">
              <a:extLst>
                <a:ext uri="{FF2B5EF4-FFF2-40B4-BE49-F238E27FC236}">
                  <a16:creationId xmlns:a16="http://schemas.microsoft.com/office/drawing/2014/main" xmlns=""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3" name="Rectangle 2"/>
          <p:cNvSpPr/>
          <p:nvPr/>
        </p:nvSpPr>
        <p:spPr>
          <a:xfrm>
            <a:off x="863904" y="2833503"/>
            <a:ext cx="16509696"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Cách thức</a:t>
            </a:r>
          </a:p>
        </p:txBody>
      </p:sp>
      <p:sp>
        <p:nvSpPr>
          <p:cNvPr id="9" name="AutoShape 4">
            <a:extLst>
              <a:ext uri="{FF2B5EF4-FFF2-40B4-BE49-F238E27FC236}">
                <a16:creationId xmlns:a16="http://schemas.microsoft.com/office/drawing/2014/main" xmlns="" id="{AA0B7EAC-54A1-31B1-ECA2-765299578829}"/>
              </a:ext>
            </a:extLst>
          </p:cNvPr>
          <p:cNvSpPr/>
          <p:nvPr/>
        </p:nvSpPr>
        <p:spPr>
          <a:xfrm flipV="1">
            <a:off x="9094034" y="5738287"/>
            <a:ext cx="0" cy="1905001"/>
          </a:xfrm>
          <a:prstGeom prst="line">
            <a:avLst/>
          </a:prstGeom>
          <a:ln w="38100" cap="flat">
            <a:solidFill>
              <a:srgbClr val="51341D"/>
            </a:solidFill>
            <a:prstDash val="solid"/>
            <a:headEnd type="oval" w="lg" len="lg"/>
            <a:tailEnd type="oval" w="lg" len="lg"/>
          </a:ln>
        </p:spPr>
      </p:sp>
      <p:sp>
        <p:nvSpPr>
          <p:cNvPr id="10" name="Rectangle 9"/>
          <p:cNvSpPr/>
          <p:nvPr/>
        </p:nvSpPr>
        <p:spPr>
          <a:xfrm>
            <a:off x="1626434" y="5600700"/>
            <a:ext cx="67056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Để giới thiệu cuốn sách, người viết cần tóm tắt được nội dung cuốn sách đó.</a:t>
            </a:r>
          </a:p>
        </p:txBody>
      </p:sp>
      <p:sp>
        <p:nvSpPr>
          <p:cNvPr id="2" name="Rectangle 1"/>
          <p:cNvSpPr/>
          <p:nvPr/>
        </p:nvSpPr>
        <p:spPr>
          <a:xfrm>
            <a:off x="5622058" y="3847040"/>
            <a:ext cx="6943952" cy="769441"/>
          </a:xfrm>
          <a:prstGeom prst="rect">
            <a:avLst/>
          </a:prstGeom>
        </p:spPr>
        <p:txBody>
          <a:bodyPr wrap="none">
            <a:spAutoFit/>
          </a:bodyPr>
          <a:lstStyle/>
          <a:p>
            <a:pPr lvl="0" algn="just">
              <a:defRPr/>
            </a:pPr>
            <a:r>
              <a:rPr lang="vi-VN" sz="4400" dirty="0">
                <a:solidFill>
                  <a:srgbClr val="000000"/>
                </a:solidFill>
                <a:latin typeface="Times New Roman" panose="02020603050405020304" pitchFamily="18" charset="0"/>
              </a:rPr>
              <a:t>- Tóm tắt nội dung cuốn sách:</a:t>
            </a:r>
          </a:p>
        </p:txBody>
      </p:sp>
      <p:sp>
        <p:nvSpPr>
          <p:cNvPr id="11" name="Rectangle 10"/>
          <p:cNvSpPr/>
          <p:nvPr/>
        </p:nvSpPr>
        <p:spPr>
          <a:xfrm>
            <a:off x="9847175" y="5600700"/>
            <a:ext cx="67056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Tóm tắt nội dung cuốn sách là nêu ngắn gọn chính xác nội dung chính của cuốn sách.</a:t>
            </a:r>
          </a:p>
        </p:txBody>
      </p:sp>
    </p:spTree>
    <p:extLst>
      <p:ext uri="{BB962C8B-B14F-4D97-AF65-F5344CB8AC3E}">
        <p14:creationId xmlns:p14="http://schemas.microsoft.com/office/powerpoint/2010/main" val="62333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xmlns="" id="{1D0B74FF-84C3-6839-0724-0A129581BCE1}"/>
              </a:ext>
            </a:extLst>
          </p:cNvPr>
          <p:cNvSpPr txBox="1"/>
          <p:nvPr/>
        </p:nvSpPr>
        <p:spPr>
          <a:xfrm>
            <a:off x="3048000" y="266700"/>
            <a:ext cx="12531550" cy="135421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Rèn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kĩ</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tóm</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tắt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cuốn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sách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xưng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hô</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37" name="Group 8">
            <a:extLst>
              <a:ext uri="{FF2B5EF4-FFF2-40B4-BE49-F238E27FC236}">
                <a16:creationId xmlns:a16="http://schemas.microsoft.com/office/drawing/2014/main" xmlns="" id="{7A65B1F8-A2D1-4DA2-E557-24514640ED22}"/>
              </a:ext>
            </a:extLst>
          </p:cNvPr>
          <p:cNvGrpSpPr/>
          <p:nvPr/>
        </p:nvGrpSpPr>
        <p:grpSpPr>
          <a:xfrm>
            <a:off x="5867401" y="1790700"/>
            <a:ext cx="6934199" cy="174353"/>
            <a:chOff x="0" y="0"/>
            <a:chExt cx="6523881" cy="882838"/>
          </a:xfrm>
          <a:solidFill>
            <a:schemeClr val="accent2">
              <a:lumMod val="40000"/>
              <a:lumOff val="60000"/>
            </a:schemeClr>
          </a:solidFill>
        </p:grpSpPr>
        <p:sp>
          <p:nvSpPr>
            <p:cNvPr id="38" name="Freeform 9">
              <a:extLst>
                <a:ext uri="{FF2B5EF4-FFF2-40B4-BE49-F238E27FC236}">
                  <a16:creationId xmlns:a16="http://schemas.microsoft.com/office/drawing/2014/main" xmlns=""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3" name="Rectangle 2"/>
          <p:cNvSpPr/>
          <p:nvPr/>
        </p:nvSpPr>
        <p:spPr>
          <a:xfrm>
            <a:off x="863904" y="2833503"/>
            <a:ext cx="16509696" cy="5521704"/>
          </a:xfrm>
          <a:prstGeom prst="rect">
            <a:avLst/>
          </a:prstGeom>
        </p:spPr>
        <p:txBody>
          <a:bodyPr wrap="square">
            <a:spAutoFit/>
          </a:bodyPr>
          <a:lstStyle/>
          <a:p>
            <a:pPr algn="ctr">
              <a:lnSpc>
                <a:spcPct val="150000"/>
              </a:lnSpc>
            </a:pPr>
            <a:r>
              <a:rPr lang="vi-VN" sz="4000" b="1" dirty="0">
                <a:solidFill>
                  <a:srgbClr val="000000"/>
                </a:solidFill>
                <a:latin typeface="Times New Roman" panose="02020603050405020304" pitchFamily="18" charset="0"/>
                <a:cs typeface="Times New Roman" panose="02020603050405020304" pitchFamily="18" charset="0"/>
              </a:rPr>
              <a:t>- Cách xưng hô trong bài viết:  </a:t>
            </a:r>
          </a:p>
          <a:p>
            <a:pPr algn="just">
              <a:lnSpc>
                <a:spcPct val="150000"/>
              </a:lnSpc>
            </a:pPr>
            <a:r>
              <a:rPr lang="vi-VN" sz="4000" dirty="0">
                <a:solidFill>
                  <a:srgbClr val="000000"/>
                </a:solidFill>
                <a:latin typeface="Times New Roman" panose="02020603050405020304" pitchFamily="18" charset="0"/>
                <a:cs typeface="Times New Roman" panose="02020603050405020304" pitchFamily="18" charset="0"/>
              </a:rPr>
              <a:t>+ Để thể hiện mối quan hệ với người đọc, người viết có thể lựa chọn sử dụng hoặc không sử dụng các từ ngữ xưng hô.</a:t>
            </a:r>
          </a:p>
          <a:p>
            <a:pPr algn="just">
              <a:lnSpc>
                <a:spcPct val="150000"/>
              </a:lnSpc>
            </a:pPr>
            <a:r>
              <a:rPr lang="vi-VN" sz="4000" dirty="0">
                <a:solidFill>
                  <a:srgbClr val="000000"/>
                </a:solidFill>
                <a:latin typeface="Times New Roman" panose="02020603050405020304" pitchFamily="18" charset="0"/>
                <a:cs typeface="Times New Roman" panose="02020603050405020304" pitchFamily="18" charset="0"/>
              </a:rPr>
              <a:t>+ Từ ngữ xưng hô là những từ ngữ người viết sử dụng để tự xưng mình (ví dụ: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tôi, ta, chúng tôi,…) và gọi người đọc mà mình định hướng đến là ai (ví dụ: bạn, các bạn, mọi người,…). </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14" name="Freeform 15">
            <a:extLst>
              <a:ext uri="{FF2B5EF4-FFF2-40B4-BE49-F238E27FC236}">
                <a16:creationId xmlns:a16="http://schemas.microsoft.com/office/drawing/2014/main" xmlns="" id="{DE7D7956-FFC1-424C-BCAF-4335A828B3AD}"/>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3"/>
            <a:stretch>
              <a:fillRect/>
            </a:stretch>
          </a:blipFill>
        </p:spPr>
      </p:sp>
    </p:spTree>
    <p:extLst>
      <p:ext uri="{BB962C8B-B14F-4D97-AF65-F5344CB8AC3E}">
        <p14:creationId xmlns:p14="http://schemas.microsoft.com/office/powerpoint/2010/main" val="361014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xmlns="" id="{3AB58B5B-8997-DB2B-80BE-6799230CCB95}"/>
              </a:ext>
            </a:extLst>
          </p:cNvPr>
          <p:cNvSpPr/>
          <p:nvPr/>
        </p:nvSpPr>
        <p:spPr>
          <a:xfrm rot="-10800000">
            <a:off x="14065462" y="-38637"/>
            <a:ext cx="4222538" cy="3334045"/>
          </a:xfrm>
          <a:custGeom>
            <a:avLst/>
            <a:gdLst/>
            <a:ahLst/>
            <a:cxnLst/>
            <a:rect l="l" t="t" r="r" b="b"/>
            <a:pathLst>
              <a:path w="4222538" h="3334045">
                <a:moveTo>
                  <a:pt x="0" y="0"/>
                </a:moveTo>
                <a:lnTo>
                  <a:pt x="4222538" y="0"/>
                </a:lnTo>
                <a:lnTo>
                  <a:pt x="4222538" y="3334045"/>
                </a:lnTo>
                <a:lnTo>
                  <a:pt x="0" y="3334045"/>
                </a:lnTo>
                <a:lnTo>
                  <a:pt x="0" y="0"/>
                </a:lnTo>
                <a:close/>
              </a:path>
            </a:pathLst>
          </a:custGeom>
          <a:blipFill>
            <a:blip r:embed="rId3"/>
            <a:stretch>
              <a:fillRect/>
            </a:stretch>
          </a:blipFill>
        </p:spPr>
      </p:sp>
      <p:sp>
        <p:nvSpPr>
          <p:cNvPr id="17" name="AutoShape 4">
            <a:extLst>
              <a:ext uri="{FF2B5EF4-FFF2-40B4-BE49-F238E27FC236}">
                <a16:creationId xmlns:a16="http://schemas.microsoft.com/office/drawing/2014/main" xmlns="" id="{AA0B7EAC-54A1-31B1-ECA2-765299578829}"/>
              </a:ext>
            </a:extLst>
          </p:cNvPr>
          <p:cNvSpPr/>
          <p:nvPr/>
        </p:nvSpPr>
        <p:spPr>
          <a:xfrm flipH="1" flipV="1">
            <a:off x="838200" y="1087527"/>
            <a:ext cx="0" cy="6324600"/>
          </a:xfrm>
          <a:prstGeom prst="line">
            <a:avLst/>
          </a:prstGeom>
          <a:ln w="38100" cap="flat">
            <a:solidFill>
              <a:srgbClr val="51341D"/>
            </a:solidFill>
            <a:prstDash val="solid"/>
            <a:headEnd type="oval" w="lg" len="lg"/>
            <a:tailEnd type="oval" w="lg" len="lg"/>
          </a:ln>
        </p:spPr>
      </p:sp>
      <p:graphicFrame>
        <p:nvGraphicFramePr>
          <p:cNvPr id="2" name="Table 1"/>
          <p:cNvGraphicFramePr>
            <a:graphicFrameLocks noGrp="1"/>
          </p:cNvGraphicFramePr>
          <p:nvPr>
            <p:extLst>
              <p:ext uri="{D42A27DB-BD31-4B8C-83A1-F6EECF244321}">
                <p14:modId xmlns:p14="http://schemas.microsoft.com/office/powerpoint/2010/main" val="2710857804"/>
              </p:ext>
            </p:extLst>
          </p:nvPr>
        </p:nvGraphicFramePr>
        <p:xfrm>
          <a:off x="1524000" y="800100"/>
          <a:ext cx="14706600" cy="6899454"/>
        </p:xfrm>
        <a:graphic>
          <a:graphicData uri="http://schemas.openxmlformats.org/drawingml/2006/table">
            <a:tbl>
              <a:tblPr firstRow="1" bandRow="1">
                <a:tableStyleId>{5940675A-B579-460E-94D1-54222C63F5DA}</a:tableStyleId>
              </a:tblPr>
              <a:tblGrid>
                <a:gridCol w="7353300">
                  <a:extLst>
                    <a:ext uri="{9D8B030D-6E8A-4147-A177-3AD203B41FA5}">
                      <a16:colId xmlns:a16="http://schemas.microsoft.com/office/drawing/2014/main" xmlns="" val="14533404"/>
                    </a:ext>
                  </a:extLst>
                </a:gridCol>
                <a:gridCol w="7353300">
                  <a:extLst>
                    <a:ext uri="{9D8B030D-6E8A-4147-A177-3AD203B41FA5}">
                      <a16:colId xmlns:a16="http://schemas.microsoft.com/office/drawing/2014/main" xmlns="" val="4148272475"/>
                    </a:ext>
                  </a:extLst>
                </a:gridCol>
              </a:tblGrid>
              <a:tr h="1019658">
                <a:tc>
                  <a:txBody>
                    <a:bodyPr/>
                    <a:lstStyle/>
                    <a:p>
                      <a:pPr algn="ct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viết</a:t>
                      </a:r>
                      <a:endParaRPr lang="en-US" sz="40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endParaRPr lang="en-US" sz="40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xmlns="" val="1823670709"/>
                  </a:ext>
                </a:extLst>
              </a:tr>
              <a:tr h="101965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Xưng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em</a:t>
                      </a:r>
                      <a:endParaRPr lang="en-US" sz="4000" dirty="0">
                        <a:latin typeface="Times New Roman" panose="02020603050405020304" pitchFamily="18" charset="0"/>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anh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chị</a:t>
                      </a:r>
                      <a:endParaRPr lang="en-US" sz="4000" dirty="0">
                        <a:latin typeface="Times New Roman" panose="02020603050405020304" pitchFamily="18" charset="0"/>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2278431070"/>
                  </a:ext>
                </a:extLst>
              </a:tr>
              <a:tr h="1019658">
                <a:tc>
                  <a:txBody>
                    <a:bodyPr/>
                    <a:lstStyle/>
                    <a:p>
                      <a:pPr algn="just"/>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chúng</a:t>
                      </a:r>
                      <a:r>
                        <a:rPr lang="en-US" sz="4000" baseline="0" dirty="0">
                          <a:latin typeface="Times New Roman" panose="02020603050405020304" pitchFamily="18" charset="0"/>
                          <a:cs typeface="Times New Roman" panose="02020603050405020304" pitchFamily="18" charset="0"/>
                        </a:rPr>
                        <a:t> ta</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Đa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dạng</a:t>
                      </a:r>
                      <a:r>
                        <a:rPr lang="en-US" sz="4000" baseline="0" dirty="0">
                          <a:latin typeface="Times New Roman" panose="02020603050405020304" pitchFamily="18" charset="0"/>
                          <a:cs typeface="Times New Roman" panose="02020603050405020304" pitchFamily="18" charset="0"/>
                        </a:rPr>
                        <a:t> /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rõ</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tượng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đọc</a:t>
                      </a:r>
                      <a:r>
                        <a:rPr lang="en-US" sz="4000" baseline="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2399466427"/>
                  </a:ext>
                </a:extLst>
              </a:tr>
              <a:tr h="1019658">
                <a:tc>
                  <a:txBody>
                    <a:bodyPr/>
                    <a:lstStyle/>
                    <a:p>
                      <a:pPr algn="just"/>
                      <a:r>
                        <a:rPr lang="en-US" sz="400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r>
                        <a:rPr lang="en-US" sz="4000" dirty="0">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xmlns="" val="2185427715"/>
                  </a:ext>
                </a:extLst>
              </a:tr>
              <a:tr h="1019658">
                <a:tc gridSpan="2">
                  <a:txBody>
                    <a:bodyPr/>
                    <a:lstStyle/>
                    <a:p>
                      <a:pPr algn="just"/>
                      <a:r>
                        <a:rPr lang="en-US" sz="4000" b="1" dirty="0" err="1">
                          <a:latin typeface="Times New Roman" panose="02020603050405020304" pitchFamily="18" charset="0"/>
                          <a:cs typeface="Times New Roman" panose="02020603050405020304" pitchFamily="18" charset="0"/>
                        </a:rPr>
                        <a:t>Lưu</a:t>
                      </a:r>
                      <a:r>
                        <a:rPr lang="en-US" sz="4000" b="1"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viết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sẽ</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thường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xuyên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phải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giả</a:t>
                      </a:r>
                      <a:r>
                        <a:rPr lang="en-US" sz="4000" baseline="0" dirty="0">
                          <a:latin typeface="Times New Roman" panose="02020603050405020304" pitchFamily="18" charset="0"/>
                          <a:cs typeface="Times New Roman" panose="02020603050405020304" pitchFamily="18" charset="0"/>
                        </a:rPr>
                        <a:t> </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tránh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trùng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lặp</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sáng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kiến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trúc</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sư</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ngôn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chắp</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hoặc</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bằng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dirty="0"/>
                    </a:p>
                  </a:txBody>
                  <a:tcPr/>
                </a:tc>
                <a:extLst>
                  <a:ext uri="{0D108BD9-81ED-4DB2-BD59-A6C34878D82A}">
                    <a16:rowId xmlns:a16="http://schemas.microsoft.com/office/drawing/2014/main" xmlns="" val="2637868566"/>
                  </a:ext>
                </a:extLst>
              </a:tr>
            </a:tbl>
          </a:graphicData>
        </a:graphic>
      </p:graphicFrame>
      <p:sp>
        <p:nvSpPr>
          <p:cNvPr id="3" name="Rectangle 2"/>
          <p:cNvSpPr/>
          <p:nvPr/>
        </p:nvSpPr>
        <p:spPr>
          <a:xfrm>
            <a:off x="1524000" y="7891961"/>
            <a:ext cx="14706600"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Ví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Với tác giả Hồ Xuân Hương, có thể dùng các từ ngữ: nhà thơ, nữ thi sĩ, “Bà chúa thơ Nôm”, tác giả bài “Mời trầu”</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538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7">
            <a:extLst>
              <a:ext uri="{FF2B5EF4-FFF2-40B4-BE49-F238E27FC236}">
                <a16:creationId xmlns:a16="http://schemas.microsoft.com/office/drawing/2014/main" xmlns="" id="{F078A5A8-30D7-99B2-067D-F683DE2C9DC4}"/>
              </a:ext>
            </a:extLst>
          </p:cNvPr>
          <p:cNvSpPr/>
          <p:nvPr/>
        </p:nvSpPr>
        <p:spPr>
          <a:xfrm>
            <a:off x="46569" y="8572500"/>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文本框 35">
            <a:extLst>
              <a:ext uri="{FF2B5EF4-FFF2-40B4-BE49-F238E27FC236}">
                <a16:creationId xmlns:a16="http://schemas.microsoft.com/office/drawing/2014/main" xmlns="" id="{1F94EC41-0994-B904-E81C-6B38D969EA56}"/>
              </a:ext>
            </a:extLst>
          </p:cNvPr>
          <p:cNvSpPr txBox="1"/>
          <p:nvPr/>
        </p:nvSpPr>
        <p:spPr>
          <a:xfrm>
            <a:off x="1752600" y="1154283"/>
            <a:ext cx="14304819" cy="2780521"/>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Bài</a:t>
            </a:r>
            <a:r>
              <a:rPr kumimoji="0" lang="en-US" sz="6000" b="1" i="0" u="none" strike="noStrike" kern="1200" cap="none" spc="0" normalizeH="0" baseline="0" noProof="0" dirty="0">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 </a:t>
            </a:r>
            <a:r>
              <a:rPr kumimoji="0" lang="en-US" sz="6000" b="1" i="0" u="none" strike="noStrike" kern="1200" cap="none" spc="0" normalizeH="0" baseline="0" noProof="0" dirty="0" err="1">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dự</a:t>
            </a:r>
            <a:r>
              <a:rPr kumimoji="0" lang="en-US" sz="6000" b="1" i="0" u="none" strike="noStrike" kern="1200" cap="none" spc="0" normalizeH="0" baseline="0" noProof="0" dirty="0">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 </a:t>
            </a:r>
            <a:r>
              <a:rPr kumimoji="0" lang="en-US" sz="6000" b="1" i="0" u="none" strike="noStrike" kern="1200" cap="none" spc="0" normalizeH="0" baseline="0" noProof="0" dirty="0" err="1">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thi</a:t>
            </a:r>
            <a:r>
              <a:rPr kumimoji="0" lang="en-US" sz="6000" b="1" i="0" u="none" strike="noStrike" kern="1200" cap="none" spc="0" normalizeH="0" baseline="0" noProof="0" dirty="0">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 </a:t>
            </a:r>
          </a:p>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“MỖI THÁNG MỘT CUỐN SÁCH HAY”</a:t>
            </a:r>
          </a:p>
        </p:txBody>
      </p:sp>
      <p:sp>
        <p:nvSpPr>
          <p:cNvPr id="3" name="Rectangle 2">
            <a:extLst>
              <a:ext uri="{FF2B5EF4-FFF2-40B4-BE49-F238E27FC236}">
                <a16:creationId xmlns:a16="http://schemas.microsoft.com/office/drawing/2014/main" xmlns="" id="{134843B8-34B7-0543-4C46-43176BA86990}"/>
              </a:ext>
            </a:extLst>
          </p:cNvPr>
          <p:cNvSpPr/>
          <p:nvPr/>
        </p:nvSpPr>
        <p:spPr>
          <a:xfrm>
            <a:off x="3848100" y="5143500"/>
            <a:ext cx="10591800"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lựa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hay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bè</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10">
            <a:extLst>
              <a:ext uri="{FF2B5EF4-FFF2-40B4-BE49-F238E27FC236}">
                <a16:creationId xmlns:a16="http://schemas.microsoft.com/office/drawing/2014/main" xmlns="" id="{62E46E22-E5AB-1A42-1FBF-E237798514FA}"/>
              </a:ext>
            </a:extLst>
          </p:cNvPr>
          <p:cNvGrpSpPr/>
          <p:nvPr/>
        </p:nvGrpSpPr>
        <p:grpSpPr>
          <a:xfrm rot="2059077">
            <a:off x="15113943" y="8132821"/>
            <a:ext cx="3086100" cy="2700338"/>
            <a:chOff x="0" y="0"/>
            <a:chExt cx="812800" cy="711200"/>
          </a:xfrm>
        </p:grpSpPr>
        <p:sp>
          <p:nvSpPr>
            <p:cNvPr id="5" name="Freeform 11">
              <a:extLst>
                <a:ext uri="{FF2B5EF4-FFF2-40B4-BE49-F238E27FC236}">
                  <a16:creationId xmlns:a16="http://schemas.microsoft.com/office/drawing/2014/main" xmlns="" id="{31FED307-D56E-BF6C-2EBD-FF1431833162}"/>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BE2AB"/>
            </a:solidFill>
          </p:spPr>
        </p:sp>
        <p:sp>
          <p:nvSpPr>
            <p:cNvPr id="6" name="TextBox 12">
              <a:extLst>
                <a:ext uri="{FF2B5EF4-FFF2-40B4-BE49-F238E27FC236}">
                  <a16:creationId xmlns:a16="http://schemas.microsoft.com/office/drawing/2014/main" xmlns="" id="{089452B3-6A00-71CB-E65D-1A23C8A83CA3}"/>
                </a:ext>
              </a:extLst>
            </p:cNvPr>
            <p:cNvSpPr txBox="1"/>
            <p:nvPr/>
          </p:nvSpPr>
          <p:spPr>
            <a:xfrm>
              <a:off x="127000" y="12700"/>
              <a:ext cx="558800" cy="3683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13">
            <a:extLst>
              <a:ext uri="{FF2B5EF4-FFF2-40B4-BE49-F238E27FC236}">
                <a16:creationId xmlns:a16="http://schemas.microsoft.com/office/drawing/2014/main" xmlns="" id="{6163F4F0-E890-5EDF-B575-ED2459748787}"/>
              </a:ext>
            </a:extLst>
          </p:cNvPr>
          <p:cNvSpPr/>
          <p:nvPr/>
        </p:nvSpPr>
        <p:spPr>
          <a:xfrm>
            <a:off x="14622010" y="782357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16">
            <a:extLst>
              <a:ext uri="{FF2B5EF4-FFF2-40B4-BE49-F238E27FC236}">
                <a16:creationId xmlns:a16="http://schemas.microsoft.com/office/drawing/2014/main" xmlns="" id="{C218F1EF-A259-AB76-9E6F-B86097DC84E2}"/>
              </a:ext>
            </a:extLst>
          </p:cNvPr>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1" name="Picture 10" descr="A line of books on a white background&#10;&#10;Description automatically generated">
            <a:extLst>
              <a:ext uri="{FF2B5EF4-FFF2-40B4-BE49-F238E27FC236}">
                <a16:creationId xmlns:a16="http://schemas.microsoft.com/office/drawing/2014/main" xmlns="" id="{A2CE1950-70A9-E9FB-C6A3-D1C85BE64B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84" b="89976" l="3638" r="89976">
                        <a14:foregroundMark x1="71180" y1="42643" x2="32660" y2="47817"/>
                        <a14:foregroundMark x1="34964" y1="53880" x2="50323" y2="61075"/>
                        <a14:foregroundMark x1="26597" y1="66451" x2="8448" y2="65643"/>
                        <a14:foregroundMark x1="8448" y1="65643" x2="3638" y2="66330"/>
                        <a14:foregroundMark x1="27890" y1="48787" x2="52344" y2="58084"/>
                        <a14:foregroundMark x1="25990" y1="42522" x2="37308" y2="41067"/>
                        <a14:foregroundMark x1="72959" y1="66896" x2="86621" y2="67623"/>
                        <a14:foregroundMark x1="86621" y1="67623" x2="89167" y2="67179"/>
                      </a14:backgroundRemoval>
                    </a14:imgEffect>
                  </a14:imgLayer>
                </a14:imgProps>
              </a:ext>
              <a:ext uri="{28A0092B-C50C-407E-A947-70E740481C1C}">
                <a14:useLocalDpi xmlns:a14="http://schemas.microsoft.com/office/drawing/2010/main" val="0"/>
              </a:ext>
            </a:extLst>
          </a:blip>
          <a:stretch>
            <a:fillRect/>
          </a:stretch>
        </p:blipFill>
        <p:spPr>
          <a:xfrm>
            <a:off x="3781801" y="3314700"/>
            <a:ext cx="10287000" cy="10287000"/>
          </a:xfrm>
          <a:prstGeom prst="rect">
            <a:avLst/>
          </a:prstGeom>
        </p:spPr>
      </p:pic>
    </p:spTree>
    <p:extLst>
      <p:ext uri="{BB962C8B-B14F-4D97-AF65-F5344CB8AC3E}">
        <p14:creationId xmlns:p14="http://schemas.microsoft.com/office/powerpoint/2010/main" val="320452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1">
            <a:extLst>
              <a:ext uri="{FF2B5EF4-FFF2-40B4-BE49-F238E27FC236}">
                <a16:creationId xmlns:a16="http://schemas.microsoft.com/office/drawing/2014/main" xmlns="" id="{C2C0352B-4D36-CE98-89AB-51E44F340D20}"/>
              </a:ext>
            </a:extLst>
          </p:cNvPr>
          <p:cNvSpPr/>
          <p:nvPr/>
        </p:nvSpPr>
        <p:spPr>
          <a:xfrm rot="790328">
            <a:off x="-2377531" y="3666519"/>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矩形 12">
            <a:extLst>
              <a:ext uri="{FF2B5EF4-FFF2-40B4-BE49-F238E27FC236}">
                <a16:creationId xmlns:a16="http://schemas.microsoft.com/office/drawing/2014/main" xmlns="" id="{169F4C62-F23D-D345-7599-11BE8F38E5B7}"/>
              </a:ext>
            </a:extLst>
          </p:cNvPr>
          <p:cNvSpPr/>
          <p:nvPr/>
        </p:nvSpPr>
        <p:spPr>
          <a:xfrm>
            <a:off x="2251343" y="5091021"/>
            <a:ext cx="13996116" cy="2955417"/>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altLang="zh-CN" sz="5400" kern="1200" spc="300" dirty="0">
                <a:solidFill>
                  <a:srgbClr val="FF0000"/>
                </a:solidFill>
                <a:latin typeface="#9Slide07 Pangolin" panose="00000500000000000000" pitchFamily="2" charset="0"/>
                <a:ea typeface="+mj-ea"/>
                <a:cs typeface="#9Slide03 Arima Madurai ExtraBo" panose="00000900000000000000" pitchFamily="2" charset="-93"/>
              </a:rPr>
              <a:t>VIẾT BÀI</a:t>
            </a:r>
            <a:r>
              <a:rPr lang="en-US" altLang="zh-CN" sz="5400" spc="300" dirty="0">
                <a:solidFill>
                  <a:srgbClr val="FF0000"/>
                </a:solidFill>
                <a:latin typeface="#9Slide07 Pangolin" panose="00000500000000000000" pitchFamily="2" charset="0"/>
                <a:ea typeface="+mj-ea"/>
                <a:cs typeface="#9Slide03 Arima Madurai ExtraBo" panose="00000900000000000000" pitchFamily="2" charset="-93"/>
              </a:rPr>
              <a:t> </a:t>
            </a:r>
            <a:r>
              <a:rPr lang="en-US" altLang="zh-CN" sz="5400" kern="1200" spc="300" dirty="0">
                <a:solidFill>
                  <a:srgbClr val="FF0000"/>
                </a:solidFill>
                <a:latin typeface="#9Slide07 Pangolin" panose="00000500000000000000" pitchFamily="2" charset="0"/>
                <a:ea typeface="+mj-ea"/>
                <a:cs typeface="#9Slide03 Arima Madurai ExtraBo" panose="00000900000000000000" pitchFamily="2" charset="-93"/>
              </a:rPr>
              <a:t>GIỚI THIỆU </a:t>
            </a:r>
          </a:p>
          <a:p>
            <a:pPr algn="ctr">
              <a:lnSpc>
                <a:spcPct val="90000"/>
              </a:lnSpc>
              <a:spcBef>
                <a:spcPct val="0"/>
              </a:spcBef>
              <a:spcAft>
                <a:spcPts val="600"/>
              </a:spcAft>
            </a:pPr>
            <a:r>
              <a:rPr lang="en-US" altLang="zh-CN" sz="5400" kern="1200" spc="300" dirty="0">
                <a:solidFill>
                  <a:srgbClr val="FF0000"/>
                </a:solidFill>
                <a:latin typeface="#9Slide07 Pangolin" panose="00000500000000000000" pitchFamily="2" charset="0"/>
                <a:ea typeface="+mj-ea"/>
                <a:cs typeface="#9Slide03 Arima Madurai ExtraBo" panose="00000900000000000000" pitchFamily="2" charset="-93"/>
              </a:rPr>
              <a:t>MỘT CUỐN SÁCH</a:t>
            </a:r>
          </a:p>
        </p:txBody>
      </p:sp>
      <p:sp>
        <p:nvSpPr>
          <p:cNvPr id="3" name="TextBox 2">
            <a:extLst>
              <a:ext uri="{FF2B5EF4-FFF2-40B4-BE49-F238E27FC236}">
                <a16:creationId xmlns:a16="http://schemas.microsoft.com/office/drawing/2014/main" xmlns="" id="{4D2B2AD2-B967-3FE9-8AAC-79C18382B461}"/>
              </a:ext>
            </a:extLst>
          </p:cNvPr>
          <p:cNvSpPr txBox="1"/>
          <p:nvPr/>
        </p:nvSpPr>
        <p:spPr>
          <a:xfrm>
            <a:off x="5334019" y="647700"/>
            <a:ext cx="7619961" cy="1754326"/>
          </a:xfrm>
          <a:prstGeom prst="rect">
            <a:avLst/>
          </a:prstGeom>
          <a:noFill/>
        </p:spPr>
        <p:txBody>
          <a:bodyPr wrap="square" rtlCol="0">
            <a:spAutoFit/>
          </a:bodyPr>
          <a:lstStyle/>
          <a:p>
            <a:pPr algn="ctr"/>
            <a:r>
              <a:rPr lang="en-US" sz="5400" dirty="0" err="1">
                <a:latin typeface="#9Slide04 Podkova Medium" panose="00000600000000000000" pitchFamily="2" charset="0"/>
              </a:rPr>
              <a:t>Bài</a:t>
            </a:r>
            <a:r>
              <a:rPr lang="en-US" sz="5400" dirty="0">
                <a:latin typeface="#9Slide04 Podkova Medium" panose="00000600000000000000" pitchFamily="2" charset="0"/>
              </a:rPr>
              <a:t> 10:</a:t>
            </a:r>
          </a:p>
          <a:p>
            <a:pPr algn="ctr"/>
            <a:r>
              <a:rPr lang="en-US" sz="5400" dirty="0" err="1">
                <a:latin typeface="#9Slide04 Podkova Medium" panose="00000600000000000000" pitchFamily="2" charset="0"/>
              </a:rPr>
              <a:t>Văn</a:t>
            </a:r>
            <a:r>
              <a:rPr lang="en-US" sz="5400" dirty="0">
                <a:latin typeface="#9Slide04 Podkova Medium" panose="00000600000000000000" pitchFamily="2" charset="0"/>
              </a:rPr>
              <a:t> </a:t>
            </a:r>
            <a:r>
              <a:rPr lang="en-US" sz="5400" dirty="0" err="1">
                <a:latin typeface="#9Slide04 Podkova Medium" panose="00000600000000000000" pitchFamily="2" charset="0"/>
              </a:rPr>
              <a:t>bản</a:t>
            </a:r>
            <a:r>
              <a:rPr lang="en-US" sz="5400" dirty="0">
                <a:latin typeface="#9Slide04 Podkova Medium" panose="00000600000000000000" pitchFamily="2" charset="0"/>
              </a:rPr>
              <a:t> </a:t>
            </a:r>
            <a:r>
              <a:rPr lang="en-US" sz="5400" dirty="0" err="1">
                <a:latin typeface="#9Slide04 Podkova Medium" panose="00000600000000000000" pitchFamily="2" charset="0"/>
              </a:rPr>
              <a:t>thông</a:t>
            </a:r>
            <a:r>
              <a:rPr lang="en-US" sz="5400" dirty="0">
                <a:latin typeface="#9Slide04 Podkova Medium" panose="00000600000000000000" pitchFamily="2" charset="0"/>
              </a:rPr>
              <a:t> tin</a:t>
            </a:r>
          </a:p>
        </p:txBody>
      </p:sp>
      <p:sp>
        <p:nvSpPr>
          <p:cNvPr id="4" name="Freeform 8">
            <a:extLst>
              <a:ext uri="{FF2B5EF4-FFF2-40B4-BE49-F238E27FC236}">
                <a16:creationId xmlns:a16="http://schemas.microsoft.com/office/drawing/2014/main" xmlns="" id="{368139FB-59A5-2E7B-DC7C-670CD0195E17}"/>
              </a:ext>
            </a:extLst>
          </p:cNvPr>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13">
            <a:extLst>
              <a:ext uri="{FF2B5EF4-FFF2-40B4-BE49-F238E27FC236}">
                <a16:creationId xmlns:a16="http://schemas.microsoft.com/office/drawing/2014/main" xmlns="" id="{9A15A5D8-4B6C-8F4C-12F2-7943A5971CDE}"/>
              </a:ext>
            </a:extLst>
          </p:cNvPr>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7"/>
            <a:stretch>
              <a:fillRect/>
            </a:stretch>
          </a:blipFill>
        </p:spPr>
      </p:sp>
      <p:sp>
        <p:nvSpPr>
          <p:cNvPr id="6" name="Freeform 14">
            <a:extLst>
              <a:ext uri="{FF2B5EF4-FFF2-40B4-BE49-F238E27FC236}">
                <a16:creationId xmlns:a16="http://schemas.microsoft.com/office/drawing/2014/main" xmlns="" id="{1B69A96B-A97B-8184-2A50-65AA11C281B5}"/>
              </a:ext>
            </a:extLst>
          </p:cNvPr>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8"/>
            <a:stretch>
              <a:fillRect/>
            </a:stretch>
          </a:blipFill>
        </p:spPr>
      </p:sp>
      <p:sp>
        <p:nvSpPr>
          <p:cNvPr id="7" name="Freeform 15">
            <a:extLst>
              <a:ext uri="{FF2B5EF4-FFF2-40B4-BE49-F238E27FC236}">
                <a16:creationId xmlns:a16="http://schemas.microsoft.com/office/drawing/2014/main" xmlns="" id="{D652CC1A-699C-1818-08AC-18E9AA7082F0}"/>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9"/>
            <a:stretch>
              <a:fillRect/>
            </a:stretch>
          </a:blipFill>
        </p:spPr>
      </p:sp>
      <p:sp>
        <p:nvSpPr>
          <p:cNvPr id="8" name="Freeform 5">
            <a:extLst>
              <a:ext uri="{FF2B5EF4-FFF2-40B4-BE49-F238E27FC236}">
                <a16:creationId xmlns:a16="http://schemas.microsoft.com/office/drawing/2014/main" xmlns="" id="{56E99C1B-90CA-A2FF-B1FC-2A0CAFBF47CA}"/>
              </a:ext>
            </a:extLst>
          </p:cNvPr>
          <p:cNvSpPr/>
          <p:nvPr/>
        </p:nvSpPr>
        <p:spPr>
          <a:xfrm>
            <a:off x="228600" y="7723235"/>
            <a:ext cx="3340410" cy="2563765"/>
          </a:xfrm>
          <a:custGeom>
            <a:avLst/>
            <a:gdLst/>
            <a:ahLst/>
            <a:cxnLst/>
            <a:rect l="l" t="t" r="r" b="b"/>
            <a:pathLst>
              <a:path w="3340410" h="2563765">
                <a:moveTo>
                  <a:pt x="0" y="0"/>
                </a:moveTo>
                <a:lnTo>
                  <a:pt x="3340410" y="0"/>
                </a:lnTo>
                <a:lnTo>
                  <a:pt x="3340410" y="2563765"/>
                </a:lnTo>
                <a:lnTo>
                  <a:pt x="0" y="2563765"/>
                </a:lnTo>
                <a:lnTo>
                  <a:pt x="0" y="0"/>
                </a:lnTo>
                <a:close/>
              </a:path>
            </a:pathLst>
          </a:custGeom>
          <a:blipFill>
            <a:blip r:embed="rId10"/>
            <a:stretch>
              <a:fillRect/>
            </a:stretch>
          </a:blipFill>
        </p:spPr>
      </p:sp>
      <p:sp>
        <p:nvSpPr>
          <p:cNvPr id="11" name="TextBox 10">
            <a:extLst>
              <a:ext uri="{FF2B5EF4-FFF2-40B4-BE49-F238E27FC236}">
                <a16:creationId xmlns:a16="http://schemas.microsoft.com/office/drawing/2014/main" xmlns="" id="{825B80FE-E503-6765-3889-D14E0211E19A}"/>
              </a:ext>
            </a:extLst>
          </p:cNvPr>
          <p:cNvSpPr txBox="1"/>
          <p:nvPr/>
        </p:nvSpPr>
        <p:spPr>
          <a:xfrm>
            <a:off x="5334018" y="3479948"/>
            <a:ext cx="7619961" cy="923330"/>
          </a:xfrm>
          <a:prstGeom prst="rect">
            <a:avLst/>
          </a:prstGeom>
          <a:noFill/>
        </p:spPr>
        <p:txBody>
          <a:bodyPr wrap="square" rtlCol="0">
            <a:spAutoFit/>
          </a:bodyPr>
          <a:lstStyle/>
          <a:p>
            <a:pPr algn="ctr"/>
            <a:r>
              <a:rPr lang="en-US" sz="5400" dirty="0" err="1" smtClean="0">
                <a:latin typeface="#9Slide04 Podkova Medium" panose="00000600000000000000" pitchFamily="2" charset="0"/>
              </a:rPr>
              <a:t>Tiết</a:t>
            </a:r>
            <a:r>
              <a:rPr lang="en-US" sz="5400" dirty="0" smtClean="0">
                <a:latin typeface="#9Slide04 Podkova Medium" panose="00000600000000000000" pitchFamily="2" charset="0"/>
              </a:rPr>
              <a:t> 132,133Viết</a:t>
            </a:r>
            <a:endParaRPr lang="en-US" sz="5400" dirty="0">
              <a:latin typeface="#9Slide04 Podkova Medium" panose="00000600000000000000" pitchFamily="2" charset="0"/>
            </a:endParaRPr>
          </a:p>
        </p:txBody>
      </p:sp>
      <p:sp>
        <p:nvSpPr>
          <p:cNvPr id="12" name="Freeform 5">
            <a:extLst>
              <a:ext uri="{FF2B5EF4-FFF2-40B4-BE49-F238E27FC236}">
                <a16:creationId xmlns:a16="http://schemas.microsoft.com/office/drawing/2014/main" xmlns="" id="{03EA8EB6-9B4E-8702-E38A-8A739E113EBE}"/>
              </a:ext>
            </a:extLst>
          </p:cNvPr>
          <p:cNvSpPr/>
          <p:nvPr/>
        </p:nvSpPr>
        <p:spPr>
          <a:xfrm>
            <a:off x="15162624" y="2004525"/>
            <a:ext cx="2169671" cy="2220836"/>
          </a:xfrm>
          <a:custGeom>
            <a:avLst/>
            <a:gdLst/>
            <a:ahLst/>
            <a:cxnLst/>
            <a:rect l="l" t="t" r="r" b="b"/>
            <a:pathLst>
              <a:path w="2169671" h="2220836">
                <a:moveTo>
                  <a:pt x="0" y="0"/>
                </a:moveTo>
                <a:lnTo>
                  <a:pt x="2169671" y="0"/>
                </a:lnTo>
                <a:lnTo>
                  <a:pt x="2169671" y="2220837"/>
                </a:lnTo>
                <a:lnTo>
                  <a:pt x="0" y="2220837"/>
                </a:lnTo>
                <a:lnTo>
                  <a:pt x="0" y="0"/>
                </a:lnTo>
                <a:close/>
              </a:path>
            </a:pathLst>
          </a:custGeom>
          <a:blipFill>
            <a:blip r:embed="rId11"/>
            <a:stretch>
              <a:fillRect t="-3313" b="-3313"/>
            </a:stretch>
          </a:blipFill>
        </p:spPr>
      </p:sp>
      <p:sp>
        <p:nvSpPr>
          <p:cNvPr id="13" name="Freeform 6">
            <a:extLst>
              <a:ext uri="{FF2B5EF4-FFF2-40B4-BE49-F238E27FC236}">
                <a16:creationId xmlns:a16="http://schemas.microsoft.com/office/drawing/2014/main" xmlns="" id="{890CF471-4007-C062-A901-C64578E34883}"/>
              </a:ext>
            </a:extLst>
          </p:cNvPr>
          <p:cNvSpPr/>
          <p:nvPr/>
        </p:nvSpPr>
        <p:spPr>
          <a:xfrm>
            <a:off x="15337221" y="3941613"/>
            <a:ext cx="1299831" cy="1418642"/>
          </a:xfrm>
          <a:custGeom>
            <a:avLst/>
            <a:gdLst/>
            <a:ahLst/>
            <a:cxnLst/>
            <a:rect l="l" t="t" r="r" b="b"/>
            <a:pathLst>
              <a:path w="1299831" h="1418642">
                <a:moveTo>
                  <a:pt x="0" y="0"/>
                </a:moveTo>
                <a:lnTo>
                  <a:pt x="1299831" y="0"/>
                </a:lnTo>
                <a:lnTo>
                  <a:pt x="1299831" y="1418643"/>
                </a:lnTo>
                <a:lnTo>
                  <a:pt x="0" y="1418643"/>
                </a:lnTo>
                <a:lnTo>
                  <a:pt x="0" y="0"/>
                </a:lnTo>
                <a:close/>
              </a:path>
            </a:pathLst>
          </a:custGeom>
          <a:blipFill>
            <a:blip r:embed="rId11"/>
            <a:stretch>
              <a:fillRect/>
            </a:stretch>
          </a:blipFill>
        </p:spPr>
      </p:sp>
      <p:sp>
        <p:nvSpPr>
          <p:cNvPr id="15" name="Freeform 10">
            <a:extLst>
              <a:ext uri="{FF2B5EF4-FFF2-40B4-BE49-F238E27FC236}">
                <a16:creationId xmlns:a16="http://schemas.microsoft.com/office/drawing/2014/main" xmlns="" id="{347396F5-811C-15D3-5085-653AFA0D01B4}"/>
              </a:ext>
            </a:extLst>
          </p:cNvPr>
          <p:cNvSpPr/>
          <p:nvPr/>
        </p:nvSpPr>
        <p:spPr>
          <a:xfrm>
            <a:off x="7190480" y="7534537"/>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281310861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8844" y="2138950"/>
            <a:ext cx="11962758" cy="5823588"/>
          </a:xfrm>
          <a:custGeom>
            <a:avLst/>
            <a:gdLst/>
            <a:ahLst/>
            <a:cxnLst/>
            <a:rect l="l" t="t" r="r" b="b"/>
            <a:pathLst>
              <a:path w="7624992" h="5823588">
                <a:moveTo>
                  <a:pt x="0" y="0"/>
                </a:moveTo>
                <a:lnTo>
                  <a:pt x="7624992" y="0"/>
                </a:lnTo>
                <a:lnTo>
                  <a:pt x="7624992" y="5823588"/>
                </a:lnTo>
                <a:lnTo>
                  <a:pt x="0" y="5823588"/>
                </a:lnTo>
                <a:lnTo>
                  <a:pt x="0" y="0"/>
                </a:lnTo>
                <a:close/>
              </a:path>
            </a:pathLst>
          </a:custGeom>
          <a:blipFill>
            <a:blip r:embed="rId3"/>
            <a:stretch>
              <a:fillRect/>
            </a:stretch>
          </a:blipFill>
        </p:spPr>
      </p:sp>
      <p:sp>
        <p:nvSpPr>
          <p:cNvPr id="3" name="Freeform 3"/>
          <p:cNvSpPr/>
          <p:nvPr/>
        </p:nvSpPr>
        <p:spPr>
          <a:xfrm>
            <a:off x="6772225" y="1716357"/>
            <a:ext cx="4244113" cy="845522"/>
          </a:xfrm>
          <a:custGeom>
            <a:avLst/>
            <a:gdLst/>
            <a:ahLst/>
            <a:cxnLst/>
            <a:rect l="l" t="t" r="r" b="b"/>
            <a:pathLst>
              <a:path w="4244113" h="845522">
                <a:moveTo>
                  <a:pt x="0" y="0"/>
                </a:moveTo>
                <a:lnTo>
                  <a:pt x="4244112" y="0"/>
                </a:lnTo>
                <a:lnTo>
                  <a:pt x="4244112" y="845522"/>
                </a:lnTo>
                <a:lnTo>
                  <a:pt x="0" y="845522"/>
                </a:lnTo>
                <a:lnTo>
                  <a:pt x="0" y="0"/>
                </a:lnTo>
                <a:close/>
              </a:path>
            </a:pathLst>
          </a:custGeom>
          <a:blipFill>
            <a:blip r:embed="rId4"/>
            <a:stretch>
              <a:fillRect t="-8926" b="-8926"/>
            </a:stretch>
          </a:blipFill>
        </p:spPr>
      </p:sp>
      <p:sp>
        <p:nvSpPr>
          <p:cNvPr id="4" name="TextBox 4"/>
          <p:cNvSpPr txBox="1"/>
          <p:nvPr/>
        </p:nvSpPr>
        <p:spPr>
          <a:xfrm>
            <a:off x="4582160" y="2767704"/>
            <a:ext cx="9591040" cy="3077766"/>
          </a:xfrm>
          <a:prstGeom prst="rect">
            <a:avLst/>
          </a:prstGeom>
        </p:spPr>
        <p:txBody>
          <a:bodyPr wrap="square" lIns="0" tIns="0" rIns="0" bIns="0" rtlCol="0" anchor="t">
            <a:spAutoFit/>
          </a:bodyPr>
          <a:lstStyle/>
          <a:p>
            <a:pPr algn="ctr">
              <a:lnSpc>
                <a:spcPts val="11965"/>
              </a:lnSpc>
            </a:pPr>
            <a:r>
              <a:rPr lang="en-US" sz="11182" dirty="0">
                <a:solidFill>
                  <a:srgbClr val="8D6C4C"/>
                </a:solidFill>
                <a:latin typeface="#9Slide05 SVNKitten" pitchFamily="2" charset="0"/>
              </a:rPr>
              <a:t>I. </a:t>
            </a:r>
          </a:p>
          <a:p>
            <a:pPr algn="ctr">
              <a:lnSpc>
                <a:spcPts val="11965"/>
              </a:lnSpc>
            </a:pPr>
            <a:r>
              <a:rPr lang="en-US" sz="11182" dirty="0" err="1">
                <a:solidFill>
                  <a:srgbClr val="8D6C4C"/>
                </a:solidFill>
                <a:latin typeface="#9Slide05 SVNKitten" pitchFamily="2" charset="0"/>
              </a:rPr>
              <a:t>Định</a:t>
            </a:r>
            <a:r>
              <a:rPr lang="en-US" sz="11182" dirty="0">
                <a:solidFill>
                  <a:srgbClr val="8D6C4C"/>
                </a:solidFill>
                <a:latin typeface="#9Slide05 SVNKitten" pitchFamily="2" charset="0"/>
              </a:rPr>
              <a:t> </a:t>
            </a:r>
            <a:r>
              <a:rPr lang="en-US" sz="11182" dirty="0" err="1">
                <a:solidFill>
                  <a:srgbClr val="8D6C4C"/>
                </a:solidFill>
                <a:latin typeface="#9Slide05 SVNKitten" pitchFamily="2" charset="0"/>
              </a:rPr>
              <a:t>hướng</a:t>
            </a:r>
            <a:endParaRPr lang="en-US" sz="11182" dirty="0">
              <a:solidFill>
                <a:srgbClr val="8D6C4C"/>
              </a:solidFill>
              <a:latin typeface="#9Slide05 SVNKitten" pitchFamily="2" charset="0"/>
            </a:endParaRPr>
          </a:p>
        </p:txBody>
      </p:sp>
      <p:sp>
        <p:nvSpPr>
          <p:cNvPr id="5" name="Freeform 5"/>
          <p:cNvSpPr/>
          <p:nvPr/>
        </p:nvSpPr>
        <p:spPr>
          <a:xfrm>
            <a:off x="13162260" y="981302"/>
            <a:ext cx="2169671" cy="2220836"/>
          </a:xfrm>
          <a:custGeom>
            <a:avLst/>
            <a:gdLst/>
            <a:ahLst/>
            <a:cxnLst/>
            <a:rect l="l" t="t" r="r" b="b"/>
            <a:pathLst>
              <a:path w="2169671" h="2220836">
                <a:moveTo>
                  <a:pt x="0" y="0"/>
                </a:moveTo>
                <a:lnTo>
                  <a:pt x="2169671" y="0"/>
                </a:lnTo>
                <a:lnTo>
                  <a:pt x="2169671" y="2220837"/>
                </a:lnTo>
                <a:lnTo>
                  <a:pt x="0" y="2220837"/>
                </a:lnTo>
                <a:lnTo>
                  <a:pt x="0" y="0"/>
                </a:lnTo>
                <a:close/>
              </a:path>
            </a:pathLst>
          </a:custGeom>
          <a:blipFill>
            <a:blip r:embed="rId5"/>
            <a:stretch>
              <a:fillRect t="-3313" b="-3313"/>
            </a:stretch>
          </a:blipFill>
        </p:spPr>
      </p:sp>
      <p:sp>
        <p:nvSpPr>
          <p:cNvPr id="6" name="Freeform 6"/>
          <p:cNvSpPr/>
          <p:nvPr/>
        </p:nvSpPr>
        <p:spPr>
          <a:xfrm>
            <a:off x="14144333" y="2909056"/>
            <a:ext cx="1299831" cy="1418642"/>
          </a:xfrm>
          <a:custGeom>
            <a:avLst/>
            <a:gdLst/>
            <a:ahLst/>
            <a:cxnLst/>
            <a:rect l="l" t="t" r="r" b="b"/>
            <a:pathLst>
              <a:path w="1299831" h="1418642">
                <a:moveTo>
                  <a:pt x="0" y="0"/>
                </a:moveTo>
                <a:lnTo>
                  <a:pt x="1299831" y="0"/>
                </a:lnTo>
                <a:lnTo>
                  <a:pt x="1299831" y="1418643"/>
                </a:lnTo>
                <a:lnTo>
                  <a:pt x="0" y="1418643"/>
                </a:lnTo>
                <a:lnTo>
                  <a:pt x="0" y="0"/>
                </a:lnTo>
                <a:close/>
              </a:path>
            </a:pathLst>
          </a:custGeom>
          <a:blipFill>
            <a:blip r:embed="rId5"/>
            <a:stretch>
              <a:fillRect/>
            </a:stretch>
          </a:blipFill>
        </p:spPr>
      </p:sp>
      <p:sp>
        <p:nvSpPr>
          <p:cNvPr id="7" name="Freeform 7"/>
          <p:cNvSpPr/>
          <p:nvPr/>
        </p:nvSpPr>
        <p:spPr>
          <a:xfrm>
            <a:off x="2269470" y="3116560"/>
            <a:ext cx="1991447" cy="4341029"/>
          </a:xfrm>
          <a:custGeom>
            <a:avLst/>
            <a:gdLst/>
            <a:ahLst/>
            <a:cxnLst/>
            <a:rect l="l" t="t" r="r" b="b"/>
            <a:pathLst>
              <a:path w="1991447" h="4341029">
                <a:moveTo>
                  <a:pt x="0" y="0"/>
                </a:moveTo>
                <a:lnTo>
                  <a:pt x="1991447" y="0"/>
                </a:lnTo>
                <a:lnTo>
                  <a:pt x="1991447" y="4341029"/>
                </a:lnTo>
                <a:lnTo>
                  <a:pt x="0" y="43410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790328">
            <a:off x="-117047" y="6862473"/>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868154" y="8437753"/>
            <a:ext cx="3144742" cy="2338545"/>
          </a:xfrm>
          <a:custGeom>
            <a:avLst/>
            <a:gdLst/>
            <a:ahLst/>
            <a:cxnLst/>
            <a:rect l="l" t="t" r="r" b="b"/>
            <a:pathLst>
              <a:path w="3144742" h="2338545">
                <a:moveTo>
                  <a:pt x="0" y="0"/>
                </a:moveTo>
                <a:lnTo>
                  <a:pt x="3144743" y="0"/>
                </a:lnTo>
                <a:lnTo>
                  <a:pt x="3144743" y="2338545"/>
                </a:lnTo>
                <a:lnTo>
                  <a:pt x="0" y="23385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14"/>
            <a:stretch>
              <a:fillRect/>
            </a:stretch>
          </a:blipFill>
        </p:spPr>
      </p:sp>
      <p:sp>
        <p:nvSpPr>
          <p:cNvPr id="14"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15"/>
            <a:stretch>
              <a:fillRect/>
            </a:stretch>
          </a:blipFill>
        </p:spPr>
      </p:sp>
      <p:sp>
        <p:nvSpPr>
          <p:cNvPr id="15" name="Freeform 15"/>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16"/>
            <a:stretch>
              <a:fillRect/>
            </a:stretch>
          </a:blipFill>
        </p:spPr>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63" name="Group 62"/>
          <p:cNvGrpSpPr/>
          <p:nvPr/>
        </p:nvGrpSpPr>
        <p:grpSpPr>
          <a:xfrm>
            <a:off x="2715436" y="1458175"/>
            <a:ext cx="8549517" cy="8352354"/>
            <a:chOff x="2475700" y="1677717"/>
            <a:chExt cx="3881038" cy="3791536"/>
          </a:xfrm>
          <a:effectLst>
            <a:glow rad="101600">
              <a:schemeClr val="accent6">
                <a:satMod val="175000"/>
                <a:alpha val="40000"/>
              </a:schemeClr>
            </a:glow>
          </a:effectLst>
          <a:scene3d>
            <a:camera prst="orthographicFront">
              <a:rot lat="0" lon="0" rev="0"/>
            </a:camera>
            <a:lightRig rig="balanced" dir="t">
              <a:rot lat="0" lon="0" rev="8700000"/>
            </a:lightRig>
          </a:scene3d>
        </p:grpSpPr>
        <p:grpSp>
          <p:nvGrpSpPr>
            <p:cNvPr id="64" name="Group 63"/>
            <p:cNvGrpSpPr/>
            <p:nvPr/>
          </p:nvGrpSpPr>
          <p:grpSpPr>
            <a:xfrm>
              <a:off x="2535238" y="1679890"/>
              <a:ext cx="3794126" cy="3789363"/>
              <a:chOff x="2674938" y="1647826"/>
              <a:chExt cx="3794126" cy="3789363"/>
            </a:xfrm>
          </p:grpSpPr>
          <p:sp>
            <p:nvSpPr>
              <p:cNvPr id="94" name="Freeform 6"/>
              <p:cNvSpPr>
                <a:spLocks/>
              </p:cNvSpPr>
              <p:nvPr/>
            </p:nvSpPr>
            <p:spPr bwMode="auto">
              <a:xfrm>
                <a:off x="4572001" y="1647826"/>
                <a:ext cx="407988" cy="1892300"/>
              </a:xfrm>
              <a:custGeom>
                <a:avLst/>
                <a:gdLst>
                  <a:gd name="T0" fmla="*/ 0 w 684"/>
                  <a:gd name="T1" fmla="*/ 3179 h 3179"/>
                  <a:gd name="T2" fmla="*/ 684 w 684"/>
                  <a:gd name="T3" fmla="*/ 74 h 3179"/>
                  <a:gd name="T4" fmla="*/ 0 w 684"/>
                  <a:gd name="T5" fmla="*/ 0 h 3179"/>
                  <a:gd name="T6" fmla="*/ 0 w 684"/>
                  <a:gd name="T7" fmla="*/ 3179 h 3179"/>
                </a:gdLst>
                <a:ahLst/>
                <a:cxnLst>
                  <a:cxn ang="0">
                    <a:pos x="T0" y="T1"/>
                  </a:cxn>
                  <a:cxn ang="0">
                    <a:pos x="T2" y="T3"/>
                  </a:cxn>
                  <a:cxn ang="0">
                    <a:pos x="T4" y="T5"/>
                  </a:cxn>
                  <a:cxn ang="0">
                    <a:pos x="T6" y="T7"/>
                  </a:cxn>
                </a:cxnLst>
                <a:rect l="0" t="0" r="r" b="b"/>
                <a:pathLst>
                  <a:path w="684" h="3179">
                    <a:moveTo>
                      <a:pt x="0" y="3179"/>
                    </a:moveTo>
                    <a:lnTo>
                      <a:pt x="684" y="74"/>
                    </a:lnTo>
                    <a:cubicBezTo>
                      <a:pt x="459" y="25"/>
                      <a:pt x="230" y="0"/>
                      <a:pt x="0" y="0"/>
                    </a:cubicBezTo>
                    <a:lnTo>
                      <a:pt x="0" y="3179"/>
                    </a:lnTo>
                    <a:close/>
                  </a:path>
                </a:pathLst>
              </a:custGeom>
              <a:solidFill>
                <a:srgbClr val="39608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5" name="Freeform 7"/>
              <p:cNvSpPr>
                <a:spLocks/>
              </p:cNvSpPr>
              <p:nvPr/>
            </p:nvSpPr>
            <p:spPr bwMode="auto">
              <a:xfrm>
                <a:off x="4572001" y="1692276"/>
                <a:ext cx="795338" cy="1847850"/>
              </a:xfrm>
              <a:custGeom>
                <a:avLst/>
                <a:gdLst>
                  <a:gd name="T0" fmla="*/ 0 w 1335"/>
                  <a:gd name="T1" fmla="*/ 3105 h 3105"/>
                  <a:gd name="T2" fmla="*/ 1335 w 1335"/>
                  <a:gd name="T3" fmla="*/ 220 h 3105"/>
                  <a:gd name="T4" fmla="*/ 684 w 1335"/>
                  <a:gd name="T5" fmla="*/ 0 h 3105"/>
                  <a:gd name="T6" fmla="*/ 0 w 1335"/>
                  <a:gd name="T7" fmla="*/ 3105 h 3105"/>
                </a:gdLst>
                <a:ahLst/>
                <a:cxnLst>
                  <a:cxn ang="0">
                    <a:pos x="T0" y="T1"/>
                  </a:cxn>
                  <a:cxn ang="0">
                    <a:pos x="T2" y="T3"/>
                  </a:cxn>
                  <a:cxn ang="0">
                    <a:pos x="T4" y="T5"/>
                  </a:cxn>
                  <a:cxn ang="0">
                    <a:pos x="T6" y="T7"/>
                  </a:cxn>
                </a:cxnLst>
                <a:rect l="0" t="0" r="r" b="b"/>
                <a:pathLst>
                  <a:path w="1335" h="3105">
                    <a:moveTo>
                      <a:pt x="0" y="3105"/>
                    </a:moveTo>
                    <a:lnTo>
                      <a:pt x="1335" y="220"/>
                    </a:lnTo>
                    <a:cubicBezTo>
                      <a:pt x="1127" y="123"/>
                      <a:pt x="908" y="50"/>
                      <a:pt x="684" y="0"/>
                    </a:cubicBezTo>
                    <a:lnTo>
                      <a:pt x="0" y="3105"/>
                    </a:lnTo>
                    <a:close/>
                  </a:path>
                </a:pathLst>
              </a:custGeom>
              <a:solidFill>
                <a:srgbClr val="92D05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6" name="Freeform 8"/>
              <p:cNvSpPr>
                <a:spLocks/>
              </p:cNvSpPr>
              <p:nvPr/>
            </p:nvSpPr>
            <p:spPr bwMode="auto">
              <a:xfrm>
                <a:off x="4572001" y="1822451"/>
                <a:ext cx="1146175" cy="1717675"/>
              </a:xfrm>
              <a:custGeom>
                <a:avLst/>
                <a:gdLst>
                  <a:gd name="T0" fmla="*/ 0 w 1924"/>
                  <a:gd name="T1" fmla="*/ 2885 h 2885"/>
                  <a:gd name="T2" fmla="*/ 1924 w 1924"/>
                  <a:gd name="T3" fmla="*/ 354 h 2885"/>
                  <a:gd name="T4" fmla="*/ 1335 w 1924"/>
                  <a:gd name="T5" fmla="*/ 0 h 2885"/>
                  <a:gd name="T6" fmla="*/ 0 w 1924"/>
                  <a:gd name="T7" fmla="*/ 2885 h 2885"/>
                </a:gdLst>
                <a:ahLst/>
                <a:cxnLst>
                  <a:cxn ang="0">
                    <a:pos x="T0" y="T1"/>
                  </a:cxn>
                  <a:cxn ang="0">
                    <a:pos x="T2" y="T3"/>
                  </a:cxn>
                  <a:cxn ang="0">
                    <a:pos x="T4" y="T5"/>
                  </a:cxn>
                  <a:cxn ang="0">
                    <a:pos x="T6" y="T7"/>
                  </a:cxn>
                </a:cxnLst>
                <a:rect l="0" t="0" r="r" b="b"/>
                <a:pathLst>
                  <a:path w="1924" h="2885">
                    <a:moveTo>
                      <a:pt x="0" y="2885"/>
                    </a:moveTo>
                    <a:lnTo>
                      <a:pt x="1924" y="354"/>
                    </a:lnTo>
                    <a:cubicBezTo>
                      <a:pt x="1741" y="215"/>
                      <a:pt x="1544" y="96"/>
                      <a:pt x="1335" y="0"/>
                    </a:cubicBezTo>
                    <a:lnTo>
                      <a:pt x="0" y="2885"/>
                    </a:lnTo>
                    <a:close/>
                  </a:path>
                </a:pathLst>
              </a:custGeom>
              <a:solidFill>
                <a:srgbClr val="748C41"/>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7" name="Freeform 9"/>
              <p:cNvSpPr>
                <a:spLocks/>
              </p:cNvSpPr>
              <p:nvPr/>
            </p:nvSpPr>
            <p:spPr bwMode="auto">
              <a:xfrm>
                <a:off x="4572001" y="2033589"/>
                <a:ext cx="1443038" cy="1506538"/>
              </a:xfrm>
              <a:custGeom>
                <a:avLst/>
                <a:gdLst>
                  <a:gd name="T0" fmla="*/ 0 w 2423"/>
                  <a:gd name="T1" fmla="*/ 2531 h 2531"/>
                  <a:gd name="T2" fmla="*/ 2423 w 2423"/>
                  <a:gd name="T3" fmla="*/ 473 h 2531"/>
                  <a:gd name="T4" fmla="*/ 1924 w 2423"/>
                  <a:gd name="T5" fmla="*/ 0 h 2531"/>
                  <a:gd name="T6" fmla="*/ 0 w 2423"/>
                  <a:gd name="T7" fmla="*/ 2531 h 2531"/>
                </a:gdLst>
                <a:ahLst/>
                <a:cxnLst>
                  <a:cxn ang="0">
                    <a:pos x="T0" y="T1"/>
                  </a:cxn>
                  <a:cxn ang="0">
                    <a:pos x="T2" y="T3"/>
                  </a:cxn>
                  <a:cxn ang="0">
                    <a:pos x="T4" y="T5"/>
                  </a:cxn>
                  <a:cxn ang="0">
                    <a:pos x="T6" y="T7"/>
                  </a:cxn>
                </a:cxnLst>
                <a:rect l="0" t="0" r="r" b="b"/>
                <a:pathLst>
                  <a:path w="2423" h="2531">
                    <a:moveTo>
                      <a:pt x="0" y="2531"/>
                    </a:moveTo>
                    <a:lnTo>
                      <a:pt x="2423" y="473"/>
                    </a:lnTo>
                    <a:cubicBezTo>
                      <a:pt x="2274" y="298"/>
                      <a:pt x="2107" y="139"/>
                      <a:pt x="1924" y="0"/>
                    </a:cubicBezTo>
                    <a:lnTo>
                      <a:pt x="0" y="2531"/>
                    </a:lnTo>
                    <a:close/>
                  </a:path>
                </a:pathLst>
              </a:custGeom>
              <a:solidFill>
                <a:srgbClr val="00B0F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8" name="Freeform 10"/>
              <p:cNvSpPr>
                <a:spLocks/>
              </p:cNvSpPr>
              <p:nvPr/>
            </p:nvSpPr>
            <p:spPr bwMode="auto">
              <a:xfrm>
                <a:off x="4572001" y="2316164"/>
                <a:ext cx="1671638" cy="1223963"/>
              </a:xfrm>
              <a:custGeom>
                <a:avLst/>
                <a:gdLst>
                  <a:gd name="T0" fmla="*/ 0 w 2809"/>
                  <a:gd name="T1" fmla="*/ 2058 h 2058"/>
                  <a:gd name="T2" fmla="*/ 2809 w 2809"/>
                  <a:gd name="T3" fmla="*/ 569 h 2058"/>
                  <a:gd name="T4" fmla="*/ 2423 w 2809"/>
                  <a:gd name="T5" fmla="*/ 0 h 2058"/>
                  <a:gd name="T6" fmla="*/ 0 w 2809"/>
                  <a:gd name="T7" fmla="*/ 2058 h 2058"/>
                </a:gdLst>
                <a:ahLst/>
                <a:cxnLst>
                  <a:cxn ang="0">
                    <a:pos x="T0" y="T1"/>
                  </a:cxn>
                  <a:cxn ang="0">
                    <a:pos x="T2" y="T3"/>
                  </a:cxn>
                  <a:cxn ang="0">
                    <a:pos x="T4" y="T5"/>
                  </a:cxn>
                  <a:cxn ang="0">
                    <a:pos x="T6" y="T7"/>
                  </a:cxn>
                </a:cxnLst>
                <a:rect l="0" t="0" r="r" b="b"/>
                <a:pathLst>
                  <a:path w="2809" h="2058">
                    <a:moveTo>
                      <a:pt x="0" y="2058"/>
                    </a:moveTo>
                    <a:lnTo>
                      <a:pt x="2809" y="569"/>
                    </a:lnTo>
                    <a:cubicBezTo>
                      <a:pt x="2701" y="366"/>
                      <a:pt x="2572" y="175"/>
                      <a:pt x="2423" y="0"/>
                    </a:cubicBezTo>
                    <a:lnTo>
                      <a:pt x="0" y="2058"/>
                    </a:lnTo>
                    <a:close/>
                  </a:path>
                </a:pathLst>
              </a:custGeom>
              <a:solidFill>
                <a:srgbClr val="36819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9" name="Freeform 11"/>
              <p:cNvSpPr>
                <a:spLocks/>
              </p:cNvSpPr>
              <p:nvPr/>
            </p:nvSpPr>
            <p:spPr bwMode="auto">
              <a:xfrm>
                <a:off x="4572001" y="2654301"/>
                <a:ext cx="1824038" cy="885825"/>
              </a:xfrm>
              <a:custGeom>
                <a:avLst/>
                <a:gdLst>
                  <a:gd name="T0" fmla="*/ 0 w 3063"/>
                  <a:gd name="T1" fmla="*/ 1489 h 1489"/>
                  <a:gd name="T2" fmla="*/ 3063 w 3063"/>
                  <a:gd name="T3" fmla="*/ 638 h 1489"/>
                  <a:gd name="T4" fmla="*/ 2809 w 3063"/>
                  <a:gd name="T5" fmla="*/ 0 h 1489"/>
                  <a:gd name="T6" fmla="*/ 0 w 3063"/>
                  <a:gd name="T7" fmla="*/ 1489 h 1489"/>
                </a:gdLst>
                <a:ahLst/>
                <a:cxnLst>
                  <a:cxn ang="0">
                    <a:pos x="T0" y="T1"/>
                  </a:cxn>
                  <a:cxn ang="0">
                    <a:pos x="T2" y="T3"/>
                  </a:cxn>
                  <a:cxn ang="0">
                    <a:pos x="T4" y="T5"/>
                  </a:cxn>
                  <a:cxn ang="0">
                    <a:pos x="T6" y="T7"/>
                  </a:cxn>
                </a:cxnLst>
                <a:rect l="0" t="0" r="r" b="b"/>
                <a:pathLst>
                  <a:path w="3063" h="1489">
                    <a:moveTo>
                      <a:pt x="0" y="1489"/>
                    </a:moveTo>
                    <a:lnTo>
                      <a:pt x="3063" y="638"/>
                    </a:lnTo>
                    <a:cubicBezTo>
                      <a:pt x="3002" y="417"/>
                      <a:pt x="2916" y="203"/>
                      <a:pt x="2809" y="0"/>
                    </a:cubicBezTo>
                    <a:lnTo>
                      <a:pt x="0" y="1489"/>
                    </a:lnTo>
                    <a:close/>
                  </a:path>
                </a:pathLst>
              </a:custGeom>
              <a:solidFill>
                <a:srgbClr val="BA703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0" name="Freeform 12"/>
              <p:cNvSpPr>
                <a:spLocks/>
              </p:cNvSpPr>
              <p:nvPr/>
            </p:nvSpPr>
            <p:spPr bwMode="auto">
              <a:xfrm>
                <a:off x="4572001" y="3033714"/>
                <a:ext cx="1889125" cy="506413"/>
              </a:xfrm>
              <a:custGeom>
                <a:avLst/>
                <a:gdLst>
                  <a:gd name="T0" fmla="*/ 0 w 3174"/>
                  <a:gd name="T1" fmla="*/ 851 h 851"/>
                  <a:gd name="T2" fmla="*/ 3174 w 3174"/>
                  <a:gd name="T3" fmla="*/ 679 h 851"/>
                  <a:gd name="T4" fmla="*/ 3063 w 3174"/>
                  <a:gd name="T5" fmla="*/ 0 h 851"/>
                  <a:gd name="T6" fmla="*/ 0 w 3174"/>
                  <a:gd name="T7" fmla="*/ 851 h 851"/>
                </a:gdLst>
                <a:ahLst/>
                <a:cxnLst>
                  <a:cxn ang="0">
                    <a:pos x="T0" y="T1"/>
                  </a:cxn>
                  <a:cxn ang="0">
                    <a:pos x="T2" y="T3"/>
                  </a:cxn>
                  <a:cxn ang="0">
                    <a:pos x="T4" y="T5"/>
                  </a:cxn>
                  <a:cxn ang="0">
                    <a:pos x="T6" y="T7"/>
                  </a:cxn>
                </a:cxnLst>
                <a:rect l="0" t="0" r="r" b="b"/>
                <a:pathLst>
                  <a:path w="3174" h="851">
                    <a:moveTo>
                      <a:pt x="0" y="851"/>
                    </a:moveTo>
                    <a:lnTo>
                      <a:pt x="3174" y="679"/>
                    </a:lnTo>
                    <a:cubicBezTo>
                      <a:pt x="3162" y="449"/>
                      <a:pt x="3125" y="222"/>
                      <a:pt x="3063" y="0"/>
                    </a:cubicBezTo>
                    <a:lnTo>
                      <a:pt x="0" y="851"/>
                    </a:lnTo>
                    <a:close/>
                  </a:path>
                </a:pathLst>
              </a:custGeom>
              <a:solidFill>
                <a:srgbClr val="4572A7"/>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1" name="Freeform 13"/>
              <p:cNvSpPr>
                <a:spLocks/>
              </p:cNvSpPr>
              <p:nvPr/>
            </p:nvSpPr>
            <p:spPr bwMode="auto">
              <a:xfrm>
                <a:off x="4572001" y="3438526"/>
                <a:ext cx="1897063" cy="407988"/>
              </a:xfrm>
              <a:custGeom>
                <a:avLst/>
                <a:gdLst>
                  <a:gd name="T0" fmla="*/ 0 w 3187"/>
                  <a:gd name="T1" fmla="*/ 172 h 686"/>
                  <a:gd name="T2" fmla="*/ 3137 w 3187"/>
                  <a:gd name="T3" fmla="*/ 686 h 686"/>
                  <a:gd name="T4" fmla="*/ 3174 w 3187"/>
                  <a:gd name="T5" fmla="*/ 0 h 686"/>
                  <a:gd name="T6" fmla="*/ 0 w 3187"/>
                  <a:gd name="T7" fmla="*/ 172 h 686"/>
                </a:gdLst>
                <a:ahLst/>
                <a:cxnLst>
                  <a:cxn ang="0">
                    <a:pos x="T0" y="T1"/>
                  </a:cxn>
                  <a:cxn ang="0">
                    <a:pos x="T2" y="T3"/>
                  </a:cxn>
                  <a:cxn ang="0">
                    <a:pos x="T4" y="T5"/>
                  </a:cxn>
                  <a:cxn ang="0">
                    <a:pos x="T6" y="T7"/>
                  </a:cxn>
                </a:cxnLst>
                <a:rect l="0" t="0" r="r" b="b"/>
                <a:pathLst>
                  <a:path w="3187" h="686">
                    <a:moveTo>
                      <a:pt x="0" y="172"/>
                    </a:moveTo>
                    <a:lnTo>
                      <a:pt x="3137" y="686"/>
                    </a:lnTo>
                    <a:cubicBezTo>
                      <a:pt x="3174" y="459"/>
                      <a:pt x="3187" y="229"/>
                      <a:pt x="3174" y="0"/>
                    </a:cubicBezTo>
                    <a:lnTo>
                      <a:pt x="0" y="172"/>
                    </a:lnTo>
                    <a:close/>
                  </a:path>
                </a:pathLst>
              </a:custGeom>
              <a:solidFill>
                <a:srgbClr val="AA464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2" name="Freeform 14"/>
              <p:cNvSpPr>
                <a:spLocks/>
              </p:cNvSpPr>
              <p:nvPr/>
            </p:nvSpPr>
            <p:spPr bwMode="auto">
              <a:xfrm>
                <a:off x="4572001" y="3540126"/>
                <a:ext cx="1866900" cy="700088"/>
              </a:xfrm>
              <a:custGeom>
                <a:avLst/>
                <a:gdLst>
                  <a:gd name="T0" fmla="*/ 0 w 3137"/>
                  <a:gd name="T1" fmla="*/ 0 h 1176"/>
                  <a:gd name="T2" fmla="*/ 2953 w 3137"/>
                  <a:gd name="T3" fmla="*/ 1176 h 1176"/>
                  <a:gd name="T4" fmla="*/ 3137 w 3137"/>
                  <a:gd name="T5" fmla="*/ 514 h 1176"/>
                  <a:gd name="T6" fmla="*/ 0 w 3137"/>
                  <a:gd name="T7" fmla="*/ 0 h 1176"/>
                </a:gdLst>
                <a:ahLst/>
                <a:cxnLst>
                  <a:cxn ang="0">
                    <a:pos x="T0" y="T1"/>
                  </a:cxn>
                  <a:cxn ang="0">
                    <a:pos x="T2" y="T3"/>
                  </a:cxn>
                  <a:cxn ang="0">
                    <a:pos x="T4" y="T5"/>
                  </a:cxn>
                  <a:cxn ang="0">
                    <a:pos x="T6" y="T7"/>
                  </a:cxn>
                </a:cxnLst>
                <a:rect l="0" t="0" r="r" b="b"/>
                <a:pathLst>
                  <a:path w="3137" h="1176">
                    <a:moveTo>
                      <a:pt x="0" y="0"/>
                    </a:moveTo>
                    <a:lnTo>
                      <a:pt x="2953" y="1176"/>
                    </a:lnTo>
                    <a:cubicBezTo>
                      <a:pt x="3038" y="963"/>
                      <a:pt x="3100" y="741"/>
                      <a:pt x="3137" y="514"/>
                    </a:cubicBezTo>
                    <a:lnTo>
                      <a:pt x="0" y="0"/>
                    </a:lnTo>
                    <a:close/>
                  </a:path>
                </a:pathLst>
              </a:custGeom>
              <a:solidFill>
                <a:srgbClr val="89A54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3" name="Freeform 15"/>
              <p:cNvSpPr>
                <a:spLocks/>
              </p:cNvSpPr>
              <p:nvPr/>
            </p:nvSpPr>
            <p:spPr bwMode="auto">
              <a:xfrm>
                <a:off x="4572001" y="3540126"/>
                <a:ext cx="1757363" cy="1062038"/>
              </a:xfrm>
              <a:custGeom>
                <a:avLst/>
                <a:gdLst>
                  <a:gd name="T0" fmla="*/ 0 w 2953"/>
                  <a:gd name="T1" fmla="*/ 0 h 1784"/>
                  <a:gd name="T2" fmla="*/ 2631 w 2953"/>
                  <a:gd name="T3" fmla="*/ 1784 h 1784"/>
                  <a:gd name="T4" fmla="*/ 2953 w 2953"/>
                  <a:gd name="T5" fmla="*/ 1176 h 1784"/>
                  <a:gd name="T6" fmla="*/ 0 w 2953"/>
                  <a:gd name="T7" fmla="*/ 0 h 1784"/>
                </a:gdLst>
                <a:ahLst/>
                <a:cxnLst>
                  <a:cxn ang="0">
                    <a:pos x="T0" y="T1"/>
                  </a:cxn>
                  <a:cxn ang="0">
                    <a:pos x="T2" y="T3"/>
                  </a:cxn>
                  <a:cxn ang="0">
                    <a:pos x="T4" y="T5"/>
                  </a:cxn>
                  <a:cxn ang="0">
                    <a:pos x="T6" y="T7"/>
                  </a:cxn>
                </a:cxnLst>
                <a:rect l="0" t="0" r="r" b="b"/>
                <a:pathLst>
                  <a:path w="2953" h="1784">
                    <a:moveTo>
                      <a:pt x="0" y="0"/>
                    </a:moveTo>
                    <a:lnTo>
                      <a:pt x="2631" y="1784"/>
                    </a:lnTo>
                    <a:cubicBezTo>
                      <a:pt x="2760" y="1593"/>
                      <a:pt x="2868" y="1390"/>
                      <a:pt x="2953" y="1176"/>
                    </a:cubicBezTo>
                    <a:lnTo>
                      <a:pt x="0" y="0"/>
                    </a:lnTo>
                    <a:close/>
                  </a:path>
                </a:pathLst>
              </a:custGeom>
              <a:solidFill>
                <a:srgbClr val="71588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4" name="Freeform 16"/>
              <p:cNvSpPr>
                <a:spLocks/>
              </p:cNvSpPr>
              <p:nvPr/>
            </p:nvSpPr>
            <p:spPr bwMode="auto">
              <a:xfrm>
                <a:off x="4572001" y="3540126"/>
                <a:ext cx="1566863" cy="1373188"/>
              </a:xfrm>
              <a:custGeom>
                <a:avLst/>
                <a:gdLst>
                  <a:gd name="T0" fmla="*/ 0 w 2631"/>
                  <a:gd name="T1" fmla="*/ 0 h 2307"/>
                  <a:gd name="T2" fmla="*/ 2186 w 2631"/>
                  <a:gd name="T3" fmla="*/ 2307 h 2307"/>
                  <a:gd name="T4" fmla="*/ 2631 w 2631"/>
                  <a:gd name="T5" fmla="*/ 1784 h 2307"/>
                  <a:gd name="T6" fmla="*/ 0 w 2631"/>
                  <a:gd name="T7" fmla="*/ 0 h 2307"/>
                </a:gdLst>
                <a:ahLst/>
                <a:cxnLst>
                  <a:cxn ang="0">
                    <a:pos x="T0" y="T1"/>
                  </a:cxn>
                  <a:cxn ang="0">
                    <a:pos x="T2" y="T3"/>
                  </a:cxn>
                  <a:cxn ang="0">
                    <a:pos x="T4" y="T5"/>
                  </a:cxn>
                  <a:cxn ang="0">
                    <a:pos x="T6" y="T7"/>
                  </a:cxn>
                </a:cxnLst>
                <a:rect l="0" t="0" r="r" b="b"/>
                <a:pathLst>
                  <a:path w="2631" h="2307">
                    <a:moveTo>
                      <a:pt x="0" y="0"/>
                    </a:moveTo>
                    <a:lnTo>
                      <a:pt x="2186" y="2307"/>
                    </a:lnTo>
                    <a:cubicBezTo>
                      <a:pt x="2353" y="2149"/>
                      <a:pt x="2502" y="1974"/>
                      <a:pt x="2631" y="1784"/>
                    </a:cubicBezTo>
                    <a:lnTo>
                      <a:pt x="0" y="0"/>
                    </a:lnTo>
                    <a:close/>
                  </a:path>
                </a:pathLst>
              </a:custGeom>
              <a:solidFill>
                <a:srgbClr val="4198A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5" name="Freeform 17"/>
              <p:cNvSpPr>
                <a:spLocks/>
              </p:cNvSpPr>
              <p:nvPr/>
            </p:nvSpPr>
            <p:spPr bwMode="auto">
              <a:xfrm>
                <a:off x="4572001" y="3540126"/>
                <a:ext cx="1301750" cy="1620838"/>
              </a:xfrm>
              <a:custGeom>
                <a:avLst/>
                <a:gdLst>
                  <a:gd name="T0" fmla="*/ 0 w 2186"/>
                  <a:gd name="T1" fmla="*/ 0 h 2723"/>
                  <a:gd name="T2" fmla="*/ 1639 w 2186"/>
                  <a:gd name="T3" fmla="*/ 2723 h 2723"/>
                  <a:gd name="T4" fmla="*/ 2186 w 2186"/>
                  <a:gd name="T5" fmla="*/ 2307 h 2723"/>
                  <a:gd name="T6" fmla="*/ 0 w 2186"/>
                  <a:gd name="T7" fmla="*/ 0 h 2723"/>
                </a:gdLst>
                <a:ahLst/>
                <a:cxnLst>
                  <a:cxn ang="0">
                    <a:pos x="T0" y="T1"/>
                  </a:cxn>
                  <a:cxn ang="0">
                    <a:pos x="T2" y="T3"/>
                  </a:cxn>
                  <a:cxn ang="0">
                    <a:pos x="T4" y="T5"/>
                  </a:cxn>
                  <a:cxn ang="0">
                    <a:pos x="T6" y="T7"/>
                  </a:cxn>
                </a:cxnLst>
                <a:rect l="0" t="0" r="r" b="b"/>
                <a:pathLst>
                  <a:path w="2186" h="2723">
                    <a:moveTo>
                      <a:pt x="0" y="0"/>
                    </a:moveTo>
                    <a:lnTo>
                      <a:pt x="1639" y="2723"/>
                    </a:lnTo>
                    <a:cubicBezTo>
                      <a:pt x="1836" y="2605"/>
                      <a:pt x="2020" y="2466"/>
                      <a:pt x="2186" y="2307"/>
                    </a:cubicBezTo>
                    <a:lnTo>
                      <a:pt x="0" y="0"/>
                    </a:lnTo>
                    <a:close/>
                  </a:path>
                </a:pathLst>
              </a:custGeom>
              <a:solidFill>
                <a:srgbClr val="DB843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6" name="Freeform 18"/>
              <p:cNvSpPr>
                <a:spLocks/>
              </p:cNvSpPr>
              <p:nvPr/>
            </p:nvSpPr>
            <p:spPr bwMode="auto">
              <a:xfrm>
                <a:off x="4572001" y="3540126"/>
                <a:ext cx="976313" cy="1793875"/>
              </a:xfrm>
              <a:custGeom>
                <a:avLst/>
                <a:gdLst>
                  <a:gd name="T0" fmla="*/ 0 w 1639"/>
                  <a:gd name="T1" fmla="*/ 0 h 3012"/>
                  <a:gd name="T2" fmla="*/ 1015 w 1639"/>
                  <a:gd name="T3" fmla="*/ 3012 h 3012"/>
                  <a:gd name="T4" fmla="*/ 1639 w 1639"/>
                  <a:gd name="T5" fmla="*/ 2723 h 3012"/>
                  <a:gd name="T6" fmla="*/ 0 w 1639"/>
                  <a:gd name="T7" fmla="*/ 0 h 3012"/>
                </a:gdLst>
                <a:ahLst/>
                <a:cxnLst>
                  <a:cxn ang="0">
                    <a:pos x="T0" y="T1"/>
                  </a:cxn>
                  <a:cxn ang="0">
                    <a:pos x="T2" y="T3"/>
                  </a:cxn>
                  <a:cxn ang="0">
                    <a:pos x="T4" y="T5"/>
                  </a:cxn>
                  <a:cxn ang="0">
                    <a:pos x="T6" y="T7"/>
                  </a:cxn>
                </a:cxnLst>
                <a:rect l="0" t="0" r="r" b="b"/>
                <a:pathLst>
                  <a:path w="1639" h="3012">
                    <a:moveTo>
                      <a:pt x="0" y="0"/>
                    </a:moveTo>
                    <a:lnTo>
                      <a:pt x="1015" y="3012"/>
                    </a:lnTo>
                    <a:cubicBezTo>
                      <a:pt x="1233" y="2939"/>
                      <a:pt x="1442" y="2842"/>
                      <a:pt x="1639" y="2723"/>
                    </a:cubicBezTo>
                    <a:lnTo>
                      <a:pt x="0" y="0"/>
                    </a:lnTo>
                    <a:close/>
                  </a:path>
                </a:pathLst>
              </a:custGeom>
              <a:solidFill>
                <a:srgbClr val="4F81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7" name="Freeform 19"/>
              <p:cNvSpPr>
                <a:spLocks/>
              </p:cNvSpPr>
              <p:nvPr/>
            </p:nvSpPr>
            <p:spPr bwMode="auto">
              <a:xfrm>
                <a:off x="4572001" y="3540126"/>
                <a:ext cx="604838" cy="1881188"/>
              </a:xfrm>
              <a:custGeom>
                <a:avLst/>
                <a:gdLst>
                  <a:gd name="T0" fmla="*/ 0 w 1015"/>
                  <a:gd name="T1" fmla="*/ 0 h 3160"/>
                  <a:gd name="T2" fmla="*/ 344 w 1015"/>
                  <a:gd name="T3" fmla="*/ 3160 h 3160"/>
                  <a:gd name="T4" fmla="*/ 1015 w 1015"/>
                  <a:gd name="T5" fmla="*/ 3012 h 3160"/>
                  <a:gd name="T6" fmla="*/ 0 w 1015"/>
                  <a:gd name="T7" fmla="*/ 0 h 3160"/>
                </a:gdLst>
                <a:ahLst/>
                <a:cxnLst>
                  <a:cxn ang="0">
                    <a:pos x="T0" y="T1"/>
                  </a:cxn>
                  <a:cxn ang="0">
                    <a:pos x="T2" y="T3"/>
                  </a:cxn>
                  <a:cxn ang="0">
                    <a:pos x="T4" y="T5"/>
                  </a:cxn>
                  <a:cxn ang="0">
                    <a:pos x="T6" y="T7"/>
                  </a:cxn>
                </a:cxnLst>
                <a:rect l="0" t="0" r="r" b="b"/>
                <a:pathLst>
                  <a:path w="1015" h="3160">
                    <a:moveTo>
                      <a:pt x="0" y="0"/>
                    </a:moveTo>
                    <a:lnTo>
                      <a:pt x="344" y="3160"/>
                    </a:lnTo>
                    <a:cubicBezTo>
                      <a:pt x="573" y="3135"/>
                      <a:pt x="798" y="3085"/>
                      <a:pt x="1015" y="3012"/>
                    </a:cubicBezTo>
                    <a:lnTo>
                      <a:pt x="0" y="0"/>
                    </a:lnTo>
                    <a:close/>
                  </a:path>
                </a:pathLst>
              </a:custGeom>
              <a:solidFill>
                <a:srgbClr val="C0504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8" name="Freeform 20"/>
              <p:cNvSpPr>
                <a:spLocks/>
              </p:cNvSpPr>
              <p:nvPr/>
            </p:nvSpPr>
            <p:spPr bwMode="auto">
              <a:xfrm>
                <a:off x="4367213" y="3540126"/>
                <a:ext cx="409575" cy="1897063"/>
              </a:xfrm>
              <a:custGeom>
                <a:avLst/>
                <a:gdLst>
                  <a:gd name="T0" fmla="*/ 343 w 687"/>
                  <a:gd name="T1" fmla="*/ 0 h 3185"/>
                  <a:gd name="T2" fmla="*/ 0 w 687"/>
                  <a:gd name="T3" fmla="*/ 3160 h 3185"/>
                  <a:gd name="T4" fmla="*/ 687 w 687"/>
                  <a:gd name="T5" fmla="*/ 3160 h 3185"/>
                  <a:gd name="T6" fmla="*/ 343 w 687"/>
                  <a:gd name="T7" fmla="*/ 0 h 3185"/>
                </a:gdLst>
                <a:ahLst/>
                <a:cxnLst>
                  <a:cxn ang="0">
                    <a:pos x="T0" y="T1"/>
                  </a:cxn>
                  <a:cxn ang="0">
                    <a:pos x="T2" y="T3"/>
                  </a:cxn>
                  <a:cxn ang="0">
                    <a:pos x="T4" y="T5"/>
                  </a:cxn>
                  <a:cxn ang="0">
                    <a:pos x="T6" y="T7"/>
                  </a:cxn>
                </a:cxnLst>
                <a:rect l="0" t="0" r="r" b="b"/>
                <a:pathLst>
                  <a:path w="687" h="3185">
                    <a:moveTo>
                      <a:pt x="343" y="0"/>
                    </a:moveTo>
                    <a:lnTo>
                      <a:pt x="0" y="3160"/>
                    </a:lnTo>
                    <a:cubicBezTo>
                      <a:pt x="228" y="3185"/>
                      <a:pt x="459" y="3185"/>
                      <a:pt x="687" y="3160"/>
                    </a:cubicBezTo>
                    <a:lnTo>
                      <a:pt x="343" y="0"/>
                    </a:lnTo>
                    <a:close/>
                  </a:path>
                </a:pathLst>
              </a:custGeom>
              <a:solidFill>
                <a:srgbClr val="9BBB59"/>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9" name="Freeform 21"/>
              <p:cNvSpPr>
                <a:spLocks/>
              </p:cNvSpPr>
              <p:nvPr/>
            </p:nvSpPr>
            <p:spPr bwMode="auto">
              <a:xfrm>
                <a:off x="3968751" y="3540126"/>
                <a:ext cx="603250" cy="1881188"/>
              </a:xfrm>
              <a:custGeom>
                <a:avLst/>
                <a:gdLst>
                  <a:gd name="T0" fmla="*/ 1014 w 1014"/>
                  <a:gd name="T1" fmla="*/ 0 h 3160"/>
                  <a:gd name="T2" fmla="*/ 0 w 1014"/>
                  <a:gd name="T3" fmla="*/ 3012 h 3160"/>
                  <a:gd name="T4" fmla="*/ 671 w 1014"/>
                  <a:gd name="T5" fmla="*/ 3160 h 3160"/>
                  <a:gd name="T6" fmla="*/ 1014 w 1014"/>
                  <a:gd name="T7" fmla="*/ 0 h 3160"/>
                </a:gdLst>
                <a:ahLst/>
                <a:cxnLst>
                  <a:cxn ang="0">
                    <a:pos x="T0" y="T1"/>
                  </a:cxn>
                  <a:cxn ang="0">
                    <a:pos x="T2" y="T3"/>
                  </a:cxn>
                  <a:cxn ang="0">
                    <a:pos x="T4" y="T5"/>
                  </a:cxn>
                  <a:cxn ang="0">
                    <a:pos x="T6" y="T7"/>
                  </a:cxn>
                </a:cxnLst>
                <a:rect l="0" t="0" r="r" b="b"/>
                <a:pathLst>
                  <a:path w="1014" h="3160">
                    <a:moveTo>
                      <a:pt x="1014" y="0"/>
                    </a:moveTo>
                    <a:lnTo>
                      <a:pt x="0" y="3012"/>
                    </a:lnTo>
                    <a:cubicBezTo>
                      <a:pt x="217" y="3085"/>
                      <a:pt x="442" y="3135"/>
                      <a:pt x="671" y="3160"/>
                    </a:cubicBezTo>
                    <a:lnTo>
                      <a:pt x="1014" y="0"/>
                    </a:lnTo>
                    <a:close/>
                  </a:path>
                </a:pathLst>
              </a:custGeom>
              <a:solidFill>
                <a:srgbClr val="8064A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0" name="Freeform 22"/>
              <p:cNvSpPr>
                <a:spLocks/>
              </p:cNvSpPr>
              <p:nvPr/>
            </p:nvSpPr>
            <p:spPr bwMode="auto">
              <a:xfrm>
                <a:off x="3597276" y="3540126"/>
                <a:ext cx="974725" cy="1793875"/>
              </a:xfrm>
              <a:custGeom>
                <a:avLst/>
                <a:gdLst>
                  <a:gd name="T0" fmla="*/ 1638 w 1638"/>
                  <a:gd name="T1" fmla="*/ 0 h 3012"/>
                  <a:gd name="T2" fmla="*/ 0 w 1638"/>
                  <a:gd name="T3" fmla="*/ 2723 h 3012"/>
                  <a:gd name="T4" fmla="*/ 624 w 1638"/>
                  <a:gd name="T5" fmla="*/ 3012 h 3012"/>
                  <a:gd name="T6" fmla="*/ 1638 w 1638"/>
                  <a:gd name="T7" fmla="*/ 0 h 3012"/>
                </a:gdLst>
                <a:ahLst/>
                <a:cxnLst>
                  <a:cxn ang="0">
                    <a:pos x="T0" y="T1"/>
                  </a:cxn>
                  <a:cxn ang="0">
                    <a:pos x="T2" y="T3"/>
                  </a:cxn>
                  <a:cxn ang="0">
                    <a:pos x="T4" y="T5"/>
                  </a:cxn>
                  <a:cxn ang="0">
                    <a:pos x="T6" y="T7"/>
                  </a:cxn>
                </a:cxnLst>
                <a:rect l="0" t="0" r="r" b="b"/>
                <a:pathLst>
                  <a:path w="1638" h="3012">
                    <a:moveTo>
                      <a:pt x="1638" y="0"/>
                    </a:moveTo>
                    <a:lnTo>
                      <a:pt x="0" y="2723"/>
                    </a:lnTo>
                    <a:cubicBezTo>
                      <a:pt x="197" y="2842"/>
                      <a:pt x="406" y="2939"/>
                      <a:pt x="624" y="3012"/>
                    </a:cubicBezTo>
                    <a:lnTo>
                      <a:pt x="1638" y="0"/>
                    </a:lnTo>
                    <a:close/>
                  </a:path>
                </a:pathLst>
              </a:custGeom>
              <a:solidFill>
                <a:srgbClr val="4BACC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1" name="Freeform 23"/>
              <p:cNvSpPr>
                <a:spLocks/>
              </p:cNvSpPr>
              <p:nvPr/>
            </p:nvSpPr>
            <p:spPr bwMode="auto">
              <a:xfrm>
                <a:off x="3271838" y="3540126"/>
                <a:ext cx="1300163" cy="1620838"/>
              </a:xfrm>
              <a:custGeom>
                <a:avLst/>
                <a:gdLst>
                  <a:gd name="T0" fmla="*/ 2185 w 2185"/>
                  <a:gd name="T1" fmla="*/ 0 h 2723"/>
                  <a:gd name="T2" fmla="*/ 0 w 2185"/>
                  <a:gd name="T3" fmla="*/ 2308 h 2723"/>
                  <a:gd name="T4" fmla="*/ 547 w 2185"/>
                  <a:gd name="T5" fmla="*/ 2723 h 2723"/>
                  <a:gd name="T6" fmla="*/ 2185 w 2185"/>
                  <a:gd name="T7" fmla="*/ 0 h 2723"/>
                </a:gdLst>
                <a:ahLst/>
                <a:cxnLst>
                  <a:cxn ang="0">
                    <a:pos x="T0" y="T1"/>
                  </a:cxn>
                  <a:cxn ang="0">
                    <a:pos x="T2" y="T3"/>
                  </a:cxn>
                  <a:cxn ang="0">
                    <a:pos x="T4" y="T5"/>
                  </a:cxn>
                  <a:cxn ang="0">
                    <a:pos x="T6" y="T7"/>
                  </a:cxn>
                </a:cxnLst>
                <a:rect l="0" t="0" r="r" b="b"/>
                <a:pathLst>
                  <a:path w="2185" h="2723">
                    <a:moveTo>
                      <a:pt x="2185" y="0"/>
                    </a:moveTo>
                    <a:lnTo>
                      <a:pt x="0" y="2308"/>
                    </a:lnTo>
                    <a:cubicBezTo>
                      <a:pt x="166" y="2466"/>
                      <a:pt x="350" y="2605"/>
                      <a:pt x="547" y="2723"/>
                    </a:cubicBezTo>
                    <a:lnTo>
                      <a:pt x="2185" y="0"/>
                    </a:lnTo>
                    <a:close/>
                  </a:path>
                </a:pathLst>
              </a:custGeom>
              <a:solidFill>
                <a:srgbClr val="F7964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2" name="Freeform 24"/>
              <p:cNvSpPr>
                <a:spLocks/>
              </p:cNvSpPr>
              <p:nvPr/>
            </p:nvSpPr>
            <p:spPr bwMode="auto">
              <a:xfrm>
                <a:off x="3006726" y="3540126"/>
                <a:ext cx="1565275" cy="1374775"/>
              </a:xfrm>
              <a:custGeom>
                <a:avLst/>
                <a:gdLst>
                  <a:gd name="T0" fmla="*/ 2630 w 2630"/>
                  <a:gd name="T1" fmla="*/ 0 h 2308"/>
                  <a:gd name="T2" fmla="*/ 0 w 2630"/>
                  <a:gd name="T3" fmla="*/ 1784 h 2308"/>
                  <a:gd name="T4" fmla="*/ 445 w 2630"/>
                  <a:gd name="T5" fmla="*/ 2308 h 2308"/>
                  <a:gd name="T6" fmla="*/ 2630 w 2630"/>
                  <a:gd name="T7" fmla="*/ 0 h 2308"/>
                </a:gdLst>
                <a:ahLst/>
                <a:cxnLst>
                  <a:cxn ang="0">
                    <a:pos x="T0" y="T1"/>
                  </a:cxn>
                  <a:cxn ang="0">
                    <a:pos x="T2" y="T3"/>
                  </a:cxn>
                  <a:cxn ang="0">
                    <a:pos x="T4" y="T5"/>
                  </a:cxn>
                  <a:cxn ang="0">
                    <a:pos x="T6" y="T7"/>
                  </a:cxn>
                </a:cxnLst>
                <a:rect l="0" t="0" r="r" b="b"/>
                <a:pathLst>
                  <a:path w="2630" h="2308">
                    <a:moveTo>
                      <a:pt x="2630" y="0"/>
                    </a:moveTo>
                    <a:lnTo>
                      <a:pt x="0" y="1784"/>
                    </a:lnTo>
                    <a:cubicBezTo>
                      <a:pt x="128" y="1974"/>
                      <a:pt x="278" y="2149"/>
                      <a:pt x="445" y="2308"/>
                    </a:cubicBezTo>
                    <a:lnTo>
                      <a:pt x="2630" y="0"/>
                    </a:lnTo>
                    <a:close/>
                  </a:path>
                </a:pathLst>
              </a:custGeom>
              <a:solidFill>
                <a:srgbClr val="93A9C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3" name="Freeform 25"/>
              <p:cNvSpPr>
                <a:spLocks/>
              </p:cNvSpPr>
              <p:nvPr/>
            </p:nvSpPr>
            <p:spPr bwMode="auto">
              <a:xfrm>
                <a:off x="2814638" y="3540126"/>
                <a:ext cx="1757363" cy="1062038"/>
              </a:xfrm>
              <a:custGeom>
                <a:avLst/>
                <a:gdLst>
                  <a:gd name="T0" fmla="*/ 2952 w 2952"/>
                  <a:gd name="T1" fmla="*/ 0 h 1784"/>
                  <a:gd name="T2" fmla="*/ 0 w 2952"/>
                  <a:gd name="T3" fmla="*/ 1176 h 1784"/>
                  <a:gd name="T4" fmla="*/ 322 w 2952"/>
                  <a:gd name="T5" fmla="*/ 1784 h 1784"/>
                  <a:gd name="T6" fmla="*/ 2952 w 2952"/>
                  <a:gd name="T7" fmla="*/ 0 h 1784"/>
                </a:gdLst>
                <a:ahLst/>
                <a:cxnLst>
                  <a:cxn ang="0">
                    <a:pos x="T0" y="T1"/>
                  </a:cxn>
                  <a:cxn ang="0">
                    <a:pos x="T2" y="T3"/>
                  </a:cxn>
                  <a:cxn ang="0">
                    <a:pos x="T4" y="T5"/>
                  </a:cxn>
                  <a:cxn ang="0">
                    <a:pos x="T6" y="T7"/>
                  </a:cxn>
                </a:cxnLst>
                <a:rect l="0" t="0" r="r" b="b"/>
                <a:pathLst>
                  <a:path w="2952" h="1784">
                    <a:moveTo>
                      <a:pt x="2952" y="0"/>
                    </a:moveTo>
                    <a:lnTo>
                      <a:pt x="0" y="1176"/>
                    </a:lnTo>
                    <a:cubicBezTo>
                      <a:pt x="85" y="1390"/>
                      <a:pt x="193" y="1593"/>
                      <a:pt x="322" y="1784"/>
                    </a:cubicBezTo>
                    <a:lnTo>
                      <a:pt x="2952" y="0"/>
                    </a:lnTo>
                    <a:close/>
                  </a:path>
                </a:pathLst>
              </a:custGeom>
              <a:solidFill>
                <a:srgbClr val="D1939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4" name="Freeform 26"/>
              <p:cNvSpPr>
                <a:spLocks/>
              </p:cNvSpPr>
              <p:nvPr/>
            </p:nvSpPr>
            <p:spPr bwMode="auto">
              <a:xfrm>
                <a:off x="2705101" y="3540126"/>
                <a:ext cx="1866900" cy="700088"/>
              </a:xfrm>
              <a:custGeom>
                <a:avLst/>
                <a:gdLst>
                  <a:gd name="T0" fmla="*/ 3136 w 3136"/>
                  <a:gd name="T1" fmla="*/ 0 h 1176"/>
                  <a:gd name="T2" fmla="*/ 0 w 3136"/>
                  <a:gd name="T3" fmla="*/ 514 h 1176"/>
                  <a:gd name="T4" fmla="*/ 184 w 3136"/>
                  <a:gd name="T5" fmla="*/ 1176 h 1176"/>
                  <a:gd name="T6" fmla="*/ 3136 w 3136"/>
                  <a:gd name="T7" fmla="*/ 0 h 1176"/>
                </a:gdLst>
                <a:ahLst/>
                <a:cxnLst>
                  <a:cxn ang="0">
                    <a:pos x="T0" y="T1"/>
                  </a:cxn>
                  <a:cxn ang="0">
                    <a:pos x="T2" y="T3"/>
                  </a:cxn>
                  <a:cxn ang="0">
                    <a:pos x="T4" y="T5"/>
                  </a:cxn>
                  <a:cxn ang="0">
                    <a:pos x="T6" y="T7"/>
                  </a:cxn>
                </a:cxnLst>
                <a:rect l="0" t="0" r="r" b="b"/>
                <a:pathLst>
                  <a:path w="3136" h="1176">
                    <a:moveTo>
                      <a:pt x="3136" y="0"/>
                    </a:moveTo>
                    <a:lnTo>
                      <a:pt x="0" y="514"/>
                    </a:lnTo>
                    <a:cubicBezTo>
                      <a:pt x="37" y="741"/>
                      <a:pt x="99" y="963"/>
                      <a:pt x="184" y="1176"/>
                    </a:cubicBezTo>
                    <a:lnTo>
                      <a:pt x="3136" y="0"/>
                    </a:lnTo>
                    <a:close/>
                  </a:path>
                </a:pathLst>
              </a:custGeom>
              <a:solidFill>
                <a:srgbClr val="B9CD9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5" name="Freeform 27"/>
              <p:cNvSpPr>
                <a:spLocks/>
              </p:cNvSpPr>
              <p:nvPr/>
            </p:nvSpPr>
            <p:spPr bwMode="auto">
              <a:xfrm>
                <a:off x="2674938" y="3438526"/>
                <a:ext cx="1897063" cy="407988"/>
              </a:xfrm>
              <a:custGeom>
                <a:avLst/>
                <a:gdLst>
                  <a:gd name="T0" fmla="*/ 3186 w 3186"/>
                  <a:gd name="T1" fmla="*/ 172 h 686"/>
                  <a:gd name="T2" fmla="*/ 12 w 3186"/>
                  <a:gd name="T3" fmla="*/ 0 h 686"/>
                  <a:gd name="T4" fmla="*/ 50 w 3186"/>
                  <a:gd name="T5" fmla="*/ 686 h 686"/>
                  <a:gd name="T6" fmla="*/ 3186 w 3186"/>
                  <a:gd name="T7" fmla="*/ 172 h 686"/>
                </a:gdLst>
                <a:ahLst/>
                <a:cxnLst>
                  <a:cxn ang="0">
                    <a:pos x="T0" y="T1"/>
                  </a:cxn>
                  <a:cxn ang="0">
                    <a:pos x="T2" y="T3"/>
                  </a:cxn>
                  <a:cxn ang="0">
                    <a:pos x="T4" y="T5"/>
                  </a:cxn>
                  <a:cxn ang="0">
                    <a:pos x="T6" y="T7"/>
                  </a:cxn>
                </a:cxnLst>
                <a:rect l="0" t="0" r="r" b="b"/>
                <a:pathLst>
                  <a:path w="3186" h="686">
                    <a:moveTo>
                      <a:pt x="3186" y="172"/>
                    </a:moveTo>
                    <a:lnTo>
                      <a:pt x="12" y="0"/>
                    </a:lnTo>
                    <a:cubicBezTo>
                      <a:pt x="0" y="229"/>
                      <a:pt x="13" y="459"/>
                      <a:pt x="50" y="686"/>
                    </a:cubicBezTo>
                    <a:lnTo>
                      <a:pt x="3186" y="172"/>
                    </a:lnTo>
                    <a:close/>
                  </a:path>
                </a:pathLst>
              </a:custGeom>
              <a:solidFill>
                <a:srgbClr val="A99B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6" name="Freeform 28"/>
              <p:cNvSpPr>
                <a:spLocks/>
              </p:cNvSpPr>
              <p:nvPr/>
            </p:nvSpPr>
            <p:spPr bwMode="auto">
              <a:xfrm>
                <a:off x="2682876" y="3033714"/>
                <a:ext cx="1889125" cy="506413"/>
              </a:xfrm>
              <a:custGeom>
                <a:avLst/>
                <a:gdLst>
                  <a:gd name="T0" fmla="*/ 3174 w 3174"/>
                  <a:gd name="T1" fmla="*/ 851 h 851"/>
                  <a:gd name="T2" fmla="*/ 112 w 3174"/>
                  <a:gd name="T3" fmla="*/ 0 h 851"/>
                  <a:gd name="T4" fmla="*/ 0 w 3174"/>
                  <a:gd name="T5" fmla="*/ 679 h 851"/>
                  <a:gd name="T6" fmla="*/ 3174 w 3174"/>
                  <a:gd name="T7" fmla="*/ 851 h 851"/>
                </a:gdLst>
                <a:ahLst/>
                <a:cxnLst>
                  <a:cxn ang="0">
                    <a:pos x="T0" y="T1"/>
                  </a:cxn>
                  <a:cxn ang="0">
                    <a:pos x="T2" y="T3"/>
                  </a:cxn>
                  <a:cxn ang="0">
                    <a:pos x="T4" y="T5"/>
                  </a:cxn>
                  <a:cxn ang="0">
                    <a:pos x="T6" y="T7"/>
                  </a:cxn>
                </a:cxnLst>
                <a:rect l="0" t="0" r="r" b="b"/>
                <a:pathLst>
                  <a:path w="3174" h="851">
                    <a:moveTo>
                      <a:pt x="3174" y="851"/>
                    </a:moveTo>
                    <a:lnTo>
                      <a:pt x="112" y="0"/>
                    </a:lnTo>
                    <a:cubicBezTo>
                      <a:pt x="50" y="222"/>
                      <a:pt x="13" y="449"/>
                      <a:pt x="0" y="679"/>
                    </a:cubicBezTo>
                    <a:lnTo>
                      <a:pt x="3174" y="851"/>
                    </a:lnTo>
                    <a:close/>
                  </a:path>
                </a:pathLst>
              </a:custGeom>
              <a:solidFill>
                <a:srgbClr val="91C3D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7" name="Freeform 29"/>
              <p:cNvSpPr>
                <a:spLocks/>
              </p:cNvSpPr>
              <p:nvPr/>
            </p:nvSpPr>
            <p:spPr bwMode="auto">
              <a:xfrm>
                <a:off x="2749551" y="2654301"/>
                <a:ext cx="1822450" cy="885825"/>
              </a:xfrm>
              <a:custGeom>
                <a:avLst/>
                <a:gdLst>
                  <a:gd name="T0" fmla="*/ 3062 w 3062"/>
                  <a:gd name="T1" fmla="*/ 1489 h 1489"/>
                  <a:gd name="T2" fmla="*/ 254 w 3062"/>
                  <a:gd name="T3" fmla="*/ 0 h 1489"/>
                  <a:gd name="T4" fmla="*/ 0 w 3062"/>
                  <a:gd name="T5" fmla="*/ 638 h 1489"/>
                  <a:gd name="T6" fmla="*/ 3062 w 3062"/>
                  <a:gd name="T7" fmla="*/ 1489 h 1489"/>
                </a:gdLst>
                <a:ahLst/>
                <a:cxnLst>
                  <a:cxn ang="0">
                    <a:pos x="T0" y="T1"/>
                  </a:cxn>
                  <a:cxn ang="0">
                    <a:pos x="T2" y="T3"/>
                  </a:cxn>
                  <a:cxn ang="0">
                    <a:pos x="T4" y="T5"/>
                  </a:cxn>
                  <a:cxn ang="0">
                    <a:pos x="T6" y="T7"/>
                  </a:cxn>
                </a:cxnLst>
                <a:rect l="0" t="0" r="r" b="b"/>
                <a:pathLst>
                  <a:path w="3062" h="1489">
                    <a:moveTo>
                      <a:pt x="3062" y="1489"/>
                    </a:moveTo>
                    <a:lnTo>
                      <a:pt x="254" y="0"/>
                    </a:lnTo>
                    <a:cubicBezTo>
                      <a:pt x="146" y="203"/>
                      <a:pt x="61" y="417"/>
                      <a:pt x="0" y="638"/>
                    </a:cubicBezTo>
                    <a:lnTo>
                      <a:pt x="3062" y="1489"/>
                    </a:lnTo>
                    <a:close/>
                  </a:path>
                </a:pathLst>
              </a:custGeom>
              <a:solidFill>
                <a:srgbClr val="F9B59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8" name="Freeform 30"/>
              <p:cNvSpPr>
                <a:spLocks/>
              </p:cNvSpPr>
              <p:nvPr/>
            </p:nvSpPr>
            <p:spPr bwMode="auto">
              <a:xfrm>
                <a:off x="2900363" y="2316164"/>
                <a:ext cx="1671638" cy="1223963"/>
              </a:xfrm>
              <a:custGeom>
                <a:avLst/>
                <a:gdLst>
                  <a:gd name="T0" fmla="*/ 2808 w 2808"/>
                  <a:gd name="T1" fmla="*/ 2058 h 2058"/>
                  <a:gd name="T2" fmla="*/ 386 w 2808"/>
                  <a:gd name="T3" fmla="*/ 0 h 2058"/>
                  <a:gd name="T4" fmla="*/ 0 w 2808"/>
                  <a:gd name="T5" fmla="*/ 569 h 2058"/>
                  <a:gd name="T6" fmla="*/ 2808 w 2808"/>
                  <a:gd name="T7" fmla="*/ 2058 h 2058"/>
                </a:gdLst>
                <a:ahLst/>
                <a:cxnLst>
                  <a:cxn ang="0">
                    <a:pos x="T0" y="T1"/>
                  </a:cxn>
                  <a:cxn ang="0">
                    <a:pos x="T2" y="T3"/>
                  </a:cxn>
                  <a:cxn ang="0">
                    <a:pos x="T4" y="T5"/>
                  </a:cxn>
                  <a:cxn ang="0">
                    <a:pos x="T6" y="T7"/>
                  </a:cxn>
                </a:cxnLst>
                <a:rect l="0" t="0" r="r" b="b"/>
                <a:pathLst>
                  <a:path w="2808" h="2058">
                    <a:moveTo>
                      <a:pt x="2808" y="2058"/>
                    </a:moveTo>
                    <a:lnTo>
                      <a:pt x="386" y="0"/>
                    </a:lnTo>
                    <a:cubicBezTo>
                      <a:pt x="237" y="175"/>
                      <a:pt x="108" y="366"/>
                      <a:pt x="0" y="569"/>
                    </a:cubicBezTo>
                    <a:lnTo>
                      <a:pt x="2808" y="2058"/>
                    </a:lnTo>
                    <a:close/>
                  </a:path>
                </a:pathLst>
              </a:custGeom>
              <a:solidFill>
                <a:srgbClr val="BCC8D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9" name="Freeform 31"/>
              <p:cNvSpPr>
                <a:spLocks/>
              </p:cNvSpPr>
              <p:nvPr/>
            </p:nvSpPr>
            <p:spPr bwMode="auto">
              <a:xfrm>
                <a:off x="3130551" y="2033589"/>
                <a:ext cx="1441450" cy="1506538"/>
              </a:xfrm>
              <a:custGeom>
                <a:avLst/>
                <a:gdLst>
                  <a:gd name="T0" fmla="*/ 2422 w 2422"/>
                  <a:gd name="T1" fmla="*/ 2531 h 2531"/>
                  <a:gd name="T2" fmla="*/ 499 w 2422"/>
                  <a:gd name="T3" fmla="*/ 0 h 2531"/>
                  <a:gd name="T4" fmla="*/ 0 w 2422"/>
                  <a:gd name="T5" fmla="*/ 473 h 2531"/>
                  <a:gd name="T6" fmla="*/ 2422 w 2422"/>
                  <a:gd name="T7" fmla="*/ 2531 h 2531"/>
                </a:gdLst>
                <a:ahLst/>
                <a:cxnLst>
                  <a:cxn ang="0">
                    <a:pos x="T0" y="T1"/>
                  </a:cxn>
                  <a:cxn ang="0">
                    <a:pos x="T2" y="T3"/>
                  </a:cxn>
                  <a:cxn ang="0">
                    <a:pos x="T4" y="T5"/>
                  </a:cxn>
                  <a:cxn ang="0">
                    <a:pos x="T6" y="T7"/>
                  </a:cxn>
                </a:cxnLst>
                <a:rect l="0" t="0" r="r" b="b"/>
                <a:pathLst>
                  <a:path w="2422" h="2531">
                    <a:moveTo>
                      <a:pt x="2422" y="2531"/>
                    </a:moveTo>
                    <a:lnTo>
                      <a:pt x="499" y="0"/>
                    </a:lnTo>
                    <a:cubicBezTo>
                      <a:pt x="316" y="139"/>
                      <a:pt x="149" y="298"/>
                      <a:pt x="0" y="473"/>
                    </a:cubicBezTo>
                    <a:lnTo>
                      <a:pt x="2422" y="2531"/>
                    </a:lnTo>
                    <a:close/>
                  </a:path>
                </a:pathLst>
              </a:custGeom>
              <a:solidFill>
                <a:srgbClr val="E0BCBC"/>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20" name="Freeform 32"/>
              <p:cNvSpPr>
                <a:spLocks/>
              </p:cNvSpPr>
              <p:nvPr/>
            </p:nvSpPr>
            <p:spPr bwMode="auto">
              <a:xfrm>
                <a:off x="3427413" y="1822451"/>
                <a:ext cx="1144588" cy="1717675"/>
              </a:xfrm>
              <a:custGeom>
                <a:avLst/>
                <a:gdLst>
                  <a:gd name="T0" fmla="*/ 1923 w 1923"/>
                  <a:gd name="T1" fmla="*/ 2885 h 2885"/>
                  <a:gd name="T2" fmla="*/ 589 w 1923"/>
                  <a:gd name="T3" fmla="*/ 0 h 2885"/>
                  <a:gd name="T4" fmla="*/ 0 w 1923"/>
                  <a:gd name="T5" fmla="*/ 354 h 2885"/>
                  <a:gd name="T6" fmla="*/ 1923 w 1923"/>
                  <a:gd name="T7" fmla="*/ 2885 h 2885"/>
                </a:gdLst>
                <a:ahLst/>
                <a:cxnLst>
                  <a:cxn ang="0">
                    <a:pos x="T0" y="T1"/>
                  </a:cxn>
                  <a:cxn ang="0">
                    <a:pos x="T2" y="T3"/>
                  </a:cxn>
                  <a:cxn ang="0">
                    <a:pos x="T4" y="T5"/>
                  </a:cxn>
                  <a:cxn ang="0">
                    <a:pos x="T6" y="T7"/>
                  </a:cxn>
                </a:cxnLst>
                <a:rect l="0" t="0" r="r" b="b"/>
                <a:pathLst>
                  <a:path w="1923" h="2885">
                    <a:moveTo>
                      <a:pt x="1923" y="2885"/>
                    </a:moveTo>
                    <a:lnTo>
                      <a:pt x="589" y="0"/>
                    </a:lnTo>
                    <a:cubicBezTo>
                      <a:pt x="380" y="96"/>
                      <a:pt x="183" y="215"/>
                      <a:pt x="0" y="354"/>
                    </a:cubicBezTo>
                    <a:lnTo>
                      <a:pt x="1923" y="2885"/>
                    </a:lnTo>
                    <a:close/>
                  </a:path>
                </a:pathLst>
              </a:custGeom>
              <a:solidFill>
                <a:srgbClr val="FFC00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21" name="Freeform 33"/>
              <p:cNvSpPr>
                <a:spLocks/>
              </p:cNvSpPr>
              <p:nvPr/>
            </p:nvSpPr>
            <p:spPr bwMode="auto">
              <a:xfrm>
                <a:off x="3778251" y="1692276"/>
                <a:ext cx="793750" cy="1847850"/>
              </a:xfrm>
              <a:custGeom>
                <a:avLst/>
                <a:gdLst>
                  <a:gd name="T0" fmla="*/ 1334 w 1334"/>
                  <a:gd name="T1" fmla="*/ 3105 h 3105"/>
                  <a:gd name="T2" fmla="*/ 651 w 1334"/>
                  <a:gd name="T3" fmla="*/ 0 h 3105"/>
                  <a:gd name="T4" fmla="*/ 0 w 1334"/>
                  <a:gd name="T5" fmla="*/ 220 h 3105"/>
                  <a:gd name="T6" fmla="*/ 1334 w 1334"/>
                  <a:gd name="T7" fmla="*/ 3105 h 3105"/>
                </a:gdLst>
                <a:ahLst/>
                <a:cxnLst>
                  <a:cxn ang="0">
                    <a:pos x="T0" y="T1"/>
                  </a:cxn>
                  <a:cxn ang="0">
                    <a:pos x="T2" y="T3"/>
                  </a:cxn>
                  <a:cxn ang="0">
                    <a:pos x="T4" y="T5"/>
                  </a:cxn>
                  <a:cxn ang="0">
                    <a:pos x="T6" y="T7"/>
                  </a:cxn>
                </a:cxnLst>
                <a:rect l="0" t="0" r="r" b="b"/>
                <a:pathLst>
                  <a:path w="1334" h="3105">
                    <a:moveTo>
                      <a:pt x="1334" y="3105"/>
                    </a:moveTo>
                    <a:lnTo>
                      <a:pt x="651" y="0"/>
                    </a:lnTo>
                    <a:cubicBezTo>
                      <a:pt x="427" y="50"/>
                      <a:pt x="208" y="123"/>
                      <a:pt x="0" y="220"/>
                    </a:cubicBezTo>
                    <a:lnTo>
                      <a:pt x="1334" y="3105"/>
                    </a:lnTo>
                    <a:close/>
                  </a:path>
                </a:pathLst>
              </a:custGeom>
              <a:solidFill>
                <a:srgbClr val="C8C0D4"/>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22" name="Freeform 34"/>
              <p:cNvSpPr>
                <a:spLocks/>
              </p:cNvSpPr>
              <p:nvPr/>
            </p:nvSpPr>
            <p:spPr bwMode="auto">
              <a:xfrm>
                <a:off x="4165601" y="1647826"/>
                <a:ext cx="406400" cy="1892300"/>
              </a:xfrm>
              <a:custGeom>
                <a:avLst/>
                <a:gdLst>
                  <a:gd name="T0" fmla="*/ 683 w 683"/>
                  <a:gd name="T1" fmla="*/ 3179 h 3179"/>
                  <a:gd name="T2" fmla="*/ 683 w 683"/>
                  <a:gd name="T3" fmla="*/ 0 h 3179"/>
                  <a:gd name="T4" fmla="*/ 0 w 683"/>
                  <a:gd name="T5" fmla="*/ 74 h 3179"/>
                  <a:gd name="T6" fmla="*/ 683 w 683"/>
                  <a:gd name="T7" fmla="*/ 3179 h 3179"/>
                </a:gdLst>
                <a:ahLst/>
                <a:cxnLst>
                  <a:cxn ang="0">
                    <a:pos x="T0" y="T1"/>
                  </a:cxn>
                  <a:cxn ang="0">
                    <a:pos x="T2" y="T3"/>
                  </a:cxn>
                  <a:cxn ang="0">
                    <a:pos x="T4" y="T5"/>
                  </a:cxn>
                  <a:cxn ang="0">
                    <a:pos x="T6" y="T7"/>
                  </a:cxn>
                </a:cxnLst>
                <a:rect l="0" t="0" r="r" b="b"/>
                <a:pathLst>
                  <a:path w="683" h="3179">
                    <a:moveTo>
                      <a:pt x="683" y="3179"/>
                    </a:moveTo>
                    <a:lnTo>
                      <a:pt x="683" y="0"/>
                    </a:lnTo>
                    <a:cubicBezTo>
                      <a:pt x="454" y="0"/>
                      <a:pt x="225" y="25"/>
                      <a:pt x="0" y="74"/>
                    </a:cubicBezTo>
                    <a:lnTo>
                      <a:pt x="683" y="3179"/>
                    </a:lnTo>
                    <a:close/>
                  </a:path>
                </a:pathLst>
              </a:custGeom>
              <a:solidFill>
                <a:srgbClr val="BBD7E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grpSp>
        <p:sp>
          <p:nvSpPr>
            <p:cNvPr id="65" name="TextBox 64"/>
            <p:cNvSpPr txBox="1"/>
            <p:nvPr/>
          </p:nvSpPr>
          <p:spPr>
            <a:xfrm rot="18410248">
              <a:off x="4890418" y="246219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66" name="TextBox 65"/>
            <p:cNvSpPr txBox="1"/>
            <p:nvPr/>
          </p:nvSpPr>
          <p:spPr>
            <a:xfrm rot="19552894">
              <a:off x="5125099" y="266771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67" name="TextBox 66"/>
            <p:cNvSpPr txBox="1"/>
            <p:nvPr/>
          </p:nvSpPr>
          <p:spPr>
            <a:xfrm rot="20091146">
              <a:off x="5311969" y="2939407"/>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68" name="TextBox 67"/>
            <p:cNvSpPr txBox="1"/>
            <p:nvPr/>
          </p:nvSpPr>
          <p:spPr>
            <a:xfrm>
              <a:off x="5366138" y="350925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69" name="TextBox 68"/>
            <p:cNvSpPr txBox="1"/>
            <p:nvPr/>
          </p:nvSpPr>
          <p:spPr>
            <a:xfrm rot="20845902">
              <a:off x="5364347" y="327657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0" name="TextBox 69"/>
            <p:cNvSpPr txBox="1"/>
            <p:nvPr/>
          </p:nvSpPr>
          <p:spPr>
            <a:xfrm rot="1287321">
              <a:off x="5308861" y="3902562"/>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1" name="TextBox 70"/>
            <p:cNvSpPr txBox="1"/>
            <p:nvPr/>
          </p:nvSpPr>
          <p:spPr>
            <a:xfrm rot="2223586">
              <a:off x="4991469" y="437481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2" name="TextBox 71"/>
            <p:cNvSpPr txBox="1"/>
            <p:nvPr/>
          </p:nvSpPr>
          <p:spPr>
            <a:xfrm rot="3764361">
              <a:off x="4541839" y="4785654"/>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3" name="TextBox 72"/>
            <p:cNvSpPr txBox="1"/>
            <p:nvPr/>
          </p:nvSpPr>
          <p:spPr>
            <a:xfrm rot="1664434">
              <a:off x="5186190" y="4177971"/>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4" name="TextBox 73"/>
            <p:cNvSpPr txBox="1"/>
            <p:nvPr/>
          </p:nvSpPr>
          <p:spPr>
            <a:xfrm rot="3135074">
              <a:off x="4744270" y="461199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5" name="TextBox 74"/>
            <p:cNvSpPr txBox="1"/>
            <p:nvPr/>
          </p:nvSpPr>
          <p:spPr>
            <a:xfrm rot="5055293">
              <a:off x="4222461" y="485085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6" name="TextBox 75"/>
            <p:cNvSpPr txBox="1"/>
            <p:nvPr/>
          </p:nvSpPr>
          <p:spPr>
            <a:xfrm rot="5400000">
              <a:off x="3945269" y="487011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7" name="TextBox 76"/>
            <p:cNvSpPr txBox="1"/>
            <p:nvPr/>
          </p:nvSpPr>
          <p:spPr>
            <a:xfrm rot="6462750">
              <a:off x="3593898" y="480423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8" name="TextBox 77"/>
            <p:cNvSpPr txBox="1"/>
            <p:nvPr/>
          </p:nvSpPr>
          <p:spPr>
            <a:xfrm rot="7002405">
              <a:off x="3286918" y="478650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9" name="TextBox 78"/>
            <p:cNvSpPr txBox="1"/>
            <p:nvPr/>
          </p:nvSpPr>
          <p:spPr>
            <a:xfrm rot="7563710">
              <a:off x="3081479" y="4577712"/>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0" name="TextBox 79"/>
            <p:cNvSpPr txBox="1"/>
            <p:nvPr/>
          </p:nvSpPr>
          <p:spPr>
            <a:xfrm rot="8648676">
              <a:off x="2842173" y="439334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1" name="TextBox 80"/>
            <p:cNvSpPr txBox="1"/>
            <p:nvPr/>
          </p:nvSpPr>
          <p:spPr>
            <a:xfrm rot="9520400">
              <a:off x="2665516" y="4094992"/>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2" name="TextBox 81"/>
            <p:cNvSpPr txBox="1"/>
            <p:nvPr/>
          </p:nvSpPr>
          <p:spPr>
            <a:xfrm rot="9806271">
              <a:off x="2588718" y="385080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dirty="0" err="1">
                  <a:solidFill>
                    <a:prstClr val="black"/>
                  </a:solidFill>
                  <a:latin typeface="Times New Roman" pitchFamily="18" charset="0"/>
                  <a:cs typeface="Times New Roman" pitchFamily="18" charset="0"/>
                </a:rPr>
                <a:t>Học</a:t>
              </a:r>
              <a:r>
                <a:rPr lang="en-US" sz="2100" b="1" dirty="0">
                  <a:solidFill>
                    <a:prstClr val="black"/>
                  </a:solidFill>
                  <a:latin typeface="Times New Roman" pitchFamily="18" charset="0"/>
                  <a:cs typeface="Times New Roman" pitchFamily="18" charset="0"/>
                </a:rPr>
                <a:t> </a:t>
              </a:r>
              <a:r>
                <a:rPr lang="en-US" sz="2100" b="1" dirty="0" err="1">
                  <a:solidFill>
                    <a:prstClr val="black"/>
                  </a:solidFill>
                  <a:latin typeface="Times New Roman" pitchFamily="18" charset="0"/>
                  <a:cs typeface="Times New Roman" pitchFamily="18" charset="0"/>
                </a:rPr>
                <a:t>sinh</a:t>
              </a:r>
              <a:endParaRPr lang="en-US" sz="2100" b="1" dirty="0">
                <a:solidFill>
                  <a:prstClr val="black"/>
                </a:solidFill>
                <a:latin typeface="Times New Roman" pitchFamily="18" charset="0"/>
                <a:cs typeface="Times New Roman" pitchFamily="18" charset="0"/>
              </a:endParaRPr>
            </a:p>
          </p:txBody>
        </p:sp>
        <p:sp>
          <p:nvSpPr>
            <p:cNvPr id="83" name="TextBox 82"/>
            <p:cNvSpPr txBox="1"/>
            <p:nvPr/>
          </p:nvSpPr>
          <p:spPr>
            <a:xfrm rot="10800000">
              <a:off x="2486120" y="353455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4" name="TextBox 83"/>
            <p:cNvSpPr txBox="1"/>
            <p:nvPr/>
          </p:nvSpPr>
          <p:spPr>
            <a:xfrm rot="11539924">
              <a:off x="2475700" y="323646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5" name="TextBox 84"/>
            <p:cNvSpPr txBox="1"/>
            <p:nvPr/>
          </p:nvSpPr>
          <p:spPr>
            <a:xfrm rot="12217304">
              <a:off x="2555400" y="2921462"/>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6" name="TextBox 85"/>
            <p:cNvSpPr txBox="1"/>
            <p:nvPr/>
          </p:nvSpPr>
          <p:spPr>
            <a:xfrm rot="12878863">
              <a:off x="2754244" y="266879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7" name="TextBox 86"/>
            <p:cNvSpPr txBox="1"/>
            <p:nvPr/>
          </p:nvSpPr>
          <p:spPr>
            <a:xfrm rot="13423944">
              <a:off x="2950394" y="244083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8" name="TextBox 87"/>
            <p:cNvSpPr txBox="1"/>
            <p:nvPr/>
          </p:nvSpPr>
          <p:spPr>
            <a:xfrm rot="14455027">
              <a:off x="3218659" y="226786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9" name="TextBox 88"/>
            <p:cNvSpPr txBox="1"/>
            <p:nvPr/>
          </p:nvSpPr>
          <p:spPr>
            <a:xfrm rot="14830393">
              <a:off x="3497442" y="215036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90" name="TextBox 89"/>
            <p:cNvSpPr txBox="1"/>
            <p:nvPr/>
          </p:nvSpPr>
          <p:spPr>
            <a:xfrm rot="15693974">
              <a:off x="3783112" y="2094325"/>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91" name="TextBox 90"/>
            <p:cNvSpPr txBox="1"/>
            <p:nvPr/>
          </p:nvSpPr>
          <p:spPr>
            <a:xfrm rot="16743352">
              <a:off x="4088139" y="207870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92" name="TextBox 91"/>
            <p:cNvSpPr txBox="1"/>
            <p:nvPr/>
          </p:nvSpPr>
          <p:spPr>
            <a:xfrm rot="17422641">
              <a:off x="4391756" y="2149824"/>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dirty="0" err="1">
                  <a:solidFill>
                    <a:prstClr val="black"/>
                  </a:solidFill>
                  <a:latin typeface="Times New Roman" pitchFamily="18" charset="0"/>
                  <a:cs typeface="Times New Roman" pitchFamily="18" charset="0"/>
                </a:rPr>
                <a:t>Học</a:t>
              </a:r>
              <a:r>
                <a:rPr lang="en-US" sz="2100" b="1" dirty="0">
                  <a:solidFill>
                    <a:prstClr val="black"/>
                  </a:solidFill>
                  <a:latin typeface="Times New Roman" pitchFamily="18" charset="0"/>
                  <a:cs typeface="Times New Roman" pitchFamily="18" charset="0"/>
                </a:rPr>
                <a:t> </a:t>
              </a:r>
              <a:r>
                <a:rPr lang="en-US" sz="2100" b="1" dirty="0" err="1">
                  <a:solidFill>
                    <a:prstClr val="black"/>
                  </a:solidFill>
                  <a:latin typeface="Times New Roman" pitchFamily="18" charset="0"/>
                  <a:cs typeface="Times New Roman" pitchFamily="18" charset="0"/>
                </a:rPr>
                <a:t>sinh</a:t>
              </a:r>
              <a:endParaRPr lang="en-US" sz="2100" b="1" dirty="0">
                <a:solidFill>
                  <a:prstClr val="black"/>
                </a:solidFill>
                <a:latin typeface="Times New Roman" pitchFamily="18" charset="0"/>
                <a:cs typeface="Times New Roman" pitchFamily="18" charset="0"/>
              </a:endParaRPr>
            </a:p>
          </p:txBody>
        </p:sp>
        <p:sp>
          <p:nvSpPr>
            <p:cNvPr id="93" name="TextBox 92"/>
            <p:cNvSpPr txBox="1"/>
            <p:nvPr/>
          </p:nvSpPr>
          <p:spPr>
            <a:xfrm rot="17972616">
              <a:off x="4666586" y="2309148"/>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grpSp>
      <p:sp>
        <p:nvSpPr>
          <p:cNvPr id="123" name="AutoShape 5"/>
          <p:cNvSpPr>
            <a:spLocks noChangeArrowheads="1"/>
          </p:cNvSpPr>
          <p:nvPr/>
        </p:nvSpPr>
        <p:spPr bwMode="auto">
          <a:xfrm rot="11289578">
            <a:off x="7163353" y="952729"/>
            <a:ext cx="685800" cy="14478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p:spPr>
        <p:txBody>
          <a:bodyPr vert="eaVert" wrap="none" anchor="ctr"/>
          <a:lstStyle/>
          <a:p>
            <a:pPr algn="ctr" defTabSz="1371600"/>
            <a:endParaRPr lang="en-US" altLang="en-US" sz="2700">
              <a:solidFill>
                <a:srgbClr val="000000"/>
              </a:solidFill>
              <a:latin typeface="Calibri"/>
            </a:endParaRPr>
          </a:p>
        </p:txBody>
      </p:sp>
      <p:sp>
        <p:nvSpPr>
          <p:cNvPr id="124" name="Flowchart: Connector 123"/>
          <p:cNvSpPr/>
          <p:nvPr/>
        </p:nvSpPr>
        <p:spPr>
          <a:xfrm>
            <a:off x="6175553" y="4640372"/>
            <a:ext cx="1636974" cy="1683554"/>
          </a:xfrm>
          <a:prstGeom prst="flowChartConnector">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125"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02000" y="139272"/>
            <a:ext cx="914400" cy="914400"/>
          </a:xfrm>
          <a:prstGeom prst="rect">
            <a:avLst/>
          </a:prstGeom>
        </p:spPr>
      </p:pic>
      <p:grpSp>
        <p:nvGrpSpPr>
          <p:cNvPr id="126" name="Group 125"/>
          <p:cNvGrpSpPr/>
          <p:nvPr/>
        </p:nvGrpSpPr>
        <p:grpSpPr>
          <a:xfrm>
            <a:off x="-24129" y="3000391"/>
            <a:ext cx="1257300" cy="979376"/>
            <a:chOff x="-24129" y="1934357"/>
            <a:chExt cx="1257300" cy="979376"/>
          </a:xfrm>
        </p:grpSpPr>
        <p:sp>
          <p:nvSpPr>
            <p:cNvPr id="127" name="Pentagon 126">
              <a:hlinkClick r:id="rId7" action="ppaction://hlinksldjump"/>
            </p:cNvPr>
            <p:cNvSpPr/>
            <p:nvPr/>
          </p:nvSpPr>
          <p:spPr>
            <a:xfrm>
              <a:off x="-24129" y="1934357"/>
              <a:ext cx="1257300" cy="859475"/>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endParaRPr lang="en-US" sz="2700">
                <a:solidFill>
                  <a:schemeClr val="bg1"/>
                </a:solidFill>
                <a:latin typeface="Calibri"/>
              </a:endParaRPr>
            </a:p>
          </p:txBody>
        </p:sp>
        <p:sp>
          <p:nvSpPr>
            <p:cNvPr id="128" name="TextBox 127">
              <a:hlinkClick r:id="rId7" action="ppaction://hlinksldjump"/>
            </p:cNvPr>
            <p:cNvSpPr txBox="1"/>
            <p:nvPr/>
          </p:nvSpPr>
          <p:spPr>
            <a:xfrm>
              <a:off x="233918" y="2062412"/>
              <a:ext cx="449226" cy="851321"/>
            </a:xfrm>
            <a:prstGeom prst="rect">
              <a:avLst/>
            </a:prstGeom>
            <a:noFill/>
          </p:spPr>
          <p:txBody>
            <a:bodyPr wrap="square" rtlCol="0">
              <a:spAutoFit/>
            </a:bodyPr>
            <a:lstStyle/>
            <a:p>
              <a:pPr defTabSz="1371600"/>
              <a:r>
                <a:rPr lang="en-US" sz="4800" b="1" dirty="0">
                  <a:solidFill>
                    <a:schemeClr val="bg1"/>
                  </a:solidFill>
                  <a:latin typeface="Times New Roman" pitchFamily="18" charset="0"/>
                  <a:cs typeface="Times New Roman" pitchFamily="18" charset="0"/>
                </a:rPr>
                <a:t>1</a:t>
              </a:r>
            </a:p>
          </p:txBody>
        </p:sp>
      </p:grpSp>
      <p:grpSp>
        <p:nvGrpSpPr>
          <p:cNvPr id="129" name="Group 128"/>
          <p:cNvGrpSpPr/>
          <p:nvPr/>
        </p:nvGrpSpPr>
        <p:grpSpPr>
          <a:xfrm>
            <a:off x="13971" y="8014289"/>
            <a:ext cx="1257300" cy="939211"/>
            <a:chOff x="13971" y="6948255"/>
            <a:chExt cx="1257300" cy="939211"/>
          </a:xfrm>
        </p:grpSpPr>
        <p:sp>
          <p:nvSpPr>
            <p:cNvPr id="130" name="Pentagon 129">
              <a:hlinkClick r:id="rId8" action="ppaction://hlinksldjump"/>
            </p:cNvPr>
            <p:cNvSpPr/>
            <p:nvPr/>
          </p:nvSpPr>
          <p:spPr>
            <a:xfrm>
              <a:off x="13971" y="6948255"/>
              <a:ext cx="1257300" cy="859475"/>
            </a:xfrm>
            <a:prstGeom prst="homePlate">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1371600"/>
              <a:endParaRPr lang="en-US" sz="2700">
                <a:solidFill>
                  <a:schemeClr val="bg1"/>
                </a:solidFill>
                <a:latin typeface="Calibri"/>
              </a:endParaRPr>
            </a:p>
          </p:txBody>
        </p:sp>
        <p:sp>
          <p:nvSpPr>
            <p:cNvPr id="131" name="TextBox 130">
              <a:hlinkClick r:id="rId8" action="ppaction://hlinksldjump"/>
            </p:cNvPr>
            <p:cNvSpPr txBox="1"/>
            <p:nvPr/>
          </p:nvSpPr>
          <p:spPr>
            <a:xfrm>
              <a:off x="233918" y="7036145"/>
              <a:ext cx="449226" cy="851321"/>
            </a:xfrm>
            <a:prstGeom prst="rect">
              <a:avLst/>
            </a:prstGeom>
            <a:noFill/>
          </p:spPr>
          <p:txBody>
            <a:bodyPr wrap="square" rtlCol="0">
              <a:spAutoFit/>
            </a:bodyPr>
            <a:lstStyle/>
            <a:p>
              <a:pPr defTabSz="1371600"/>
              <a:r>
                <a:rPr lang="en-US" sz="4800" b="1" dirty="0">
                  <a:solidFill>
                    <a:schemeClr val="bg1"/>
                  </a:solidFill>
                  <a:latin typeface="Times New Roman" pitchFamily="18" charset="0"/>
                  <a:cs typeface="Times New Roman" pitchFamily="18" charset="0"/>
                </a:rPr>
                <a:t>4</a:t>
              </a:r>
            </a:p>
          </p:txBody>
        </p:sp>
      </p:grpSp>
      <p:grpSp>
        <p:nvGrpSpPr>
          <p:cNvPr id="132" name="Group 131"/>
          <p:cNvGrpSpPr/>
          <p:nvPr/>
        </p:nvGrpSpPr>
        <p:grpSpPr>
          <a:xfrm>
            <a:off x="13971" y="6368575"/>
            <a:ext cx="1257300" cy="947192"/>
            <a:chOff x="13971" y="5302541"/>
            <a:chExt cx="1257300" cy="947192"/>
          </a:xfrm>
        </p:grpSpPr>
        <p:sp>
          <p:nvSpPr>
            <p:cNvPr id="133" name="Pentagon 132">
              <a:hlinkClick r:id="rId9" action="ppaction://hlinksldjump"/>
            </p:cNvPr>
            <p:cNvSpPr/>
            <p:nvPr/>
          </p:nvSpPr>
          <p:spPr>
            <a:xfrm>
              <a:off x="13971" y="5302541"/>
              <a:ext cx="1257300" cy="859475"/>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schemeClr val="bg1"/>
                </a:solidFill>
                <a:latin typeface="Calibri"/>
              </a:endParaRPr>
            </a:p>
          </p:txBody>
        </p:sp>
        <p:sp>
          <p:nvSpPr>
            <p:cNvPr id="134" name="TextBox 133">
              <a:hlinkClick r:id="rId9" action="ppaction://hlinksldjump"/>
            </p:cNvPr>
            <p:cNvSpPr txBox="1"/>
            <p:nvPr/>
          </p:nvSpPr>
          <p:spPr>
            <a:xfrm>
              <a:off x="233918" y="5398412"/>
              <a:ext cx="449226" cy="851321"/>
            </a:xfrm>
            <a:prstGeom prst="rect">
              <a:avLst/>
            </a:prstGeom>
            <a:noFill/>
          </p:spPr>
          <p:txBody>
            <a:bodyPr wrap="square" rtlCol="0">
              <a:spAutoFit/>
            </a:bodyPr>
            <a:lstStyle/>
            <a:p>
              <a:pPr defTabSz="1371600"/>
              <a:r>
                <a:rPr lang="en-US" sz="4800" b="1" dirty="0">
                  <a:solidFill>
                    <a:schemeClr val="bg1"/>
                  </a:solidFill>
                  <a:latin typeface="Times New Roman" pitchFamily="18" charset="0"/>
                  <a:cs typeface="Times New Roman" pitchFamily="18" charset="0"/>
                </a:rPr>
                <a:t>3</a:t>
              </a:r>
            </a:p>
          </p:txBody>
        </p:sp>
      </p:grpSp>
      <p:grpSp>
        <p:nvGrpSpPr>
          <p:cNvPr id="135" name="Group 134"/>
          <p:cNvGrpSpPr/>
          <p:nvPr/>
        </p:nvGrpSpPr>
        <p:grpSpPr>
          <a:xfrm>
            <a:off x="13971" y="4673125"/>
            <a:ext cx="1257300" cy="961227"/>
            <a:chOff x="13971" y="3607091"/>
            <a:chExt cx="1257300" cy="961227"/>
          </a:xfrm>
        </p:grpSpPr>
        <p:sp>
          <p:nvSpPr>
            <p:cNvPr id="136" name="Pentagon 135">
              <a:hlinkClick r:id="rId10" action="ppaction://hlinksldjump"/>
            </p:cNvPr>
            <p:cNvSpPr/>
            <p:nvPr/>
          </p:nvSpPr>
          <p:spPr>
            <a:xfrm>
              <a:off x="13971" y="3607091"/>
              <a:ext cx="1257300" cy="859475"/>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1371600"/>
              <a:endParaRPr lang="en-US" sz="2700">
                <a:solidFill>
                  <a:schemeClr val="bg1"/>
                </a:solidFill>
                <a:latin typeface="Calibri"/>
              </a:endParaRPr>
            </a:p>
          </p:txBody>
        </p:sp>
        <p:sp>
          <p:nvSpPr>
            <p:cNvPr id="137" name="TextBox 136">
              <a:hlinkClick r:id="rId10" action="ppaction://hlinksldjump"/>
            </p:cNvPr>
            <p:cNvSpPr txBox="1"/>
            <p:nvPr/>
          </p:nvSpPr>
          <p:spPr>
            <a:xfrm>
              <a:off x="233918" y="3716997"/>
              <a:ext cx="449226" cy="851321"/>
            </a:xfrm>
            <a:prstGeom prst="rect">
              <a:avLst/>
            </a:prstGeom>
            <a:noFill/>
          </p:spPr>
          <p:txBody>
            <a:bodyPr wrap="square" rtlCol="0">
              <a:spAutoFit/>
            </a:bodyPr>
            <a:lstStyle/>
            <a:p>
              <a:pPr defTabSz="1371600"/>
              <a:r>
                <a:rPr lang="en-US" sz="4800" b="1" dirty="0">
                  <a:solidFill>
                    <a:schemeClr val="bg1"/>
                  </a:solidFill>
                  <a:latin typeface="Times New Roman" pitchFamily="18" charset="0"/>
                  <a:cs typeface="Times New Roman" pitchFamily="18" charset="0"/>
                </a:rPr>
                <a:t>2</a:t>
              </a:r>
            </a:p>
          </p:txBody>
        </p:sp>
      </p:grpSp>
      <p:sp>
        <p:nvSpPr>
          <p:cNvPr id="138" name="矩形 12">
            <a:extLst>
              <a:ext uri="{FF2B5EF4-FFF2-40B4-BE49-F238E27FC236}">
                <a16:creationId xmlns:a16="http://schemas.microsoft.com/office/drawing/2014/main" xmlns="" id="{169F4C62-F23D-D345-7599-11BE8F38E5B7}"/>
              </a:ext>
            </a:extLst>
          </p:cNvPr>
          <p:cNvSpPr/>
          <p:nvPr/>
        </p:nvSpPr>
        <p:spPr>
          <a:xfrm>
            <a:off x="11460262" y="1462962"/>
            <a:ext cx="6096686" cy="7410802"/>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altLang="zh-CN" sz="13800" spc="300" dirty="0" err="1">
                <a:solidFill>
                  <a:schemeClr val="bg1"/>
                </a:solidFill>
                <a:latin typeface="#9Slide07 Pangolin" panose="00000500000000000000" pitchFamily="2" charset="0"/>
                <a:ea typeface="+mj-ea"/>
                <a:cs typeface="#9Slide03 Arima Madurai ExtraBo" panose="00000900000000000000" pitchFamily="2" charset="-93"/>
              </a:rPr>
              <a:t>Vòng</a:t>
            </a:r>
            <a:r>
              <a:rPr lang="en-US" altLang="zh-CN" sz="13800" spc="300" dirty="0">
                <a:solidFill>
                  <a:schemeClr val="bg1"/>
                </a:solidFill>
                <a:latin typeface="#9Slide07 Pangolin" panose="00000500000000000000" pitchFamily="2" charset="0"/>
                <a:ea typeface="+mj-ea"/>
                <a:cs typeface="#9Slide03 Arima Madurai ExtraBo" panose="00000900000000000000" pitchFamily="2" charset="-93"/>
              </a:rPr>
              <a:t> quay may </a:t>
            </a:r>
            <a:r>
              <a:rPr lang="en-US" altLang="zh-CN" sz="13800" spc="300" dirty="0" err="1">
                <a:solidFill>
                  <a:schemeClr val="bg1"/>
                </a:solidFill>
                <a:latin typeface="#9Slide07 Pangolin" panose="00000500000000000000" pitchFamily="2" charset="0"/>
                <a:ea typeface="+mj-ea"/>
                <a:cs typeface="#9Slide03 Arima Madurai ExtraBo" panose="00000900000000000000" pitchFamily="2" charset="-93"/>
              </a:rPr>
              <a:t>mắn</a:t>
            </a:r>
            <a:endParaRPr lang="en-US" altLang="zh-CN" sz="13800" kern="1200" spc="300" dirty="0">
              <a:solidFill>
                <a:schemeClr val="bg1"/>
              </a:solidFill>
              <a:latin typeface="#9Slide07 Pangolin" panose="00000500000000000000" pitchFamily="2" charset="0"/>
              <a:ea typeface="+mj-ea"/>
              <a:cs typeface="#9Slide03 Arima Madurai ExtraBo" panose="00000900000000000000" pitchFamily="2" charset="-93"/>
            </a:endParaRPr>
          </a:p>
        </p:txBody>
      </p:sp>
      <p:sp>
        <p:nvSpPr>
          <p:cNvPr id="139" name="Rounded Rectangle 138">
            <a:hlinkClick r:id="rId11" action="ppaction://hlinksldjump"/>
          </p:cNvPr>
          <p:cNvSpPr/>
          <p:nvPr/>
        </p:nvSpPr>
        <p:spPr>
          <a:xfrm>
            <a:off x="13792200" y="9410700"/>
            <a:ext cx="3429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35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endCondLst>
                                    <p:cond evt="onNext" delay="0">
                                      <p:tgtEl>
                                        <p:sldTgt/>
                                      </p:tgtEl>
                                    </p:cond>
                                  </p:endCondLst>
                                  <p:childTnLst>
                                    <p:animRot by="21600000">
                                      <p:cBhvr>
                                        <p:cTn id="11" dur="1000" fill="hold"/>
                                        <p:tgtEl>
                                          <p:spTgt spid="6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numSld="999">
                <p:cTn id="16" fill="hold" display="0">
                  <p:stCondLst>
                    <p:cond delay="indefinite"/>
                  </p:stCondLst>
                  <p:endCondLst>
                    <p:cond evt="onStopAudio" delay="0">
                      <p:tgtEl>
                        <p:sldTgt/>
                      </p:tgtEl>
                    </p:cond>
                  </p:endCondLst>
                </p:cTn>
                <p:tgtEl>
                  <p:spTgt spid="1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76000"/>
          </a:schemeClr>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xmlns="" id="{1C2C7F84-C828-54E7-F070-18E985C8F752}"/>
              </a:ext>
            </a:extLst>
          </p:cNvPr>
          <p:cNvSpPr/>
          <p:nvPr/>
        </p:nvSpPr>
        <p:spPr>
          <a:xfrm>
            <a:off x="9609031" y="7878304"/>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9">
            <a:extLst>
              <a:ext uri="{FF2B5EF4-FFF2-40B4-BE49-F238E27FC236}">
                <a16:creationId xmlns:a16="http://schemas.microsoft.com/office/drawing/2014/main" xmlns="" id="{4AE9011D-BC62-5638-8DBA-032AB2C48F7B}"/>
              </a:ext>
            </a:extLst>
          </p:cNvPr>
          <p:cNvSpPr/>
          <p:nvPr/>
        </p:nvSpPr>
        <p:spPr>
          <a:xfrm>
            <a:off x="10616779" y="8174616"/>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15">
            <a:extLst>
              <a:ext uri="{FF2B5EF4-FFF2-40B4-BE49-F238E27FC236}">
                <a16:creationId xmlns:a16="http://schemas.microsoft.com/office/drawing/2014/main" xmlns="" id="{533DCAA9-1191-5801-D96F-4939629767B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5"/>
            <a:stretch>
              <a:fillRect/>
            </a:stretch>
          </a:blipFill>
        </p:spPr>
      </p:sp>
      <p:sp>
        <p:nvSpPr>
          <p:cNvPr id="7" name="Rectangle: Rounded Corners 11">
            <a:extLst>
              <a:ext uri="{FF2B5EF4-FFF2-40B4-BE49-F238E27FC236}">
                <a16:creationId xmlns:a16="http://schemas.microsoft.com/office/drawing/2014/main" xmlns="" id="{FBBBE712-99C7-9884-D91B-ADF8D6D4ABED}"/>
              </a:ext>
            </a:extLst>
          </p:cNvPr>
          <p:cNvSpPr/>
          <p:nvPr/>
        </p:nvSpPr>
        <p:spPr>
          <a:xfrm>
            <a:off x="2209800" y="844311"/>
            <a:ext cx="12482616" cy="2698989"/>
          </a:xfrm>
          <a:custGeom>
            <a:avLst/>
            <a:gdLst>
              <a:gd name="connsiteX0" fmla="*/ 0 w 12482616"/>
              <a:gd name="connsiteY0" fmla="*/ 449840 h 2698989"/>
              <a:gd name="connsiteX1" fmla="*/ 449840 w 12482616"/>
              <a:gd name="connsiteY1" fmla="*/ 0 h 2698989"/>
              <a:gd name="connsiteX2" fmla="*/ 12032776 w 12482616"/>
              <a:gd name="connsiteY2" fmla="*/ 0 h 2698989"/>
              <a:gd name="connsiteX3" fmla="*/ 12482616 w 12482616"/>
              <a:gd name="connsiteY3" fmla="*/ 449840 h 2698989"/>
              <a:gd name="connsiteX4" fmla="*/ 12482616 w 12482616"/>
              <a:gd name="connsiteY4" fmla="*/ 2249149 h 2698989"/>
              <a:gd name="connsiteX5" fmla="*/ 12032776 w 12482616"/>
              <a:gd name="connsiteY5" fmla="*/ 2698989 h 2698989"/>
              <a:gd name="connsiteX6" fmla="*/ 449840 w 12482616"/>
              <a:gd name="connsiteY6" fmla="*/ 2698989 h 2698989"/>
              <a:gd name="connsiteX7" fmla="*/ 0 w 12482616"/>
              <a:gd name="connsiteY7" fmla="*/ 2249149 h 2698989"/>
              <a:gd name="connsiteX8" fmla="*/ 0 w 12482616"/>
              <a:gd name="connsiteY8" fmla="*/ 449840 h 269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82616" h="2698989" fill="none" extrusionOk="0">
                <a:moveTo>
                  <a:pt x="0" y="449840"/>
                </a:moveTo>
                <a:cubicBezTo>
                  <a:pt x="-40744" y="173481"/>
                  <a:pt x="206517" y="-8137"/>
                  <a:pt x="449840" y="0"/>
                </a:cubicBezTo>
                <a:cubicBezTo>
                  <a:pt x="3816206" y="-52227"/>
                  <a:pt x="8291411" y="-32843"/>
                  <a:pt x="12032776" y="0"/>
                </a:cubicBezTo>
                <a:cubicBezTo>
                  <a:pt x="12296206" y="30305"/>
                  <a:pt x="12506839" y="172073"/>
                  <a:pt x="12482616" y="449840"/>
                </a:cubicBezTo>
                <a:cubicBezTo>
                  <a:pt x="12590051" y="985209"/>
                  <a:pt x="12561605" y="1822822"/>
                  <a:pt x="12482616" y="2249149"/>
                </a:cubicBezTo>
                <a:cubicBezTo>
                  <a:pt x="12447699" y="2496789"/>
                  <a:pt x="12269391" y="2690055"/>
                  <a:pt x="12032776" y="2698989"/>
                </a:cubicBezTo>
                <a:cubicBezTo>
                  <a:pt x="7929718" y="2584842"/>
                  <a:pt x="5586758" y="2604055"/>
                  <a:pt x="449840" y="2698989"/>
                </a:cubicBezTo>
                <a:cubicBezTo>
                  <a:pt x="214198" y="2700966"/>
                  <a:pt x="1657" y="2492456"/>
                  <a:pt x="0" y="2249149"/>
                </a:cubicBezTo>
                <a:cubicBezTo>
                  <a:pt x="-130907" y="1435415"/>
                  <a:pt x="-121307" y="954928"/>
                  <a:pt x="0" y="449840"/>
                </a:cubicBezTo>
                <a:close/>
              </a:path>
              <a:path w="12482616" h="2698989" stroke="0" extrusionOk="0">
                <a:moveTo>
                  <a:pt x="0" y="449840"/>
                </a:moveTo>
                <a:cubicBezTo>
                  <a:pt x="1280" y="219692"/>
                  <a:pt x="169064" y="-23953"/>
                  <a:pt x="449840" y="0"/>
                </a:cubicBezTo>
                <a:cubicBezTo>
                  <a:pt x="2751639" y="-121636"/>
                  <a:pt x="10134106" y="-61595"/>
                  <a:pt x="12032776" y="0"/>
                </a:cubicBezTo>
                <a:cubicBezTo>
                  <a:pt x="12283882" y="3339"/>
                  <a:pt x="12476591" y="206421"/>
                  <a:pt x="12482616" y="449840"/>
                </a:cubicBezTo>
                <a:cubicBezTo>
                  <a:pt x="12509333" y="693085"/>
                  <a:pt x="12464482" y="1438774"/>
                  <a:pt x="12482616" y="2249149"/>
                </a:cubicBezTo>
                <a:cubicBezTo>
                  <a:pt x="12513803" y="2512890"/>
                  <a:pt x="12313449" y="2675822"/>
                  <a:pt x="12032776" y="2698989"/>
                </a:cubicBezTo>
                <a:cubicBezTo>
                  <a:pt x="7076427" y="2788456"/>
                  <a:pt x="3035009" y="2598813"/>
                  <a:pt x="449840" y="2698989"/>
                </a:cubicBezTo>
                <a:cubicBezTo>
                  <a:pt x="196730" y="2699317"/>
                  <a:pt x="14476" y="2503909"/>
                  <a:pt x="0" y="2249149"/>
                </a:cubicBezTo>
                <a:cubicBezTo>
                  <a:pt x="-87154" y="1371376"/>
                  <a:pt x="83057" y="1236330"/>
                  <a:pt x="0" y="44984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xmlns="" sd="424950866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en-US" sz="4800" b="1" dirty="0">
                <a:solidFill>
                  <a:schemeClr val="tx1"/>
                </a:solidFill>
                <a:latin typeface="Times New Roman" panose="02020603050405020304" pitchFamily="18" charset="0"/>
                <a:cs typeface="Times New Roman" panose="02020603050405020304" pitchFamily="18" charset="0"/>
              </a:rPr>
              <a:t>1. </a:t>
            </a:r>
            <a:r>
              <a:rPr lang="en-US" sz="4800" b="1" dirty="0" err="1">
                <a:solidFill>
                  <a:schemeClr val="tx1"/>
                </a:solidFill>
                <a:latin typeface="Times New Roman" panose="02020603050405020304" pitchFamily="18" charset="0"/>
                <a:cs typeface="Times New Roman" panose="02020603050405020304" pitchFamily="18" charset="0"/>
              </a:rPr>
              <a:t>Dạng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bài</a:t>
            </a:r>
            <a:r>
              <a:rPr lang="en-US" sz="4800" b="1" dirty="0">
                <a:solidFill>
                  <a:schemeClr val="tx1"/>
                </a:solidFill>
                <a:latin typeface="Times New Roman" panose="02020603050405020304" pitchFamily="18" charset="0"/>
                <a:cs typeface="Times New Roman" panose="02020603050405020304" pitchFamily="18" charset="0"/>
              </a:rPr>
              <a:t> </a:t>
            </a:r>
            <a:r>
              <a:rPr lang="vi-VN" sz="4800" b="1" dirty="0">
                <a:solidFill>
                  <a:schemeClr val="tx1"/>
                </a:solidFill>
                <a:latin typeface="Times New Roman" panose="02020603050405020304" pitchFamily="18" charset="0"/>
                <a:cs typeface="Times New Roman" panose="02020603050405020304" pitchFamily="18" charset="0"/>
              </a:rPr>
              <a:t>Viết bài giới thiệu một cuốn sách </a:t>
            </a:r>
            <a:r>
              <a:rPr lang="en-US" sz="4800" b="1" dirty="0" err="1">
                <a:solidFill>
                  <a:schemeClr val="tx1"/>
                </a:solidFill>
                <a:latin typeface="Times New Roman" panose="02020603050405020304" pitchFamily="18" charset="0"/>
                <a:cs typeface="Times New Roman" panose="02020603050405020304" pitchFamily="18" charset="0"/>
              </a:rPr>
              <a:t>thuộc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kiểu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văn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bản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a:t>
            </a:r>
            <a:endParaRPr kumimoji="0" lang="vi-VN" sz="4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矩形 23">
            <a:extLst>
              <a:ext uri="{FF2B5EF4-FFF2-40B4-BE49-F238E27FC236}">
                <a16:creationId xmlns:a16="http://schemas.microsoft.com/office/drawing/2014/main" xmlns="" id="{F085A8E5-8E71-AEF5-E2E1-FA90D28331C4}"/>
              </a:ext>
            </a:extLst>
          </p:cNvPr>
          <p:cNvSpPr/>
          <p:nvPr/>
        </p:nvSpPr>
        <p:spPr>
          <a:xfrm>
            <a:off x="5699194" y="4897783"/>
            <a:ext cx="7819674" cy="923330"/>
          </a:xfrm>
          <a:prstGeom prst="rect">
            <a:avLst/>
          </a:prstGeom>
        </p:spPr>
        <p:txBody>
          <a:bodyPr wrap="square">
            <a:spAutoFit/>
          </a:bodyPr>
          <a:lstStyle/>
          <a:p>
            <a:pPr lvl="0" algn="just">
              <a:defRPr/>
            </a:pP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thông</a:t>
            </a:r>
            <a:r>
              <a:rPr lang="en-US" sz="5400" dirty="0">
                <a:latin typeface="Times New Roman" panose="02020603050405020304" pitchFamily="18" charset="0"/>
                <a:cs typeface="Times New Roman" panose="02020603050405020304" pitchFamily="18" charset="0"/>
              </a:rPr>
              <a:t> tin</a:t>
            </a:r>
            <a:endParaRPr kumimoji="0" lang="zh-CN" altLang="en-US" sz="1150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pitchFamily="2" charset="-122"/>
              <a:cs typeface="Times New Roman" panose="02020603050405020304" pitchFamily="18" charset="0"/>
            </a:endParaRPr>
          </a:p>
        </p:txBody>
      </p:sp>
      <p:sp>
        <p:nvSpPr>
          <p:cNvPr id="9" name="Freeform 8">
            <a:hlinkClick r:id="rId6" action="ppaction://hlinksldjump"/>
          </p:cNvPr>
          <p:cNvSpPr/>
          <p:nvPr/>
        </p:nvSpPr>
        <p:spPr>
          <a:xfrm>
            <a:off x="50062" y="6591300"/>
            <a:ext cx="6807938" cy="3712857"/>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4213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xmlns="" id="{B32B6578-0BF9-A9E4-FC7E-2BD0506274FE}"/>
              </a:ext>
            </a:extLst>
          </p:cNvPr>
          <p:cNvSpPr/>
          <p:nvPr/>
        </p:nvSpPr>
        <p:spPr>
          <a:xfrm>
            <a:off x="1066800" y="548322"/>
            <a:ext cx="14401800" cy="7643177"/>
          </a:xfrm>
          <a:custGeom>
            <a:avLst/>
            <a:gdLst>
              <a:gd name="connsiteX0" fmla="*/ 0 w 14401800"/>
              <a:gd name="connsiteY0" fmla="*/ 1273888 h 7643177"/>
              <a:gd name="connsiteX1" fmla="*/ 1273888 w 14401800"/>
              <a:gd name="connsiteY1" fmla="*/ 0 h 7643177"/>
              <a:gd name="connsiteX2" fmla="*/ 13127912 w 14401800"/>
              <a:gd name="connsiteY2" fmla="*/ 0 h 7643177"/>
              <a:gd name="connsiteX3" fmla="*/ 14401800 w 14401800"/>
              <a:gd name="connsiteY3" fmla="*/ 1273888 h 7643177"/>
              <a:gd name="connsiteX4" fmla="*/ 14401800 w 14401800"/>
              <a:gd name="connsiteY4" fmla="*/ 6369289 h 7643177"/>
              <a:gd name="connsiteX5" fmla="*/ 13127912 w 14401800"/>
              <a:gd name="connsiteY5" fmla="*/ 7643177 h 7643177"/>
              <a:gd name="connsiteX6" fmla="*/ 1273888 w 14401800"/>
              <a:gd name="connsiteY6" fmla="*/ 7643177 h 7643177"/>
              <a:gd name="connsiteX7" fmla="*/ 0 w 14401800"/>
              <a:gd name="connsiteY7" fmla="*/ 6369289 h 7643177"/>
              <a:gd name="connsiteX8" fmla="*/ 0 w 14401800"/>
              <a:gd name="connsiteY8" fmla="*/ 1273888 h 764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800" h="7643177" fill="none" extrusionOk="0">
                <a:moveTo>
                  <a:pt x="0" y="1273888"/>
                </a:moveTo>
                <a:cubicBezTo>
                  <a:pt x="36522" y="462517"/>
                  <a:pt x="660226" y="-14879"/>
                  <a:pt x="1273888" y="0"/>
                </a:cubicBezTo>
                <a:cubicBezTo>
                  <a:pt x="3948853" y="95481"/>
                  <a:pt x="10177993" y="-926"/>
                  <a:pt x="13127912" y="0"/>
                </a:cubicBezTo>
                <a:cubicBezTo>
                  <a:pt x="13764861" y="-73524"/>
                  <a:pt x="14353423" y="501393"/>
                  <a:pt x="14401800" y="1273888"/>
                </a:cubicBezTo>
                <a:cubicBezTo>
                  <a:pt x="14440738" y="1968321"/>
                  <a:pt x="14359872" y="4143276"/>
                  <a:pt x="14401800" y="6369289"/>
                </a:cubicBezTo>
                <a:cubicBezTo>
                  <a:pt x="14390962" y="7080524"/>
                  <a:pt x="13856996" y="7696020"/>
                  <a:pt x="13127912" y="7643177"/>
                </a:cubicBezTo>
                <a:cubicBezTo>
                  <a:pt x="8125245" y="7690488"/>
                  <a:pt x="6282283" y="7664799"/>
                  <a:pt x="1273888" y="7643177"/>
                </a:cubicBezTo>
                <a:cubicBezTo>
                  <a:pt x="695263" y="7594356"/>
                  <a:pt x="-62343" y="7092896"/>
                  <a:pt x="0" y="6369289"/>
                </a:cubicBezTo>
                <a:cubicBezTo>
                  <a:pt x="-109507" y="5329332"/>
                  <a:pt x="-121897" y="2649126"/>
                  <a:pt x="0" y="1273888"/>
                </a:cubicBezTo>
                <a:close/>
              </a:path>
              <a:path w="14401800" h="7643177" stroke="0" extrusionOk="0">
                <a:moveTo>
                  <a:pt x="0" y="1273888"/>
                </a:moveTo>
                <a:cubicBezTo>
                  <a:pt x="-18364" y="514642"/>
                  <a:pt x="573705" y="111306"/>
                  <a:pt x="1273888" y="0"/>
                </a:cubicBezTo>
                <a:cubicBezTo>
                  <a:pt x="3038045" y="-85265"/>
                  <a:pt x="10473248" y="-145670"/>
                  <a:pt x="13127912" y="0"/>
                </a:cubicBezTo>
                <a:cubicBezTo>
                  <a:pt x="13780000" y="-26021"/>
                  <a:pt x="14458319" y="594352"/>
                  <a:pt x="14401800" y="1273888"/>
                </a:cubicBezTo>
                <a:cubicBezTo>
                  <a:pt x="14541752" y="2589376"/>
                  <a:pt x="14408132" y="4052529"/>
                  <a:pt x="14401800" y="6369289"/>
                </a:cubicBezTo>
                <a:cubicBezTo>
                  <a:pt x="14457934" y="7156791"/>
                  <a:pt x="13866475" y="7664846"/>
                  <a:pt x="13127912" y="7643177"/>
                </a:cubicBezTo>
                <a:cubicBezTo>
                  <a:pt x="10283262" y="7670713"/>
                  <a:pt x="5836308" y="7549965"/>
                  <a:pt x="1273888" y="7643177"/>
                </a:cubicBezTo>
                <a:cubicBezTo>
                  <a:pt x="566179" y="7556607"/>
                  <a:pt x="541" y="6997746"/>
                  <a:pt x="0" y="6369289"/>
                </a:cubicBezTo>
                <a:cubicBezTo>
                  <a:pt x="150009" y="5037072"/>
                  <a:pt x="43509" y="2298637"/>
                  <a:pt x="0" y="1273888"/>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xmlns="" sd="6921750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2. </a:t>
            </a:r>
            <a:r>
              <a:rPr kumimoji="0" lang="en-US" sz="38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Hãy</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sắp</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xếp</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các</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thông</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tin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sau</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để</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có</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được</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trình</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tự</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những</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điều</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cần</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chú</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ý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khi</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viết</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bài</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giới</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thiệu</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một</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cuốn</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sách</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a:t>
            </a:r>
          </a:p>
          <a:p>
            <a:pPr algn="just"/>
            <a:r>
              <a:rPr lang="en-US" sz="3800" b="1" dirty="0">
                <a:solidFill>
                  <a:srgbClr val="000000"/>
                </a:solidFill>
                <a:latin typeface="Times New Roman" panose="02020603050405020304" pitchFamily="18" charset="0"/>
                <a:cs typeface="Times New Roman" panose="02020603050405020304" pitchFamily="18" charset="0"/>
              </a:rPr>
              <a:t>A.</a:t>
            </a:r>
            <a:r>
              <a:rPr lang="vi-VN" sz="3800" b="1" dirty="0">
                <a:solidFill>
                  <a:srgbClr val="000000"/>
                </a:solidFill>
                <a:latin typeface="Times New Roman" panose="02020603050405020304" pitchFamily="18" charset="0"/>
                <a:cs typeface="Times New Roman" panose="02020603050405020304" pitchFamily="18" charset="0"/>
              </a:rPr>
              <a:t> </a:t>
            </a:r>
            <a:r>
              <a:rPr lang="vi-VN" sz="3800" dirty="0">
                <a:solidFill>
                  <a:srgbClr val="000000"/>
                </a:solidFill>
                <a:latin typeface="Times New Roman" panose="02020603050405020304" pitchFamily="18" charset="0"/>
                <a:cs typeface="Times New Roman" panose="02020603050405020304" pitchFamily="18" charset="0"/>
              </a:rPr>
              <a:t>Tìm hiểu thêm các thông tin có liên quan đến cuốn sách</a:t>
            </a:r>
            <a:endParaRPr lang="en-US" sz="3800" dirty="0">
              <a:solidFill>
                <a:srgbClr val="000000"/>
              </a:solidFill>
              <a:latin typeface="Times New Roman" panose="02020603050405020304" pitchFamily="18" charset="0"/>
              <a:cs typeface="Times New Roman" panose="02020603050405020304" pitchFamily="18" charset="0"/>
            </a:endParaRPr>
          </a:p>
          <a:p>
            <a:pPr algn="just"/>
            <a:r>
              <a:rPr lang="en-US" sz="3800" b="1" dirty="0">
                <a:solidFill>
                  <a:srgbClr val="000000"/>
                </a:solidFill>
                <a:latin typeface="Times New Roman" panose="02020603050405020304" pitchFamily="18" charset="0"/>
                <a:cs typeface="Times New Roman" panose="02020603050405020304" pitchFamily="18" charset="0"/>
              </a:rPr>
              <a:t>B</a:t>
            </a:r>
            <a:r>
              <a:rPr lang="en-US" sz="3800" dirty="0">
                <a:solidFill>
                  <a:srgbClr val="000000"/>
                </a:solidFill>
                <a:latin typeface="Times New Roman" panose="02020603050405020304" pitchFamily="18" charset="0"/>
                <a:cs typeface="Times New Roman" panose="02020603050405020304" pitchFamily="18" charset="0"/>
              </a:rPr>
              <a:t>.</a:t>
            </a:r>
            <a:r>
              <a:rPr lang="vi-VN" sz="3800" dirty="0">
                <a:solidFill>
                  <a:srgbClr val="000000"/>
                </a:solidFill>
                <a:latin typeface="Times New Roman" panose="02020603050405020304" pitchFamily="18" charset="0"/>
                <a:cs typeface="Times New Roman" panose="02020603050405020304" pitchFamily="18" charset="0"/>
              </a:rPr>
              <a:t> Đọc kĩ cuốn sách cần giới thiệu để xác định các thông tin về nội dung và hình thức, nghệ thuật, giá trị, ý nghĩa của cuốn sách.</a:t>
            </a:r>
            <a:endParaRPr lang="en-US" sz="3800" dirty="0">
              <a:solidFill>
                <a:srgbClr val="000000"/>
              </a:solidFill>
              <a:latin typeface="Times New Roman" panose="02020603050405020304" pitchFamily="18" charset="0"/>
              <a:cs typeface="Times New Roman" panose="02020603050405020304" pitchFamily="18" charset="0"/>
            </a:endParaRPr>
          </a:p>
          <a:p>
            <a:pPr algn="just"/>
            <a:r>
              <a:rPr lang="en-US" sz="3800" b="1" dirty="0">
                <a:solidFill>
                  <a:srgbClr val="000000"/>
                </a:solidFill>
                <a:latin typeface="Times New Roman" panose="02020603050405020304" pitchFamily="18" charset="0"/>
                <a:cs typeface="Times New Roman" panose="02020603050405020304" pitchFamily="18" charset="0"/>
              </a:rPr>
              <a:t>C</a:t>
            </a:r>
            <a:r>
              <a:rPr lang="en-US" sz="3800" dirty="0">
                <a:solidFill>
                  <a:srgbClr val="000000"/>
                </a:solidFill>
                <a:latin typeface="Times New Roman" panose="02020603050405020304" pitchFamily="18" charset="0"/>
                <a:cs typeface="Times New Roman" panose="02020603050405020304" pitchFamily="18" charset="0"/>
              </a:rPr>
              <a:t>.</a:t>
            </a:r>
            <a:r>
              <a:rPr lang="vi-VN" sz="3800" dirty="0">
                <a:solidFill>
                  <a:srgbClr val="000000"/>
                </a:solidFill>
                <a:latin typeface="Times New Roman" panose="02020603050405020304" pitchFamily="18" charset="0"/>
                <a:cs typeface="Times New Roman" panose="02020603050405020304" pitchFamily="18" charset="0"/>
              </a:rPr>
              <a:t> Lựa chọn cuốn sách muốn giới thiệu phù hợp với yêu cầu, nhiệm vụ đặt ra. </a:t>
            </a:r>
            <a:endParaRPr lang="en-US" sz="3800" dirty="0">
              <a:solidFill>
                <a:srgbClr val="000000"/>
              </a:solidFill>
              <a:latin typeface="Times New Roman" panose="02020603050405020304" pitchFamily="18" charset="0"/>
              <a:cs typeface="Times New Roman" panose="02020603050405020304" pitchFamily="18" charset="0"/>
            </a:endParaRPr>
          </a:p>
          <a:p>
            <a:pPr algn="just"/>
            <a:r>
              <a:rPr lang="en-US" sz="3800" b="1" dirty="0">
                <a:solidFill>
                  <a:srgbClr val="000000"/>
                </a:solidFill>
                <a:latin typeface="Times New Roman" panose="02020603050405020304" pitchFamily="18" charset="0"/>
                <a:cs typeface="Times New Roman" panose="02020603050405020304" pitchFamily="18" charset="0"/>
              </a:rPr>
              <a:t>D.</a:t>
            </a:r>
            <a:r>
              <a:rPr lang="vi-VN" sz="3800" b="1" dirty="0">
                <a:solidFill>
                  <a:srgbClr val="000000"/>
                </a:solidFill>
                <a:latin typeface="Times New Roman" panose="02020603050405020304" pitchFamily="18" charset="0"/>
                <a:cs typeface="Times New Roman" panose="02020603050405020304" pitchFamily="18" charset="0"/>
              </a:rPr>
              <a:t> </a:t>
            </a:r>
            <a:r>
              <a:rPr lang="vi-VN" sz="3800" dirty="0">
                <a:solidFill>
                  <a:srgbClr val="000000"/>
                </a:solidFill>
                <a:latin typeface="Times New Roman" panose="02020603050405020304" pitchFamily="18" charset="0"/>
                <a:cs typeface="Times New Roman" panose="02020603050405020304" pitchFamily="18" charset="0"/>
              </a:rPr>
              <a:t>Lựa chọn trật tự sắp xếp, trình bày các thông tin trong bài giới thiệu.</a:t>
            </a:r>
            <a:endParaRPr lang="en-US" sz="3800" dirty="0">
              <a:solidFill>
                <a:srgbClr val="000000"/>
              </a:solidFill>
              <a:latin typeface="Times New Roman" panose="02020603050405020304" pitchFamily="18" charset="0"/>
              <a:cs typeface="Times New Roman" panose="02020603050405020304" pitchFamily="18" charset="0"/>
            </a:endParaRPr>
          </a:p>
          <a:p>
            <a:pPr algn="just"/>
            <a:r>
              <a:rPr lang="en-US" sz="3800" b="1" dirty="0">
                <a:solidFill>
                  <a:srgbClr val="000000"/>
                </a:solidFill>
                <a:latin typeface="Times New Roman" panose="02020603050405020304" pitchFamily="18" charset="0"/>
                <a:cs typeface="Times New Roman" panose="02020603050405020304" pitchFamily="18" charset="0"/>
              </a:rPr>
              <a:t>E</a:t>
            </a:r>
            <a:r>
              <a:rPr lang="en-US" sz="3800" dirty="0">
                <a:solidFill>
                  <a:srgbClr val="000000"/>
                </a:solidFill>
                <a:latin typeface="Times New Roman" panose="02020603050405020304" pitchFamily="18" charset="0"/>
                <a:cs typeface="Times New Roman" panose="02020603050405020304" pitchFamily="18" charset="0"/>
              </a:rPr>
              <a:t>.</a:t>
            </a:r>
            <a:r>
              <a:rPr lang="vi-VN" sz="3800" dirty="0">
                <a:solidFill>
                  <a:srgbClr val="000000"/>
                </a:solidFill>
                <a:latin typeface="Times New Roman" panose="02020603050405020304" pitchFamily="18" charset="0"/>
                <a:cs typeface="Times New Roman" panose="02020603050405020304" pitchFamily="18" charset="0"/>
              </a:rPr>
              <a:t> Lựa chọn sử dụng hình ảnh, sơ đồ,... kết hợp với chữ viết để giới thiệu thông tin</a:t>
            </a:r>
            <a:r>
              <a:rPr lang="en-US" sz="3800" dirty="0">
                <a:solidFill>
                  <a:srgbClr val="000000"/>
                </a:solidFill>
                <a:latin typeface="Times New Roman" panose="02020603050405020304" pitchFamily="18" charset="0"/>
                <a:cs typeface="Times New Roman" panose="02020603050405020304" pitchFamily="18" charset="0"/>
              </a:rPr>
              <a:t>…</a:t>
            </a:r>
            <a:endParaRPr lang="vi-VN" sz="3800" dirty="0">
              <a:solidFill>
                <a:srgbClr val="000000"/>
              </a:solidFill>
              <a:latin typeface="Times New Roman" panose="02020603050405020304" pitchFamily="18" charset="0"/>
              <a:cs typeface="Times New Roman" panose="02020603050405020304" pitchFamily="18" charset="0"/>
            </a:endParaRPr>
          </a:p>
          <a:p>
            <a:pPr algn="just"/>
            <a:endParaRPr lang="vi-VN" sz="3800" dirty="0">
              <a:solidFill>
                <a:srgbClr val="000000"/>
              </a:solidFill>
              <a:latin typeface="Times New Roman" panose="02020603050405020304" pitchFamily="18" charset="0"/>
              <a:cs typeface="Times New Roman" panose="02020603050405020304" pitchFamily="18" charset="0"/>
            </a:endParaRPr>
          </a:p>
          <a:p>
            <a:pPr algn="just"/>
            <a:endParaRPr lang="en-US" sz="3800" dirty="0">
              <a:solidFill>
                <a:srgbClr val="000000"/>
              </a:solidFill>
              <a:latin typeface="Times New Roman" panose="02020603050405020304" pitchFamily="18" charset="0"/>
              <a:cs typeface="Times New Roman" panose="02020603050405020304" pitchFamily="18" charset="0"/>
            </a:endParaRPr>
          </a:p>
        </p:txBody>
      </p:sp>
      <p:sp>
        <p:nvSpPr>
          <p:cNvPr id="12" name="Freeform 8">
            <a:hlinkClick r:id="rId3" action="ppaction://hlinksldjump"/>
          </p:cNvPr>
          <p:cNvSpPr/>
          <p:nvPr/>
        </p:nvSpPr>
        <p:spPr>
          <a:xfrm>
            <a:off x="12725399" y="7505700"/>
            <a:ext cx="5575005" cy="2836943"/>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矩形 23">
            <a:extLst>
              <a:ext uri="{FF2B5EF4-FFF2-40B4-BE49-F238E27FC236}">
                <a16:creationId xmlns:a16="http://schemas.microsoft.com/office/drawing/2014/main" xmlns="" id="{F085A8E5-8E71-AEF5-E2E1-FA90D28331C4}"/>
              </a:ext>
            </a:extLst>
          </p:cNvPr>
          <p:cNvSpPr/>
          <p:nvPr/>
        </p:nvSpPr>
        <p:spPr>
          <a:xfrm>
            <a:off x="3655913" y="8323831"/>
            <a:ext cx="7819674" cy="923330"/>
          </a:xfrm>
          <a:prstGeom prst="rect">
            <a:avLst/>
          </a:prstGeom>
        </p:spPr>
        <p:txBody>
          <a:bodyPr wrap="square">
            <a:spAutoFit/>
          </a:bodyPr>
          <a:lstStyle/>
          <a:p>
            <a:pPr lvl="0" algn="just">
              <a:defRPr/>
            </a:pPr>
            <a:r>
              <a:rPr lang="en-US" sz="5400" dirty="0">
                <a:latin typeface="Times New Roman" panose="02020603050405020304" pitchFamily="18" charset="0"/>
                <a:cs typeface="Times New Roman" panose="02020603050405020304" pitchFamily="18" charset="0"/>
                <a:sym typeface="Wingdings" panose="05000000000000000000" pitchFamily="2" charset="2"/>
              </a:rPr>
              <a:t> C- B- A- D- E</a:t>
            </a:r>
            <a:endParaRPr kumimoji="0" lang="zh-CN" altLang="en-US" sz="1150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pitchFamily="2" charset="-122"/>
              <a:cs typeface="Times New Roman" panose="02020603050405020304" pitchFamily="18" charset="0"/>
            </a:endParaRPr>
          </a:p>
        </p:txBody>
      </p:sp>
    </p:spTree>
    <p:extLst>
      <p:ext uri="{BB962C8B-B14F-4D97-AF65-F5344CB8AC3E}">
        <p14:creationId xmlns:p14="http://schemas.microsoft.com/office/powerpoint/2010/main" val="1965850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1C2C7F84-C828-54E7-F070-18E985C8F752}"/>
              </a:ext>
            </a:extLst>
          </p:cNvPr>
          <p:cNvSpPr/>
          <p:nvPr/>
        </p:nvSpPr>
        <p:spPr>
          <a:xfrm>
            <a:off x="9609031" y="7878304"/>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9">
            <a:extLst>
              <a:ext uri="{FF2B5EF4-FFF2-40B4-BE49-F238E27FC236}">
                <a16:creationId xmlns:a16="http://schemas.microsoft.com/office/drawing/2014/main" xmlns="" id="{4AE9011D-BC62-5638-8DBA-032AB2C48F7B}"/>
              </a:ext>
            </a:extLst>
          </p:cNvPr>
          <p:cNvSpPr/>
          <p:nvPr/>
        </p:nvSpPr>
        <p:spPr>
          <a:xfrm>
            <a:off x="10616779" y="8174616"/>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15">
            <a:extLst>
              <a:ext uri="{FF2B5EF4-FFF2-40B4-BE49-F238E27FC236}">
                <a16:creationId xmlns:a16="http://schemas.microsoft.com/office/drawing/2014/main" xmlns="" id="{533DCAA9-1191-5801-D96F-4939629767B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5"/>
            <a:stretch>
              <a:fillRect/>
            </a:stretch>
          </a:blipFill>
        </p:spPr>
      </p:sp>
      <p:sp>
        <p:nvSpPr>
          <p:cNvPr id="10" name="Rectangle: Rounded Corners 8">
            <a:extLst>
              <a:ext uri="{FF2B5EF4-FFF2-40B4-BE49-F238E27FC236}">
                <a16:creationId xmlns:a16="http://schemas.microsoft.com/office/drawing/2014/main" xmlns="" id="{9827BD68-2E64-92D7-557E-7DC992894539}"/>
              </a:ext>
            </a:extLst>
          </p:cNvPr>
          <p:cNvSpPr/>
          <p:nvPr/>
        </p:nvSpPr>
        <p:spPr>
          <a:xfrm>
            <a:off x="1600200" y="755555"/>
            <a:ext cx="13596388" cy="3276600"/>
          </a:xfrm>
          <a:custGeom>
            <a:avLst/>
            <a:gdLst>
              <a:gd name="connsiteX0" fmla="*/ 0 w 13596388"/>
              <a:gd name="connsiteY0" fmla="*/ 546111 h 3276600"/>
              <a:gd name="connsiteX1" fmla="*/ 546111 w 13596388"/>
              <a:gd name="connsiteY1" fmla="*/ 0 h 3276600"/>
              <a:gd name="connsiteX2" fmla="*/ 13050277 w 13596388"/>
              <a:gd name="connsiteY2" fmla="*/ 0 h 3276600"/>
              <a:gd name="connsiteX3" fmla="*/ 13596388 w 13596388"/>
              <a:gd name="connsiteY3" fmla="*/ 546111 h 3276600"/>
              <a:gd name="connsiteX4" fmla="*/ 13596388 w 13596388"/>
              <a:gd name="connsiteY4" fmla="*/ 2730489 h 3276600"/>
              <a:gd name="connsiteX5" fmla="*/ 13050277 w 13596388"/>
              <a:gd name="connsiteY5" fmla="*/ 3276600 h 3276600"/>
              <a:gd name="connsiteX6" fmla="*/ 546111 w 13596388"/>
              <a:gd name="connsiteY6" fmla="*/ 3276600 h 3276600"/>
              <a:gd name="connsiteX7" fmla="*/ 0 w 13596388"/>
              <a:gd name="connsiteY7" fmla="*/ 2730489 h 3276600"/>
              <a:gd name="connsiteX8" fmla="*/ 0 w 13596388"/>
              <a:gd name="connsiteY8" fmla="*/ 546111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6388" h="3276600" fill="none" extrusionOk="0">
                <a:moveTo>
                  <a:pt x="0" y="546111"/>
                </a:moveTo>
                <a:cubicBezTo>
                  <a:pt x="8892" y="206235"/>
                  <a:pt x="238504" y="26476"/>
                  <a:pt x="546111" y="0"/>
                </a:cubicBezTo>
                <a:cubicBezTo>
                  <a:pt x="5834384" y="163713"/>
                  <a:pt x="9872143" y="63360"/>
                  <a:pt x="13050277" y="0"/>
                </a:cubicBezTo>
                <a:cubicBezTo>
                  <a:pt x="13314985" y="26053"/>
                  <a:pt x="13556817" y="234021"/>
                  <a:pt x="13596388" y="546111"/>
                </a:cubicBezTo>
                <a:cubicBezTo>
                  <a:pt x="13572935" y="1036365"/>
                  <a:pt x="13585467" y="2062026"/>
                  <a:pt x="13596388" y="2730489"/>
                </a:cubicBezTo>
                <a:cubicBezTo>
                  <a:pt x="13593524" y="3063760"/>
                  <a:pt x="13342592" y="3263580"/>
                  <a:pt x="13050277" y="3276600"/>
                </a:cubicBezTo>
                <a:cubicBezTo>
                  <a:pt x="8325649" y="3108031"/>
                  <a:pt x="4610426" y="3186134"/>
                  <a:pt x="546111" y="3276600"/>
                </a:cubicBezTo>
                <a:cubicBezTo>
                  <a:pt x="266925" y="3276641"/>
                  <a:pt x="-17923" y="3032457"/>
                  <a:pt x="0" y="2730489"/>
                </a:cubicBezTo>
                <a:cubicBezTo>
                  <a:pt x="83581" y="1825395"/>
                  <a:pt x="146815" y="831154"/>
                  <a:pt x="0" y="546111"/>
                </a:cubicBezTo>
                <a:close/>
              </a:path>
              <a:path w="13596388" h="3276600" stroke="0" extrusionOk="0">
                <a:moveTo>
                  <a:pt x="0" y="546111"/>
                </a:moveTo>
                <a:cubicBezTo>
                  <a:pt x="-48479" y="215348"/>
                  <a:pt x="230656" y="33251"/>
                  <a:pt x="546111" y="0"/>
                </a:cubicBezTo>
                <a:cubicBezTo>
                  <a:pt x="6219573" y="-79767"/>
                  <a:pt x="11539401" y="-48836"/>
                  <a:pt x="13050277" y="0"/>
                </a:cubicBezTo>
                <a:cubicBezTo>
                  <a:pt x="13347497" y="-8280"/>
                  <a:pt x="13589936" y="286034"/>
                  <a:pt x="13596388" y="546111"/>
                </a:cubicBezTo>
                <a:cubicBezTo>
                  <a:pt x="13430002" y="1561584"/>
                  <a:pt x="13451894" y="1928217"/>
                  <a:pt x="13596388" y="2730489"/>
                </a:cubicBezTo>
                <a:cubicBezTo>
                  <a:pt x="13585259" y="3027388"/>
                  <a:pt x="13350703" y="3245805"/>
                  <a:pt x="13050277" y="3276600"/>
                </a:cubicBezTo>
                <a:cubicBezTo>
                  <a:pt x="9228311" y="3143456"/>
                  <a:pt x="3542958" y="3150718"/>
                  <a:pt x="546111" y="3276600"/>
                </a:cubicBezTo>
                <a:cubicBezTo>
                  <a:pt x="192284" y="3279854"/>
                  <a:pt x="43555" y="3048694"/>
                  <a:pt x="0" y="2730489"/>
                </a:cubicBezTo>
                <a:cubicBezTo>
                  <a:pt x="135151" y="2132509"/>
                  <a:pt x="126633" y="1253341"/>
                  <a:pt x="0" y="546111"/>
                </a:cubicBezTo>
                <a:close/>
              </a:path>
            </a:pathLst>
          </a:custGeom>
          <a:solidFill>
            <a:schemeClr val="accent3">
              <a:lumMod val="20000"/>
              <a:lumOff val="80000"/>
            </a:schemeClr>
          </a:solidFill>
          <a:ln>
            <a:solidFill>
              <a:schemeClr val="tx1"/>
            </a:solidFill>
            <a:extLst>
              <a:ext uri="{C807C97D-BFC1-408E-A445-0C87EB9F89A2}">
                <ask:lineSketchStyleProps xmlns:ask="http://schemas.microsoft.com/office/drawing/2018/sketchyshapes" xmlns="" sd="32732167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3.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Các</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thông</a:t>
            </a:r>
            <a:r>
              <a:rPr lang="en-US" sz="4400" b="1" dirty="0">
                <a:solidFill>
                  <a:srgbClr val="EEECE1">
                    <a:lumMod val="10000"/>
                  </a:srgbClr>
                </a:solidFill>
                <a:latin typeface="Times New Roman" panose="02020603050405020304" pitchFamily="18" charset="0"/>
                <a:cs typeface="Times New Roman" panose="02020603050405020304" pitchFamily="18" charset="0"/>
              </a:rPr>
              <a:t> tin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chung</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về</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cuốn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sách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như</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tác</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giả</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hoàn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cảnh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ra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đời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thông</a:t>
            </a:r>
            <a:r>
              <a:rPr lang="en-US" sz="4400" b="1" dirty="0">
                <a:solidFill>
                  <a:srgbClr val="EEECE1">
                    <a:lumMod val="10000"/>
                  </a:srgbClr>
                </a:solidFill>
                <a:latin typeface="Times New Roman" panose="02020603050405020304" pitchFamily="18" charset="0"/>
                <a:cs typeface="Times New Roman" panose="02020603050405020304" pitchFamily="18" charset="0"/>
              </a:rPr>
              <a:t> tin </a:t>
            </a:r>
            <a:r>
              <a:rPr lang="en-US" sz="4400" b="1" dirty="0" err="1">
                <a:solidFill>
                  <a:srgbClr val="EEECE1">
                    <a:lumMod val="10000"/>
                  </a:srgbClr>
                </a:solidFill>
                <a:latin typeface="Times New Roman" panose="02020603050405020304" pitchFamily="18" charset="0"/>
                <a:cs typeface="Times New Roman" panose="02020603050405020304" pitchFamily="18" charset="0"/>
              </a:rPr>
              <a:t>xuất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bản</a:t>
            </a:r>
            <a:r>
              <a:rPr lang="en-US" sz="4400" b="1" dirty="0">
                <a:solidFill>
                  <a:srgbClr val="EEECE1">
                    <a:lumMod val="10000"/>
                  </a:srgbClr>
                </a:solidFill>
                <a:latin typeface="Times New Roman" panose="02020603050405020304" pitchFamily="18" charset="0"/>
                <a:cs typeface="Times New Roman" panose="02020603050405020304" pitchFamily="18" charset="0"/>
              </a:rPr>
              <a:t>…</a:t>
            </a:r>
            <a:r>
              <a:rPr lang="en-US" sz="4400" b="1" dirty="0" err="1">
                <a:solidFill>
                  <a:srgbClr val="EEECE1">
                    <a:lumMod val="10000"/>
                  </a:srgbClr>
                </a:solidFill>
                <a:latin typeface="Times New Roman" panose="02020603050405020304" pitchFamily="18" charset="0"/>
                <a:cs typeface="Times New Roman" panose="02020603050405020304" pitchFamily="18" charset="0"/>
              </a:rPr>
              <a:t>được</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trình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bày</a:t>
            </a:r>
            <a:r>
              <a:rPr lang="en-US" sz="4400" b="1" dirty="0">
                <a:solidFill>
                  <a:srgbClr val="EEECE1">
                    <a:lumMod val="10000"/>
                  </a:srgbClr>
                </a:solidFill>
                <a:latin typeface="Times New Roman" panose="02020603050405020304" pitchFamily="18" charset="0"/>
                <a:cs typeface="Times New Roman" panose="02020603050405020304" pitchFamily="18" charset="0"/>
              </a:rPr>
              <a:t> ở </a:t>
            </a:r>
            <a:r>
              <a:rPr lang="en-US" sz="4400" b="1" dirty="0" err="1">
                <a:solidFill>
                  <a:srgbClr val="EEECE1">
                    <a:lumMod val="10000"/>
                  </a:srgbClr>
                </a:solidFill>
                <a:latin typeface="Times New Roman" panose="02020603050405020304" pitchFamily="18" charset="0"/>
                <a:cs typeface="Times New Roman" panose="02020603050405020304" pitchFamily="18" charset="0"/>
              </a:rPr>
              <a:t>phần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nào</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khi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viết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bài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văn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giới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thiệu</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một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cuốn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sách</a:t>
            </a:r>
            <a:r>
              <a:rPr lang="en-US" sz="4400" b="1" dirty="0">
                <a:solidFill>
                  <a:srgbClr val="EEECE1">
                    <a:lumMod val="10000"/>
                  </a:srgbClr>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Freeform 8">
            <a:hlinkClick r:id="rId6" action="ppaction://hlinksldjump"/>
          </p:cNvPr>
          <p:cNvSpPr/>
          <p:nvPr/>
        </p:nvSpPr>
        <p:spPr>
          <a:xfrm>
            <a:off x="50062" y="6591300"/>
            <a:ext cx="6807938" cy="3712857"/>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矩形 23">
            <a:extLst>
              <a:ext uri="{FF2B5EF4-FFF2-40B4-BE49-F238E27FC236}">
                <a16:creationId xmlns:a16="http://schemas.microsoft.com/office/drawing/2014/main" xmlns="" id="{F085A8E5-8E71-AEF5-E2E1-FA90D28331C4}"/>
              </a:ext>
            </a:extLst>
          </p:cNvPr>
          <p:cNvSpPr/>
          <p:nvPr/>
        </p:nvSpPr>
        <p:spPr>
          <a:xfrm>
            <a:off x="5181600" y="5204825"/>
            <a:ext cx="7819674" cy="923330"/>
          </a:xfrm>
          <a:prstGeom prst="rect">
            <a:avLst/>
          </a:prstGeom>
        </p:spPr>
        <p:txBody>
          <a:bodyPr wrap="square">
            <a:spAutoFit/>
          </a:bodyPr>
          <a:lstStyle/>
          <a:p>
            <a:pPr lvl="0" algn="just">
              <a:defRPr/>
            </a:pP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rPr>
              <a:t>Phần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đầu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bản</a:t>
            </a:r>
            <a:endParaRPr kumimoji="0" lang="zh-CN" altLang="en-US" sz="1150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pitchFamily="2" charset="-122"/>
              <a:cs typeface="Times New Roman" panose="02020603050405020304" pitchFamily="18" charset="0"/>
            </a:endParaRPr>
          </a:p>
        </p:txBody>
      </p:sp>
    </p:spTree>
    <p:extLst>
      <p:ext uri="{BB962C8B-B14F-4D97-AF65-F5344CB8AC3E}">
        <p14:creationId xmlns:p14="http://schemas.microsoft.com/office/powerpoint/2010/main" val="16951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1C2C7F84-C828-54E7-F070-18E985C8F752}"/>
              </a:ext>
            </a:extLst>
          </p:cNvPr>
          <p:cNvSpPr/>
          <p:nvPr/>
        </p:nvSpPr>
        <p:spPr>
          <a:xfrm>
            <a:off x="9609031" y="7878304"/>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9">
            <a:extLst>
              <a:ext uri="{FF2B5EF4-FFF2-40B4-BE49-F238E27FC236}">
                <a16:creationId xmlns:a16="http://schemas.microsoft.com/office/drawing/2014/main" xmlns="" id="{4AE9011D-BC62-5638-8DBA-032AB2C48F7B}"/>
              </a:ext>
            </a:extLst>
          </p:cNvPr>
          <p:cNvSpPr/>
          <p:nvPr/>
        </p:nvSpPr>
        <p:spPr>
          <a:xfrm>
            <a:off x="10616779" y="8174616"/>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15">
            <a:extLst>
              <a:ext uri="{FF2B5EF4-FFF2-40B4-BE49-F238E27FC236}">
                <a16:creationId xmlns:a16="http://schemas.microsoft.com/office/drawing/2014/main" xmlns="" id="{533DCAA9-1191-5801-D96F-4939629767B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5"/>
            <a:stretch>
              <a:fillRect/>
            </a:stretch>
          </a:blipFill>
        </p:spPr>
      </p:sp>
      <p:sp>
        <p:nvSpPr>
          <p:cNvPr id="11" name="Rectangle: Rounded Corners 9">
            <a:extLst>
              <a:ext uri="{FF2B5EF4-FFF2-40B4-BE49-F238E27FC236}">
                <a16:creationId xmlns:a16="http://schemas.microsoft.com/office/drawing/2014/main" xmlns="" id="{4A018250-38D8-2D40-EF32-A64AAB167FAB}"/>
              </a:ext>
            </a:extLst>
          </p:cNvPr>
          <p:cNvSpPr/>
          <p:nvPr/>
        </p:nvSpPr>
        <p:spPr>
          <a:xfrm>
            <a:off x="1524000" y="840972"/>
            <a:ext cx="13335000" cy="4217353"/>
          </a:xfrm>
          <a:custGeom>
            <a:avLst/>
            <a:gdLst>
              <a:gd name="connsiteX0" fmla="*/ 0 w 13335000"/>
              <a:gd name="connsiteY0" fmla="*/ 702906 h 4217353"/>
              <a:gd name="connsiteX1" fmla="*/ 702906 w 13335000"/>
              <a:gd name="connsiteY1" fmla="*/ 0 h 4217353"/>
              <a:gd name="connsiteX2" fmla="*/ 12632094 w 13335000"/>
              <a:gd name="connsiteY2" fmla="*/ 0 h 4217353"/>
              <a:gd name="connsiteX3" fmla="*/ 13335000 w 13335000"/>
              <a:gd name="connsiteY3" fmla="*/ 702906 h 4217353"/>
              <a:gd name="connsiteX4" fmla="*/ 13335000 w 13335000"/>
              <a:gd name="connsiteY4" fmla="*/ 3514447 h 4217353"/>
              <a:gd name="connsiteX5" fmla="*/ 12632094 w 13335000"/>
              <a:gd name="connsiteY5" fmla="*/ 4217353 h 4217353"/>
              <a:gd name="connsiteX6" fmla="*/ 702906 w 13335000"/>
              <a:gd name="connsiteY6" fmla="*/ 4217353 h 4217353"/>
              <a:gd name="connsiteX7" fmla="*/ 0 w 13335000"/>
              <a:gd name="connsiteY7" fmla="*/ 3514447 h 4217353"/>
              <a:gd name="connsiteX8" fmla="*/ 0 w 13335000"/>
              <a:gd name="connsiteY8" fmla="*/ 702906 h 42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00" h="4217353" fill="none" extrusionOk="0">
                <a:moveTo>
                  <a:pt x="0" y="702906"/>
                </a:moveTo>
                <a:cubicBezTo>
                  <a:pt x="54805" y="323896"/>
                  <a:pt x="261241" y="52659"/>
                  <a:pt x="702906" y="0"/>
                </a:cubicBezTo>
                <a:cubicBezTo>
                  <a:pt x="5769217" y="-134733"/>
                  <a:pt x="10274857" y="-66151"/>
                  <a:pt x="12632094" y="0"/>
                </a:cubicBezTo>
                <a:cubicBezTo>
                  <a:pt x="12961785" y="-2177"/>
                  <a:pt x="13371489" y="247719"/>
                  <a:pt x="13335000" y="702906"/>
                </a:cubicBezTo>
                <a:cubicBezTo>
                  <a:pt x="13275099" y="1138535"/>
                  <a:pt x="13492833" y="3223106"/>
                  <a:pt x="13335000" y="3514447"/>
                </a:cubicBezTo>
                <a:cubicBezTo>
                  <a:pt x="13398267" y="3859238"/>
                  <a:pt x="13010987" y="4278097"/>
                  <a:pt x="12632094" y="4217353"/>
                </a:cubicBezTo>
                <a:cubicBezTo>
                  <a:pt x="9061652" y="4267209"/>
                  <a:pt x="5129106" y="4280829"/>
                  <a:pt x="702906" y="4217353"/>
                </a:cubicBezTo>
                <a:cubicBezTo>
                  <a:pt x="280134" y="4211249"/>
                  <a:pt x="-36180" y="3916404"/>
                  <a:pt x="0" y="3514447"/>
                </a:cubicBezTo>
                <a:cubicBezTo>
                  <a:pt x="-137927" y="3221545"/>
                  <a:pt x="103682" y="2069355"/>
                  <a:pt x="0" y="702906"/>
                </a:cubicBezTo>
                <a:close/>
              </a:path>
              <a:path w="13335000" h="4217353" stroke="0" extrusionOk="0">
                <a:moveTo>
                  <a:pt x="0" y="702906"/>
                </a:moveTo>
                <a:cubicBezTo>
                  <a:pt x="10271" y="260096"/>
                  <a:pt x="316669" y="6172"/>
                  <a:pt x="702906" y="0"/>
                </a:cubicBezTo>
                <a:cubicBezTo>
                  <a:pt x="5785550" y="11218"/>
                  <a:pt x="8155001" y="93974"/>
                  <a:pt x="12632094" y="0"/>
                </a:cubicBezTo>
                <a:cubicBezTo>
                  <a:pt x="13006695" y="-22548"/>
                  <a:pt x="13331087" y="302769"/>
                  <a:pt x="13335000" y="702906"/>
                </a:cubicBezTo>
                <a:cubicBezTo>
                  <a:pt x="13253987" y="1660225"/>
                  <a:pt x="13222127" y="3057620"/>
                  <a:pt x="13335000" y="3514447"/>
                </a:cubicBezTo>
                <a:cubicBezTo>
                  <a:pt x="13320550" y="3910234"/>
                  <a:pt x="13085726" y="4176174"/>
                  <a:pt x="12632094" y="4217353"/>
                </a:cubicBezTo>
                <a:cubicBezTo>
                  <a:pt x="7653655" y="4187192"/>
                  <a:pt x="4486907" y="4210977"/>
                  <a:pt x="702906" y="4217353"/>
                </a:cubicBezTo>
                <a:cubicBezTo>
                  <a:pt x="303080" y="4223454"/>
                  <a:pt x="-5361" y="3849957"/>
                  <a:pt x="0" y="3514447"/>
                </a:cubicBezTo>
                <a:cubicBezTo>
                  <a:pt x="87458" y="2386780"/>
                  <a:pt x="64244" y="2050105"/>
                  <a:pt x="0" y="702906"/>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xmlns="" sd="105621838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4. </a:t>
            </a:r>
            <a:r>
              <a:rPr lang="en-US" sz="4400" b="1" dirty="0" err="1">
                <a:solidFill>
                  <a:srgbClr val="EEECE1">
                    <a:lumMod val="10000"/>
                  </a:srgbClr>
                </a:solidFill>
                <a:latin typeface="Times New Roman" panose="02020603050405020304" pitchFamily="18" charset="0"/>
                <a:cs typeface="Times New Roman" panose="02020603050405020304" pitchFamily="18" charset="0"/>
              </a:rPr>
              <a:t>Khi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viết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bài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giới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thiệu</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về</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một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cuốn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truyện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người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viết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có</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quyền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đưa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ra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nhận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định</a:t>
            </a:r>
            <a:r>
              <a:rPr lang="en-US" sz="4400" b="1" dirty="0">
                <a:solidFill>
                  <a:srgbClr val="EEECE1">
                    <a:lumMod val="10000"/>
                  </a:srgbClr>
                </a:solidFill>
                <a:latin typeface="Times New Roman" panose="02020603050405020304" pitchFamily="18" charset="0"/>
                <a:cs typeface="Times New Roman" panose="02020603050405020304" pitchFamily="18" charset="0"/>
              </a:rPr>
              <a:t>, ý </a:t>
            </a:r>
            <a:r>
              <a:rPr lang="en-US" sz="4400" b="1" dirty="0" err="1">
                <a:solidFill>
                  <a:srgbClr val="EEECE1">
                    <a:lumMod val="10000"/>
                  </a:srgbClr>
                </a:solidFill>
                <a:latin typeface="Times New Roman" panose="02020603050405020304" pitchFamily="18" charset="0"/>
                <a:cs typeface="Times New Roman" panose="02020603050405020304" pitchFamily="18" charset="0"/>
              </a:rPr>
              <a:t>kiến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riêng</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của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mình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về</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giá</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trị</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nội</a:t>
            </a:r>
            <a:r>
              <a:rPr lang="en-US" sz="4400" b="1" dirty="0">
                <a:solidFill>
                  <a:srgbClr val="EEECE1">
                    <a:lumMod val="10000"/>
                  </a:srgbClr>
                </a:solidFill>
                <a:latin typeface="Times New Roman" panose="02020603050405020304" pitchFamily="18" charset="0"/>
                <a:cs typeface="Times New Roman" panose="02020603050405020304" pitchFamily="18" charset="0"/>
              </a:rPr>
              <a:t> dung,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nghệ</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thuật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và</a:t>
            </a:r>
            <a:r>
              <a:rPr lang="en-US" sz="4400" b="1" dirty="0">
                <a:solidFill>
                  <a:srgbClr val="EEECE1">
                    <a:lumMod val="10000"/>
                  </a:srgbClr>
                </a:solidFill>
                <a:latin typeface="Times New Roman" panose="02020603050405020304" pitchFamily="18" charset="0"/>
                <a:cs typeface="Times New Roman" panose="02020603050405020304" pitchFamily="18" charset="0"/>
              </a:rPr>
              <a:t> ý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nghĩa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của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cuốn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sách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không</a:t>
            </a:r>
            <a:r>
              <a:rPr lang="en-US" sz="4400" b="1" dirty="0">
                <a:solidFill>
                  <a:srgbClr val="EEECE1">
                    <a:lumMod val="10000"/>
                  </a:srgbClr>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Freeform 8">
            <a:hlinkClick r:id="rId6" action="ppaction://hlinksldjump"/>
          </p:cNvPr>
          <p:cNvSpPr/>
          <p:nvPr/>
        </p:nvSpPr>
        <p:spPr>
          <a:xfrm>
            <a:off x="50062" y="6591300"/>
            <a:ext cx="6807938" cy="3712857"/>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矩形 23">
            <a:extLst>
              <a:ext uri="{FF2B5EF4-FFF2-40B4-BE49-F238E27FC236}">
                <a16:creationId xmlns:a16="http://schemas.microsoft.com/office/drawing/2014/main" xmlns="" id="{F085A8E5-8E71-AEF5-E2E1-FA90D28331C4}"/>
              </a:ext>
            </a:extLst>
          </p:cNvPr>
          <p:cNvSpPr/>
          <p:nvPr/>
        </p:nvSpPr>
        <p:spPr>
          <a:xfrm>
            <a:off x="5181600" y="5589719"/>
            <a:ext cx="7819674" cy="923330"/>
          </a:xfrm>
          <a:prstGeom prst="rect">
            <a:avLst/>
          </a:prstGeom>
        </p:spPr>
        <p:txBody>
          <a:bodyPr wrap="square">
            <a:spAutoFit/>
          </a:bodyPr>
          <a:lstStyle/>
          <a:p>
            <a:pPr lvl="0" algn="ctr">
              <a:defRPr/>
            </a:pP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endParaRPr kumimoji="0" lang="zh-CN" altLang="en-US" sz="1150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pitchFamily="2" charset="-122"/>
              <a:cs typeface="Times New Roman" panose="02020603050405020304" pitchFamily="18" charset="0"/>
            </a:endParaRPr>
          </a:p>
        </p:txBody>
      </p:sp>
    </p:spTree>
    <p:extLst>
      <p:ext uri="{BB962C8B-B14F-4D97-AF65-F5344CB8AC3E}">
        <p14:creationId xmlns:p14="http://schemas.microsoft.com/office/powerpoint/2010/main" val="380897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TotalTime>
  <Words>2089</Words>
  <Application>Microsoft Office PowerPoint</Application>
  <PresentationFormat>Custom</PresentationFormat>
  <Paragraphs>194</Paragraphs>
  <Slides>27</Slides>
  <Notes>27</Notes>
  <HiddenSlides>0</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27</vt:i4>
      </vt:variant>
    </vt:vector>
  </HeadingPairs>
  <TitlesOfParts>
    <vt:vector size="47" baseType="lpstr">
      <vt:lpstr>Arial</vt:lpstr>
      <vt:lpstr>#9Slide03 Arima Madurai Black</vt:lpstr>
      <vt:lpstr>Wingdings</vt:lpstr>
      <vt:lpstr>等线 Light</vt:lpstr>
      <vt:lpstr>#9Slide07 Pangolin</vt:lpstr>
      <vt:lpstr>宋体</vt:lpstr>
      <vt:lpstr>Times New Roman</vt:lpstr>
      <vt:lpstr>Tunga</vt:lpstr>
      <vt:lpstr>Yuanti SC</vt:lpstr>
      <vt:lpstr>Cambria</vt:lpstr>
      <vt:lpstr>#9Slide03 Arima Madurai ExtraBo</vt:lpstr>
      <vt:lpstr>#9Slide05 SVNKitten</vt:lpstr>
      <vt:lpstr>#9Slide05 SVNBlenda Script</vt:lpstr>
      <vt:lpstr>#9Slide04 Podkova Medium</vt:lpstr>
      <vt:lpstr>方正清刻本悦宋简体</vt:lpstr>
      <vt:lpstr>#9Slide05 SVNFourth</vt:lpstr>
      <vt:lpstr>Calibri Light</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Aesthetic Creative Presentation </dc:title>
  <cp:lastModifiedBy>DELL</cp:lastModifiedBy>
  <cp:revision>37</cp:revision>
  <dcterms:created xsi:type="dcterms:W3CDTF">2006-08-16T00:00:00Z</dcterms:created>
  <dcterms:modified xsi:type="dcterms:W3CDTF">2024-05-20T08:15:49Z</dcterms:modified>
  <dc:identifier>DAF7u0eNMi8</dc:identifier>
</cp:coreProperties>
</file>