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33"/>
  </p:notesMasterIdLst>
  <p:sldIdLst>
    <p:sldId id="256" r:id="rId2"/>
    <p:sldId id="258" r:id="rId3"/>
    <p:sldId id="295" r:id="rId4"/>
    <p:sldId id="296" r:id="rId5"/>
    <p:sldId id="260" r:id="rId6"/>
    <p:sldId id="297" r:id="rId7"/>
    <p:sldId id="257" r:id="rId8"/>
    <p:sldId id="299" r:id="rId9"/>
    <p:sldId id="300" r:id="rId10"/>
    <p:sldId id="301" r:id="rId11"/>
    <p:sldId id="302" r:id="rId12"/>
    <p:sldId id="298" r:id="rId13"/>
    <p:sldId id="271" r:id="rId14"/>
    <p:sldId id="303" r:id="rId15"/>
    <p:sldId id="305" r:id="rId16"/>
    <p:sldId id="304" r:id="rId17"/>
    <p:sldId id="306" r:id="rId18"/>
    <p:sldId id="307" r:id="rId19"/>
    <p:sldId id="308" r:id="rId20"/>
    <p:sldId id="259" r:id="rId21"/>
    <p:sldId id="268" r:id="rId22"/>
    <p:sldId id="309" r:id="rId23"/>
    <p:sldId id="287" r:id="rId24"/>
    <p:sldId id="310" r:id="rId25"/>
    <p:sldId id="311" r:id="rId26"/>
    <p:sldId id="312" r:id="rId27"/>
    <p:sldId id="313" r:id="rId28"/>
    <p:sldId id="314" r:id="rId29"/>
    <p:sldId id="279" r:id="rId30"/>
    <p:sldId id="267" r:id="rId31"/>
    <p:sldId id="294" r:id="rId32"/>
  </p:sldIdLst>
  <p:sldSz cx="9144000" cy="5143500" type="screen16x9"/>
  <p:notesSz cx="6858000" cy="9144000"/>
  <p:embeddedFontLst>
    <p:embeddedFont>
      <p:font typeface="Anaheim" panose="020B0604020202020204" charset="0"/>
      <p:regular r:id="rId34"/>
    </p:embeddedFont>
    <p:embeddedFont>
      <p:font typeface="Archivo" panose="020B0604020202020204" charset="0"/>
      <p:regular r:id="rId35"/>
      <p:bold r:id="rId36"/>
      <p:italic r:id="rId37"/>
      <p:boldItalic r:id="rId38"/>
    </p:embeddedFont>
    <p:embeddedFont>
      <p:font typeface="Bebas Neue" panose="020B0606020202050201" pitchFamily="34" charset="0"/>
      <p:regular r:id="rId39"/>
    </p:embeddedFont>
    <p:embeddedFont>
      <p:font typeface="DM Sans" pitchFamily="2" charset="0"/>
      <p:regular r:id="rId40"/>
      <p:bold r:id="rId41"/>
      <p:italic r:id="rId42"/>
      <p:boldItalic r:id="rId43"/>
    </p:embeddedFont>
    <p:embeddedFont>
      <p:font typeface="Patrick Hand" panose="00000500000000000000" pitchFamily="2"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3545"/>
    <a:srgbClr val="FFCC99"/>
    <a:srgbClr val="FFCC66"/>
    <a:srgbClr val="000000"/>
    <a:srgbClr val="FFB4A7"/>
    <a:srgbClr val="F0F4CF"/>
    <a:srgbClr val="C00000"/>
    <a:srgbClr val="1A2F5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14933E-D556-4A2B-B772-B63BE859EEE0}">
  <a:tblStyle styleId="{A214933E-D556-4A2B-B772-B63BE859EE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3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2523715096e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2523715096e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Đồng</a:t>
            </a:r>
            <a:r>
              <a:rPr lang="en-US" dirty="0"/>
              <a:t> </a:t>
            </a:r>
            <a:r>
              <a:rPr lang="en-US" dirty="0" err="1"/>
              <a:t>hồ</a:t>
            </a:r>
            <a:r>
              <a:rPr lang="en-US" dirty="0"/>
              <a:t> trim </a:t>
            </a:r>
            <a:r>
              <a:rPr lang="en-US" dirty="0" err="1"/>
              <a:t>còn</a:t>
            </a:r>
            <a:r>
              <a:rPr lang="en-US" dirty="0"/>
              <a:t> 30 </a:t>
            </a:r>
            <a:r>
              <a:rPr lang="en-US" dirty="0" err="1"/>
              <a:t>giây</a:t>
            </a:r>
            <a:r>
              <a:rPr lang="en-US" dirty="0"/>
              <a:t> </a:t>
            </a:r>
          </a:p>
        </p:txBody>
      </p:sp>
    </p:spTree>
    <p:extLst>
      <p:ext uri="{BB962C8B-B14F-4D97-AF65-F5344CB8AC3E}">
        <p14:creationId xmlns:p14="http://schemas.microsoft.com/office/powerpoint/2010/main" val="123044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31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04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84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95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 y="529875"/>
            <a:ext cx="9144037" cy="1558050"/>
            <a:chOff x="-2" y="529875"/>
            <a:chExt cx="9144037" cy="1558050"/>
          </a:xfrm>
        </p:grpSpPr>
        <p:sp>
          <p:nvSpPr>
            <p:cNvPr id="10" name="Google Shape;10;p2"/>
            <p:cNvSpPr/>
            <p:nvPr/>
          </p:nvSpPr>
          <p:spPr>
            <a:xfrm>
              <a:off x="682271" y="1214036"/>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7850297" y="1451787"/>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 y="529875"/>
              <a:ext cx="1769120"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2006525"/>
              <a:ext cx="2232043"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 y="1029275"/>
              <a:ext cx="1983328" cy="86099"/>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7708872" y="974775"/>
              <a:ext cx="1435121"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7245953" y="659350"/>
              <a:ext cx="1898046"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494700" y="1631875"/>
              <a:ext cx="1649335" cy="86126"/>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0" y="2324888"/>
            <a:ext cx="9143978" cy="2682554"/>
            <a:chOff x="0" y="2324888"/>
            <a:chExt cx="9143978" cy="2682554"/>
          </a:xfrm>
        </p:grpSpPr>
        <p:sp>
          <p:nvSpPr>
            <p:cNvPr id="19" name="Google Shape;19;p2"/>
            <p:cNvSpPr/>
            <p:nvPr/>
          </p:nvSpPr>
          <p:spPr>
            <a:xfrm>
              <a:off x="0" y="3149746"/>
              <a:ext cx="4594029" cy="1117801"/>
            </a:xfrm>
            <a:custGeom>
              <a:avLst/>
              <a:gdLst/>
              <a:ahLst/>
              <a:cxnLst/>
              <a:rect l="l" t="t" r="r" b="b"/>
              <a:pathLst>
                <a:path w="28074" h="3487" extrusionOk="0">
                  <a:moveTo>
                    <a:pt x="1" y="1"/>
                  </a:moveTo>
                  <a:lnTo>
                    <a:pt x="1" y="3486"/>
                  </a:lnTo>
                  <a:lnTo>
                    <a:pt x="28073" y="3486"/>
                  </a:lnTo>
                  <a:lnTo>
                    <a:pt x="28073" y="850"/>
                  </a:lnTo>
                  <a:lnTo>
                    <a:pt x="19835" y="850"/>
                  </a:lnTo>
                  <a:cubicBezTo>
                    <a:pt x="18657" y="850"/>
                    <a:pt x="17529" y="1192"/>
                    <a:pt x="16755" y="1775"/>
                  </a:cubicBezTo>
                  <a:cubicBezTo>
                    <a:pt x="16337" y="2092"/>
                    <a:pt x="15729" y="2282"/>
                    <a:pt x="15095" y="2282"/>
                  </a:cubicBezTo>
                  <a:cubicBezTo>
                    <a:pt x="14652" y="2282"/>
                    <a:pt x="14233" y="2168"/>
                    <a:pt x="13917" y="1953"/>
                  </a:cubicBezTo>
                  <a:cubicBezTo>
                    <a:pt x="13308" y="1547"/>
                    <a:pt x="12472" y="1319"/>
                    <a:pt x="11597" y="1319"/>
                  </a:cubicBezTo>
                  <a:lnTo>
                    <a:pt x="7668" y="1319"/>
                  </a:lnTo>
                  <a:cubicBezTo>
                    <a:pt x="6781" y="1319"/>
                    <a:pt x="5957" y="1002"/>
                    <a:pt x="5526" y="483"/>
                  </a:cubicBezTo>
                  <a:cubicBezTo>
                    <a:pt x="5260" y="178"/>
                    <a:pt x="4791" y="1"/>
                    <a:pt x="4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7850" y="2571760"/>
              <a:ext cx="779729" cy="1449371"/>
            </a:xfrm>
            <a:custGeom>
              <a:avLst/>
              <a:gdLst/>
              <a:ahLst/>
              <a:cxnLst/>
              <a:rect l="l" t="t" r="r" b="b"/>
              <a:pathLst>
                <a:path w="8379" h="15575" extrusionOk="0">
                  <a:moveTo>
                    <a:pt x="3134" y="0"/>
                  </a:moveTo>
                  <a:cubicBezTo>
                    <a:pt x="2501" y="0"/>
                    <a:pt x="1945" y="471"/>
                    <a:pt x="1864" y="1113"/>
                  </a:cubicBezTo>
                  <a:lnTo>
                    <a:pt x="1" y="15574"/>
                  </a:lnTo>
                  <a:lnTo>
                    <a:pt x="8378" y="15574"/>
                  </a:lnTo>
                  <a:lnTo>
                    <a:pt x="7035" y="5904"/>
                  </a:lnTo>
                  <a:cubicBezTo>
                    <a:pt x="6959" y="5359"/>
                    <a:pt x="6490" y="4953"/>
                    <a:pt x="5932" y="4953"/>
                  </a:cubicBezTo>
                  <a:cubicBezTo>
                    <a:pt x="5387" y="4953"/>
                    <a:pt x="4918" y="4548"/>
                    <a:pt x="4842" y="4003"/>
                  </a:cubicBezTo>
                  <a:lnTo>
                    <a:pt x="4386" y="1075"/>
                  </a:lnTo>
                  <a:cubicBezTo>
                    <a:pt x="4310" y="518"/>
                    <a:pt x="3853" y="74"/>
                    <a:pt x="3296" y="11"/>
                  </a:cubicBezTo>
                  <a:cubicBezTo>
                    <a:pt x="3241" y="4"/>
                    <a:pt x="3187" y="0"/>
                    <a:pt x="3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4571999" y="2571750"/>
              <a:ext cx="4571979" cy="2435692"/>
            </a:xfrm>
            <a:custGeom>
              <a:avLst/>
              <a:gdLst/>
              <a:ahLst/>
              <a:cxnLst/>
              <a:rect l="l" t="t" r="r" b="b"/>
              <a:pathLst>
                <a:path w="32079" h="13862" extrusionOk="0">
                  <a:moveTo>
                    <a:pt x="16561" y="0"/>
                  </a:moveTo>
                  <a:cubicBezTo>
                    <a:pt x="16073" y="0"/>
                    <a:pt x="15602" y="321"/>
                    <a:pt x="15476" y="858"/>
                  </a:cubicBezTo>
                  <a:lnTo>
                    <a:pt x="15057" y="2569"/>
                  </a:lnTo>
                  <a:cubicBezTo>
                    <a:pt x="15005" y="2797"/>
                    <a:pt x="14807" y="2934"/>
                    <a:pt x="14602" y="2934"/>
                  </a:cubicBezTo>
                  <a:cubicBezTo>
                    <a:pt x="14510" y="2934"/>
                    <a:pt x="14417" y="2907"/>
                    <a:pt x="14335" y="2848"/>
                  </a:cubicBezTo>
                  <a:cubicBezTo>
                    <a:pt x="14180" y="2738"/>
                    <a:pt x="14000" y="2685"/>
                    <a:pt x="13823" y="2685"/>
                  </a:cubicBezTo>
                  <a:cubicBezTo>
                    <a:pt x="13551" y="2685"/>
                    <a:pt x="13282" y="2808"/>
                    <a:pt x="13106" y="3038"/>
                  </a:cubicBezTo>
                  <a:lnTo>
                    <a:pt x="12206" y="4204"/>
                  </a:lnTo>
                  <a:cubicBezTo>
                    <a:pt x="11864" y="4635"/>
                    <a:pt x="11344" y="4889"/>
                    <a:pt x="10799" y="4889"/>
                  </a:cubicBezTo>
                  <a:lnTo>
                    <a:pt x="7795" y="4889"/>
                  </a:lnTo>
                  <a:cubicBezTo>
                    <a:pt x="7402" y="4889"/>
                    <a:pt x="7010" y="4762"/>
                    <a:pt x="6705" y="4508"/>
                  </a:cubicBezTo>
                  <a:lnTo>
                    <a:pt x="5856" y="3849"/>
                  </a:lnTo>
                  <a:cubicBezTo>
                    <a:pt x="5717" y="3742"/>
                    <a:pt x="5552" y="3688"/>
                    <a:pt x="5387" y="3688"/>
                  </a:cubicBezTo>
                  <a:cubicBezTo>
                    <a:pt x="5223" y="3688"/>
                    <a:pt x="5058" y="3742"/>
                    <a:pt x="4918" y="3849"/>
                  </a:cubicBezTo>
                  <a:lnTo>
                    <a:pt x="4259" y="4356"/>
                  </a:lnTo>
                  <a:cubicBezTo>
                    <a:pt x="3939" y="4607"/>
                    <a:pt x="3550" y="4736"/>
                    <a:pt x="3160" y="4736"/>
                  </a:cubicBezTo>
                  <a:cubicBezTo>
                    <a:pt x="2918" y="4736"/>
                    <a:pt x="2675" y="4686"/>
                    <a:pt x="2447" y="4584"/>
                  </a:cubicBezTo>
                  <a:lnTo>
                    <a:pt x="1" y="3482"/>
                  </a:lnTo>
                  <a:lnTo>
                    <a:pt x="1" y="13862"/>
                  </a:lnTo>
                  <a:lnTo>
                    <a:pt x="32078" y="13862"/>
                  </a:lnTo>
                  <a:lnTo>
                    <a:pt x="32078" y="4863"/>
                  </a:lnTo>
                  <a:lnTo>
                    <a:pt x="30532" y="4863"/>
                  </a:lnTo>
                  <a:cubicBezTo>
                    <a:pt x="30089" y="4863"/>
                    <a:pt x="29683" y="4686"/>
                    <a:pt x="29366" y="4382"/>
                  </a:cubicBezTo>
                  <a:cubicBezTo>
                    <a:pt x="29141" y="4149"/>
                    <a:pt x="28836" y="4026"/>
                    <a:pt x="28526" y="4026"/>
                  </a:cubicBezTo>
                  <a:cubicBezTo>
                    <a:pt x="28328" y="4026"/>
                    <a:pt x="28129" y="4075"/>
                    <a:pt x="27947" y="4179"/>
                  </a:cubicBezTo>
                  <a:lnTo>
                    <a:pt x="27516" y="4407"/>
                  </a:lnTo>
                  <a:cubicBezTo>
                    <a:pt x="27274" y="4539"/>
                    <a:pt x="27007" y="4607"/>
                    <a:pt x="26737" y="4607"/>
                  </a:cubicBezTo>
                  <a:cubicBezTo>
                    <a:pt x="26539" y="4607"/>
                    <a:pt x="26340" y="4571"/>
                    <a:pt x="26147" y="4496"/>
                  </a:cubicBezTo>
                  <a:lnTo>
                    <a:pt x="22687" y="3165"/>
                  </a:lnTo>
                  <a:cubicBezTo>
                    <a:pt x="22600" y="3130"/>
                    <a:pt x="22510" y="3113"/>
                    <a:pt x="22421" y="3113"/>
                  </a:cubicBezTo>
                  <a:cubicBezTo>
                    <a:pt x="22188" y="3113"/>
                    <a:pt x="21967" y="3229"/>
                    <a:pt x="21838" y="3431"/>
                  </a:cubicBezTo>
                  <a:lnTo>
                    <a:pt x="21065" y="4572"/>
                  </a:lnTo>
                  <a:cubicBezTo>
                    <a:pt x="20926" y="4784"/>
                    <a:pt x="20699" y="4894"/>
                    <a:pt x="20470" y="4894"/>
                  </a:cubicBezTo>
                  <a:cubicBezTo>
                    <a:pt x="20303" y="4894"/>
                    <a:pt x="20134" y="4835"/>
                    <a:pt x="20000" y="4711"/>
                  </a:cubicBezTo>
                  <a:lnTo>
                    <a:pt x="19417" y="4204"/>
                  </a:lnTo>
                  <a:cubicBezTo>
                    <a:pt x="19294" y="4088"/>
                    <a:pt x="19132" y="4029"/>
                    <a:pt x="18971" y="4029"/>
                  </a:cubicBezTo>
                  <a:cubicBezTo>
                    <a:pt x="18867" y="4029"/>
                    <a:pt x="18764" y="4053"/>
                    <a:pt x="18670" y="4103"/>
                  </a:cubicBezTo>
                  <a:cubicBezTo>
                    <a:pt x="18606" y="4135"/>
                    <a:pt x="18539" y="4149"/>
                    <a:pt x="18473" y="4149"/>
                  </a:cubicBezTo>
                  <a:cubicBezTo>
                    <a:pt x="18250" y="4149"/>
                    <a:pt x="18040" y="3983"/>
                    <a:pt x="18010" y="3748"/>
                  </a:cubicBezTo>
                  <a:lnTo>
                    <a:pt x="17668" y="985"/>
                  </a:lnTo>
                  <a:cubicBezTo>
                    <a:pt x="17630" y="706"/>
                    <a:pt x="17491" y="453"/>
                    <a:pt x="17275" y="263"/>
                  </a:cubicBezTo>
                  <a:cubicBezTo>
                    <a:pt x="17062" y="83"/>
                    <a:pt x="16809" y="0"/>
                    <a:pt x="16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136497" y="2324888"/>
              <a:ext cx="1723181" cy="1829588"/>
            </a:xfrm>
            <a:custGeom>
              <a:avLst/>
              <a:gdLst/>
              <a:ahLst/>
              <a:cxnLst/>
              <a:rect l="l" t="t" r="r" b="b"/>
              <a:pathLst>
                <a:path w="10672" h="11331" extrusionOk="0">
                  <a:moveTo>
                    <a:pt x="5222" y="0"/>
                  </a:moveTo>
                  <a:cubicBezTo>
                    <a:pt x="4728" y="0"/>
                    <a:pt x="4322" y="355"/>
                    <a:pt x="4259" y="850"/>
                  </a:cubicBezTo>
                  <a:lnTo>
                    <a:pt x="3993" y="2839"/>
                  </a:lnTo>
                  <a:cubicBezTo>
                    <a:pt x="3955" y="3182"/>
                    <a:pt x="3663" y="3435"/>
                    <a:pt x="3321" y="3435"/>
                  </a:cubicBezTo>
                  <a:cubicBezTo>
                    <a:pt x="2599" y="3435"/>
                    <a:pt x="1978" y="3917"/>
                    <a:pt x="1788" y="4614"/>
                  </a:cubicBezTo>
                  <a:lnTo>
                    <a:pt x="0" y="11331"/>
                  </a:lnTo>
                  <a:lnTo>
                    <a:pt x="10672" y="11331"/>
                  </a:lnTo>
                  <a:lnTo>
                    <a:pt x="9366" y="7427"/>
                  </a:lnTo>
                  <a:cubicBezTo>
                    <a:pt x="9037" y="6439"/>
                    <a:pt x="8796" y="5412"/>
                    <a:pt x="8657" y="4373"/>
                  </a:cubicBezTo>
                  <a:lnTo>
                    <a:pt x="8112" y="165"/>
                  </a:lnTo>
                  <a:cubicBezTo>
                    <a:pt x="8099" y="77"/>
                    <a:pt x="8023" y="0"/>
                    <a:pt x="7922" y="0"/>
                  </a:cubicBezTo>
                  <a:cubicBezTo>
                    <a:pt x="7808" y="0"/>
                    <a:pt x="7719" y="89"/>
                    <a:pt x="7719" y="191"/>
                  </a:cubicBezTo>
                  <a:lnTo>
                    <a:pt x="7719" y="2320"/>
                  </a:lnTo>
                  <a:cubicBezTo>
                    <a:pt x="7719" y="2497"/>
                    <a:pt x="7579" y="2637"/>
                    <a:pt x="7402" y="2637"/>
                  </a:cubicBezTo>
                  <a:cubicBezTo>
                    <a:pt x="7225" y="2637"/>
                    <a:pt x="7085" y="2497"/>
                    <a:pt x="7085" y="2320"/>
                  </a:cubicBezTo>
                  <a:lnTo>
                    <a:pt x="7085" y="976"/>
                  </a:lnTo>
                  <a:cubicBezTo>
                    <a:pt x="7085" y="431"/>
                    <a:pt x="6654" y="0"/>
                    <a:pt x="6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0" y="3507675"/>
            <a:ext cx="9144002" cy="1278175"/>
            <a:chOff x="0" y="3507675"/>
            <a:chExt cx="9144002" cy="1278175"/>
          </a:xfrm>
        </p:grpSpPr>
        <p:sp>
          <p:nvSpPr>
            <p:cNvPr id="24" name="Google Shape;24;p2"/>
            <p:cNvSpPr/>
            <p:nvPr/>
          </p:nvSpPr>
          <p:spPr>
            <a:xfrm>
              <a:off x="0" y="3507675"/>
              <a:ext cx="7119426" cy="560047"/>
            </a:xfrm>
            <a:custGeom>
              <a:avLst/>
              <a:gdLst/>
              <a:ahLst/>
              <a:cxnLst/>
              <a:rect l="l" t="t" r="r" b="b"/>
              <a:pathLst>
                <a:path w="28074" h="3487" extrusionOk="0">
                  <a:moveTo>
                    <a:pt x="1" y="1"/>
                  </a:moveTo>
                  <a:lnTo>
                    <a:pt x="1" y="3486"/>
                  </a:lnTo>
                  <a:lnTo>
                    <a:pt x="28073" y="3486"/>
                  </a:lnTo>
                  <a:lnTo>
                    <a:pt x="28073" y="850"/>
                  </a:lnTo>
                  <a:lnTo>
                    <a:pt x="19835" y="850"/>
                  </a:lnTo>
                  <a:cubicBezTo>
                    <a:pt x="18657" y="850"/>
                    <a:pt x="17529" y="1192"/>
                    <a:pt x="16755" y="1775"/>
                  </a:cubicBezTo>
                  <a:cubicBezTo>
                    <a:pt x="16337" y="2092"/>
                    <a:pt x="15729" y="2282"/>
                    <a:pt x="15095" y="2282"/>
                  </a:cubicBezTo>
                  <a:cubicBezTo>
                    <a:pt x="14652" y="2282"/>
                    <a:pt x="14233" y="2168"/>
                    <a:pt x="13917" y="1953"/>
                  </a:cubicBezTo>
                  <a:cubicBezTo>
                    <a:pt x="13308" y="1547"/>
                    <a:pt x="12472" y="1319"/>
                    <a:pt x="11597" y="1319"/>
                  </a:cubicBezTo>
                  <a:lnTo>
                    <a:pt x="7668" y="1319"/>
                  </a:lnTo>
                  <a:cubicBezTo>
                    <a:pt x="6781" y="1319"/>
                    <a:pt x="5957" y="1002"/>
                    <a:pt x="5526" y="483"/>
                  </a:cubicBezTo>
                  <a:cubicBezTo>
                    <a:pt x="5260" y="178"/>
                    <a:pt x="4791" y="1"/>
                    <a:pt x="4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594098"/>
              <a:ext cx="9144002" cy="1191751"/>
            </a:xfrm>
            <a:custGeom>
              <a:avLst/>
              <a:gdLst/>
              <a:ahLst/>
              <a:cxnLst/>
              <a:rect l="l" t="t" r="r" b="b"/>
              <a:pathLst>
                <a:path w="31470" h="8264" extrusionOk="0">
                  <a:moveTo>
                    <a:pt x="25449" y="0"/>
                  </a:moveTo>
                  <a:cubicBezTo>
                    <a:pt x="25018" y="0"/>
                    <a:pt x="24600" y="114"/>
                    <a:pt x="24245" y="355"/>
                  </a:cubicBezTo>
                  <a:lnTo>
                    <a:pt x="22522" y="1470"/>
                  </a:lnTo>
                  <a:cubicBezTo>
                    <a:pt x="22395" y="1559"/>
                    <a:pt x="22281" y="1623"/>
                    <a:pt x="22154" y="1699"/>
                  </a:cubicBezTo>
                  <a:cubicBezTo>
                    <a:pt x="21178" y="2256"/>
                    <a:pt x="20063" y="2560"/>
                    <a:pt x="18935" y="2586"/>
                  </a:cubicBezTo>
                  <a:lnTo>
                    <a:pt x="10063" y="2827"/>
                  </a:lnTo>
                  <a:cubicBezTo>
                    <a:pt x="10018" y="2828"/>
                    <a:pt x="9973" y="2828"/>
                    <a:pt x="9928" y="2828"/>
                  </a:cubicBezTo>
                  <a:cubicBezTo>
                    <a:pt x="8986" y="2828"/>
                    <a:pt x="8060" y="2575"/>
                    <a:pt x="7250" y="2091"/>
                  </a:cubicBezTo>
                  <a:lnTo>
                    <a:pt x="6755" y="1800"/>
                  </a:lnTo>
                  <a:lnTo>
                    <a:pt x="6591" y="1699"/>
                  </a:lnTo>
                  <a:cubicBezTo>
                    <a:pt x="5843" y="1255"/>
                    <a:pt x="4994" y="1027"/>
                    <a:pt x="4132" y="1027"/>
                  </a:cubicBezTo>
                  <a:lnTo>
                    <a:pt x="0" y="1027"/>
                  </a:lnTo>
                  <a:lnTo>
                    <a:pt x="0" y="8264"/>
                  </a:lnTo>
                  <a:lnTo>
                    <a:pt x="31469" y="8264"/>
                  </a:lnTo>
                  <a:lnTo>
                    <a:pt x="31469" y="2510"/>
                  </a:lnTo>
                  <a:lnTo>
                    <a:pt x="31330" y="2193"/>
                  </a:lnTo>
                  <a:lnTo>
                    <a:pt x="31013" y="1382"/>
                  </a:lnTo>
                  <a:cubicBezTo>
                    <a:pt x="30671" y="545"/>
                    <a:pt x="29860" y="0"/>
                    <a:pt x="28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721443" y="476316"/>
            <a:ext cx="7847773" cy="1880524"/>
            <a:chOff x="721443" y="476316"/>
            <a:chExt cx="7847773" cy="1880524"/>
          </a:xfrm>
        </p:grpSpPr>
        <p:grpSp>
          <p:nvGrpSpPr>
            <p:cNvPr id="27" name="Google Shape;27;p2"/>
            <p:cNvGrpSpPr/>
            <p:nvPr/>
          </p:nvGrpSpPr>
          <p:grpSpPr>
            <a:xfrm>
              <a:off x="6830673" y="550276"/>
              <a:ext cx="1738543" cy="1806563"/>
              <a:chOff x="6830673" y="550276"/>
              <a:chExt cx="1738543" cy="1806563"/>
            </a:xfrm>
          </p:grpSpPr>
          <p:sp>
            <p:nvSpPr>
              <p:cNvPr id="28" name="Google Shape;28;p2"/>
              <p:cNvSpPr/>
              <p:nvPr/>
            </p:nvSpPr>
            <p:spPr>
              <a:xfrm>
                <a:off x="6830673" y="5502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94329" y="101862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92323"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505263"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106374" y="2098917"/>
                <a:ext cx="65719" cy="49700"/>
              </a:xfrm>
              <a:custGeom>
                <a:avLst/>
                <a:gdLst/>
                <a:ahLst/>
                <a:cxnLst/>
                <a:rect l="l" t="t" r="r" b="b"/>
                <a:pathLst>
                  <a:path w="521" h="394" extrusionOk="0">
                    <a:moveTo>
                      <a:pt x="254" y="0"/>
                    </a:moveTo>
                    <a:cubicBezTo>
                      <a:pt x="1" y="0"/>
                      <a:pt x="1" y="393"/>
                      <a:pt x="254" y="393"/>
                    </a:cubicBezTo>
                    <a:cubicBezTo>
                      <a:pt x="507" y="393"/>
                      <a:pt x="52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62279" y="2307140"/>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721443" y="476316"/>
              <a:ext cx="1272823" cy="1403410"/>
              <a:chOff x="721443" y="476316"/>
              <a:chExt cx="1272823" cy="1403410"/>
            </a:xfrm>
          </p:grpSpPr>
          <p:sp>
            <p:nvSpPr>
              <p:cNvPr id="35" name="Google Shape;35;p2"/>
              <p:cNvSpPr/>
              <p:nvPr/>
            </p:nvSpPr>
            <p:spPr>
              <a:xfrm>
                <a:off x="1088336" y="476316"/>
                <a:ext cx="49699" cy="68874"/>
              </a:xfrm>
              <a:custGeom>
                <a:avLst/>
                <a:gdLst/>
                <a:ahLst/>
                <a:cxnLst/>
                <a:rect l="l" t="t" r="r" b="b"/>
                <a:pathLst>
                  <a:path w="394" h="546" extrusionOk="0">
                    <a:moveTo>
                      <a:pt x="203" y="0"/>
                    </a:moveTo>
                    <a:cubicBezTo>
                      <a:pt x="89" y="13"/>
                      <a:pt x="1" y="89"/>
                      <a:pt x="1" y="203"/>
                    </a:cubicBezTo>
                    <a:lnTo>
                      <a:pt x="1" y="343"/>
                    </a:lnTo>
                    <a:cubicBezTo>
                      <a:pt x="1" y="444"/>
                      <a:pt x="89" y="545"/>
                      <a:pt x="203" y="545"/>
                    </a:cubicBezTo>
                    <a:cubicBezTo>
                      <a:pt x="305" y="545"/>
                      <a:pt x="394" y="457"/>
                      <a:pt x="394" y="343"/>
                    </a:cubicBezTo>
                    <a:lnTo>
                      <a:pt x="394" y="203"/>
                    </a:lnTo>
                    <a:cubicBezTo>
                      <a:pt x="394" y="102"/>
                      <a:pt x="305"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944693" y="558387"/>
                <a:ext cx="49573" cy="60296"/>
              </a:xfrm>
              <a:custGeom>
                <a:avLst/>
                <a:gdLst/>
                <a:ahLst/>
                <a:cxnLst/>
                <a:rect l="l" t="t" r="r" b="b"/>
                <a:pathLst>
                  <a:path w="393" h="478" extrusionOk="0">
                    <a:moveTo>
                      <a:pt x="196" y="1"/>
                    </a:moveTo>
                    <a:cubicBezTo>
                      <a:pt x="98" y="1"/>
                      <a:pt x="0" y="64"/>
                      <a:pt x="0" y="191"/>
                    </a:cubicBezTo>
                    <a:lnTo>
                      <a:pt x="0" y="292"/>
                    </a:lnTo>
                    <a:cubicBezTo>
                      <a:pt x="0" y="414"/>
                      <a:pt x="101" y="478"/>
                      <a:pt x="200" y="478"/>
                    </a:cubicBezTo>
                    <a:cubicBezTo>
                      <a:pt x="297" y="478"/>
                      <a:pt x="393" y="418"/>
                      <a:pt x="393" y="292"/>
                    </a:cubicBezTo>
                    <a:lnTo>
                      <a:pt x="393" y="191"/>
                    </a:lnTo>
                    <a:cubicBezTo>
                      <a:pt x="393" y="64"/>
                      <a:pt x="295"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31348" y="1221933"/>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21443" y="1830152"/>
                <a:ext cx="64079" cy="49574"/>
              </a:xfrm>
              <a:custGeom>
                <a:avLst/>
                <a:gdLst/>
                <a:ahLst/>
                <a:cxnLst/>
                <a:rect l="l" t="t" r="r" b="b"/>
                <a:pathLst>
                  <a:path w="508" h="393"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778322" y="13915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 name="Google Shape;40;p2"/>
          <p:cNvSpPr txBox="1">
            <a:spLocks noGrp="1"/>
          </p:cNvSpPr>
          <p:nvPr>
            <p:ph type="ctrTitle"/>
          </p:nvPr>
        </p:nvSpPr>
        <p:spPr>
          <a:xfrm>
            <a:off x="1881775" y="618325"/>
            <a:ext cx="5380500" cy="145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000">
                <a:solidFill>
                  <a:schemeClr val="accent4"/>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1" name="Google Shape;41;p2"/>
          <p:cNvSpPr txBox="1">
            <a:spLocks noGrp="1"/>
          </p:cNvSpPr>
          <p:nvPr>
            <p:ph type="subTitle" idx="1"/>
          </p:nvPr>
        </p:nvSpPr>
        <p:spPr>
          <a:xfrm>
            <a:off x="3078575" y="2071563"/>
            <a:ext cx="2986800" cy="654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atin typeface="Archivo"/>
                <a:ea typeface="Archivo"/>
                <a:cs typeface="Archivo"/>
                <a:sym typeface="Archi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CUSTOM_12">
    <p:spTree>
      <p:nvGrpSpPr>
        <p:cNvPr id="1" name="Shape 475"/>
        <p:cNvGrpSpPr/>
        <p:nvPr/>
      </p:nvGrpSpPr>
      <p:grpSpPr>
        <a:xfrm>
          <a:off x="0" y="0"/>
          <a:ext cx="0" cy="0"/>
          <a:chOff x="0" y="0"/>
          <a:chExt cx="0" cy="0"/>
        </a:xfrm>
      </p:grpSpPr>
      <p:grpSp>
        <p:nvGrpSpPr>
          <p:cNvPr id="476" name="Google Shape;476;p23"/>
          <p:cNvGrpSpPr/>
          <p:nvPr/>
        </p:nvGrpSpPr>
        <p:grpSpPr>
          <a:xfrm>
            <a:off x="-2" y="330300"/>
            <a:ext cx="9144002" cy="1097400"/>
            <a:chOff x="-2" y="330300"/>
            <a:chExt cx="9144002" cy="1097400"/>
          </a:xfrm>
        </p:grpSpPr>
        <p:grpSp>
          <p:nvGrpSpPr>
            <p:cNvPr id="477" name="Google Shape;477;p23"/>
            <p:cNvGrpSpPr/>
            <p:nvPr/>
          </p:nvGrpSpPr>
          <p:grpSpPr>
            <a:xfrm>
              <a:off x="-2" y="1199575"/>
              <a:ext cx="1769120" cy="228125"/>
              <a:chOff x="-2" y="1199575"/>
              <a:chExt cx="1769120" cy="228125"/>
            </a:xfrm>
          </p:grpSpPr>
          <p:sp>
            <p:nvSpPr>
              <p:cNvPr id="478" name="Google Shape;478;p23"/>
              <p:cNvSpPr/>
              <p:nvPr/>
            </p:nvSpPr>
            <p:spPr>
              <a:xfrm rot="10800000" flipH="1">
                <a:off x="-2" y="1370800"/>
                <a:ext cx="1769120"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rot="10800000" flipH="1">
                <a:off x="-2" y="1199575"/>
                <a:ext cx="1460942"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3"/>
            <p:cNvGrpSpPr/>
            <p:nvPr/>
          </p:nvGrpSpPr>
          <p:grpSpPr>
            <a:xfrm>
              <a:off x="7494664" y="330300"/>
              <a:ext cx="1649335" cy="266210"/>
              <a:chOff x="7494664" y="330300"/>
              <a:chExt cx="1649335" cy="266210"/>
            </a:xfrm>
          </p:grpSpPr>
          <p:sp>
            <p:nvSpPr>
              <p:cNvPr id="481" name="Google Shape;481;p23"/>
              <p:cNvSpPr/>
              <p:nvPr/>
            </p:nvSpPr>
            <p:spPr>
              <a:xfrm flipH="1">
                <a:off x="7850297" y="515061"/>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flipH="1">
                <a:off x="7494664" y="330300"/>
                <a:ext cx="1649335" cy="86126"/>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3" name="Google Shape;483;p23"/>
          <p:cNvSpPr txBox="1">
            <a:spLocks noGrp="1"/>
          </p:cNvSpPr>
          <p:nvPr>
            <p:ph type="ctrTitle"/>
          </p:nvPr>
        </p:nvSpPr>
        <p:spPr>
          <a:xfrm>
            <a:off x="713175" y="463300"/>
            <a:ext cx="7717500" cy="62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a:solidFill>
                  <a:schemeClr val="accent4"/>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484" name="Google Shape;484;p23"/>
          <p:cNvSpPr txBox="1">
            <a:spLocks noGrp="1"/>
          </p:cNvSpPr>
          <p:nvPr>
            <p:ph type="subTitle" idx="1"/>
          </p:nvPr>
        </p:nvSpPr>
        <p:spPr>
          <a:xfrm>
            <a:off x="5495175" y="1613150"/>
            <a:ext cx="2935500" cy="68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i="1">
                <a:latin typeface="Archivo"/>
                <a:ea typeface="Archivo"/>
                <a:cs typeface="Archivo"/>
                <a:sym typeface="Archiv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23"/>
          <p:cNvSpPr txBox="1">
            <a:spLocks noGrp="1"/>
          </p:cNvSpPr>
          <p:nvPr>
            <p:ph type="subTitle" idx="2"/>
          </p:nvPr>
        </p:nvSpPr>
        <p:spPr>
          <a:xfrm>
            <a:off x="3920475" y="1613150"/>
            <a:ext cx="1574700" cy="6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6" name="Google Shape;486;p23"/>
          <p:cNvSpPr txBox="1">
            <a:spLocks noGrp="1"/>
          </p:cNvSpPr>
          <p:nvPr>
            <p:ph type="subTitle" idx="3"/>
          </p:nvPr>
        </p:nvSpPr>
        <p:spPr>
          <a:xfrm>
            <a:off x="5495175" y="2571750"/>
            <a:ext cx="2935500" cy="68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i="1">
                <a:latin typeface="Archivo"/>
                <a:ea typeface="Archivo"/>
                <a:cs typeface="Archivo"/>
                <a:sym typeface="Archiv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23"/>
          <p:cNvSpPr txBox="1">
            <a:spLocks noGrp="1"/>
          </p:cNvSpPr>
          <p:nvPr>
            <p:ph type="subTitle" idx="4"/>
          </p:nvPr>
        </p:nvSpPr>
        <p:spPr>
          <a:xfrm>
            <a:off x="3920475" y="2571750"/>
            <a:ext cx="1574700" cy="6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8" name="Google Shape;488;p23"/>
          <p:cNvSpPr txBox="1">
            <a:spLocks noGrp="1"/>
          </p:cNvSpPr>
          <p:nvPr>
            <p:ph type="subTitle" idx="5"/>
          </p:nvPr>
        </p:nvSpPr>
        <p:spPr>
          <a:xfrm>
            <a:off x="5495175" y="3530350"/>
            <a:ext cx="2935500" cy="68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i="1">
                <a:latin typeface="Archivo"/>
                <a:ea typeface="Archivo"/>
                <a:cs typeface="Archivo"/>
                <a:sym typeface="Archiv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9" name="Google Shape;489;p23"/>
          <p:cNvSpPr txBox="1">
            <a:spLocks noGrp="1"/>
          </p:cNvSpPr>
          <p:nvPr>
            <p:ph type="subTitle" idx="6"/>
          </p:nvPr>
        </p:nvSpPr>
        <p:spPr>
          <a:xfrm>
            <a:off x="3920475" y="3530350"/>
            <a:ext cx="1574700" cy="6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90" name="Google Shape;490;p23"/>
          <p:cNvGrpSpPr/>
          <p:nvPr/>
        </p:nvGrpSpPr>
        <p:grpSpPr>
          <a:xfrm>
            <a:off x="462063" y="779665"/>
            <a:ext cx="8246877" cy="633884"/>
            <a:chOff x="462063" y="779665"/>
            <a:chExt cx="8246877" cy="633884"/>
          </a:xfrm>
        </p:grpSpPr>
        <p:grpSp>
          <p:nvGrpSpPr>
            <p:cNvPr id="491" name="Google Shape;491;p23"/>
            <p:cNvGrpSpPr/>
            <p:nvPr/>
          </p:nvGrpSpPr>
          <p:grpSpPr>
            <a:xfrm>
              <a:off x="8430782" y="779665"/>
              <a:ext cx="278158" cy="483643"/>
              <a:chOff x="8430782" y="779665"/>
              <a:chExt cx="278158" cy="483643"/>
            </a:xfrm>
          </p:grpSpPr>
          <p:sp>
            <p:nvSpPr>
              <p:cNvPr id="492" name="Google Shape;492;p23"/>
              <p:cNvSpPr/>
              <p:nvPr/>
            </p:nvSpPr>
            <p:spPr>
              <a:xfrm>
                <a:off x="8430782" y="1213608"/>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8444331" y="779665"/>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8630481" y="10359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23"/>
            <p:cNvGrpSpPr/>
            <p:nvPr/>
          </p:nvGrpSpPr>
          <p:grpSpPr>
            <a:xfrm>
              <a:off x="462063" y="1037359"/>
              <a:ext cx="257945" cy="376190"/>
              <a:chOff x="462063" y="1037359"/>
              <a:chExt cx="257945" cy="376190"/>
            </a:xfrm>
          </p:grpSpPr>
          <p:sp>
            <p:nvSpPr>
              <p:cNvPr id="496" name="Google Shape;496;p23"/>
              <p:cNvSpPr/>
              <p:nvPr/>
            </p:nvSpPr>
            <p:spPr>
              <a:xfrm flipH="1">
                <a:off x="635841" y="135412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3"/>
              <p:cNvSpPr/>
              <p:nvPr/>
            </p:nvSpPr>
            <p:spPr>
              <a:xfrm flipH="1">
                <a:off x="462063" y="1037359"/>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23"/>
          <p:cNvGrpSpPr/>
          <p:nvPr/>
        </p:nvGrpSpPr>
        <p:grpSpPr>
          <a:xfrm>
            <a:off x="-871404" y="2744073"/>
            <a:ext cx="10291776" cy="3758103"/>
            <a:chOff x="-871404" y="2744073"/>
            <a:chExt cx="10291776" cy="3758103"/>
          </a:xfrm>
        </p:grpSpPr>
        <p:grpSp>
          <p:nvGrpSpPr>
            <p:cNvPr id="499" name="Google Shape;499;p23"/>
            <p:cNvGrpSpPr/>
            <p:nvPr/>
          </p:nvGrpSpPr>
          <p:grpSpPr>
            <a:xfrm>
              <a:off x="-455532" y="2744073"/>
              <a:ext cx="9875903" cy="3342807"/>
              <a:chOff x="-455532" y="2744073"/>
              <a:chExt cx="9875903" cy="3342807"/>
            </a:xfrm>
          </p:grpSpPr>
          <p:sp>
            <p:nvSpPr>
              <p:cNvPr id="500" name="Google Shape;500;p23"/>
              <p:cNvSpPr/>
              <p:nvPr/>
            </p:nvSpPr>
            <p:spPr>
              <a:xfrm flipH="1">
                <a:off x="8253407" y="3917711"/>
                <a:ext cx="1166964" cy="2169169"/>
              </a:xfrm>
              <a:custGeom>
                <a:avLst/>
                <a:gdLst/>
                <a:ahLst/>
                <a:cxnLst/>
                <a:rect l="l" t="t" r="r" b="b"/>
                <a:pathLst>
                  <a:path w="8379" h="15575" extrusionOk="0">
                    <a:moveTo>
                      <a:pt x="3134" y="0"/>
                    </a:moveTo>
                    <a:cubicBezTo>
                      <a:pt x="2501" y="0"/>
                      <a:pt x="1945" y="471"/>
                      <a:pt x="1864" y="1113"/>
                    </a:cubicBezTo>
                    <a:lnTo>
                      <a:pt x="1" y="15574"/>
                    </a:lnTo>
                    <a:lnTo>
                      <a:pt x="8378" y="15574"/>
                    </a:lnTo>
                    <a:lnTo>
                      <a:pt x="7035" y="5904"/>
                    </a:lnTo>
                    <a:cubicBezTo>
                      <a:pt x="6959" y="5359"/>
                      <a:pt x="6490" y="4953"/>
                      <a:pt x="5932" y="4953"/>
                    </a:cubicBezTo>
                    <a:cubicBezTo>
                      <a:pt x="5387" y="4953"/>
                      <a:pt x="4918" y="4548"/>
                      <a:pt x="4842" y="4003"/>
                    </a:cubicBezTo>
                    <a:lnTo>
                      <a:pt x="4386" y="1075"/>
                    </a:lnTo>
                    <a:cubicBezTo>
                      <a:pt x="4310" y="518"/>
                      <a:pt x="3853" y="74"/>
                      <a:pt x="3296" y="11"/>
                    </a:cubicBezTo>
                    <a:cubicBezTo>
                      <a:pt x="3241" y="4"/>
                      <a:pt x="3187" y="0"/>
                      <a:pt x="3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455532" y="2744073"/>
                <a:ext cx="1000578" cy="1859928"/>
              </a:xfrm>
              <a:custGeom>
                <a:avLst/>
                <a:gdLst/>
                <a:ahLst/>
                <a:cxnLst/>
                <a:rect l="l" t="t" r="r" b="b"/>
                <a:pathLst>
                  <a:path w="8379" h="15575" extrusionOk="0">
                    <a:moveTo>
                      <a:pt x="3134" y="0"/>
                    </a:moveTo>
                    <a:cubicBezTo>
                      <a:pt x="2501" y="0"/>
                      <a:pt x="1945" y="471"/>
                      <a:pt x="1864" y="1113"/>
                    </a:cubicBezTo>
                    <a:lnTo>
                      <a:pt x="1" y="15574"/>
                    </a:lnTo>
                    <a:lnTo>
                      <a:pt x="8378" y="15574"/>
                    </a:lnTo>
                    <a:lnTo>
                      <a:pt x="7035" y="5904"/>
                    </a:lnTo>
                    <a:cubicBezTo>
                      <a:pt x="6959" y="5359"/>
                      <a:pt x="6490" y="4953"/>
                      <a:pt x="5932" y="4953"/>
                    </a:cubicBezTo>
                    <a:cubicBezTo>
                      <a:pt x="5387" y="4953"/>
                      <a:pt x="4918" y="4548"/>
                      <a:pt x="4842" y="4003"/>
                    </a:cubicBezTo>
                    <a:lnTo>
                      <a:pt x="4386" y="1075"/>
                    </a:lnTo>
                    <a:cubicBezTo>
                      <a:pt x="4310" y="518"/>
                      <a:pt x="3853" y="74"/>
                      <a:pt x="3296" y="11"/>
                    </a:cubicBezTo>
                    <a:cubicBezTo>
                      <a:pt x="3241" y="4"/>
                      <a:pt x="3187" y="0"/>
                      <a:pt x="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23"/>
            <p:cNvSpPr/>
            <p:nvPr/>
          </p:nvSpPr>
          <p:spPr>
            <a:xfrm>
              <a:off x="-871404" y="4070629"/>
              <a:ext cx="2290131" cy="2431548"/>
            </a:xfrm>
            <a:custGeom>
              <a:avLst/>
              <a:gdLst/>
              <a:ahLst/>
              <a:cxnLst/>
              <a:rect l="l" t="t" r="r" b="b"/>
              <a:pathLst>
                <a:path w="10672" h="11331" extrusionOk="0">
                  <a:moveTo>
                    <a:pt x="5222" y="0"/>
                  </a:moveTo>
                  <a:cubicBezTo>
                    <a:pt x="4728" y="0"/>
                    <a:pt x="4322" y="355"/>
                    <a:pt x="4259" y="850"/>
                  </a:cubicBezTo>
                  <a:lnTo>
                    <a:pt x="3993" y="2839"/>
                  </a:lnTo>
                  <a:cubicBezTo>
                    <a:pt x="3955" y="3182"/>
                    <a:pt x="3663" y="3435"/>
                    <a:pt x="3321" y="3435"/>
                  </a:cubicBezTo>
                  <a:cubicBezTo>
                    <a:pt x="2599" y="3435"/>
                    <a:pt x="1978" y="3917"/>
                    <a:pt x="1788" y="4614"/>
                  </a:cubicBezTo>
                  <a:lnTo>
                    <a:pt x="0" y="11331"/>
                  </a:lnTo>
                  <a:lnTo>
                    <a:pt x="10672" y="11331"/>
                  </a:lnTo>
                  <a:lnTo>
                    <a:pt x="9366" y="7427"/>
                  </a:lnTo>
                  <a:cubicBezTo>
                    <a:pt x="9037" y="6439"/>
                    <a:pt x="8796" y="5412"/>
                    <a:pt x="8657" y="4373"/>
                  </a:cubicBezTo>
                  <a:lnTo>
                    <a:pt x="8112" y="165"/>
                  </a:lnTo>
                  <a:cubicBezTo>
                    <a:pt x="8099" y="77"/>
                    <a:pt x="8023" y="0"/>
                    <a:pt x="7922" y="0"/>
                  </a:cubicBezTo>
                  <a:cubicBezTo>
                    <a:pt x="7808" y="0"/>
                    <a:pt x="7719" y="89"/>
                    <a:pt x="7719" y="191"/>
                  </a:cubicBezTo>
                  <a:lnTo>
                    <a:pt x="7719" y="2320"/>
                  </a:lnTo>
                  <a:cubicBezTo>
                    <a:pt x="7719" y="2497"/>
                    <a:pt x="7579" y="2637"/>
                    <a:pt x="7402" y="2637"/>
                  </a:cubicBezTo>
                  <a:cubicBezTo>
                    <a:pt x="7225" y="2637"/>
                    <a:pt x="7085" y="2497"/>
                    <a:pt x="7085" y="2320"/>
                  </a:cubicBezTo>
                  <a:lnTo>
                    <a:pt x="7085" y="976"/>
                  </a:lnTo>
                  <a:cubicBezTo>
                    <a:pt x="7085" y="431"/>
                    <a:pt x="6654" y="0"/>
                    <a:pt x="6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43"/>
        <p:cNvGrpSpPr/>
        <p:nvPr/>
      </p:nvGrpSpPr>
      <p:grpSpPr>
        <a:xfrm>
          <a:off x="0" y="0"/>
          <a:ext cx="0" cy="0"/>
          <a:chOff x="0" y="0"/>
          <a:chExt cx="0" cy="0"/>
        </a:xfrm>
      </p:grpSpPr>
      <p:grpSp>
        <p:nvGrpSpPr>
          <p:cNvPr id="744" name="Google Shape;744;p30"/>
          <p:cNvGrpSpPr/>
          <p:nvPr/>
        </p:nvGrpSpPr>
        <p:grpSpPr>
          <a:xfrm>
            <a:off x="0" y="330300"/>
            <a:ext cx="9144000" cy="1097400"/>
            <a:chOff x="0" y="330300"/>
            <a:chExt cx="9144000" cy="1097400"/>
          </a:xfrm>
        </p:grpSpPr>
        <p:grpSp>
          <p:nvGrpSpPr>
            <p:cNvPr id="745" name="Google Shape;745;p30"/>
            <p:cNvGrpSpPr/>
            <p:nvPr/>
          </p:nvGrpSpPr>
          <p:grpSpPr>
            <a:xfrm>
              <a:off x="7360067" y="1199575"/>
              <a:ext cx="1783933" cy="228125"/>
              <a:chOff x="7360067" y="1199575"/>
              <a:chExt cx="1783933" cy="228125"/>
            </a:xfrm>
          </p:grpSpPr>
          <p:sp>
            <p:nvSpPr>
              <p:cNvPr id="746" name="Google Shape;746;p30"/>
              <p:cNvSpPr/>
              <p:nvPr/>
            </p:nvSpPr>
            <p:spPr>
              <a:xfrm rot="10800000">
                <a:off x="7360067" y="1370800"/>
                <a:ext cx="1783932"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0"/>
              <p:cNvSpPr/>
              <p:nvPr/>
            </p:nvSpPr>
            <p:spPr>
              <a:xfrm rot="10800000">
                <a:off x="7666644" y="1199575"/>
                <a:ext cx="1477356"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0"/>
            <p:cNvGrpSpPr/>
            <p:nvPr/>
          </p:nvGrpSpPr>
          <p:grpSpPr>
            <a:xfrm>
              <a:off x="0" y="330300"/>
              <a:ext cx="1634517" cy="266210"/>
              <a:chOff x="0" y="330300"/>
              <a:chExt cx="1634517" cy="266210"/>
            </a:xfrm>
          </p:grpSpPr>
          <p:sp>
            <p:nvSpPr>
              <p:cNvPr id="749" name="Google Shape;749;p30"/>
              <p:cNvSpPr/>
              <p:nvPr/>
            </p:nvSpPr>
            <p:spPr>
              <a:xfrm>
                <a:off x="333480" y="515061"/>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0"/>
              <p:cNvSpPr/>
              <p:nvPr/>
            </p:nvSpPr>
            <p:spPr>
              <a:xfrm>
                <a:off x="0" y="330300"/>
                <a:ext cx="1634517" cy="86126"/>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1" name="Google Shape;751;p30"/>
          <p:cNvGrpSpPr/>
          <p:nvPr/>
        </p:nvGrpSpPr>
        <p:grpSpPr>
          <a:xfrm>
            <a:off x="462063" y="689009"/>
            <a:ext cx="8246877" cy="733412"/>
            <a:chOff x="462063" y="689009"/>
            <a:chExt cx="8246877" cy="733412"/>
          </a:xfrm>
        </p:grpSpPr>
        <p:grpSp>
          <p:nvGrpSpPr>
            <p:cNvPr id="752" name="Google Shape;752;p30"/>
            <p:cNvGrpSpPr/>
            <p:nvPr/>
          </p:nvGrpSpPr>
          <p:grpSpPr>
            <a:xfrm>
              <a:off x="462063" y="779665"/>
              <a:ext cx="454033" cy="517368"/>
              <a:chOff x="462063" y="779665"/>
              <a:chExt cx="454033" cy="517368"/>
            </a:xfrm>
          </p:grpSpPr>
          <p:sp>
            <p:nvSpPr>
              <p:cNvPr id="753" name="Google Shape;753;p30"/>
              <p:cNvSpPr/>
              <p:nvPr/>
            </p:nvSpPr>
            <p:spPr>
              <a:xfrm flipH="1">
                <a:off x="852017" y="1247333"/>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0"/>
              <p:cNvSpPr/>
              <p:nvPr/>
            </p:nvSpPr>
            <p:spPr>
              <a:xfrm flipH="1">
                <a:off x="570761" y="779665"/>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p:nvPr/>
            </p:nvSpPr>
            <p:spPr>
              <a:xfrm flipH="1">
                <a:off x="462063" y="10359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30"/>
            <p:cNvGrpSpPr/>
            <p:nvPr/>
          </p:nvGrpSpPr>
          <p:grpSpPr>
            <a:xfrm>
              <a:off x="7916728" y="689009"/>
              <a:ext cx="792213" cy="733412"/>
              <a:chOff x="7916728" y="689009"/>
              <a:chExt cx="792213" cy="733412"/>
            </a:xfrm>
          </p:grpSpPr>
          <p:sp>
            <p:nvSpPr>
              <p:cNvPr id="757" name="Google Shape;757;p30"/>
              <p:cNvSpPr/>
              <p:nvPr/>
            </p:nvSpPr>
            <p:spPr>
              <a:xfrm>
                <a:off x="8430682" y="1045045"/>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p:nvPr/>
            </p:nvSpPr>
            <p:spPr>
              <a:xfrm>
                <a:off x="7916728" y="1217737"/>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0"/>
              <p:cNvSpPr/>
              <p:nvPr/>
            </p:nvSpPr>
            <p:spPr>
              <a:xfrm>
                <a:off x="8566528" y="689009"/>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60"/>
        <p:cNvGrpSpPr/>
        <p:nvPr/>
      </p:nvGrpSpPr>
      <p:grpSpPr>
        <a:xfrm>
          <a:off x="0" y="0"/>
          <a:ext cx="0" cy="0"/>
          <a:chOff x="0" y="0"/>
          <a:chExt cx="0" cy="0"/>
        </a:xfrm>
      </p:grpSpPr>
      <p:grpSp>
        <p:nvGrpSpPr>
          <p:cNvPr id="761" name="Google Shape;761;p31"/>
          <p:cNvGrpSpPr/>
          <p:nvPr/>
        </p:nvGrpSpPr>
        <p:grpSpPr>
          <a:xfrm>
            <a:off x="0" y="408100"/>
            <a:ext cx="9143955" cy="1851952"/>
            <a:chOff x="0" y="408100"/>
            <a:chExt cx="9143955" cy="1851952"/>
          </a:xfrm>
        </p:grpSpPr>
        <p:sp>
          <p:nvSpPr>
            <p:cNvPr id="762" name="Google Shape;762;p31"/>
            <p:cNvSpPr/>
            <p:nvPr/>
          </p:nvSpPr>
          <p:spPr>
            <a:xfrm flipH="1">
              <a:off x="0" y="408100"/>
              <a:ext cx="9143955" cy="1080767"/>
            </a:xfrm>
            <a:custGeom>
              <a:avLst/>
              <a:gdLst/>
              <a:ahLst/>
              <a:cxnLst/>
              <a:rect l="l" t="t" r="r" b="b"/>
              <a:pathLst>
                <a:path w="66602" h="7872" extrusionOk="0">
                  <a:moveTo>
                    <a:pt x="55123" y="1"/>
                  </a:moveTo>
                  <a:cubicBezTo>
                    <a:pt x="52359" y="1"/>
                    <a:pt x="49606" y="128"/>
                    <a:pt x="46792" y="255"/>
                  </a:cubicBezTo>
                  <a:cubicBezTo>
                    <a:pt x="40214" y="559"/>
                    <a:pt x="33801" y="2270"/>
                    <a:pt x="27287" y="3030"/>
                  </a:cubicBezTo>
                  <a:cubicBezTo>
                    <a:pt x="23892" y="3428"/>
                    <a:pt x="20229" y="3690"/>
                    <a:pt x="16493" y="3690"/>
                  </a:cubicBezTo>
                  <a:cubicBezTo>
                    <a:pt x="10941" y="3690"/>
                    <a:pt x="5228" y="3111"/>
                    <a:pt x="0" y="1535"/>
                  </a:cubicBezTo>
                  <a:lnTo>
                    <a:pt x="0" y="5730"/>
                  </a:lnTo>
                  <a:cubicBezTo>
                    <a:pt x="495" y="5780"/>
                    <a:pt x="989" y="5818"/>
                    <a:pt x="1483" y="5844"/>
                  </a:cubicBezTo>
                  <a:cubicBezTo>
                    <a:pt x="3723" y="5982"/>
                    <a:pt x="5961" y="6050"/>
                    <a:pt x="8196" y="6050"/>
                  </a:cubicBezTo>
                  <a:cubicBezTo>
                    <a:pt x="12524" y="6050"/>
                    <a:pt x="16845" y="5796"/>
                    <a:pt x="21166" y="5312"/>
                  </a:cubicBezTo>
                  <a:cubicBezTo>
                    <a:pt x="26128" y="4761"/>
                    <a:pt x="31165" y="4488"/>
                    <a:pt x="36187" y="4488"/>
                  </a:cubicBezTo>
                  <a:cubicBezTo>
                    <a:pt x="38912" y="4488"/>
                    <a:pt x="41632" y="4568"/>
                    <a:pt x="44333" y="4729"/>
                  </a:cubicBezTo>
                  <a:cubicBezTo>
                    <a:pt x="49986" y="5058"/>
                    <a:pt x="55474" y="6021"/>
                    <a:pt x="61038" y="7010"/>
                  </a:cubicBezTo>
                  <a:cubicBezTo>
                    <a:pt x="62863" y="7339"/>
                    <a:pt x="64726" y="7631"/>
                    <a:pt x="66601" y="7872"/>
                  </a:cubicBezTo>
                  <a:lnTo>
                    <a:pt x="66601" y="838"/>
                  </a:lnTo>
                  <a:cubicBezTo>
                    <a:pt x="64688" y="559"/>
                    <a:pt x="62774" y="381"/>
                    <a:pt x="60949" y="229"/>
                  </a:cubicBezTo>
                  <a:cubicBezTo>
                    <a:pt x="58985" y="63"/>
                    <a:pt x="57051" y="1"/>
                    <a:pt x="55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flipH="1">
              <a:off x="0" y="1426001"/>
              <a:ext cx="9143955" cy="834052"/>
            </a:xfrm>
            <a:custGeom>
              <a:avLst/>
              <a:gdLst/>
              <a:ahLst/>
              <a:cxnLst/>
              <a:rect l="l" t="t" r="r" b="b"/>
              <a:pathLst>
                <a:path w="66602" h="6075" extrusionOk="0">
                  <a:moveTo>
                    <a:pt x="22805" y="0"/>
                  </a:moveTo>
                  <a:cubicBezTo>
                    <a:pt x="22698" y="0"/>
                    <a:pt x="22591" y="1"/>
                    <a:pt x="22484" y="1"/>
                  </a:cubicBezTo>
                  <a:cubicBezTo>
                    <a:pt x="16194" y="55"/>
                    <a:pt x="9896" y="152"/>
                    <a:pt x="3603" y="152"/>
                  </a:cubicBezTo>
                  <a:cubicBezTo>
                    <a:pt x="2402" y="152"/>
                    <a:pt x="1201" y="149"/>
                    <a:pt x="0" y="141"/>
                  </a:cubicBezTo>
                  <a:lnTo>
                    <a:pt x="0" y="1649"/>
                  </a:lnTo>
                  <a:cubicBezTo>
                    <a:pt x="38" y="1636"/>
                    <a:pt x="76" y="1636"/>
                    <a:pt x="114" y="1636"/>
                  </a:cubicBezTo>
                  <a:cubicBezTo>
                    <a:pt x="776" y="1569"/>
                    <a:pt x="1445" y="1540"/>
                    <a:pt x="2120" y="1540"/>
                  </a:cubicBezTo>
                  <a:cubicBezTo>
                    <a:pt x="5518" y="1540"/>
                    <a:pt x="9050" y="2282"/>
                    <a:pt x="12370" y="2663"/>
                  </a:cubicBezTo>
                  <a:cubicBezTo>
                    <a:pt x="16679" y="3145"/>
                    <a:pt x="20988" y="3677"/>
                    <a:pt x="25272" y="4387"/>
                  </a:cubicBezTo>
                  <a:cubicBezTo>
                    <a:pt x="30104" y="5195"/>
                    <a:pt x="35242" y="6075"/>
                    <a:pt x="40275" y="6075"/>
                  </a:cubicBezTo>
                  <a:cubicBezTo>
                    <a:pt x="42265" y="6075"/>
                    <a:pt x="44239" y="5937"/>
                    <a:pt x="46171" y="5603"/>
                  </a:cubicBezTo>
                  <a:cubicBezTo>
                    <a:pt x="50060" y="4931"/>
                    <a:pt x="53913" y="4270"/>
                    <a:pt x="57868" y="4270"/>
                  </a:cubicBezTo>
                  <a:cubicBezTo>
                    <a:pt x="58012" y="4270"/>
                    <a:pt x="58156" y="4271"/>
                    <a:pt x="58300" y="4272"/>
                  </a:cubicBezTo>
                  <a:cubicBezTo>
                    <a:pt x="59859" y="4285"/>
                    <a:pt x="61367" y="4425"/>
                    <a:pt x="62901" y="4627"/>
                  </a:cubicBezTo>
                  <a:cubicBezTo>
                    <a:pt x="64092" y="4792"/>
                    <a:pt x="65448" y="4589"/>
                    <a:pt x="66601" y="4944"/>
                  </a:cubicBezTo>
                  <a:lnTo>
                    <a:pt x="66601" y="1979"/>
                  </a:lnTo>
                  <a:cubicBezTo>
                    <a:pt x="64710" y="1684"/>
                    <a:pt x="62815" y="1577"/>
                    <a:pt x="60918" y="1577"/>
                  </a:cubicBezTo>
                  <a:cubicBezTo>
                    <a:pt x="55977" y="1577"/>
                    <a:pt x="51021" y="2300"/>
                    <a:pt x="46063" y="2300"/>
                  </a:cubicBezTo>
                  <a:cubicBezTo>
                    <a:pt x="44827" y="2300"/>
                    <a:pt x="43592" y="2255"/>
                    <a:pt x="42356" y="2143"/>
                  </a:cubicBezTo>
                  <a:cubicBezTo>
                    <a:pt x="35770" y="1532"/>
                    <a:pt x="29467" y="0"/>
                    <a:pt x="22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31"/>
          <p:cNvGrpSpPr/>
          <p:nvPr/>
        </p:nvGrpSpPr>
        <p:grpSpPr>
          <a:xfrm>
            <a:off x="-5195" y="2160427"/>
            <a:ext cx="9808068" cy="2251714"/>
            <a:chOff x="-5195" y="2160427"/>
            <a:chExt cx="9808068" cy="2251714"/>
          </a:xfrm>
        </p:grpSpPr>
        <p:sp>
          <p:nvSpPr>
            <p:cNvPr id="765" name="Google Shape;765;p31"/>
            <p:cNvSpPr/>
            <p:nvPr/>
          </p:nvSpPr>
          <p:spPr>
            <a:xfrm flipH="1">
              <a:off x="4493480" y="2160427"/>
              <a:ext cx="5309394" cy="1630653"/>
            </a:xfrm>
            <a:custGeom>
              <a:avLst/>
              <a:gdLst/>
              <a:ahLst/>
              <a:cxnLst/>
              <a:rect l="l" t="t" r="r" b="b"/>
              <a:pathLst>
                <a:path w="23029" h="6108" extrusionOk="0">
                  <a:moveTo>
                    <a:pt x="444" y="0"/>
                  </a:moveTo>
                  <a:lnTo>
                    <a:pt x="444" y="0"/>
                  </a:lnTo>
                  <a:cubicBezTo>
                    <a:pt x="482" y="266"/>
                    <a:pt x="394" y="799"/>
                    <a:pt x="317" y="1065"/>
                  </a:cubicBezTo>
                  <a:cubicBezTo>
                    <a:pt x="216" y="1432"/>
                    <a:pt x="1" y="1546"/>
                    <a:pt x="165" y="1927"/>
                  </a:cubicBezTo>
                  <a:cubicBezTo>
                    <a:pt x="457" y="2611"/>
                    <a:pt x="1712" y="3397"/>
                    <a:pt x="2307" y="3764"/>
                  </a:cubicBezTo>
                  <a:cubicBezTo>
                    <a:pt x="3537" y="4525"/>
                    <a:pt x="4639" y="5653"/>
                    <a:pt x="6097" y="5995"/>
                  </a:cubicBezTo>
                  <a:cubicBezTo>
                    <a:pt x="6441" y="6075"/>
                    <a:pt x="6764" y="6108"/>
                    <a:pt x="7076" y="6108"/>
                  </a:cubicBezTo>
                  <a:cubicBezTo>
                    <a:pt x="7993" y="6108"/>
                    <a:pt x="8814" y="5829"/>
                    <a:pt x="9798" y="5678"/>
                  </a:cubicBezTo>
                  <a:cubicBezTo>
                    <a:pt x="10696" y="5541"/>
                    <a:pt x="11630" y="5486"/>
                    <a:pt x="12569" y="5486"/>
                  </a:cubicBezTo>
                  <a:cubicBezTo>
                    <a:pt x="13710" y="5486"/>
                    <a:pt x="14858" y="5567"/>
                    <a:pt x="15957" y="5678"/>
                  </a:cubicBezTo>
                  <a:cubicBezTo>
                    <a:pt x="16900" y="5768"/>
                    <a:pt x="17744" y="5927"/>
                    <a:pt x="18682" y="5927"/>
                  </a:cubicBezTo>
                  <a:cubicBezTo>
                    <a:pt x="18802" y="5927"/>
                    <a:pt x="18925" y="5925"/>
                    <a:pt x="19049" y="5919"/>
                  </a:cubicBezTo>
                  <a:cubicBezTo>
                    <a:pt x="19128" y="5916"/>
                    <a:pt x="19207" y="5914"/>
                    <a:pt x="19287" y="5914"/>
                  </a:cubicBezTo>
                  <a:cubicBezTo>
                    <a:pt x="19890" y="5914"/>
                    <a:pt x="20526" y="5994"/>
                    <a:pt x="21137" y="5994"/>
                  </a:cubicBezTo>
                  <a:cubicBezTo>
                    <a:pt x="21411" y="5994"/>
                    <a:pt x="21680" y="5978"/>
                    <a:pt x="21939" y="5932"/>
                  </a:cubicBezTo>
                  <a:cubicBezTo>
                    <a:pt x="22155" y="5881"/>
                    <a:pt x="22940" y="5741"/>
                    <a:pt x="22978" y="5513"/>
                  </a:cubicBezTo>
                  <a:cubicBezTo>
                    <a:pt x="23029" y="5260"/>
                    <a:pt x="22674" y="5158"/>
                    <a:pt x="22560" y="5019"/>
                  </a:cubicBezTo>
                  <a:cubicBezTo>
                    <a:pt x="22281" y="4690"/>
                    <a:pt x="22231" y="4221"/>
                    <a:pt x="21800" y="4183"/>
                  </a:cubicBezTo>
                  <a:cubicBezTo>
                    <a:pt x="21784" y="4182"/>
                    <a:pt x="21769" y="4181"/>
                    <a:pt x="21755" y="4181"/>
                  </a:cubicBezTo>
                  <a:cubicBezTo>
                    <a:pt x="21367" y="4181"/>
                    <a:pt x="21205" y="4477"/>
                    <a:pt x="20793" y="4477"/>
                  </a:cubicBezTo>
                  <a:cubicBezTo>
                    <a:pt x="20771" y="4477"/>
                    <a:pt x="20747" y="4476"/>
                    <a:pt x="20722" y="4474"/>
                  </a:cubicBezTo>
                  <a:cubicBezTo>
                    <a:pt x="20215" y="4423"/>
                    <a:pt x="20089" y="4056"/>
                    <a:pt x="19645" y="3828"/>
                  </a:cubicBezTo>
                  <a:cubicBezTo>
                    <a:pt x="18897" y="3447"/>
                    <a:pt x="18086" y="3131"/>
                    <a:pt x="17364" y="2649"/>
                  </a:cubicBezTo>
                  <a:cubicBezTo>
                    <a:pt x="17186" y="2530"/>
                    <a:pt x="17057" y="2487"/>
                    <a:pt x="16940" y="2487"/>
                  </a:cubicBezTo>
                  <a:cubicBezTo>
                    <a:pt x="16731" y="2487"/>
                    <a:pt x="16559" y="2623"/>
                    <a:pt x="16210" y="2712"/>
                  </a:cubicBezTo>
                  <a:cubicBezTo>
                    <a:pt x="16107" y="2740"/>
                    <a:pt x="16006" y="2750"/>
                    <a:pt x="15907" y="2750"/>
                  </a:cubicBezTo>
                  <a:cubicBezTo>
                    <a:pt x="15599" y="2750"/>
                    <a:pt x="15305" y="2651"/>
                    <a:pt x="15005" y="2651"/>
                  </a:cubicBezTo>
                  <a:cubicBezTo>
                    <a:pt x="14951" y="2651"/>
                    <a:pt x="14896" y="2654"/>
                    <a:pt x="14842" y="2662"/>
                  </a:cubicBezTo>
                  <a:cubicBezTo>
                    <a:pt x="13967" y="2788"/>
                    <a:pt x="13143" y="3194"/>
                    <a:pt x="12320" y="3384"/>
                  </a:cubicBezTo>
                  <a:cubicBezTo>
                    <a:pt x="12058" y="3448"/>
                    <a:pt x="11796" y="3519"/>
                    <a:pt x="11534" y="3519"/>
                  </a:cubicBezTo>
                  <a:cubicBezTo>
                    <a:pt x="11327" y="3519"/>
                    <a:pt x="11120" y="3475"/>
                    <a:pt x="10913" y="3346"/>
                  </a:cubicBezTo>
                  <a:cubicBezTo>
                    <a:pt x="10647" y="3194"/>
                    <a:pt x="10520" y="2915"/>
                    <a:pt x="10254" y="2788"/>
                  </a:cubicBezTo>
                  <a:cubicBezTo>
                    <a:pt x="10038" y="2674"/>
                    <a:pt x="9861" y="2649"/>
                    <a:pt x="9658" y="2522"/>
                  </a:cubicBezTo>
                  <a:cubicBezTo>
                    <a:pt x="9408" y="2376"/>
                    <a:pt x="9123" y="1964"/>
                    <a:pt x="8790" y="1964"/>
                  </a:cubicBezTo>
                  <a:cubicBezTo>
                    <a:pt x="8718" y="1964"/>
                    <a:pt x="8644" y="1983"/>
                    <a:pt x="8568" y="2028"/>
                  </a:cubicBezTo>
                  <a:cubicBezTo>
                    <a:pt x="8378" y="2142"/>
                    <a:pt x="8378" y="2383"/>
                    <a:pt x="8213" y="2535"/>
                  </a:cubicBezTo>
                  <a:cubicBezTo>
                    <a:pt x="8099" y="2649"/>
                    <a:pt x="7770" y="2801"/>
                    <a:pt x="7618" y="2852"/>
                  </a:cubicBezTo>
                  <a:cubicBezTo>
                    <a:pt x="7503" y="2893"/>
                    <a:pt x="7414" y="2910"/>
                    <a:pt x="7342" y="2910"/>
                  </a:cubicBezTo>
                  <a:cubicBezTo>
                    <a:pt x="7014" y="2910"/>
                    <a:pt x="7034" y="2555"/>
                    <a:pt x="6629" y="2472"/>
                  </a:cubicBezTo>
                  <a:cubicBezTo>
                    <a:pt x="6612" y="2468"/>
                    <a:pt x="6592" y="2467"/>
                    <a:pt x="6569" y="2467"/>
                  </a:cubicBezTo>
                  <a:cubicBezTo>
                    <a:pt x="6329" y="2467"/>
                    <a:pt x="5822" y="2639"/>
                    <a:pt x="5590" y="2662"/>
                  </a:cubicBezTo>
                  <a:cubicBezTo>
                    <a:pt x="5533" y="2668"/>
                    <a:pt x="5480" y="2670"/>
                    <a:pt x="5430" y="2670"/>
                  </a:cubicBezTo>
                  <a:cubicBezTo>
                    <a:pt x="4952" y="2670"/>
                    <a:pt x="4792" y="2407"/>
                    <a:pt x="4310" y="2155"/>
                  </a:cubicBezTo>
                  <a:cubicBezTo>
                    <a:pt x="3968" y="1965"/>
                    <a:pt x="3435" y="1952"/>
                    <a:pt x="3156" y="1698"/>
                  </a:cubicBezTo>
                  <a:cubicBezTo>
                    <a:pt x="2814" y="1394"/>
                    <a:pt x="2751" y="989"/>
                    <a:pt x="2345" y="723"/>
                  </a:cubicBezTo>
                  <a:cubicBezTo>
                    <a:pt x="1724" y="292"/>
                    <a:pt x="1255" y="38"/>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flipH="1">
              <a:off x="-5195" y="3159550"/>
              <a:ext cx="9202528" cy="1252591"/>
            </a:xfrm>
            <a:custGeom>
              <a:avLst/>
              <a:gdLst/>
              <a:ahLst/>
              <a:cxnLst/>
              <a:rect l="l" t="t" r="r" b="b"/>
              <a:pathLst>
                <a:path w="31572" h="12903" extrusionOk="0">
                  <a:moveTo>
                    <a:pt x="1" y="1"/>
                  </a:moveTo>
                  <a:lnTo>
                    <a:pt x="1" y="12903"/>
                  </a:lnTo>
                  <a:lnTo>
                    <a:pt x="31571" y="12903"/>
                  </a:lnTo>
                  <a:lnTo>
                    <a:pt x="31571" y="5602"/>
                  </a:lnTo>
                  <a:cubicBezTo>
                    <a:pt x="31305" y="5526"/>
                    <a:pt x="31026" y="5450"/>
                    <a:pt x="30773" y="5349"/>
                  </a:cubicBezTo>
                  <a:cubicBezTo>
                    <a:pt x="30431" y="5210"/>
                    <a:pt x="30063" y="5222"/>
                    <a:pt x="29734" y="5095"/>
                  </a:cubicBezTo>
                  <a:cubicBezTo>
                    <a:pt x="29467" y="4981"/>
                    <a:pt x="29189" y="4855"/>
                    <a:pt x="28961" y="4677"/>
                  </a:cubicBezTo>
                  <a:cubicBezTo>
                    <a:pt x="28758" y="4525"/>
                    <a:pt x="28593" y="4208"/>
                    <a:pt x="28327" y="4196"/>
                  </a:cubicBezTo>
                  <a:cubicBezTo>
                    <a:pt x="28061" y="4196"/>
                    <a:pt x="27959" y="4107"/>
                    <a:pt x="27706" y="4044"/>
                  </a:cubicBezTo>
                  <a:cubicBezTo>
                    <a:pt x="27641" y="4024"/>
                    <a:pt x="27582" y="4016"/>
                    <a:pt x="27527" y="4016"/>
                  </a:cubicBezTo>
                  <a:cubicBezTo>
                    <a:pt x="27368" y="4016"/>
                    <a:pt x="27238" y="4082"/>
                    <a:pt x="27059" y="4120"/>
                  </a:cubicBezTo>
                  <a:cubicBezTo>
                    <a:pt x="26831" y="4158"/>
                    <a:pt x="26679" y="4158"/>
                    <a:pt x="26502" y="4310"/>
                  </a:cubicBezTo>
                  <a:cubicBezTo>
                    <a:pt x="26134" y="4627"/>
                    <a:pt x="25767" y="4905"/>
                    <a:pt x="25399" y="5197"/>
                  </a:cubicBezTo>
                  <a:cubicBezTo>
                    <a:pt x="25215" y="5337"/>
                    <a:pt x="25122" y="5392"/>
                    <a:pt x="24982" y="5392"/>
                  </a:cubicBezTo>
                  <a:cubicBezTo>
                    <a:pt x="24919" y="5392"/>
                    <a:pt x="24847" y="5381"/>
                    <a:pt x="24753" y="5362"/>
                  </a:cubicBezTo>
                  <a:cubicBezTo>
                    <a:pt x="24512" y="5320"/>
                    <a:pt x="24272" y="5235"/>
                    <a:pt x="24031" y="5235"/>
                  </a:cubicBezTo>
                  <a:cubicBezTo>
                    <a:pt x="23980" y="5235"/>
                    <a:pt x="23929" y="5239"/>
                    <a:pt x="23878" y="5248"/>
                  </a:cubicBezTo>
                  <a:cubicBezTo>
                    <a:pt x="23767" y="5261"/>
                    <a:pt x="23692" y="5284"/>
                    <a:pt x="23618" y="5284"/>
                  </a:cubicBezTo>
                  <a:cubicBezTo>
                    <a:pt x="23550" y="5284"/>
                    <a:pt x="23482" y="5264"/>
                    <a:pt x="23384" y="5197"/>
                  </a:cubicBezTo>
                  <a:cubicBezTo>
                    <a:pt x="23181" y="5057"/>
                    <a:pt x="22953" y="4931"/>
                    <a:pt x="22763" y="4779"/>
                  </a:cubicBezTo>
                  <a:cubicBezTo>
                    <a:pt x="22548" y="4614"/>
                    <a:pt x="22345" y="4474"/>
                    <a:pt x="22167" y="4297"/>
                  </a:cubicBezTo>
                  <a:cubicBezTo>
                    <a:pt x="21965" y="4120"/>
                    <a:pt x="21711" y="4056"/>
                    <a:pt x="21470" y="3955"/>
                  </a:cubicBezTo>
                  <a:cubicBezTo>
                    <a:pt x="21267" y="3866"/>
                    <a:pt x="21103" y="3663"/>
                    <a:pt x="20887" y="3613"/>
                  </a:cubicBezTo>
                  <a:cubicBezTo>
                    <a:pt x="20834" y="3602"/>
                    <a:pt x="20780" y="3596"/>
                    <a:pt x="20725" y="3596"/>
                  </a:cubicBezTo>
                  <a:cubicBezTo>
                    <a:pt x="20528" y="3596"/>
                    <a:pt x="20323" y="3660"/>
                    <a:pt x="20165" y="3739"/>
                  </a:cubicBezTo>
                  <a:cubicBezTo>
                    <a:pt x="19772" y="3942"/>
                    <a:pt x="19417" y="4259"/>
                    <a:pt x="18974" y="4284"/>
                  </a:cubicBezTo>
                  <a:cubicBezTo>
                    <a:pt x="18770" y="4295"/>
                    <a:pt x="18594" y="4369"/>
                    <a:pt x="18392" y="4369"/>
                  </a:cubicBezTo>
                  <a:cubicBezTo>
                    <a:pt x="18354" y="4369"/>
                    <a:pt x="18316" y="4366"/>
                    <a:pt x="18276" y="4360"/>
                  </a:cubicBezTo>
                  <a:cubicBezTo>
                    <a:pt x="18124" y="4335"/>
                    <a:pt x="18010" y="4272"/>
                    <a:pt x="17871" y="4196"/>
                  </a:cubicBezTo>
                  <a:cubicBezTo>
                    <a:pt x="17579" y="4044"/>
                    <a:pt x="17275" y="3942"/>
                    <a:pt x="17022" y="3727"/>
                  </a:cubicBezTo>
                  <a:cubicBezTo>
                    <a:pt x="16908" y="3625"/>
                    <a:pt x="16844" y="3486"/>
                    <a:pt x="16718" y="3397"/>
                  </a:cubicBezTo>
                  <a:cubicBezTo>
                    <a:pt x="16604" y="3321"/>
                    <a:pt x="16451" y="3270"/>
                    <a:pt x="16325" y="3220"/>
                  </a:cubicBezTo>
                  <a:cubicBezTo>
                    <a:pt x="16084" y="3118"/>
                    <a:pt x="15830" y="3004"/>
                    <a:pt x="15577" y="2941"/>
                  </a:cubicBezTo>
                  <a:cubicBezTo>
                    <a:pt x="15311" y="2865"/>
                    <a:pt x="15019" y="2890"/>
                    <a:pt x="14753" y="2840"/>
                  </a:cubicBezTo>
                  <a:cubicBezTo>
                    <a:pt x="14411" y="2763"/>
                    <a:pt x="14170" y="2485"/>
                    <a:pt x="13879" y="2307"/>
                  </a:cubicBezTo>
                  <a:cubicBezTo>
                    <a:pt x="13625" y="2155"/>
                    <a:pt x="13270" y="2117"/>
                    <a:pt x="13004" y="1990"/>
                  </a:cubicBezTo>
                  <a:cubicBezTo>
                    <a:pt x="12675" y="1838"/>
                    <a:pt x="12383" y="1762"/>
                    <a:pt x="12041" y="1674"/>
                  </a:cubicBezTo>
                  <a:cubicBezTo>
                    <a:pt x="11840" y="1621"/>
                    <a:pt x="11657" y="1550"/>
                    <a:pt x="11455" y="1550"/>
                  </a:cubicBezTo>
                  <a:cubicBezTo>
                    <a:pt x="11415" y="1550"/>
                    <a:pt x="11373" y="1553"/>
                    <a:pt x="11331" y="1559"/>
                  </a:cubicBezTo>
                  <a:cubicBezTo>
                    <a:pt x="11040" y="1597"/>
                    <a:pt x="10761" y="1788"/>
                    <a:pt x="10457" y="1864"/>
                  </a:cubicBezTo>
                  <a:cubicBezTo>
                    <a:pt x="10165" y="1927"/>
                    <a:pt x="9886" y="1876"/>
                    <a:pt x="9620" y="2041"/>
                  </a:cubicBezTo>
                  <a:cubicBezTo>
                    <a:pt x="9455" y="2142"/>
                    <a:pt x="9329" y="2295"/>
                    <a:pt x="9151" y="2371"/>
                  </a:cubicBezTo>
                  <a:cubicBezTo>
                    <a:pt x="9025" y="2421"/>
                    <a:pt x="8860" y="2447"/>
                    <a:pt x="8733" y="2472"/>
                  </a:cubicBezTo>
                  <a:cubicBezTo>
                    <a:pt x="8416" y="2561"/>
                    <a:pt x="8226" y="2713"/>
                    <a:pt x="7973" y="2903"/>
                  </a:cubicBezTo>
                  <a:cubicBezTo>
                    <a:pt x="7491" y="3245"/>
                    <a:pt x="7073" y="3613"/>
                    <a:pt x="6629" y="4006"/>
                  </a:cubicBezTo>
                  <a:cubicBezTo>
                    <a:pt x="6325" y="4272"/>
                    <a:pt x="5996" y="4589"/>
                    <a:pt x="5577" y="4627"/>
                  </a:cubicBezTo>
                  <a:cubicBezTo>
                    <a:pt x="5553" y="4629"/>
                    <a:pt x="5531" y="4630"/>
                    <a:pt x="5510" y="4630"/>
                  </a:cubicBezTo>
                  <a:cubicBezTo>
                    <a:pt x="5272" y="4630"/>
                    <a:pt x="5258" y="4499"/>
                    <a:pt x="5083" y="4348"/>
                  </a:cubicBezTo>
                  <a:cubicBezTo>
                    <a:pt x="4906" y="4183"/>
                    <a:pt x="4715" y="4145"/>
                    <a:pt x="4576" y="3942"/>
                  </a:cubicBezTo>
                  <a:cubicBezTo>
                    <a:pt x="4437" y="3739"/>
                    <a:pt x="4323" y="3511"/>
                    <a:pt x="4170" y="3321"/>
                  </a:cubicBezTo>
                  <a:cubicBezTo>
                    <a:pt x="3955" y="3080"/>
                    <a:pt x="3625" y="2852"/>
                    <a:pt x="3347" y="2700"/>
                  </a:cubicBezTo>
                  <a:cubicBezTo>
                    <a:pt x="3017" y="2510"/>
                    <a:pt x="2738" y="2307"/>
                    <a:pt x="2447" y="2079"/>
                  </a:cubicBezTo>
                  <a:cubicBezTo>
                    <a:pt x="2244" y="1914"/>
                    <a:pt x="2003" y="1762"/>
                    <a:pt x="1851" y="1534"/>
                  </a:cubicBezTo>
                  <a:cubicBezTo>
                    <a:pt x="1408" y="900"/>
                    <a:pt x="825" y="520"/>
                    <a:pt x="178" y="89"/>
                  </a:cubicBezTo>
                  <a:cubicBezTo>
                    <a:pt x="115" y="51"/>
                    <a:pt x="64"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31"/>
          <p:cNvGrpSpPr/>
          <p:nvPr/>
        </p:nvGrpSpPr>
        <p:grpSpPr>
          <a:xfrm>
            <a:off x="-5225" y="3896332"/>
            <a:ext cx="9202560" cy="1355252"/>
            <a:chOff x="-5233" y="3739239"/>
            <a:chExt cx="9144038" cy="1355252"/>
          </a:xfrm>
        </p:grpSpPr>
        <p:sp>
          <p:nvSpPr>
            <p:cNvPr id="768" name="Google Shape;768;p31"/>
            <p:cNvSpPr/>
            <p:nvPr/>
          </p:nvSpPr>
          <p:spPr>
            <a:xfrm flipH="1">
              <a:off x="-5233" y="3739239"/>
              <a:ext cx="9144038" cy="1355252"/>
            </a:xfrm>
            <a:custGeom>
              <a:avLst/>
              <a:gdLst/>
              <a:ahLst/>
              <a:cxnLst/>
              <a:rect l="l" t="t" r="r" b="b"/>
              <a:pathLst>
                <a:path w="30393" h="6823" extrusionOk="0">
                  <a:moveTo>
                    <a:pt x="16251" y="0"/>
                  </a:moveTo>
                  <a:cubicBezTo>
                    <a:pt x="15308" y="0"/>
                    <a:pt x="14365" y="25"/>
                    <a:pt x="13422" y="80"/>
                  </a:cubicBezTo>
                  <a:cubicBezTo>
                    <a:pt x="11242" y="194"/>
                    <a:pt x="9024" y="435"/>
                    <a:pt x="6844" y="435"/>
                  </a:cubicBezTo>
                  <a:cubicBezTo>
                    <a:pt x="4661" y="558"/>
                    <a:pt x="2406" y="777"/>
                    <a:pt x="184" y="777"/>
                  </a:cubicBezTo>
                  <a:cubicBezTo>
                    <a:pt x="123" y="777"/>
                    <a:pt x="62" y="777"/>
                    <a:pt x="0" y="777"/>
                  </a:cubicBezTo>
                  <a:lnTo>
                    <a:pt x="0" y="6822"/>
                  </a:lnTo>
                  <a:lnTo>
                    <a:pt x="30392" y="6822"/>
                  </a:lnTo>
                  <a:lnTo>
                    <a:pt x="30392" y="916"/>
                  </a:lnTo>
                  <a:cubicBezTo>
                    <a:pt x="27997" y="625"/>
                    <a:pt x="25526" y="536"/>
                    <a:pt x="23156" y="333"/>
                  </a:cubicBezTo>
                  <a:cubicBezTo>
                    <a:pt x="20854" y="145"/>
                    <a:pt x="18553" y="0"/>
                    <a:pt x="16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flipH="1">
              <a:off x="-5233" y="3739835"/>
              <a:ext cx="9144038" cy="1354657"/>
            </a:xfrm>
            <a:custGeom>
              <a:avLst/>
              <a:gdLst/>
              <a:ahLst/>
              <a:cxnLst/>
              <a:rect l="l" t="t" r="r" b="b"/>
              <a:pathLst>
                <a:path w="30393" h="6820" extrusionOk="0">
                  <a:moveTo>
                    <a:pt x="15906" y="1"/>
                  </a:moveTo>
                  <a:cubicBezTo>
                    <a:pt x="15082" y="1"/>
                    <a:pt x="14246" y="26"/>
                    <a:pt x="13422" y="77"/>
                  </a:cubicBezTo>
                  <a:cubicBezTo>
                    <a:pt x="11242" y="191"/>
                    <a:pt x="9024" y="432"/>
                    <a:pt x="6844" y="432"/>
                  </a:cubicBezTo>
                  <a:cubicBezTo>
                    <a:pt x="4661" y="555"/>
                    <a:pt x="2406" y="774"/>
                    <a:pt x="184" y="774"/>
                  </a:cubicBezTo>
                  <a:cubicBezTo>
                    <a:pt x="123" y="774"/>
                    <a:pt x="62" y="774"/>
                    <a:pt x="0" y="774"/>
                  </a:cubicBezTo>
                  <a:lnTo>
                    <a:pt x="0" y="6819"/>
                  </a:lnTo>
                  <a:lnTo>
                    <a:pt x="30392" y="6819"/>
                  </a:lnTo>
                  <a:lnTo>
                    <a:pt x="30392" y="3778"/>
                  </a:lnTo>
                  <a:cubicBezTo>
                    <a:pt x="26071" y="2447"/>
                    <a:pt x="21609" y="1433"/>
                    <a:pt x="17148" y="597"/>
                  </a:cubicBezTo>
                  <a:cubicBezTo>
                    <a:pt x="16819" y="546"/>
                    <a:pt x="16489" y="470"/>
                    <a:pt x="16210" y="292"/>
                  </a:cubicBezTo>
                  <a:cubicBezTo>
                    <a:pt x="16071" y="204"/>
                    <a:pt x="15982" y="102"/>
                    <a:pt x="1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31"/>
          <p:cNvGrpSpPr/>
          <p:nvPr/>
        </p:nvGrpSpPr>
        <p:grpSpPr>
          <a:xfrm>
            <a:off x="636930" y="476316"/>
            <a:ext cx="7886929" cy="2134232"/>
            <a:chOff x="636930" y="476316"/>
            <a:chExt cx="7886929" cy="2134232"/>
          </a:xfrm>
        </p:grpSpPr>
        <p:sp>
          <p:nvSpPr>
            <p:cNvPr id="771" name="Google Shape;771;p31"/>
            <p:cNvSpPr/>
            <p:nvPr/>
          </p:nvSpPr>
          <p:spPr>
            <a:xfrm flipH="1">
              <a:off x="2291155" y="481051"/>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flipH="1">
              <a:off x="1027650" y="888645"/>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flipH="1">
              <a:off x="837197"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flipH="1">
              <a:off x="1608674" y="815037"/>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flipH="1">
              <a:off x="8068110" y="476316"/>
              <a:ext cx="49699" cy="68874"/>
            </a:xfrm>
            <a:custGeom>
              <a:avLst/>
              <a:gdLst/>
              <a:ahLst/>
              <a:cxnLst/>
              <a:rect l="l" t="t" r="r" b="b"/>
              <a:pathLst>
                <a:path w="394" h="546" extrusionOk="0">
                  <a:moveTo>
                    <a:pt x="203" y="0"/>
                  </a:moveTo>
                  <a:cubicBezTo>
                    <a:pt x="89" y="13"/>
                    <a:pt x="1" y="89"/>
                    <a:pt x="1" y="203"/>
                  </a:cubicBezTo>
                  <a:lnTo>
                    <a:pt x="1" y="343"/>
                  </a:lnTo>
                  <a:cubicBezTo>
                    <a:pt x="1" y="444"/>
                    <a:pt x="89" y="545"/>
                    <a:pt x="203" y="545"/>
                  </a:cubicBezTo>
                  <a:cubicBezTo>
                    <a:pt x="305" y="545"/>
                    <a:pt x="394" y="457"/>
                    <a:pt x="394" y="343"/>
                  </a:cubicBezTo>
                  <a:lnTo>
                    <a:pt x="394" y="203"/>
                  </a:lnTo>
                  <a:cubicBezTo>
                    <a:pt x="394" y="102"/>
                    <a:pt x="305"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flipH="1">
              <a:off x="636930"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flipH="1">
              <a:off x="1322028" y="2198692"/>
              <a:ext cx="65719" cy="49700"/>
            </a:xfrm>
            <a:custGeom>
              <a:avLst/>
              <a:gdLst/>
              <a:ahLst/>
              <a:cxnLst/>
              <a:rect l="l" t="t" r="r" b="b"/>
              <a:pathLst>
                <a:path w="521" h="394" extrusionOk="0">
                  <a:moveTo>
                    <a:pt x="254" y="0"/>
                  </a:moveTo>
                  <a:cubicBezTo>
                    <a:pt x="1" y="0"/>
                    <a:pt x="1" y="393"/>
                    <a:pt x="254" y="393"/>
                  </a:cubicBezTo>
                  <a:cubicBezTo>
                    <a:pt x="507" y="393"/>
                    <a:pt x="52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1"/>
            <p:cNvSpPr/>
            <p:nvPr/>
          </p:nvSpPr>
          <p:spPr>
            <a:xfrm flipH="1">
              <a:off x="1167762" y="2406915"/>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1"/>
            <p:cNvSpPr/>
            <p:nvPr/>
          </p:nvSpPr>
          <p:spPr>
            <a:xfrm flipH="1">
              <a:off x="7849155" y="659112"/>
              <a:ext cx="49573" cy="60296"/>
            </a:xfrm>
            <a:custGeom>
              <a:avLst/>
              <a:gdLst/>
              <a:ahLst/>
              <a:cxnLst/>
              <a:rect l="l" t="t" r="r" b="b"/>
              <a:pathLst>
                <a:path w="393" h="478" extrusionOk="0">
                  <a:moveTo>
                    <a:pt x="196" y="1"/>
                  </a:moveTo>
                  <a:cubicBezTo>
                    <a:pt x="98" y="1"/>
                    <a:pt x="0" y="64"/>
                    <a:pt x="0" y="191"/>
                  </a:cubicBezTo>
                  <a:lnTo>
                    <a:pt x="0" y="292"/>
                  </a:lnTo>
                  <a:cubicBezTo>
                    <a:pt x="0" y="414"/>
                    <a:pt x="101" y="478"/>
                    <a:pt x="200" y="478"/>
                  </a:cubicBezTo>
                  <a:cubicBezTo>
                    <a:pt x="297" y="478"/>
                    <a:pt x="393" y="418"/>
                    <a:pt x="393" y="292"/>
                  </a:cubicBezTo>
                  <a:lnTo>
                    <a:pt x="393" y="191"/>
                  </a:lnTo>
                  <a:cubicBezTo>
                    <a:pt x="393" y="64"/>
                    <a:pt x="295"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flipH="1">
              <a:off x="7510718" y="1221933"/>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flipH="1">
              <a:off x="8420623" y="1830152"/>
              <a:ext cx="64079" cy="49574"/>
            </a:xfrm>
            <a:custGeom>
              <a:avLst/>
              <a:gdLst/>
              <a:ahLst/>
              <a:cxnLst/>
              <a:rect l="l" t="t" r="r" b="b"/>
              <a:pathLst>
                <a:path w="508" h="393"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flipH="1">
              <a:off x="7872124" y="1540653"/>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flipH="1">
              <a:off x="825734" y="558459"/>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flipH="1">
              <a:off x="8381447" y="718510"/>
              <a:ext cx="142412" cy="141153"/>
            </a:xfrm>
            <a:custGeom>
              <a:avLst/>
              <a:gdLst/>
              <a:ahLst/>
              <a:cxnLst/>
              <a:rect l="l" t="t" r="r" b="b"/>
              <a:pathLst>
                <a:path w="1129" h="1119" extrusionOk="0">
                  <a:moveTo>
                    <a:pt x="571" y="0"/>
                  </a:moveTo>
                  <a:cubicBezTo>
                    <a:pt x="561" y="0"/>
                    <a:pt x="552" y="7"/>
                    <a:pt x="546" y="19"/>
                  </a:cubicBezTo>
                  <a:lnTo>
                    <a:pt x="469" y="159"/>
                  </a:lnTo>
                  <a:cubicBezTo>
                    <a:pt x="393" y="286"/>
                    <a:pt x="292" y="387"/>
                    <a:pt x="165" y="463"/>
                  </a:cubicBezTo>
                  <a:lnTo>
                    <a:pt x="26" y="539"/>
                  </a:lnTo>
                  <a:cubicBezTo>
                    <a:pt x="1" y="552"/>
                    <a:pt x="1" y="577"/>
                    <a:pt x="26" y="590"/>
                  </a:cubicBezTo>
                  <a:lnTo>
                    <a:pt x="165" y="666"/>
                  </a:lnTo>
                  <a:cubicBezTo>
                    <a:pt x="292" y="729"/>
                    <a:pt x="393" y="843"/>
                    <a:pt x="469" y="970"/>
                  </a:cubicBezTo>
                  <a:lnTo>
                    <a:pt x="546" y="1109"/>
                  </a:lnTo>
                  <a:cubicBezTo>
                    <a:pt x="552" y="1116"/>
                    <a:pt x="561" y="1119"/>
                    <a:pt x="571" y="1119"/>
                  </a:cubicBezTo>
                  <a:cubicBezTo>
                    <a:pt x="580" y="1119"/>
                    <a:pt x="590" y="1116"/>
                    <a:pt x="596" y="1109"/>
                  </a:cubicBezTo>
                  <a:lnTo>
                    <a:pt x="672" y="970"/>
                  </a:lnTo>
                  <a:cubicBezTo>
                    <a:pt x="736" y="843"/>
                    <a:pt x="837" y="729"/>
                    <a:pt x="976" y="666"/>
                  </a:cubicBezTo>
                  <a:lnTo>
                    <a:pt x="1116" y="590"/>
                  </a:lnTo>
                  <a:cubicBezTo>
                    <a:pt x="1129" y="577"/>
                    <a:pt x="1129" y="552"/>
                    <a:pt x="1116" y="539"/>
                  </a:cubicBezTo>
                  <a:lnTo>
                    <a:pt x="976" y="463"/>
                  </a:lnTo>
                  <a:cubicBezTo>
                    <a:pt x="837" y="387"/>
                    <a:pt x="736" y="286"/>
                    <a:pt x="672" y="159"/>
                  </a:cubicBezTo>
                  <a:lnTo>
                    <a:pt x="596" y="19"/>
                  </a:lnTo>
                  <a:cubicBezTo>
                    <a:pt x="590" y="7"/>
                    <a:pt x="580" y="0"/>
                    <a:pt x="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flipH="1">
              <a:off x="1323636" y="1391516"/>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flipH="1">
              <a:off x="7349364" y="13915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flipH="1">
              <a:off x="6817823" y="1078052"/>
              <a:ext cx="64079" cy="49574"/>
            </a:xfrm>
            <a:custGeom>
              <a:avLst/>
              <a:gdLst/>
              <a:ahLst/>
              <a:cxnLst/>
              <a:rect l="l" t="t" r="r" b="b"/>
              <a:pathLst>
                <a:path w="508" h="393"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flipH="1">
              <a:off x="6810627" y="2532971"/>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flipH="1">
              <a:off x="1851889" y="212113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flipH="1">
              <a:off x="7165452" y="54973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grpSp>
        <p:nvGrpSpPr>
          <p:cNvPr id="43" name="Google Shape;43;p3"/>
          <p:cNvGrpSpPr/>
          <p:nvPr/>
        </p:nvGrpSpPr>
        <p:grpSpPr>
          <a:xfrm>
            <a:off x="4444902" y="529875"/>
            <a:ext cx="4699098" cy="1558050"/>
            <a:chOff x="4444902" y="529875"/>
            <a:chExt cx="4699098" cy="1558050"/>
          </a:xfrm>
        </p:grpSpPr>
        <p:sp>
          <p:nvSpPr>
            <p:cNvPr id="44" name="Google Shape;44;p3"/>
            <p:cNvSpPr/>
            <p:nvPr/>
          </p:nvSpPr>
          <p:spPr>
            <a:xfrm flipH="1">
              <a:off x="4444902" y="529875"/>
              <a:ext cx="4699098"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3"/>
            <p:cNvGrpSpPr/>
            <p:nvPr/>
          </p:nvGrpSpPr>
          <p:grpSpPr>
            <a:xfrm>
              <a:off x="5269216" y="1029265"/>
              <a:ext cx="3870028" cy="1058660"/>
              <a:chOff x="5269216" y="1029265"/>
              <a:chExt cx="3870028" cy="1058660"/>
            </a:xfrm>
          </p:grpSpPr>
          <p:sp>
            <p:nvSpPr>
              <p:cNvPr id="46" name="Google Shape;46;p3"/>
              <p:cNvSpPr/>
              <p:nvPr/>
            </p:nvSpPr>
            <p:spPr>
              <a:xfrm flipH="1">
                <a:off x="5873547" y="1214036"/>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flipH="1">
                <a:off x="5269216" y="2006525"/>
                <a:ext cx="2356765"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flipH="1">
                <a:off x="5517913" y="1029265"/>
                <a:ext cx="3621332" cy="86123"/>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3"/>
          <p:cNvGrpSpPr/>
          <p:nvPr/>
        </p:nvGrpSpPr>
        <p:grpSpPr>
          <a:xfrm>
            <a:off x="25" y="1900317"/>
            <a:ext cx="9841335" cy="3631312"/>
            <a:chOff x="25" y="1900317"/>
            <a:chExt cx="9841335" cy="3631312"/>
          </a:xfrm>
        </p:grpSpPr>
        <p:sp>
          <p:nvSpPr>
            <p:cNvPr id="50" name="Google Shape;50;p3"/>
            <p:cNvSpPr/>
            <p:nvPr/>
          </p:nvSpPr>
          <p:spPr>
            <a:xfrm rot="-1034915">
              <a:off x="4089619" y="2679450"/>
              <a:ext cx="5569634" cy="2073046"/>
            </a:xfrm>
            <a:custGeom>
              <a:avLst/>
              <a:gdLst/>
              <a:ahLst/>
              <a:cxnLst/>
              <a:rect l="l" t="t" r="r" b="b"/>
              <a:pathLst>
                <a:path w="31128" h="11586" extrusionOk="0">
                  <a:moveTo>
                    <a:pt x="22595" y="1"/>
                  </a:moveTo>
                  <a:cubicBezTo>
                    <a:pt x="22493" y="1"/>
                    <a:pt x="22428" y="122"/>
                    <a:pt x="22294" y="166"/>
                  </a:cubicBezTo>
                  <a:cubicBezTo>
                    <a:pt x="22269" y="172"/>
                    <a:pt x="22245" y="174"/>
                    <a:pt x="22221" y="174"/>
                  </a:cubicBezTo>
                  <a:cubicBezTo>
                    <a:pt x="22168" y="174"/>
                    <a:pt x="22117" y="164"/>
                    <a:pt x="22067" y="164"/>
                  </a:cubicBezTo>
                  <a:cubicBezTo>
                    <a:pt x="22037" y="164"/>
                    <a:pt x="22007" y="168"/>
                    <a:pt x="21977" y="179"/>
                  </a:cubicBezTo>
                  <a:cubicBezTo>
                    <a:pt x="21914" y="204"/>
                    <a:pt x="21838" y="318"/>
                    <a:pt x="21787" y="357"/>
                  </a:cubicBezTo>
                  <a:cubicBezTo>
                    <a:pt x="21635" y="471"/>
                    <a:pt x="21457" y="534"/>
                    <a:pt x="21305" y="661"/>
                  </a:cubicBezTo>
                  <a:cubicBezTo>
                    <a:pt x="21166" y="762"/>
                    <a:pt x="21027" y="800"/>
                    <a:pt x="20887" y="889"/>
                  </a:cubicBezTo>
                  <a:cubicBezTo>
                    <a:pt x="20786" y="939"/>
                    <a:pt x="20760" y="1066"/>
                    <a:pt x="20672" y="1104"/>
                  </a:cubicBezTo>
                  <a:cubicBezTo>
                    <a:pt x="20596" y="1142"/>
                    <a:pt x="20494" y="1117"/>
                    <a:pt x="20431" y="1155"/>
                  </a:cubicBezTo>
                  <a:cubicBezTo>
                    <a:pt x="20269" y="1241"/>
                    <a:pt x="20217" y="1511"/>
                    <a:pt x="20049" y="1511"/>
                  </a:cubicBezTo>
                  <a:cubicBezTo>
                    <a:pt x="20020" y="1511"/>
                    <a:pt x="19987" y="1503"/>
                    <a:pt x="19949" y="1484"/>
                  </a:cubicBezTo>
                  <a:cubicBezTo>
                    <a:pt x="19861" y="1446"/>
                    <a:pt x="19886" y="1358"/>
                    <a:pt x="19810" y="1307"/>
                  </a:cubicBezTo>
                  <a:cubicBezTo>
                    <a:pt x="19763" y="1266"/>
                    <a:pt x="19741" y="1258"/>
                    <a:pt x="19718" y="1258"/>
                  </a:cubicBezTo>
                  <a:cubicBezTo>
                    <a:pt x="19701" y="1258"/>
                    <a:pt x="19683" y="1263"/>
                    <a:pt x="19654" y="1263"/>
                  </a:cubicBezTo>
                  <a:cubicBezTo>
                    <a:pt x="19638" y="1263"/>
                    <a:pt x="19619" y="1261"/>
                    <a:pt x="19594" y="1256"/>
                  </a:cubicBezTo>
                  <a:cubicBezTo>
                    <a:pt x="19522" y="1250"/>
                    <a:pt x="19417" y="1223"/>
                    <a:pt x="19324" y="1223"/>
                  </a:cubicBezTo>
                  <a:cubicBezTo>
                    <a:pt x="19238" y="1223"/>
                    <a:pt x="19163" y="1247"/>
                    <a:pt x="19138" y="1332"/>
                  </a:cubicBezTo>
                  <a:cubicBezTo>
                    <a:pt x="18961" y="1218"/>
                    <a:pt x="18834" y="1142"/>
                    <a:pt x="18682" y="1003"/>
                  </a:cubicBezTo>
                  <a:cubicBezTo>
                    <a:pt x="18599" y="920"/>
                    <a:pt x="18558" y="886"/>
                    <a:pt x="18511" y="886"/>
                  </a:cubicBezTo>
                  <a:cubicBezTo>
                    <a:pt x="18463" y="886"/>
                    <a:pt x="18409" y="920"/>
                    <a:pt x="18302" y="978"/>
                  </a:cubicBezTo>
                  <a:cubicBezTo>
                    <a:pt x="18238" y="1016"/>
                    <a:pt x="18175" y="1041"/>
                    <a:pt x="18112" y="1079"/>
                  </a:cubicBezTo>
                  <a:cubicBezTo>
                    <a:pt x="18010" y="1130"/>
                    <a:pt x="17997" y="1142"/>
                    <a:pt x="17909" y="1218"/>
                  </a:cubicBezTo>
                  <a:cubicBezTo>
                    <a:pt x="17795" y="1320"/>
                    <a:pt x="17668" y="1396"/>
                    <a:pt x="17529" y="1510"/>
                  </a:cubicBezTo>
                  <a:cubicBezTo>
                    <a:pt x="17452" y="1573"/>
                    <a:pt x="17452" y="1624"/>
                    <a:pt x="17351" y="1662"/>
                  </a:cubicBezTo>
                  <a:cubicBezTo>
                    <a:pt x="17300" y="1700"/>
                    <a:pt x="17136" y="1687"/>
                    <a:pt x="17110" y="1713"/>
                  </a:cubicBezTo>
                  <a:cubicBezTo>
                    <a:pt x="17047" y="1776"/>
                    <a:pt x="17110" y="1839"/>
                    <a:pt x="17060" y="1890"/>
                  </a:cubicBezTo>
                  <a:cubicBezTo>
                    <a:pt x="16996" y="1953"/>
                    <a:pt x="16908" y="1928"/>
                    <a:pt x="16857" y="1991"/>
                  </a:cubicBezTo>
                  <a:cubicBezTo>
                    <a:pt x="16781" y="2042"/>
                    <a:pt x="16806" y="2118"/>
                    <a:pt x="16768" y="2182"/>
                  </a:cubicBezTo>
                  <a:cubicBezTo>
                    <a:pt x="16705" y="2283"/>
                    <a:pt x="16692" y="2321"/>
                    <a:pt x="16578" y="2410"/>
                  </a:cubicBezTo>
                  <a:cubicBezTo>
                    <a:pt x="16439" y="2511"/>
                    <a:pt x="16375" y="2549"/>
                    <a:pt x="16312" y="2688"/>
                  </a:cubicBezTo>
                  <a:cubicBezTo>
                    <a:pt x="16261" y="2790"/>
                    <a:pt x="16274" y="2929"/>
                    <a:pt x="16172" y="3005"/>
                  </a:cubicBezTo>
                  <a:cubicBezTo>
                    <a:pt x="16135" y="2902"/>
                    <a:pt x="16060" y="2880"/>
                    <a:pt x="15975" y="2880"/>
                  </a:cubicBezTo>
                  <a:cubicBezTo>
                    <a:pt x="15915" y="2880"/>
                    <a:pt x="15850" y="2891"/>
                    <a:pt x="15792" y="2891"/>
                  </a:cubicBezTo>
                  <a:cubicBezTo>
                    <a:pt x="15780" y="2828"/>
                    <a:pt x="15780" y="2739"/>
                    <a:pt x="15767" y="2663"/>
                  </a:cubicBezTo>
                  <a:cubicBezTo>
                    <a:pt x="15602" y="2638"/>
                    <a:pt x="15551" y="2600"/>
                    <a:pt x="15437" y="2473"/>
                  </a:cubicBezTo>
                  <a:cubicBezTo>
                    <a:pt x="15374" y="2410"/>
                    <a:pt x="15184" y="2169"/>
                    <a:pt x="15121" y="2144"/>
                  </a:cubicBezTo>
                  <a:cubicBezTo>
                    <a:pt x="15087" y="2132"/>
                    <a:pt x="15053" y="2127"/>
                    <a:pt x="15018" y="2127"/>
                  </a:cubicBezTo>
                  <a:cubicBezTo>
                    <a:pt x="14734" y="2127"/>
                    <a:pt x="14407" y="2464"/>
                    <a:pt x="14271" y="2600"/>
                  </a:cubicBezTo>
                  <a:cubicBezTo>
                    <a:pt x="14208" y="2663"/>
                    <a:pt x="14195" y="2727"/>
                    <a:pt x="14094" y="2765"/>
                  </a:cubicBezTo>
                  <a:cubicBezTo>
                    <a:pt x="14062" y="2781"/>
                    <a:pt x="14027" y="2785"/>
                    <a:pt x="13991" y="2785"/>
                  </a:cubicBezTo>
                  <a:cubicBezTo>
                    <a:pt x="13944" y="2785"/>
                    <a:pt x="13894" y="2777"/>
                    <a:pt x="13847" y="2777"/>
                  </a:cubicBezTo>
                  <a:cubicBezTo>
                    <a:pt x="13819" y="2777"/>
                    <a:pt x="13791" y="2780"/>
                    <a:pt x="13764" y="2790"/>
                  </a:cubicBezTo>
                  <a:cubicBezTo>
                    <a:pt x="13663" y="2828"/>
                    <a:pt x="13650" y="2904"/>
                    <a:pt x="13574" y="2942"/>
                  </a:cubicBezTo>
                  <a:cubicBezTo>
                    <a:pt x="13498" y="2980"/>
                    <a:pt x="13435" y="2967"/>
                    <a:pt x="13359" y="3005"/>
                  </a:cubicBezTo>
                  <a:cubicBezTo>
                    <a:pt x="13219" y="3056"/>
                    <a:pt x="13055" y="3119"/>
                    <a:pt x="12915" y="3195"/>
                  </a:cubicBezTo>
                  <a:cubicBezTo>
                    <a:pt x="12750" y="3271"/>
                    <a:pt x="12662" y="3436"/>
                    <a:pt x="12548" y="3576"/>
                  </a:cubicBezTo>
                  <a:cubicBezTo>
                    <a:pt x="12434" y="3483"/>
                    <a:pt x="12332" y="3471"/>
                    <a:pt x="12224" y="3471"/>
                  </a:cubicBezTo>
                  <a:cubicBezTo>
                    <a:pt x="12184" y="3471"/>
                    <a:pt x="12142" y="3472"/>
                    <a:pt x="12099" y="3472"/>
                  </a:cubicBezTo>
                  <a:cubicBezTo>
                    <a:pt x="12053" y="3472"/>
                    <a:pt x="12004" y="3470"/>
                    <a:pt x="11952" y="3462"/>
                  </a:cubicBezTo>
                  <a:cubicBezTo>
                    <a:pt x="11876" y="3449"/>
                    <a:pt x="11813" y="3424"/>
                    <a:pt x="11711" y="3411"/>
                  </a:cubicBezTo>
                  <a:cubicBezTo>
                    <a:pt x="11673" y="3405"/>
                    <a:pt x="11635" y="3405"/>
                    <a:pt x="11599" y="3405"/>
                  </a:cubicBezTo>
                  <a:cubicBezTo>
                    <a:pt x="11562" y="3405"/>
                    <a:pt x="11527" y="3405"/>
                    <a:pt x="11496" y="3398"/>
                  </a:cubicBezTo>
                  <a:cubicBezTo>
                    <a:pt x="11331" y="3373"/>
                    <a:pt x="11204" y="3246"/>
                    <a:pt x="11040" y="3208"/>
                  </a:cubicBezTo>
                  <a:cubicBezTo>
                    <a:pt x="11005" y="3199"/>
                    <a:pt x="10971" y="3195"/>
                    <a:pt x="10937" y="3195"/>
                  </a:cubicBezTo>
                  <a:cubicBezTo>
                    <a:pt x="10869" y="3195"/>
                    <a:pt x="10802" y="3208"/>
                    <a:pt x="10731" y="3208"/>
                  </a:cubicBezTo>
                  <a:cubicBezTo>
                    <a:pt x="10696" y="3208"/>
                    <a:pt x="10659" y="3205"/>
                    <a:pt x="10621" y="3195"/>
                  </a:cubicBezTo>
                  <a:cubicBezTo>
                    <a:pt x="10507" y="3170"/>
                    <a:pt x="10406" y="3056"/>
                    <a:pt x="10266" y="3056"/>
                  </a:cubicBezTo>
                  <a:cubicBezTo>
                    <a:pt x="10112" y="3056"/>
                    <a:pt x="10000" y="3181"/>
                    <a:pt x="9868" y="3181"/>
                  </a:cubicBezTo>
                  <a:cubicBezTo>
                    <a:pt x="9837" y="3181"/>
                    <a:pt x="9806" y="3174"/>
                    <a:pt x="9772" y="3157"/>
                  </a:cubicBezTo>
                  <a:cubicBezTo>
                    <a:pt x="9683" y="3094"/>
                    <a:pt x="9709" y="2980"/>
                    <a:pt x="9569" y="2955"/>
                  </a:cubicBezTo>
                  <a:cubicBezTo>
                    <a:pt x="9551" y="2949"/>
                    <a:pt x="9535" y="2947"/>
                    <a:pt x="9519" y="2947"/>
                  </a:cubicBezTo>
                  <a:cubicBezTo>
                    <a:pt x="9467" y="2947"/>
                    <a:pt x="9425" y="2969"/>
                    <a:pt x="9370" y="2969"/>
                  </a:cubicBezTo>
                  <a:cubicBezTo>
                    <a:pt x="9361" y="2969"/>
                    <a:pt x="9351" y="2969"/>
                    <a:pt x="9341" y="2967"/>
                  </a:cubicBezTo>
                  <a:cubicBezTo>
                    <a:pt x="9206" y="2946"/>
                    <a:pt x="9139" y="2806"/>
                    <a:pt x="9014" y="2806"/>
                  </a:cubicBezTo>
                  <a:cubicBezTo>
                    <a:pt x="8986" y="2806"/>
                    <a:pt x="8957" y="2812"/>
                    <a:pt x="8923" y="2828"/>
                  </a:cubicBezTo>
                  <a:cubicBezTo>
                    <a:pt x="8891" y="2843"/>
                    <a:pt x="8860" y="2848"/>
                    <a:pt x="8831" y="2848"/>
                  </a:cubicBezTo>
                  <a:cubicBezTo>
                    <a:pt x="8765" y="2848"/>
                    <a:pt x="8706" y="2821"/>
                    <a:pt x="8646" y="2821"/>
                  </a:cubicBezTo>
                  <a:cubicBezTo>
                    <a:pt x="8621" y="2821"/>
                    <a:pt x="8595" y="2826"/>
                    <a:pt x="8568" y="2841"/>
                  </a:cubicBezTo>
                  <a:cubicBezTo>
                    <a:pt x="8517" y="2866"/>
                    <a:pt x="8479" y="3018"/>
                    <a:pt x="8429" y="3069"/>
                  </a:cubicBezTo>
                  <a:cubicBezTo>
                    <a:pt x="8340" y="3170"/>
                    <a:pt x="8264" y="3208"/>
                    <a:pt x="8188" y="3322"/>
                  </a:cubicBezTo>
                  <a:cubicBezTo>
                    <a:pt x="8112" y="3436"/>
                    <a:pt x="8074" y="3563"/>
                    <a:pt x="7909" y="3588"/>
                  </a:cubicBezTo>
                  <a:cubicBezTo>
                    <a:pt x="7898" y="3590"/>
                    <a:pt x="7888" y="3590"/>
                    <a:pt x="7879" y="3590"/>
                  </a:cubicBezTo>
                  <a:cubicBezTo>
                    <a:pt x="7801" y="3590"/>
                    <a:pt x="7773" y="3548"/>
                    <a:pt x="7694" y="3525"/>
                  </a:cubicBezTo>
                  <a:cubicBezTo>
                    <a:pt x="7602" y="3498"/>
                    <a:pt x="7623" y="3477"/>
                    <a:pt x="7575" y="3477"/>
                  </a:cubicBezTo>
                  <a:cubicBezTo>
                    <a:pt x="7557" y="3477"/>
                    <a:pt x="7528" y="3480"/>
                    <a:pt x="7478" y="3487"/>
                  </a:cubicBezTo>
                  <a:cubicBezTo>
                    <a:pt x="7187" y="3538"/>
                    <a:pt x="7022" y="3804"/>
                    <a:pt x="6692" y="3816"/>
                  </a:cubicBezTo>
                  <a:cubicBezTo>
                    <a:pt x="6490" y="3816"/>
                    <a:pt x="6350" y="3690"/>
                    <a:pt x="6160" y="3588"/>
                  </a:cubicBezTo>
                  <a:cubicBezTo>
                    <a:pt x="6033" y="3525"/>
                    <a:pt x="5907" y="3462"/>
                    <a:pt x="5755" y="3411"/>
                  </a:cubicBezTo>
                  <a:cubicBezTo>
                    <a:pt x="5666" y="3373"/>
                    <a:pt x="5564" y="3310"/>
                    <a:pt x="5476" y="3284"/>
                  </a:cubicBezTo>
                  <a:cubicBezTo>
                    <a:pt x="5349" y="3233"/>
                    <a:pt x="5260" y="3119"/>
                    <a:pt x="5134" y="3069"/>
                  </a:cubicBezTo>
                  <a:cubicBezTo>
                    <a:pt x="5045" y="3031"/>
                    <a:pt x="4956" y="3043"/>
                    <a:pt x="4880" y="3005"/>
                  </a:cubicBezTo>
                  <a:cubicBezTo>
                    <a:pt x="4766" y="2955"/>
                    <a:pt x="4779" y="2891"/>
                    <a:pt x="4677" y="2828"/>
                  </a:cubicBezTo>
                  <a:cubicBezTo>
                    <a:pt x="4563" y="2752"/>
                    <a:pt x="4512" y="2803"/>
                    <a:pt x="4386" y="2765"/>
                  </a:cubicBezTo>
                  <a:cubicBezTo>
                    <a:pt x="4284" y="2727"/>
                    <a:pt x="4259" y="2638"/>
                    <a:pt x="4183" y="2562"/>
                  </a:cubicBezTo>
                  <a:cubicBezTo>
                    <a:pt x="4031" y="2435"/>
                    <a:pt x="3866" y="2435"/>
                    <a:pt x="3714" y="2359"/>
                  </a:cubicBezTo>
                  <a:cubicBezTo>
                    <a:pt x="3587" y="2283"/>
                    <a:pt x="3537" y="2118"/>
                    <a:pt x="3410" y="2042"/>
                  </a:cubicBezTo>
                  <a:cubicBezTo>
                    <a:pt x="3258" y="1941"/>
                    <a:pt x="3068" y="1903"/>
                    <a:pt x="2928" y="1789"/>
                  </a:cubicBezTo>
                  <a:cubicBezTo>
                    <a:pt x="2624" y="1548"/>
                    <a:pt x="2371" y="1231"/>
                    <a:pt x="2079" y="990"/>
                  </a:cubicBezTo>
                  <a:cubicBezTo>
                    <a:pt x="1927" y="876"/>
                    <a:pt x="1775" y="572"/>
                    <a:pt x="1598" y="521"/>
                  </a:cubicBezTo>
                  <a:cubicBezTo>
                    <a:pt x="1556" y="509"/>
                    <a:pt x="1530" y="503"/>
                    <a:pt x="1513" y="503"/>
                  </a:cubicBezTo>
                  <a:cubicBezTo>
                    <a:pt x="1460" y="503"/>
                    <a:pt x="1483" y="553"/>
                    <a:pt x="1407" y="610"/>
                  </a:cubicBezTo>
                  <a:cubicBezTo>
                    <a:pt x="1306" y="699"/>
                    <a:pt x="1344" y="711"/>
                    <a:pt x="1167" y="749"/>
                  </a:cubicBezTo>
                  <a:cubicBezTo>
                    <a:pt x="1101" y="766"/>
                    <a:pt x="1040" y="798"/>
                    <a:pt x="978" y="798"/>
                  </a:cubicBezTo>
                  <a:cubicBezTo>
                    <a:pt x="945" y="798"/>
                    <a:pt x="911" y="789"/>
                    <a:pt x="875" y="762"/>
                  </a:cubicBezTo>
                  <a:cubicBezTo>
                    <a:pt x="837" y="724"/>
                    <a:pt x="850" y="610"/>
                    <a:pt x="799" y="572"/>
                  </a:cubicBezTo>
                  <a:cubicBezTo>
                    <a:pt x="761" y="534"/>
                    <a:pt x="685" y="547"/>
                    <a:pt x="634" y="509"/>
                  </a:cubicBezTo>
                  <a:cubicBezTo>
                    <a:pt x="571" y="471"/>
                    <a:pt x="457" y="433"/>
                    <a:pt x="406" y="382"/>
                  </a:cubicBezTo>
                  <a:cubicBezTo>
                    <a:pt x="393" y="369"/>
                    <a:pt x="374" y="369"/>
                    <a:pt x="354" y="369"/>
                  </a:cubicBezTo>
                  <a:cubicBezTo>
                    <a:pt x="333" y="369"/>
                    <a:pt x="311" y="369"/>
                    <a:pt x="292" y="357"/>
                  </a:cubicBezTo>
                  <a:cubicBezTo>
                    <a:pt x="241" y="306"/>
                    <a:pt x="254" y="242"/>
                    <a:pt x="203" y="204"/>
                  </a:cubicBezTo>
                  <a:cubicBezTo>
                    <a:pt x="139" y="121"/>
                    <a:pt x="128" y="92"/>
                    <a:pt x="78" y="92"/>
                  </a:cubicBezTo>
                  <a:cubicBezTo>
                    <a:pt x="59" y="92"/>
                    <a:pt x="35" y="96"/>
                    <a:pt x="1" y="103"/>
                  </a:cubicBezTo>
                  <a:lnTo>
                    <a:pt x="1" y="11586"/>
                  </a:lnTo>
                  <a:lnTo>
                    <a:pt x="31128" y="9748"/>
                  </a:lnTo>
                  <a:lnTo>
                    <a:pt x="31128" y="1827"/>
                  </a:lnTo>
                  <a:cubicBezTo>
                    <a:pt x="31090" y="1928"/>
                    <a:pt x="31102" y="1903"/>
                    <a:pt x="30975" y="1953"/>
                  </a:cubicBezTo>
                  <a:cubicBezTo>
                    <a:pt x="30861" y="2004"/>
                    <a:pt x="30823" y="1941"/>
                    <a:pt x="30722" y="2055"/>
                  </a:cubicBezTo>
                  <a:cubicBezTo>
                    <a:pt x="30646" y="2144"/>
                    <a:pt x="30697" y="2220"/>
                    <a:pt x="30595" y="2308"/>
                  </a:cubicBezTo>
                  <a:cubicBezTo>
                    <a:pt x="30469" y="2422"/>
                    <a:pt x="30291" y="2384"/>
                    <a:pt x="30139" y="2473"/>
                  </a:cubicBezTo>
                  <a:cubicBezTo>
                    <a:pt x="30016" y="2534"/>
                    <a:pt x="29941" y="2714"/>
                    <a:pt x="29822" y="2714"/>
                  </a:cubicBezTo>
                  <a:cubicBezTo>
                    <a:pt x="29818" y="2714"/>
                    <a:pt x="29814" y="2714"/>
                    <a:pt x="29809" y="2714"/>
                  </a:cubicBezTo>
                  <a:cubicBezTo>
                    <a:pt x="29670" y="2714"/>
                    <a:pt x="29670" y="2587"/>
                    <a:pt x="29569" y="2536"/>
                  </a:cubicBezTo>
                  <a:cubicBezTo>
                    <a:pt x="29561" y="2534"/>
                    <a:pt x="29551" y="2533"/>
                    <a:pt x="29541" y="2533"/>
                  </a:cubicBezTo>
                  <a:cubicBezTo>
                    <a:pt x="29497" y="2533"/>
                    <a:pt x="29434" y="2549"/>
                    <a:pt x="29404" y="2549"/>
                  </a:cubicBezTo>
                  <a:cubicBezTo>
                    <a:pt x="29328" y="2549"/>
                    <a:pt x="29245" y="2570"/>
                    <a:pt x="29165" y="2570"/>
                  </a:cubicBezTo>
                  <a:cubicBezTo>
                    <a:pt x="29139" y="2570"/>
                    <a:pt x="29112" y="2568"/>
                    <a:pt x="29087" y="2562"/>
                  </a:cubicBezTo>
                  <a:cubicBezTo>
                    <a:pt x="28973" y="2536"/>
                    <a:pt x="28884" y="2435"/>
                    <a:pt x="28758" y="2410"/>
                  </a:cubicBezTo>
                  <a:cubicBezTo>
                    <a:pt x="28722" y="2399"/>
                    <a:pt x="28686" y="2396"/>
                    <a:pt x="28651" y="2396"/>
                  </a:cubicBezTo>
                  <a:cubicBezTo>
                    <a:pt x="28616" y="2396"/>
                    <a:pt x="28581" y="2399"/>
                    <a:pt x="28547" y="2399"/>
                  </a:cubicBezTo>
                  <a:cubicBezTo>
                    <a:pt x="28493" y="2399"/>
                    <a:pt x="28440" y="2392"/>
                    <a:pt x="28390" y="2359"/>
                  </a:cubicBezTo>
                  <a:cubicBezTo>
                    <a:pt x="28263" y="2283"/>
                    <a:pt x="28238" y="2182"/>
                    <a:pt x="28149" y="2080"/>
                  </a:cubicBezTo>
                  <a:cubicBezTo>
                    <a:pt x="28048" y="1979"/>
                    <a:pt x="27858" y="1763"/>
                    <a:pt x="27693" y="1687"/>
                  </a:cubicBezTo>
                  <a:cubicBezTo>
                    <a:pt x="27642" y="1662"/>
                    <a:pt x="27541" y="1662"/>
                    <a:pt x="27516" y="1649"/>
                  </a:cubicBezTo>
                  <a:cubicBezTo>
                    <a:pt x="27477" y="1611"/>
                    <a:pt x="27439" y="1548"/>
                    <a:pt x="27414" y="1535"/>
                  </a:cubicBezTo>
                  <a:cubicBezTo>
                    <a:pt x="27376" y="1510"/>
                    <a:pt x="27376" y="1446"/>
                    <a:pt x="27313" y="1421"/>
                  </a:cubicBezTo>
                  <a:cubicBezTo>
                    <a:pt x="27305" y="1419"/>
                    <a:pt x="27297" y="1418"/>
                    <a:pt x="27287" y="1418"/>
                  </a:cubicBezTo>
                  <a:cubicBezTo>
                    <a:pt x="27242" y="1418"/>
                    <a:pt x="27179" y="1436"/>
                    <a:pt x="27127" y="1436"/>
                  </a:cubicBezTo>
                  <a:cubicBezTo>
                    <a:pt x="27117" y="1436"/>
                    <a:pt x="27107" y="1436"/>
                    <a:pt x="27097" y="1434"/>
                  </a:cubicBezTo>
                  <a:cubicBezTo>
                    <a:pt x="26907" y="1408"/>
                    <a:pt x="26717" y="1206"/>
                    <a:pt x="26578" y="1079"/>
                  </a:cubicBezTo>
                  <a:cubicBezTo>
                    <a:pt x="26426" y="952"/>
                    <a:pt x="26337" y="813"/>
                    <a:pt x="26185" y="686"/>
                  </a:cubicBezTo>
                  <a:cubicBezTo>
                    <a:pt x="26087" y="686"/>
                    <a:pt x="25961" y="714"/>
                    <a:pt x="25856" y="714"/>
                  </a:cubicBezTo>
                  <a:cubicBezTo>
                    <a:pt x="25838" y="714"/>
                    <a:pt x="25821" y="713"/>
                    <a:pt x="25805" y="711"/>
                  </a:cubicBezTo>
                  <a:cubicBezTo>
                    <a:pt x="25716" y="686"/>
                    <a:pt x="25640" y="623"/>
                    <a:pt x="25564" y="597"/>
                  </a:cubicBezTo>
                  <a:cubicBezTo>
                    <a:pt x="25475" y="572"/>
                    <a:pt x="25412" y="559"/>
                    <a:pt x="25348" y="521"/>
                  </a:cubicBezTo>
                  <a:cubicBezTo>
                    <a:pt x="25285" y="483"/>
                    <a:pt x="25247" y="433"/>
                    <a:pt x="25196" y="407"/>
                  </a:cubicBezTo>
                  <a:cubicBezTo>
                    <a:pt x="25143" y="386"/>
                    <a:pt x="25084" y="376"/>
                    <a:pt x="25022" y="376"/>
                  </a:cubicBezTo>
                  <a:cubicBezTo>
                    <a:pt x="24936" y="376"/>
                    <a:pt x="24847" y="396"/>
                    <a:pt x="24765" y="433"/>
                  </a:cubicBezTo>
                  <a:cubicBezTo>
                    <a:pt x="24651" y="483"/>
                    <a:pt x="24563" y="648"/>
                    <a:pt x="24461" y="686"/>
                  </a:cubicBezTo>
                  <a:cubicBezTo>
                    <a:pt x="24436" y="694"/>
                    <a:pt x="24417" y="698"/>
                    <a:pt x="24401" y="698"/>
                  </a:cubicBezTo>
                  <a:cubicBezTo>
                    <a:pt x="24342" y="698"/>
                    <a:pt x="24322" y="652"/>
                    <a:pt x="24233" y="623"/>
                  </a:cubicBezTo>
                  <a:cubicBezTo>
                    <a:pt x="24211" y="618"/>
                    <a:pt x="24190" y="615"/>
                    <a:pt x="24169" y="615"/>
                  </a:cubicBezTo>
                  <a:cubicBezTo>
                    <a:pt x="24055" y="615"/>
                    <a:pt x="23958" y="681"/>
                    <a:pt x="23857" y="681"/>
                  </a:cubicBezTo>
                  <a:cubicBezTo>
                    <a:pt x="23839" y="681"/>
                    <a:pt x="23821" y="678"/>
                    <a:pt x="23802" y="673"/>
                  </a:cubicBezTo>
                  <a:cubicBezTo>
                    <a:pt x="23726" y="661"/>
                    <a:pt x="23561" y="547"/>
                    <a:pt x="23511" y="509"/>
                  </a:cubicBezTo>
                  <a:cubicBezTo>
                    <a:pt x="23409" y="433"/>
                    <a:pt x="23320" y="255"/>
                    <a:pt x="23194" y="217"/>
                  </a:cubicBezTo>
                  <a:cubicBezTo>
                    <a:pt x="23183" y="213"/>
                    <a:pt x="23172" y="212"/>
                    <a:pt x="23162" y="212"/>
                  </a:cubicBezTo>
                  <a:cubicBezTo>
                    <a:pt x="23113" y="212"/>
                    <a:pt x="23072" y="248"/>
                    <a:pt x="23023" y="248"/>
                  </a:cubicBezTo>
                  <a:cubicBezTo>
                    <a:pt x="23013" y="248"/>
                    <a:pt x="23002" y="246"/>
                    <a:pt x="22991" y="242"/>
                  </a:cubicBezTo>
                  <a:cubicBezTo>
                    <a:pt x="22940" y="230"/>
                    <a:pt x="22801" y="128"/>
                    <a:pt x="22750" y="78"/>
                  </a:cubicBezTo>
                  <a:cubicBezTo>
                    <a:pt x="22687" y="22"/>
                    <a:pt x="22638" y="1"/>
                    <a:pt x="22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5" y="3428338"/>
              <a:ext cx="6921502" cy="1142252"/>
            </a:xfrm>
            <a:custGeom>
              <a:avLst/>
              <a:gdLst/>
              <a:ahLst/>
              <a:cxnLst/>
              <a:rect l="l" t="t" r="r" b="b"/>
              <a:pathLst>
                <a:path w="31622" h="10697" extrusionOk="0">
                  <a:moveTo>
                    <a:pt x="12628" y="1"/>
                  </a:moveTo>
                  <a:cubicBezTo>
                    <a:pt x="12362" y="1"/>
                    <a:pt x="11957" y="321"/>
                    <a:pt x="11761" y="415"/>
                  </a:cubicBezTo>
                  <a:cubicBezTo>
                    <a:pt x="11495" y="554"/>
                    <a:pt x="11178" y="529"/>
                    <a:pt x="10938" y="643"/>
                  </a:cubicBezTo>
                  <a:cubicBezTo>
                    <a:pt x="10798" y="706"/>
                    <a:pt x="10684" y="934"/>
                    <a:pt x="10507" y="1036"/>
                  </a:cubicBezTo>
                  <a:cubicBezTo>
                    <a:pt x="10355" y="1112"/>
                    <a:pt x="10165" y="1163"/>
                    <a:pt x="10000" y="1188"/>
                  </a:cubicBezTo>
                  <a:cubicBezTo>
                    <a:pt x="9772" y="1226"/>
                    <a:pt x="9708" y="1201"/>
                    <a:pt x="9506" y="1315"/>
                  </a:cubicBezTo>
                  <a:cubicBezTo>
                    <a:pt x="9320" y="1418"/>
                    <a:pt x="9294" y="1538"/>
                    <a:pt x="9147" y="1538"/>
                  </a:cubicBezTo>
                  <a:cubicBezTo>
                    <a:pt x="9113" y="1538"/>
                    <a:pt x="9073" y="1532"/>
                    <a:pt x="9024" y="1517"/>
                  </a:cubicBezTo>
                  <a:cubicBezTo>
                    <a:pt x="8935" y="1492"/>
                    <a:pt x="8593" y="1201"/>
                    <a:pt x="8517" y="1137"/>
                  </a:cubicBezTo>
                  <a:cubicBezTo>
                    <a:pt x="8428" y="1049"/>
                    <a:pt x="8314" y="909"/>
                    <a:pt x="8200" y="795"/>
                  </a:cubicBezTo>
                  <a:cubicBezTo>
                    <a:pt x="8023" y="630"/>
                    <a:pt x="7845" y="643"/>
                    <a:pt x="7668" y="567"/>
                  </a:cubicBezTo>
                  <a:cubicBezTo>
                    <a:pt x="7541" y="516"/>
                    <a:pt x="7389" y="402"/>
                    <a:pt x="7237" y="339"/>
                  </a:cubicBezTo>
                  <a:cubicBezTo>
                    <a:pt x="7147" y="303"/>
                    <a:pt x="7084" y="287"/>
                    <a:pt x="7028" y="287"/>
                  </a:cubicBezTo>
                  <a:cubicBezTo>
                    <a:pt x="6929" y="287"/>
                    <a:pt x="6855" y="337"/>
                    <a:pt x="6692" y="402"/>
                  </a:cubicBezTo>
                  <a:cubicBezTo>
                    <a:pt x="6654" y="428"/>
                    <a:pt x="6540" y="554"/>
                    <a:pt x="6489" y="580"/>
                  </a:cubicBezTo>
                  <a:cubicBezTo>
                    <a:pt x="6482" y="587"/>
                    <a:pt x="6463" y="589"/>
                    <a:pt x="6438" y="589"/>
                  </a:cubicBezTo>
                  <a:cubicBezTo>
                    <a:pt x="6412" y="589"/>
                    <a:pt x="6380" y="587"/>
                    <a:pt x="6347" y="587"/>
                  </a:cubicBezTo>
                  <a:cubicBezTo>
                    <a:pt x="6306" y="587"/>
                    <a:pt x="6265" y="590"/>
                    <a:pt x="6236" y="605"/>
                  </a:cubicBezTo>
                  <a:cubicBezTo>
                    <a:pt x="5843" y="782"/>
                    <a:pt x="5450" y="1074"/>
                    <a:pt x="5044" y="1201"/>
                  </a:cubicBezTo>
                  <a:cubicBezTo>
                    <a:pt x="4867" y="1264"/>
                    <a:pt x="4651" y="1213"/>
                    <a:pt x="4474" y="1277"/>
                  </a:cubicBezTo>
                  <a:cubicBezTo>
                    <a:pt x="4259" y="1365"/>
                    <a:pt x="4233" y="1517"/>
                    <a:pt x="3980" y="1543"/>
                  </a:cubicBezTo>
                  <a:cubicBezTo>
                    <a:pt x="3878" y="1543"/>
                    <a:pt x="3574" y="1429"/>
                    <a:pt x="3422" y="1391"/>
                  </a:cubicBezTo>
                  <a:cubicBezTo>
                    <a:pt x="3232" y="1327"/>
                    <a:pt x="3042" y="1163"/>
                    <a:pt x="2852" y="1125"/>
                  </a:cubicBezTo>
                  <a:cubicBezTo>
                    <a:pt x="2852" y="1125"/>
                    <a:pt x="2345" y="1239"/>
                    <a:pt x="2319" y="1251"/>
                  </a:cubicBezTo>
                  <a:cubicBezTo>
                    <a:pt x="2129" y="1353"/>
                    <a:pt x="2129" y="1517"/>
                    <a:pt x="2003" y="1581"/>
                  </a:cubicBezTo>
                  <a:cubicBezTo>
                    <a:pt x="1876" y="1644"/>
                    <a:pt x="1521" y="1670"/>
                    <a:pt x="1382" y="1708"/>
                  </a:cubicBezTo>
                  <a:cubicBezTo>
                    <a:pt x="1214" y="1751"/>
                    <a:pt x="1197" y="1804"/>
                    <a:pt x="1148" y="1804"/>
                  </a:cubicBezTo>
                  <a:cubicBezTo>
                    <a:pt x="1112" y="1804"/>
                    <a:pt x="1058" y="1775"/>
                    <a:pt x="913" y="1695"/>
                  </a:cubicBezTo>
                  <a:cubicBezTo>
                    <a:pt x="545" y="1505"/>
                    <a:pt x="355" y="1099"/>
                    <a:pt x="26" y="846"/>
                  </a:cubicBezTo>
                  <a:cubicBezTo>
                    <a:pt x="26" y="833"/>
                    <a:pt x="13" y="833"/>
                    <a:pt x="0" y="820"/>
                  </a:cubicBezTo>
                  <a:lnTo>
                    <a:pt x="0" y="10681"/>
                  </a:lnTo>
                  <a:cubicBezTo>
                    <a:pt x="275" y="10691"/>
                    <a:pt x="550" y="10697"/>
                    <a:pt x="827" y="10697"/>
                  </a:cubicBezTo>
                  <a:cubicBezTo>
                    <a:pt x="1264" y="10697"/>
                    <a:pt x="1704" y="10681"/>
                    <a:pt x="2155" y="10643"/>
                  </a:cubicBezTo>
                  <a:cubicBezTo>
                    <a:pt x="3802" y="10516"/>
                    <a:pt x="5463" y="10402"/>
                    <a:pt x="7110" y="10237"/>
                  </a:cubicBezTo>
                  <a:cubicBezTo>
                    <a:pt x="9670" y="9971"/>
                    <a:pt x="12192" y="9413"/>
                    <a:pt x="14778" y="9337"/>
                  </a:cubicBezTo>
                  <a:cubicBezTo>
                    <a:pt x="18783" y="9211"/>
                    <a:pt x="22813" y="9274"/>
                    <a:pt x="26818" y="9046"/>
                  </a:cubicBezTo>
                  <a:cubicBezTo>
                    <a:pt x="28466" y="8957"/>
                    <a:pt x="30024" y="8666"/>
                    <a:pt x="31621" y="8311"/>
                  </a:cubicBezTo>
                  <a:lnTo>
                    <a:pt x="31621" y="440"/>
                  </a:lnTo>
                  <a:cubicBezTo>
                    <a:pt x="31583" y="466"/>
                    <a:pt x="31533" y="504"/>
                    <a:pt x="31444" y="529"/>
                  </a:cubicBezTo>
                  <a:cubicBezTo>
                    <a:pt x="31292" y="592"/>
                    <a:pt x="31190" y="643"/>
                    <a:pt x="31064" y="757"/>
                  </a:cubicBezTo>
                  <a:cubicBezTo>
                    <a:pt x="30937" y="884"/>
                    <a:pt x="30810" y="1036"/>
                    <a:pt x="30646" y="1125"/>
                  </a:cubicBezTo>
                  <a:cubicBezTo>
                    <a:pt x="30468" y="1226"/>
                    <a:pt x="30291" y="1213"/>
                    <a:pt x="30126" y="1315"/>
                  </a:cubicBezTo>
                  <a:cubicBezTo>
                    <a:pt x="29974" y="1403"/>
                    <a:pt x="29872" y="1606"/>
                    <a:pt x="29682" y="1644"/>
                  </a:cubicBezTo>
                  <a:cubicBezTo>
                    <a:pt x="29661" y="1648"/>
                    <a:pt x="29638" y="1649"/>
                    <a:pt x="29615" y="1649"/>
                  </a:cubicBezTo>
                  <a:cubicBezTo>
                    <a:pt x="29476" y="1649"/>
                    <a:pt x="29317" y="1594"/>
                    <a:pt x="29175" y="1594"/>
                  </a:cubicBezTo>
                  <a:cubicBezTo>
                    <a:pt x="29159" y="1594"/>
                    <a:pt x="29142" y="1594"/>
                    <a:pt x="29126" y="1594"/>
                  </a:cubicBezTo>
                  <a:cubicBezTo>
                    <a:pt x="28728" y="1594"/>
                    <a:pt x="28374" y="1450"/>
                    <a:pt x="27997" y="1340"/>
                  </a:cubicBezTo>
                  <a:cubicBezTo>
                    <a:pt x="27832" y="1302"/>
                    <a:pt x="27642" y="1315"/>
                    <a:pt x="27502" y="1251"/>
                  </a:cubicBezTo>
                  <a:cubicBezTo>
                    <a:pt x="27312" y="1163"/>
                    <a:pt x="27198" y="1023"/>
                    <a:pt x="26983" y="972"/>
                  </a:cubicBezTo>
                  <a:cubicBezTo>
                    <a:pt x="26956" y="965"/>
                    <a:pt x="26933" y="963"/>
                    <a:pt x="26912" y="963"/>
                  </a:cubicBezTo>
                  <a:cubicBezTo>
                    <a:pt x="26889" y="963"/>
                    <a:pt x="26867" y="965"/>
                    <a:pt x="26845" y="965"/>
                  </a:cubicBezTo>
                  <a:cubicBezTo>
                    <a:pt x="26818" y="965"/>
                    <a:pt x="26789" y="962"/>
                    <a:pt x="26755" y="947"/>
                  </a:cubicBezTo>
                  <a:cubicBezTo>
                    <a:pt x="26679" y="909"/>
                    <a:pt x="26628" y="770"/>
                    <a:pt x="26552" y="757"/>
                  </a:cubicBezTo>
                  <a:cubicBezTo>
                    <a:pt x="26543" y="755"/>
                    <a:pt x="26533" y="754"/>
                    <a:pt x="26523" y="754"/>
                  </a:cubicBezTo>
                  <a:cubicBezTo>
                    <a:pt x="26417" y="754"/>
                    <a:pt x="26252" y="863"/>
                    <a:pt x="26172" y="909"/>
                  </a:cubicBezTo>
                  <a:cubicBezTo>
                    <a:pt x="25982" y="1011"/>
                    <a:pt x="25728" y="1239"/>
                    <a:pt x="25487" y="1239"/>
                  </a:cubicBezTo>
                  <a:cubicBezTo>
                    <a:pt x="25481" y="1239"/>
                    <a:pt x="25475" y="1239"/>
                    <a:pt x="25469" y="1239"/>
                  </a:cubicBezTo>
                  <a:cubicBezTo>
                    <a:pt x="24975" y="1239"/>
                    <a:pt x="24625" y="796"/>
                    <a:pt x="24159" y="796"/>
                  </a:cubicBezTo>
                  <a:cubicBezTo>
                    <a:pt x="24086" y="796"/>
                    <a:pt x="24009" y="807"/>
                    <a:pt x="23928" y="833"/>
                  </a:cubicBezTo>
                  <a:cubicBezTo>
                    <a:pt x="23827" y="871"/>
                    <a:pt x="23688" y="896"/>
                    <a:pt x="23586" y="947"/>
                  </a:cubicBezTo>
                  <a:cubicBezTo>
                    <a:pt x="23459" y="1011"/>
                    <a:pt x="23371" y="1163"/>
                    <a:pt x="23257" y="1201"/>
                  </a:cubicBezTo>
                  <a:cubicBezTo>
                    <a:pt x="23143" y="1251"/>
                    <a:pt x="23067" y="1239"/>
                    <a:pt x="22940" y="1340"/>
                  </a:cubicBezTo>
                  <a:cubicBezTo>
                    <a:pt x="22831" y="1425"/>
                    <a:pt x="22757" y="1544"/>
                    <a:pt x="22597" y="1544"/>
                  </a:cubicBezTo>
                  <a:cubicBezTo>
                    <a:pt x="22589" y="1544"/>
                    <a:pt x="22581" y="1543"/>
                    <a:pt x="22572" y="1543"/>
                  </a:cubicBezTo>
                  <a:cubicBezTo>
                    <a:pt x="22433" y="1517"/>
                    <a:pt x="22293" y="1403"/>
                    <a:pt x="22129" y="1378"/>
                  </a:cubicBezTo>
                  <a:cubicBezTo>
                    <a:pt x="21913" y="1327"/>
                    <a:pt x="21761" y="1213"/>
                    <a:pt x="21546" y="1137"/>
                  </a:cubicBezTo>
                  <a:cubicBezTo>
                    <a:pt x="21356" y="1061"/>
                    <a:pt x="21191" y="896"/>
                    <a:pt x="21013" y="833"/>
                  </a:cubicBezTo>
                  <a:cubicBezTo>
                    <a:pt x="21000" y="828"/>
                    <a:pt x="20985" y="826"/>
                    <a:pt x="20970" y="826"/>
                  </a:cubicBezTo>
                  <a:cubicBezTo>
                    <a:pt x="20929" y="826"/>
                    <a:pt x="20882" y="840"/>
                    <a:pt x="20841" y="840"/>
                  </a:cubicBezTo>
                  <a:cubicBezTo>
                    <a:pt x="20826" y="840"/>
                    <a:pt x="20811" y="838"/>
                    <a:pt x="20798" y="833"/>
                  </a:cubicBezTo>
                  <a:cubicBezTo>
                    <a:pt x="20709" y="782"/>
                    <a:pt x="20735" y="656"/>
                    <a:pt x="20659" y="592"/>
                  </a:cubicBezTo>
                  <a:cubicBezTo>
                    <a:pt x="20420" y="378"/>
                    <a:pt x="20036" y="107"/>
                    <a:pt x="19770" y="107"/>
                  </a:cubicBezTo>
                  <a:cubicBezTo>
                    <a:pt x="19753" y="107"/>
                    <a:pt x="19737" y="108"/>
                    <a:pt x="19721" y="111"/>
                  </a:cubicBezTo>
                  <a:cubicBezTo>
                    <a:pt x="19455" y="136"/>
                    <a:pt x="19340" y="351"/>
                    <a:pt x="19163" y="453"/>
                  </a:cubicBezTo>
                  <a:cubicBezTo>
                    <a:pt x="19024" y="542"/>
                    <a:pt x="18846" y="542"/>
                    <a:pt x="18707" y="643"/>
                  </a:cubicBezTo>
                  <a:cubicBezTo>
                    <a:pt x="18618" y="719"/>
                    <a:pt x="18580" y="922"/>
                    <a:pt x="18466" y="1023"/>
                  </a:cubicBezTo>
                  <a:cubicBezTo>
                    <a:pt x="18349" y="1116"/>
                    <a:pt x="18219" y="1148"/>
                    <a:pt x="18084" y="1148"/>
                  </a:cubicBezTo>
                  <a:cubicBezTo>
                    <a:pt x="17851" y="1148"/>
                    <a:pt x="17605" y="1055"/>
                    <a:pt x="17389" y="1023"/>
                  </a:cubicBezTo>
                  <a:cubicBezTo>
                    <a:pt x="17186" y="985"/>
                    <a:pt x="17059" y="947"/>
                    <a:pt x="16869" y="884"/>
                  </a:cubicBezTo>
                  <a:cubicBezTo>
                    <a:pt x="16787" y="860"/>
                    <a:pt x="16724" y="853"/>
                    <a:pt x="16668" y="853"/>
                  </a:cubicBezTo>
                  <a:cubicBezTo>
                    <a:pt x="16553" y="853"/>
                    <a:pt x="16471" y="885"/>
                    <a:pt x="16333" y="885"/>
                  </a:cubicBezTo>
                  <a:cubicBezTo>
                    <a:pt x="16318" y="885"/>
                    <a:pt x="16303" y="885"/>
                    <a:pt x="16286" y="884"/>
                  </a:cubicBezTo>
                  <a:cubicBezTo>
                    <a:pt x="16000" y="853"/>
                    <a:pt x="15812" y="781"/>
                    <a:pt x="15544" y="781"/>
                  </a:cubicBezTo>
                  <a:cubicBezTo>
                    <a:pt x="15480" y="781"/>
                    <a:pt x="15411" y="785"/>
                    <a:pt x="15336" y="795"/>
                  </a:cubicBezTo>
                  <a:cubicBezTo>
                    <a:pt x="15270" y="803"/>
                    <a:pt x="15205" y="806"/>
                    <a:pt x="15141" y="806"/>
                  </a:cubicBezTo>
                  <a:cubicBezTo>
                    <a:pt x="14377" y="806"/>
                    <a:pt x="13676" y="301"/>
                    <a:pt x="12903" y="301"/>
                  </a:cubicBezTo>
                  <a:cubicBezTo>
                    <a:pt x="12894" y="301"/>
                    <a:pt x="12886" y="301"/>
                    <a:pt x="12877" y="301"/>
                  </a:cubicBezTo>
                  <a:cubicBezTo>
                    <a:pt x="12856" y="79"/>
                    <a:pt x="12759" y="1"/>
                    <a:pt x="126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3"/>
          <p:cNvGrpSpPr/>
          <p:nvPr/>
        </p:nvGrpSpPr>
        <p:grpSpPr>
          <a:xfrm>
            <a:off x="2600516" y="550276"/>
            <a:ext cx="5968700" cy="2259351"/>
            <a:chOff x="2600516" y="550276"/>
            <a:chExt cx="5968700" cy="2259351"/>
          </a:xfrm>
        </p:grpSpPr>
        <p:sp>
          <p:nvSpPr>
            <p:cNvPr id="53" name="Google Shape;53;p3"/>
            <p:cNvSpPr/>
            <p:nvPr/>
          </p:nvSpPr>
          <p:spPr>
            <a:xfrm rot="1252376">
              <a:off x="5857860" y="1352359"/>
              <a:ext cx="192815" cy="192815"/>
            </a:xfrm>
            <a:custGeom>
              <a:avLst/>
              <a:gdLst/>
              <a:ahLst/>
              <a:cxnLst/>
              <a:rect l="l" t="t" r="r" b="b"/>
              <a:pathLst>
                <a:path w="3055" h="3055" extrusionOk="0">
                  <a:moveTo>
                    <a:pt x="3055" y="1546"/>
                  </a:moveTo>
                  <a:cubicBezTo>
                    <a:pt x="3055" y="1534"/>
                    <a:pt x="3055" y="1521"/>
                    <a:pt x="3055" y="1508"/>
                  </a:cubicBezTo>
                  <a:cubicBezTo>
                    <a:pt x="3055" y="1508"/>
                    <a:pt x="3055" y="1496"/>
                    <a:pt x="3055" y="1496"/>
                  </a:cubicBezTo>
                  <a:cubicBezTo>
                    <a:pt x="3055" y="1483"/>
                    <a:pt x="3055" y="1458"/>
                    <a:pt x="3055" y="1445"/>
                  </a:cubicBezTo>
                  <a:cubicBezTo>
                    <a:pt x="3055" y="1432"/>
                    <a:pt x="3055" y="1419"/>
                    <a:pt x="3055" y="1407"/>
                  </a:cubicBezTo>
                  <a:cubicBezTo>
                    <a:pt x="3055" y="1407"/>
                    <a:pt x="3055" y="1407"/>
                    <a:pt x="3055" y="1394"/>
                  </a:cubicBezTo>
                  <a:cubicBezTo>
                    <a:pt x="3055" y="1394"/>
                    <a:pt x="3055" y="1394"/>
                    <a:pt x="3055" y="1394"/>
                  </a:cubicBezTo>
                  <a:cubicBezTo>
                    <a:pt x="3055" y="1381"/>
                    <a:pt x="3042" y="1369"/>
                    <a:pt x="3042" y="1356"/>
                  </a:cubicBezTo>
                  <a:cubicBezTo>
                    <a:pt x="3042" y="1343"/>
                    <a:pt x="3042" y="1318"/>
                    <a:pt x="3042" y="1293"/>
                  </a:cubicBezTo>
                  <a:cubicBezTo>
                    <a:pt x="3030" y="1267"/>
                    <a:pt x="3030" y="1242"/>
                    <a:pt x="3030" y="1217"/>
                  </a:cubicBezTo>
                  <a:cubicBezTo>
                    <a:pt x="3017" y="1217"/>
                    <a:pt x="3017" y="1217"/>
                    <a:pt x="3017" y="1204"/>
                  </a:cubicBezTo>
                  <a:lnTo>
                    <a:pt x="3017" y="1204"/>
                  </a:lnTo>
                  <a:cubicBezTo>
                    <a:pt x="3017" y="1204"/>
                    <a:pt x="3017" y="1191"/>
                    <a:pt x="3017" y="1191"/>
                  </a:cubicBezTo>
                  <a:cubicBezTo>
                    <a:pt x="3017" y="1191"/>
                    <a:pt x="3017" y="1179"/>
                    <a:pt x="3017" y="1179"/>
                  </a:cubicBezTo>
                  <a:cubicBezTo>
                    <a:pt x="3017" y="1166"/>
                    <a:pt x="3004" y="1141"/>
                    <a:pt x="3004" y="1128"/>
                  </a:cubicBezTo>
                  <a:lnTo>
                    <a:pt x="2992" y="1103"/>
                  </a:lnTo>
                  <a:cubicBezTo>
                    <a:pt x="2992" y="1090"/>
                    <a:pt x="2992" y="1077"/>
                    <a:pt x="2979" y="1052"/>
                  </a:cubicBezTo>
                  <a:cubicBezTo>
                    <a:pt x="2979" y="1052"/>
                    <a:pt x="2979" y="1052"/>
                    <a:pt x="2979" y="1052"/>
                  </a:cubicBezTo>
                  <a:cubicBezTo>
                    <a:pt x="2979" y="1052"/>
                    <a:pt x="2979" y="1039"/>
                    <a:pt x="2979" y="1039"/>
                  </a:cubicBezTo>
                  <a:cubicBezTo>
                    <a:pt x="2979" y="1039"/>
                    <a:pt x="2979" y="1039"/>
                    <a:pt x="2979" y="1039"/>
                  </a:cubicBezTo>
                  <a:cubicBezTo>
                    <a:pt x="2979" y="1039"/>
                    <a:pt x="2966" y="1027"/>
                    <a:pt x="2966" y="1027"/>
                  </a:cubicBezTo>
                  <a:cubicBezTo>
                    <a:pt x="2966" y="1001"/>
                    <a:pt x="2954" y="976"/>
                    <a:pt x="2941" y="951"/>
                  </a:cubicBezTo>
                  <a:cubicBezTo>
                    <a:pt x="2928" y="925"/>
                    <a:pt x="2928" y="913"/>
                    <a:pt x="2916" y="887"/>
                  </a:cubicBezTo>
                  <a:cubicBezTo>
                    <a:pt x="2903" y="875"/>
                    <a:pt x="2903" y="862"/>
                    <a:pt x="2890" y="849"/>
                  </a:cubicBezTo>
                  <a:lnTo>
                    <a:pt x="2903" y="849"/>
                  </a:lnTo>
                  <a:cubicBezTo>
                    <a:pt x="2890" y="849"/>
                    <a:pt x="2890" y="849"/>
                    <a:pt x="2890" y="849"/>
                  </a:cubicBezTo>
                  <a:cubicBezTo>
                    <a:pt x="2890" y="836"/>
                    <a:pt x="2890" y="824"/>
                    <a:pt x="2878" y="824"/>
                  </a:cubicBezTo>
                  <a:cubicBezTo>
                    <a:pt x="2878" y="811"/>
                    <a:pt x="2878" y="811"/>
                    <a:pt x="2878" y="811"/>
                  </a:cubicBezTo>
                  <a:cubicBezTo>
                    <a:pt x="2878" y="811"/>
                    <a:pt x="2878" y="798"/>
                    <a:pt x="2865" y="798"/>
                  </a:cubicBezTo>
                  <a:cubicBezTo>
                    <a:pt x="2865" y="798"/>
                    <a:pt x="2865" y="798"/>
                    <a:pt x="2865" y="798"/>
                  </a:cubicBezTo>
                  <a:cubicBezTo>
                    <a:pt x="2865" y="786"/>
                    <a:pt x="2852" y="773"/>
                    <a:pt x="2852" y="760"/>
                  </a:cubicBezTo>
                  <a:cubicBezTo>
                    <a:pt x="2852" y="760"/>
                    <a:pt x="2852" y="760"/>
                    <a:pt x="2840" y="760"/>
                  </a:cubicBezTo>
                  <a:cubicBezTo>
                    <a:pt x="2840" y="735"/>
                    <a:pt x="2827" y="722"/>
                    <a:pt x="2814" y="697"/>
                  </a:cubicBezTo>
                  <a:cubicBezTo>
                    <a:pt x="2789" y="659"/>
                    <a:pt x="2763" y="621"/>
                    <a:pt x="2725" y="583"/>
                  </a:cubicBezTo>
                  <a:cubicBezTo>
                    <a:pt x="2725" y="583"/>
                    <a:pt x="2725" y="583"/>
                    <a:pt x="2738" y="583"/>
                  </a:cubicBezTo>
                  <a:cubicBezTo>
                    <a:pt x="2725" y="583"/>
                    <a:pt x="2725" y="583"/>
                    <a:pt x="2725" y="583"/>
                  </a:cubicBezTo>
                  <a:cubicBezTo>
                    <a:pt x="2713" y="570"/>
                    <a:pt x="2713" y="558"/>
                    <a:pt x="2700" y="545"/>
                  </a:cubicBezTo>
                  <a:cubicBezTo>
                    <a:pt x="2687" y="532"/>
                    <a:pt x="2675" y="507"/>
                    <a:pt x="2649" y="494"/>
                  </a:cubicBezTo>
                  <a:lnTo>
                    <a:pt x="2649" y="494"/>
                  </a:lnTo>
                  <a:cubicBezTo>
                    <a:pt x="2649" y="494"/>
                    <a:pt x="2649" y="494"/>
                    <a:pt x="2649" y="494"/>
                  </a:cubicBezTo>
                  <a:cubicBezTo>
                    <a:pt x="2649" y="482"/>
                    <a:pt x="2637" y="482"/>
                    <a:pt x="2637" y="482"/>
                  </a:cubicBezTo>
                  <a:cubicBezTo>
                    <a:pt x="2624" y="456"/>
                    <a:pt x="2611" y="444"/>
                    <a:pt x="2599" y="431"/>
                  </a:cubicBezTo>
                  <a:cubicBezTo>
                    <a:pt x="2573" y="418"/>
                    <a:pt x="2561" y="393"/>
                    <a:pt x="2535" y="380"/>
                  </a:cubicBezTo>
                  <a:cubicBezTo>
                    <a:pt x="2523" y="368"/>
                    <a:pt x="2510" y="355"/>
                    <a:pt x="2485" y="342"/>
                  </a:cubicBezTo>
                  <a:cubicBezTo>
                    <a:pt x="2472" y="330"/>
                    <a:pt x="2472" y="317"/>
                    <a:pt x="2459" y="317"/>
                  </a:cubicBezTo>
                  <a:cubicBezTo>
                    <a:pt x="2447" y="304"/>
                    <a:pt x="2447" y="304"/>
                    <a:pt x="2434" y="304"/>
                  </a:cubicBezTo>
                  <a:cubicBezTo>
                    <a:pt x="2434" y="292"/>
                    <a:pt x="2434" y="292"/>
                    <a:pt x="2421" y="292"/>
                  </a:cubicBezTo>
                  <a:cubicBezTo>
                    <a:pt x="2409" y="279"/>
                    <a:pt x="2396" y="266"/>
                    <a:pt x="2383" y="253"/>
                  </a:cubicBezTo>
                  <a:cubicBezTo>
                    <a:pt x="2371" y="253"/>
                    <a:pt x="2358" y="241"/>
                    <a:pt x="2358" y="241"/>
                  </a:cubicBezTo>
                  <a:cubicBezTo>
                    <a:pt x="2345" y="228"/>
                    <a:pt x="2333" y="228"/>
                    <a:pt x="2320" y="215"/>
                  </a:cubicBezTo>
                  <a:cubicBezTo>
                    <a:pt x="2307" y="215"/>
                    <a:pt x="2307" y="215"/>
                    <a:pt x="2307" y="215"/>
                  </a:cubicBezTo>
                  <a:cubicBezTo>
                    <a:pt x="2295" y="203"/>
                    <a:pt x="2282" y="190"/>
                    <a:pt x="2257" y="190"/>
                  </a:cubicBezTo>
                  <a:cubicBezTo>
                    <a:pt x="2257" y="177"/>
                    <a:pt x="2244" y="177"/>
                    <a:pt x="2244" y="177"/>
                  </a:cubicBezTo>
                  <a:cubicBezTo>
                    <a:pt x="2231" y="165"/>
                    <a:pt x="2218" y="165"/>
                    <a:pt x="2206" y="152"/>
                  </a:cubicBezTo>
                  <a:cubicBezTo>
                    <a:pt x="2180" y="152"/>
                    <a:pt x="2168" y="139"/>
                    <a:pt x="2142" y="127"/>
                  </a:cubicBezTo>
                  <a:cubicBezTo>
                    <a:pt x="2142" y="127"/>
                    <a:pt x="2130" y="127"/>
                    <a:pt x="2117" y="114"/>
                  </a:cubicBezTo>
                  <a:cubicBezTo>
                    <a:pt x="2104" y="114"/>
                    <a:pt x="2092" y="114"/>
                    <a:pt x="2079" y="101"/>
                  </a:cubicBezTo>
                  <a:cubicBezTo>
                    <a:pt x="2054" y="101"/>
                    <a:pt x="2041" y="89"/>
                    <a:pt x="2016" y="76"/>
                  </a:cubicBezTo>
                  <a:cubicBezTo>
                    <a:pt x="2016" y="76"/>
                    <a:pt x="2003" y="76"/>
                    <a:pt x="1990" y="76"/>
                  </a:cubicBezTo>
                  <a:cubicBezTo>
                    <a:pt x="1978" y="63"/>
                    <a:pt x="1965" y="63"/>
                    <a:pt x="1952" y="63"/>
                  </a:cubicBezTo>
                  <a:cubicBezTo>
                    <a:pt x="1940" y="51"/>
                    <a:pt x="1914" y="51"/>
                    <a:pt x="1889" y="38"/>
                  </a:cubicBezTo>
                  <a:cubicBezTo>
                    <a:pt x="1876" y="38"/>
                    <a:pt x="1876" y="38"/>
                    <a:pt x="1864" y="38"/>
                  </a:cubicBezTo>
                  <a:cubicBezTo>
                    <a:pt x="1851" y="38"/>
                    <a:pt x="1838" y="38"/>
                    <a:pt x="1826" y="25"/>
                  </a:cubicBezTo>
                  <a:cubicBezTo>
                    <a:pt x="1813" y="25"/>
                    <a:pt x="1788" y="25"/>
                    <a:pt x="1775" y="25"/>
                  </a:cubicBezTo>
                  <a:cubicBezTo>
                    <a:pt x="1750" y="13"/>
                    <a:pt x="1737" y="13"/>
                    <a:pt x="1724" y="13"/>
                  </a:cubicBezTo>
                  <a:cubicBezTo>
                    <a:pt x="1712" y="13"/>
                    <a:pt x="1699" y="13"/>
                    <a:pt x="1699" y="13"/>
                  </a:cubicBezTo>
                  <a:cubicBezTo>
                    <a:pt x="1674" y="13"/>
                    <a:pt x="1661" y="0"/>
                    <a:pt x="1648" y="0"/>
                  </a:cubicBezTo>
                  <a:cubicBezTo>
                    <a:pt x="1623" y="0"/>
                    <a:pt x="1610" y="0"/>
                    <a:pt x="1585" y="0"/>
                  </a:cubicBezTo>
                  <a:cubicBezTo>
                    <a:pt x="1572" y="0"/>
                    <a:pt x="1559" y="0"/>
                    <a:pt x="1534" y="0"/>
                  </a:cubicBezTo>
                  <a:cubicBezTo>
                    <a:pt x="1534" y="0"/>
                    <a:pt x="1521" y="0"/>
                    <a:pt x="1521" y="0"/>
                  </a:cubicBezTo>
                  <a:cubicBezTo>
                    <a:pt x="1496" y="0"/>
                    <a:pt x="1471" y="0"/>
                    <a:pt x="1445" y="0"/>
                  </a:cubicBezTo>
                  <a:cubicBezTo>
                    <a:pt x="1445" y="0"/>
                    <a:pt x="1433" y="0"/>
                    <a:pt x="1433" y="0"/>
                  </a:cubicBezTo>
                  <a:cubicBezTo>
                    <a:pt x="1420" y="0"/>
                    <a:pt x="1395" y="0"/>
                    <a:pt x="1382" y="13"/>
                  </a:cubicBezTo>
                  <a:cubicBezTo>
                    <a:pt x="1382" y="13"/>
                    <a:pt x="1382" y="13"/>
                    <a:pt x="1382" y="13"/>
                  </a:cubicBezTo>
                  <a:cubicBezTo>
                    <a:pt x="1382" y="13"/>
                    <a:pt x="1382" y="13"/>
                    <a:pt x="1382" y="13"/>
                  </a:cubicBezTo>
                  <a:cubicBezTo>
                    <a:pt x="1369" y="13"/>
                    <a:pt x="1369" y="13"/>
                    <a:pt x="1369" y="13"/>
                  </a:cubicBezTo>
                  <a:cubicBezTo>
                    <a:pt x="1357" y="13"/>
                    <a:pt x="1331" y="13"/>
                    <a:pt x="1319" y="13"/>
                  </a:cubicBezTo>
                  <a:cubicBezTo>
                    <a:pt x="1319" y="13"/>
                    <a:pt x="1306" y="13"/>
                    <a:pt x="1293" y="13"/>
                  </a:cubicBezTo>
                  <a:cubicBezTo>
                    <a:pt x="1281" y="25"/>
                    <a:pt x="1255" y="25"/>
                    <a:pt x="1243" y="25"/>
                  </a:cubicBezTo>
                  <a:cubicBezTo>
                    <a:pt x="1230" y="25"/>
                    <a:pt x="1217" y="38"/>
                    <a:pt x="1192" y="38"/>
                  </a:cubicBezTo>
                  <a:cubicBezTo>
                    <a:pt x="1192" y="38"/>
                    <a:pt x="1179" y="38"/>
                    <a:pt x="1179" y="38"/>
                  </a:cubicBezTo>
                  <a:cubicBezTo>
                    <a:pt x="1167" y="38"/>
                    <a:pt x="1167" y="38"/>
                    <a:pt x="1154" y="51"/>
                  </a:cubicBezTo>
                  <a:lnTo>
                    <a:pt x="1154" y="51"/>
                  </a:lnTo>
                  <a:cubicBezTo>
                    <a:pt x="1141" y="51"/>
                    <a:pt x="1116" y="51"/>
                    <a:pt x="1103" y="63"/>
                  </a:cubicBezTo>
                  <a:cubicBezTo>
                    <a:pt x="1078" y="63"/>
                    <a:pt x="1052" y="76"/>
                    <a:pt x="1027" y="89"/>
                  </a:cubicBezTo>
                  <a:cubicBezTo>
                    <a:pt x="1002" y="89"/>
                    <a:pt x="989" y="101"/>
                    <a:pt x="964" y="101"/>
                  </a:cubicBezTo>
                  <a:cubicBezTo>
                    <a:pt x="964" y="101"/>
                    <a:pt x="964" y="101"/>
                    <a:pt x="964" y="101"/>
                  </a:cubicBezTo>
                  <a:cubicBezTo>
                    <a:pt x="964" y="101"/>
                    <a:pt x="964" y="101"/>
                    <a:pt x="964" y="114"/>
                  </a:cubicBezTo>
                  <a:cubicBezTo>
                    <a:pt x="938" y="114"/>
                    <a:pt x="913" y="127"/>
                    <a:pt x="875" y="152"/>
                  </a:cubicBezTo>
                  <a:cubicBezTo>
                    <a:pt x="862" y="152"/>
                    <a:pt x="850" y="152"/>
                    <a:pt x="837" y="165"/>
                  </a:cubicBezTo>
                  <a:cubicBezTo>
                    <a:pt x="837" y="165"/>
                    <a:pt x="837" y="165"/>
                    <a:pt x="837" y="165"/>
                  </a:cubicBezTo>
                  <a:cubicBezTo>
                    <a:pt x="786" y="190"/>
                    <a:pt x="748" y="215"/>
                    <a:pt x="710" y="241"/>
                  </a:cubicBezTo>
                  <a:cubicBezTo>
                    <a:pt x="710" y="241"/>
                    <a:pt x="710" y="241"/>
                    <a:pt x="710" y="241"/>
                  </a:cubicBezTo>
                  <a:cubicBezTo>
                    <a:pt x="660" y="266"/>
                    <a:pt x="622" y="292"/>
                    <a:pt x="584" y="330"/>
                  </a:cubicBezTo>
                  <a:cubicBezTo>
                    <a:pt x="558" y="342"/>
                    <a:pt x="546" y="368"/>
                    <a:pt x="520" y="380"/>
                  </a:cubicBezTo>
                  <a:cubicBezTo>
                    <a:pt x="508" y="393"/>
                    <a:pt x="482" y="406"/>
                    <a:pt x="469" y="418"/>
                  </a:cubicBezTo>
                  <a:lnTo>
                    <a:pt x="469" y="418"/>
                  </a:lnTo>
                  <a:cubicBezTo>
                    <a:pt x="406" y="494"/>
                    <a:pt x="343" y="570"/>
                    <a:pt x="279" y="646"/>
                  </a:cubicBezTo>
                  <a:cubicBezTo>
                    <a:pt x="279" y="646"/>
                    <a:pt x="279" y="646"/>
                    <a:pt x="279" y="646"/>
                  </a:cubicBezTo>
                  <a:cubicBezTo>
                    <a:pt x="279" y="646"/>
                    <a:pt x="279" y="646"/>
                    <a:pt x="279" y="646"/>
                  </a:cubicBezTo>
                  <a:cubicBezTo>
                    <a:pt x="267" y="659"/>
                    <a:pt x="267" y="672"/>
                    <a:pt x="254" y="697"/>
                  </a:cubicBezTo>
                  <a:cubicBezTo>
                    <a:pt x="241" y="710"/>
                    <a:pt x="229" y="722"/>
                    <a:pt x="229" y="735"/>
                  </a:cubicBezTo>
                  <a:cubicBezTo>
                    <a:pt x="229" y="735"/>
                    <a:pt x="229" y="735"/>
                    <a:pt x="229" y="735"/>
                  </a:cubicBezTo>
                  <a:cubicBezTo>
                    <a:pt x="203" y="773"/>
                    <a:pt x="178" y="824"/>
                    <a:pt x="153" y="862"/>
                  </a:cubicBezTo>
                  <a:lnTo>
                    <a:pt x="153" y="862"/>
                  </a:lnTo>
                  <a:cubicBezTo>
                    <a:pt x="153" y="875"/>
                    <a:pt x="140" y="887"/>
                    <a:pt x="140" y="900"/>
                  </a:cubicBezTo>
                  <a:cubicBezTo>
                    <a:pt x="127" y="913"/>
                    <a:pt x="127" y="925"/>
                    <a:pt x="127" y="938"/>
                  </a:cubicBezTo>
                  <a:cubicBezTo>
                    <a:pt x="115" y="951"/>
                    <a:pt x="115" y="963"/>
                    <a:pt x="102" y="976"/>
                  </a:cubicBezTo>
                  <a:lnTo>
                    <a:pt x="102" y="976"/>
                  </a:lnTo>
                  <a:cubicBezTo>
                    <a:pt x="102" y="989"/>
                    <a:pt x="102" y="1001"/>
                    <a:pt x="89" y="1014"/>
                  </a:cubicBezTo>
                  <a:lnTo>
                    <a:pt x="89" y="1014"/>
                  </a:lnTo>
                  <a:cubicBezTo>
                    <a:pt x="89" y="1027"/>
                    <a:pt x="89" y="1039"/>
                    <a:pt x="77" y="1039"/>
                  </a:cubicBezTo>
                  <a:cubicBezTo>
                    <a:pt x="77" y="1052"/>
                    <a:pt x="77" y="1065"/>
                    <a:pt x="77" y="1077"/>
                  </a:cubicBezTo>
                  <a:cubicBezTo>
                    <a:pt x="64" y="1115"/>
                    <a:pt x="51" y="1141"/>
                    <a:pt x="51" y="1179"/>
                  </a:cubicBezTo>
                  <a:cubicBezTo>
                    <a:pt x="39" y="1191"/>
                    <a:pt x="39" y="1191"/>
                    <a:pt x="39" y="1204"/>
                  </a:cubicBezTo>
                  <a:cubicBezTo>
                    <a:pt x="39" y="1217"/>
                    <a:pt x="39" y="1217"/>
                    <a:pt x="39" y="1217"/>
                  </a:cubicBezTo>
                  <a:cubicBezTo>
                    <a:pt x="39" y="1217"/>
                    <a:pt x="39" y="1217"/>
                    <a:pt x="39" y="1217"/>
                  </a:cubicBezTo>
                  <a:cubicBezTo>
                    <a:pt x="26" y="1255"/>
                    <a:pt x="13" y="1305"/>
                    <a:pt x="13" y="1343"/>
                  </a:cubicBezTo>
                  <a:cubicBezTo>
                    <a:pt x="13" y="1369"/>
                    <a:pt x="13" y="1394"/>
                    <a:pt x="13" y="1407"/>
                  </a:cubicBezTo>
                  <a:cubicBezTo>
                    <a:pt x="13" y="1407"/>
                    <a:pt x="13" y="1407"/>
                    <a:pt x="13" y="1407"/>
                  </a:cubicBezTo>
                  <a:cubicBezTo>
                    <a:pt x="1" y="1432"/>
                    <a:pt x="1" y="1445"/>
                    <a:pt x="1" y="1470"/>
                  </a:cubicBezTo>
                  <a:cubicBezTo>
                    <a:pt x="1" y="1470"/>
                    <a:pt x="1" y="1470"/>
                    <a:pt x="1" y="1470"/>
                  </a:cubicBezTo>
                  <a:cubicBezTo>
                    <a:pt x="1" y="1483"/>
                    <a:pt x="1" y="1483"/>
                    <a:pt x="1" y="1496"/>
                  </a:cubicBezTo>
                  <a:cubicBezTo>
                    <a:pt x="1" y="1534"/>
                    <a:pt x="1" y="1572"/>
                    <a:pt x="1" y="1622"/>
                  </a:cubicBezTo>
                  <a:cubicBezTo>
                    <a:pt x="1" y="1622"/>
                    <a:pt x="1" y="1622"/>
                    <a:pt x="1" y="1622"/>
                  </a:cubicBezTo>
                  <a:cubicBezTo>
                    <a:pt x="1" y="1622"/>
                    <a:pt x="1" y="1622"/>
                    <a:pt x="1" y="1622"/>
                  </a:cubicBezTo>
                  <a:cubicBezTo>
                    <a:pt x="13" y="1635"/>
                    <a:pt x="13" y="1648"/>
                    <a:pt x="13" y="1648"/>
                  </a:cubicBezTo>
                  <a:cubicBezTo>
                    <a:pt x="13" y="1660"/>
                    <a:pt x="13" y="1673"/>
                    <a:pt x="13" y="1673"/>
                  </a:cubicBezTo>
                  <a:cubicBezTo>
                    <a:pt x="13" y="1673"/>
                    <a:pt x="13" y="1673"/>
                    <a:pt x="13" y="1673"/>
                  </a:cubicBezTo>
                  <a:cubicBezTo>
                    <a:pt x="13" y="1686"/>
                    <a:pt x="13" y="1686"/>
                    <a:pt x="13" y="1686"/>
                  </a:cubicBezTo>
                  <a:cubicBezTo>
                    <a:pt x="13" y="1686"/>
                    <a:pt x="13" y="1686"/>
                    <a:pt x="13" y="1686"/>
                  </a:cubicBezTo>
                  <a:cubicBezTo>
                    <a:pt x="13" y="1711"/>
                    <a:pt x="13" y="1749"/>
                    <a:pt x="26" y="1774"/>
                  </a:cubicBezTo>
                  <a:cubicBezTo>
                    <a:pt x="26" y="1787"/>
                    <a:pt x="26" y="1800"/>
                    <a:pt x="26" y="1800"/>
                  </a:cubicBezTo>
                  <a:cubicBezTo>
                    <a:pt x="39" y="1838"/>
                    <a:pt x="39" y="1876"/>
                    <a:pt x="51" y="1914"/>
                  </a:cubicBezTo>
                  <a:cubicBezTo>
                    <a:pt x="51" y="1914"/>
                    <a:pt x="51" y="1914"/>
                    <a:pt x="51" y="1914"/>
                  </a:cubicBezTo>
                  <a:cubicBezTo>
                    <a:pt x="51" y="1914"/>
                    <a:pt x="51" y="1914"/>
                    <a:pt x="51" y="1914"/>
                  </a:cubicBezTo>
                  <a:cubicBezTo>
                    <a:pt x="51" y="1914"/>
                    <a:pt x="51" y="1926"/>
                    <a:pt x="51" y="1926"/>
                  </a:cubicBezTo>
                  <a:cubicBezTo>
                    <a:pt x="51" y="1926"/>
                    <a:pt x="64" y="1926"/>
                    <a:pt x="64" y="1939"/>
                  </a:cubicBezTo>
                  <a:cubicBezTo>
                    <a:pt x="64" y="1952"/>
                    <a:pt x="64" y="1952"/>
                    <a:pt x="64" y="1964"/>
                  </a:cubicBezTo>
                  <a:cubicBezTo>
                    <a:pt x="77" y="1977"/>
                    <a:pt x="77" y="1990"/>
                    <a:pt x="77" y="2002"/>
                  </a:cubicBezTo>
                  <a:cubicBezTo>
                    <a:pt x="77" y="2002"/>
                    <a:pt x="77" y="2002"/>
                    <a:pt x="77" y="2002"/>
                  </a:cubicBezTo>
                  <a:cubicBezTo>
                    <a:pt x="89" y="2015"/>
                    <a:pt x="89" y="2041"/>
                    <a:pt x="102" y="2053"/>
                  </a:cubicBezTo>
                  <a:cubicBezTo>
                    <a:pt x="102" y="2066"/>
                    <a:pt x="102" y="2079"/>
                    <a:pt x="115" y="2091"/>
                  </a:cubicBezTo>
                  <a:cubicBezTo>
                    <a:pt x="127" y="2129"/>
                    <a:pt x="140" y="2167"/>
                    <a:pt x="165" y="2205"/>
                  </a:cubicBezTo>
                  <a:cubicBezTo>
                    <a:pt x="165" y="2218"/>
                    <a:pt x="165" y="2218"/>
                    <a:pt x="178" y="2231"/>
                  </a:cubicBezTo>
                  <a:cubicBezTo>
                    <a:pt x="191" y="2269"/>
                    <a:pt x="216" y="2307"/>
                    <a:pt x="241" y="2345"/>
                  </a:cubicBezTo>
                  <a:cubicBezTo>
                    <a:pt x="241" y="2345"/>
                    <a:pt x="241" y="2345"/>
                    <a:pt x="241" y="2345"/>
                  </a:cubicBezTo>
                  <a:cubicBezTo>
                    <a:pt x="267" y="2383"/>
                    <a:pt x="292" y="2421"/>
                    <a:pt x="317" y="2459"/>
                  </a:cubicBezTo>
                  <a:cubicBezTo>
                    <a:pt x="317" y="2459"/>
                    <a:pt x="330" y="2459"/>
                    <a:pt x="330" y="2471"/>
                  </a:cubicBezTo>
                  <a:cubicBezTo>
                    <a:pt x="343" y="2484"/>
                    <a:pt x="343" y="2484"/>
                    <a:pt x="355" y="2497"/>
                  </a:cubicBezTo>
                  <a:cubicBezTo>
                    <a:pt x="368" y="2509"/>
                    <a:pt x="381" y="2535"/>
                    <a:pt x="406" y="2547"/>
                  </a:cubicBezTo>
                  <a:cubicBezTo>
                    <a:pt x="406" y="2560"/>
                    <a:pt x="419" y="2573"/>
                    <a:pt x="431" y="2585"/>
                  </a:cubicBezTo>
                  <a:cubicBezTo>
                    <a:pt x="431" y="2585"/>
                    <a:pt x="431" y="2585"/>
                    <a:pt x="444" y="2598"/>
                  </a:cubicBezTo>
                  <a:cubicBezTo>
                    <a:pt x="457" y="2611"/>
                    <a:pt x="482" y="2636"/>
                    <a:pt x="495" y="2649"/>
                  </a:cubicBezTo>
                  <a:cubicBezTo>
                    <a:pt x="508" y="2662"/>
                    <a:pt x="508" y="2662"/>
                    <a:pt x="520" y="2674"/>
                  </a:cubicBezTo>
                  <a:cubicBezTo>
                    <a:pt x="533" y="2674"/>
                    <a:pt x="533" y="2687"/>
                    <a:pt x="533" y="2687"/>
                  </a:cubicBezTo>
                  <a:cubicBezTo>
                    <a:pt x="546" y="2700"/>
                    <a:pt x="558" y="2700"/>
                    <a:pt x="571" y="2712"/>
                  </a:cubicBezTo>
                  <a:cubicBezTo>
                    <a:pt x="584" y="2725"/>
                    <a:pt x="596" y="2738"/>
                    <a:pt x="609" y="2750"/>
                  </a:cubicBezTo>
                  <a:cubicBezTo>
                    <a:pt x="622" y="2750"/>
                    <a:pt x="634" y="2763"/>
                    <a:pt x="647" y="2763"/>
                  </a:cubicBezTo>
                  <a:cubicBezTo>
                    <a:pt x="660" y="2776"/>
                    <a:pt x="672" y="2788"/>
                    <a:pt x="685" y="2788"/>
                  </a:cubicBezTo>
                  <a:cubicBezTo>
                    <a:pt x="698" y="2801"/>
                    <a:pt x="698" y="2814"/>
                    <a:pt x="710" y="2814"/>
                  </a:cubicBezTo>
                  <a:cubicBezTo>
                    <a:pt x="723" y="2826"/>
                    <a:pt x="748" y="2839"/>
                    <a:pt x="761" y="2839"/>
                  </a:cubicBezTo>
                  <a:cubicBezTo>
                    <a:pt x="774" y="2852"/>
                    <a:pt x="774" y="2852"/>
                    <a:pt x="786" y="2852"/>
                  </a:cubicBezTo>
                  <a:cubicBezTo>
                    <a:pt x="799" y="2864"/>
                    <a:pt x="812" y="2864"/>
                    <a:pt x="824" y="2877"/>
                  </a:cubicBezTo>
                  <a:cubicBezTo>
                    <a:pt x="837" y="2890"/>
                    <a:pt x="850" y="2890"/>
                    <a:pt x="862" y="2902"/>
                  </a:cubicBezTo>
                  <a:cubicBezTo>
                    <a:pt x="875" y="2902"/>
                    <a:pt x="875" y="2902"/>
                    <a:pt x="875" y="2902"/>
                  </a:cubicBezTo>
                  <a:lnTo>
                    <a:pt x="875" y="2902"/>
                  </a:lnTo>
                  <a:cubicBezTo>
                    <a:pt x="875" y="2902"/>
                    <a:pt x="888" y="2902"/>
                    <a:pt x="888" y="2915"/>
                  </a:cubicBezTo>
                  <a:cubicBezTo>
                    <a:pt x="913" y="2915"/>
                    <a:pt x="926" y="2928"/>
                    <a:pt x="951" y="2940"/>
                  </a:cubicBezTo>
                  <a:cubicBezTo>
                    <a:pt x="976" y="2940"/>
                    <a:pt x="1002" y="2953"/>
                    <a:pt x="1027" y="2966"/>
                  </a:cubicBezTo>
                  <a:cubicBezTo>
                    <a:pt x="1040" y="2966"/>
                    <a:pt x="1065" y="2978"/>
                    <a:pt x="1078" y="2978"/>
                  </a:cubicBezTo>
                  <a:cubicBezTo>
                    <a:pt x="1103" y="2991"/>
                    <a:pt x="1129" y="3004"/>
                    <a:pt x="1154" y="3004"/>
                  </a:cubicBezTo>
                  <a:cubicBezTo>
                    <a:pt x="1179" y="3004"/>
                    <a:pt x="1192" y="3016"/>
                    <a:pt x="1217" y="3016"/>
                  </a:cubicBezTo>
                  <a:cubicBezTo>
                    <a:pt x="1243" y="3029"/>
                    <a:pt x="1268" y="3029"/>
                    <a:pt x="1293" y="3029"/>
                  </a:cubicBezTo>
                  <a:cubicBezTo>
                    <a:pt x="1319" y="3042"/>
                    <a:pt x="1331" y="3042"/>
                    <a:pt x="1357" y="3042"/>
                  </a:cubicBezTo>
                  <a:cubicBezTo>
                    <a:pt x="1395" y="3042"/>
                    <a:pt x="1420" y="3042"/>
                    <a:pt x="1458" y="3054"/>
                  </a:cubicBezTo>
                  <a:cubicBezTo>
                    <a:pt x="1483" y="3054"/>
                    <a:pt x="1496" y="3054"/>
                    <a:pt x="1521" y="3054"/>
                  </a:cubicBezTo>
                  <a:cubicBezTo>
                    <a:pt x="1534" y="3054"/>
                    <a:pt x="1534" y="3054"/>
                    <a:pt x="1547" y="3054"/>
                  </a:cubicBezTo>
                  <a:lnTo>
                    <a:pt x="1547" y="3054"/>
                  </a:lnTo>
                  <a:cubicBezTo>
                    <a:pt x="1572" y="3054"/>
                    <a:pt x="1585" y="3054"/>
                    <a:pt x="1610" y="3054"/>
                  </a:cubicBezTo>
                  <a:cubicBezTo>
                    <a:pt x="1610" y="3054"/>
                    <a:pt x="1623" y="3054"/>
                    <a:pt x="1635" y="3054"/>
                  </a:cubicBezTo>
                  <a:cubicBezTo>
                    <a:pt x="1635" y="3054"/>
                    <a:pt x="1635" y="3042"/>
                    <a:pt x="1648" y="3042"/>
                  </a:cubicBezTo>
                  <a:lnTo>
                    <a:pt x="1648" y="3042"/>
                  </a:lnTo>
                  <a:lnTo>
                    <a:pt x="1648" y="3042"/>
                  </a:lnTo>
                  <a:cubicBezTo>
                    <a:pt x="1661" y="3042"/>
                    <a:pt x="1674" y="3042"/>
                    <a:pt x="1686" y="3042"/>
                  </a:cubicBezTo>
                  <a:cubicBezTo>
                    <a:pt x="1724" y="3042"/>
                    <a:pt x="1750" y="3042"/>
                    <a:pt x="1775" y="3029"/>
                  </a:cubicBezTo>
                  <a:cubicBezTo>
                    <a:pt x="1800" y="3029"/>
                    <a:pt x="1813" y="3029"/>
                    <a:pt x="1838" y="3016"/>
                  </a:cubicBezTo>
                  <a:cubicBezTo>
                    <a:pt x="1864" y="3016"/>
                    <a:pt x="1889" y="3004"/>
                    <a:pt x="1914" y="3004"/>
                  </a:cubicBezTo>
                  <a:cubicBezTo>
                    <a:pt x="1940" y="2991"/>
                    <a:pt x="1952" y="2991"/>
                    <a:pt x="1978" y="2978"/>
                  </a:cubicBezTo>
                  <a:cubicBezTo>
                    <a:pt x="2003" y="2978"/>
                    <a:pt x="2028" y="2966"/>
                    <a:pt x="2054" y="2966"/>
                  </a:cubicBezTo>
                  <a:cubicBezTo>
                    <a:pt x="2066" y="2953"/>
                    <a:pt x="2092" y="2940"/>
                    <a:pt x="2117" y="2940"/>
                  </a:cubicBezTo>
                  <a:cubicBezTo>
                    <a:pt x="2130" y="2928"/>
                    <a:pt x="2142" y="2928"/>
                    <a:pt x="2155" y="2915"/>
                  </a:cubicBezTo>
                  <a:lnTo>
                    <a:pt x="2155" y="2915"/>
                  </a:lnTo>
                  <a:cubicBezTo>
                    <a:pt x="2206" y="2890"/>
                    <a:pt x="2244" y="2864"/>
                    <a:pt x="2295" y="2839"/>
                  </a:cubicBezTo>
                  <a:cubicBezTo>
                    <a:pt x="2295" y="2839"/>
                    <a:pt x="2295" y="2839"/>
                    <a:pt x="2295" y="2839"/>
                  </a:cubicBezTo>
                  <a:cubicBezTo>
                    <a:pt x="2320" y="2839"/>
                    <a:pt x="2333" y="2826"/>
                    <a:pt x="2345" y="2814"/>
                  </a:cubicBezTo>
                  <a:lnTo>
                    <a:pt x="2358" y="2814"/>
                  </a:lnTo>
                  <a:lnTo>
                    <a:pt x="2358" y="2814"/>
                  </a:lnTo>
                  <a:cubicBezTo>
                    <a:pt x="2383" y="2788"/>
                    <a:pt x="2409" y="2776"/>
                    <a:pt x="2434" y="2750"/>
                  </a:cubicBezTo>
                  <a:cubicBezTo>
                    <a:pt x="2434" y="2750"/>
                    <a:pt x="2434" y="2750"/>
                    <a:pt x="2447" y="2750"/>
                  </a:cubicBezTo>
                  <a:cubicBezTo>
                    <a:pt x="2447" y="2750"/>
                    <a:pt x="2447" y="2738"/>
                    <a:pt x="2459" y="2738"/>
                  </a:cubicBezTo>
                  <a:cubicBezTo>
                    <a:pt x="2472" y="2725"/>
                    <a:pt x="2485" y="2712"/>
                    <a:pt x="2497" y="2700"/>
                  </a:cubicBezTo>
                  <a:cubicBezTo>
                    <a:pt x="2510" y="2700"/>
                    <a:pt x="2523" y="2687"/>
                    <a:pt x="2535" y="2674"/>
                  </a:cubicBezTo>
                  <a:cubicBezTo>
                    <a:pt x="2548" y="2662"/>
                    <a:pt x="2561" y="2649"/>
                    <a:pt x="2573" y="2649"/>
                  </a:cubicBezTo>
                  <a:cubicBezTo>
                    <a:pt x="2586" y="2624"/>
                    <a:pt x="2611" y="2611"/>
                    <a:pt x="2624" y="2585"/>
                  </a:cubicBezTo>
                  <a:cubicBezTo>
                    <a:pt x="2624" y="2585"/>
                    <a:pt x="2624" y="2585"/>
                    <a:pt x="2624" y="2585"/>
                  </a:cubicBezTo>
                  <a:cubicBezTo>
                    <a:pt x="2637" y="2573"/>
                    <a:pt x="2649" y="2560"/>
                    <a:pt x="2662" y="2547"/>
                  </a:cubicBezTo>
                  <a:cubicBezTo>
                    <a:pt x="2662" y="2547"/>
                    <a:pt x="2662" y="2547"/>
                    <a:pt x="2675" y="2535"/>
                  </a:cubicBezTo>
                  <a:cubicBezTo>
                    <a:pt x="2687" y="2522"/>
                    <a:pt x="2700" y="2497"/>
                    <a:pt x="2725" y="2471"/>
                  </a:cubicBezTo>
                  <a:cubicBezTo>
                    <a:pt x="2738" y="2459"/>
                    <a:pt x="2738" y="2446"/>
                    <a:pt x="2751" y="2433"/>
                  </a:cubicBezTo>
                  <a:cubicBezTo>
                    <a:pt x="2763" y="2421"/>
                    <a:pt x="2763" y="2421"/>
                    <a:pt x="2776" y="2408"/>
                  </a:cubicBezTo>
                  <a:cubicBezTo>
                    <a:pt x="2776" y="2395"/>
                    <a:pt x="2789" y="2395"/>
                    <a:pt x="2789" y="2383"/>
                  </a:cubicBezTo>
                  <a:lnTo>
                    <a:pt x="2789" y="2383"/>
                  </a:lnTo>
                  <a:cubicBezTo>
                    <a:pt x="2801" y="2370"/>
                    <a:pt x="2801" y="2357"/>
                    <a:pt x="2814" y="2345"/>
                  </a:cubicBezTo>
                  <a:lnTo>
                    <a:pt x="2814" y="2345"/>
                  </a:lnTo>
                  <a:cubicBezTo>
                    <a:pt x="2827" y="2332"/>
                    <a:pt x="2827" y="2319"/>
                    <a:pt x="2840" y="2307"/>
                  </a:cubicBezTo>
                  <a:cubicBezTo>
                    <a:pt x="2852" y="2294"/>
                    <a:pt x="2852" y="2281"/>
                    <a:pt x="2865" y="2256"/>
                  </a:cubicBezTo>
                  <a:cubicBezTo>
                    <a:pt x="2865" y="2256"/>
                    <a:pt x="2865" y="2256"/>
                    <a:pt x="2865" y="2256"/>
                  </a:cubicBezTo>
                  <a:lnTo>
                    <a:pt x="2865" y="2256"/>
                  </a:lnTo>
                  <a:cubicBezTo>
                    <a:pt x="2865" y="2256"/>
                    <a:pt x="2878" y="2256"/>
                    <a:pt x="2878" y="2243"/>
                  </a:cubicBezTo>
                  <a:lnTo>
                    <a:pt x="2878" y="2243"/>
                  </a:lnTo>
                  <a:cubicBezTo>
                    <a:pt x="2878" y="2243"/>
                    <a:pt x="2878" y="2243"/>
                    <a:pt x="2878" y="2231"/>
                  </a:cubicBezTo>
                  <a:cubicBezTo>
                    <a:pt x="2890" y="2231"/>
                    <a:pt x="2890" y="2218"/>
                    <a:pt x="2890" y="2205"/>
                  </a:cubicBezTo>
                  <a:cubicBezTo>
                    <a:pt x="2903" y="2205"/>
                    <a:pt x="2903" y="2193"/>
                    <a:pt x="2916" y="2180"/>
                  </a:cubicBezTo>
                  <a:cubicBezTo>
                    <a:pt x="2916" y="2180"/>
                    <a:pt x="2916" y="2180"/>
                    <a:pt x="2916" y="2180"/>
                  </a:cubicBezTo>
                  <a:cubicBezTo>
                    <a:pt x="2916" y="2180"/>
                    <a:pt x="2916" y="2167"/>
                    <a:pt x="2916" y="2167"/>
                  </a:cubicBezTo>
                  <a:cubicBezTo>
                    <a:pt x="2916" y="2167"/>
                    <a:pt x="2916" y="2167"/>
                    <a:pt x="2916" y="2155"/>
                  </a:cubicBezTo>
                  <a:cubicBezTo>
                    <a:pt x="2916" y="2155"/>
                    <a:pt x="2916" y="2155"/>
                    <a:pt x="2916" y="2155"/>
                  </a:cubicBezTo>
                  <a:cubicBezTo>
                    <a:pt x="2928" y="2142"/>
                    <a:pt x="2928" y="2129"/>
                    <a:pt x="2941" y="2117"/>
                  </a:cubicBezTo>
                  <a:cubicBezTo>
                    <a:pt x="2941" y="2104"/>
                    <a:pt x="2954" y="2079"/>
                    <a:pt x="2954" y="2066"/>
                  </a:cubicBezTo>
                  <a:cubicBezTo>
                    <a:pt x="2954" y="2053"/>
                    <a:pt x="2966" y="2053"/>
                    <a:pt x="2966" y="2041"/>
                  </a:cubicBezTo>
                  <a:cubicBezTo>
                    <a:pt x="2966" y="2028"/>
                    <a:pt x="2979" y="2015"/>
                    <a:pt x="2979" y="2002"/>
                  </a:cubicBezTo>
                  <a:cubicBezTo>
                    <a:pt x="2979" y="2002"/>
                    <a:pt x="2979" y="1990"/>
                    <a:pt x="2992" y="1977"/>
                  </a:cubicBezTo>
                  <a:cubicBezTo>
                    <a:pt x="2992" y="1977"/>
                    <a:pt x="2992" y="1964"/>
                    <a:pt x="2992" y="1952"/>
                  </a:cubicBezTo>
                  <a:cubicBezTo>
                    <a:pt x="3004" y="1914"/>
                    <a:pt x="3017" y="1888"/>
                    <a:pt x="3017" y="1850"/>
                  </a:cubicBezTo>
                  <a:cubicBezTo>
                    <a:pt x="3017" y="1850"/>
                    <a:pt x="3017" y="1850"/>
                    <a:pt x="3017" y="1850"/>
                  </a:cubicBezTo>
                  <a:lnTo>
                    <a:pt x="3017" y="1850"/>
                  </a:lnTo>
                  <a:cubicBezTo>
                    <a:pt x="3030" y="1812"/>
                    <a:pt x="3030" y="1787"/>
                    <a:pt x="3042" y="1749"/>
                  </a:cubicBezTo>
                  <a:cubicBezTo>
                    <a:pt x="3042" y="1736"/>
                    <a:pt x="3042" y="1736"/>
                    <a:pt x="3042" y="1724"/>
                  </a:cubicBezTo>
                  <a:cubicBezTo>
                    <a:pt x="3042" y="1711"/>
                    <a:pt x="3042" y="1698"/>
                    <a:pt x="3042" y="1686"/>
                  </a:cubicBezTo>
                  <a:cubicBezTo>
                    <a:pt x="3042" y="1686"/>
                    <a:pt x="3042" y="1686"/>
                    <a:pt x="3042" y="1686"/>
                  </a:cubicBezTo>
                  <a:cubicBezTo>
                    <a:pt x="3042" y="1673"/>
                    <a:pt x="3042" y="1660"/>
                    <a:pt x="3055" y="1648"/>
                  </a:cubicBezTo>
                  <a:cubicBezTo>
                    <a:pt x="3055" y="1648"/>
                    <a:pt x="3055" y="1635"/>
                    <a:pt x="3055" y="1635"/>
                  </a:cubicBezTo>
                  <a:cubicBezTo>
                    <a:pt x="3055" y="1622"/>
                    <a:pt x="3055" y="1597"/>
                    <a:pt x="3055" y="1584"/>
                  </a:cubicBezTo>
                  <a:cubicBezTo>
                    <a:pt x="3055" y="1572"/>
                    <a:pt x="3055" y="1559"/>
                    <a:pt x="3055" y="15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5745503" y="5502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219204" y="78277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292323"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8505263"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5308024" y="2522042"/>
              <a:ext cx="65719" cy="49700"/>
            </a:xfrm>
            <a:custGeom>
              <a:avLst/>
              <a:gdLst/>
              <a:ahLst/>
              <a:cxnLst/>
              <a:rect l="l" t="t" r="r" b="b"/>
              <a:pathLst>
                <a:path w="521" h="394" extrusionOk="0">
                  <a:moveTo>
                    <a:pt x="254" y="0"/>
                  </a:moveTo>
                  <a:cubicBezTo>
                    <a:pt x="1" y="0"/>
                    <a:pt x="1" y="393"/>
                    <a:pt x="254" y="393"/>
                  </a:cubicBezTo>
                  <a:cubicBezTo>
                    <a:pt x="507" y="393"/>
                    <a:pt x="52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415917" y="2759927"/>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210173" y="92431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423113" y="64121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flipH="1">
              <a:off x="2600516" y="5502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3"/>
          <p:cNvSpPr txBox="1">
            <a:spLocks noGrp="1"/>
          </p:cNvSpPr>
          <p:nvPr>
            <p:ph type="title" hasCustomPrompt="1"/>
          </p:nvPr>
        </p:nvSpPr>
        <p:spPr>
          <a:xfrm>
            <a:off x="713225" y="546839"/>
            <a:ext cx="1174500" cy="836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0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4" name="Google Shape;64;p3"/>
          <p:cNvSpPr txBox="1">
            <a:spLocks noGrp="1"/>
          </p:cNvSpPr>
          <p:nvPr>
            <p:ph type="ctrTitle" idx="2"/>
          </p:nvPr>
        </p:nvSpPr>
        <p:spPr>
          <a:xfrm>
            <a:off x="713225" y="1324316"/>
            <a:ext cx="3858900" cy="836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191919"/>
              </a:buClr>
              <a:buSzPts val="5200"/>
              <a:buNone/>
              <a:defRPr sz="5000">
                <a:solidFill>
                  <a:schemeClr val="accent4"/>
                </a:solidFill>
              </a:defRPr>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sp>
        <p:nvSpPr>
          <p:cNvPr id="65" name="Google Shape;65;p3"/>
          <p:cNvSpPr txBox="1">
            <a:spLocks noGrp="1"/>
          </p:cNvSpPr>
          <p:nvPr>
            <p:ph type="subTitle" idx="1"/>
          </p:nvPr>
        </p:nvSpPr>
        <p:spPr>
          <a:xfrm>
            <a:off x="713225" y="2160766"/>
            <a:ext cx="25575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chivo"/>
                <a:ea typeface="Archivo"/>
                <a:cs typeface="Archivo"/>
                <a:sym typeface="Archivo"/>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114"/>
        <p:cNvGrpSpPr/>
        <p:nvPr/>
      </p:nvGrpSpPr>
      <p:grpSpPr>
        <a:xfrm>
          <a:off x="0" y="0"/>
          <a:ext cx="0" cy="0"/>
          <a:chOff x="0" y="0"/>
          <a:chExt cx="0" cy="0"/>
        </a:xfrm>
      </p:grpSpPr>
      <p:grpSp>
        <p:nvGrpSpPr>
          <p:cNvPr id="115" name="Google Shape;115;p6"/>
          <p:cNvGrpSpPr/>
          <p:nvPr/>
        </p:nvGrpSpPr>
        <p:grpSpPr>
          <a:xfrm>
            <a:off x="8" y="330300"/>
            <a:ext cx="9143992" cy="1097400"/>
            <a:chOff x="8" y="330300"/>
            <a:chExt cx="9143992" cy="1097400"/>
          </a:xfrm>
        </p:grpSpPr>
        <p:grpSp>
          <p:nvGrpSpPr>
            <p:cNvPr id="116" name="Google Shape;116;p6"/>
            <p:cNvGrpSpPr/>
            <p:nvPr/>
          </p:nvGrpSpPr>
          <p:grpSpPr>
            <a:xfrm>
              <a:off x="8" y="1199575"/>
              <a:ext cx="1769190" cy="228125"/>
              <a:chOff x="8" y="1199575"/>
              <a:chExt cx="1769190" cy="228125"/>
            </a:xfrm>
          </p:grpSpPr>
          <p:sp>
            <p:nvSpPr>
              <p:cNvPr id="117" name="Google Shape;117;p6"/>
              <p:cNvSpPr/>
              <p:nvPr/>
            </p:nvSpPr>
            <p:spPr>
              <a:xfrm flipH="1">
                <a:off x="78" y="1370800"/>
                <a:ext cx="1769120"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flipH="1">
                <a:off x="8" y="1199575"/>
                <a:ext cx="1460942"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6"/>
            <p:cNvGrpSpPr/>
            <p:nvPr/>
          </p:nvGrpSpPr>
          <p:grpSpPr>
            <a:xfrm>
              <a:off x="7494664" y="330300"/>
              <a:ext cx="1649335" cy="266210"/>
              <a:chOff x="7494664" y="330300"/>
              <a:chExt cx="1649335" cy="266210"/>
            </a:xfrm>
          </p:grpSpPr>
          <p:sp>
            <p:nvSpPr>
              <p:cNvPr id="120" name="Google Shape;120;p6"/>
              <p:cNvSpPr/>
              <p:nvPr/>
            </p:nvSpPr>
            <p:spPr>
              <a:xfrm flipH="1">
                <a:off x="7850297" y="515061"/>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flipH="1">
                <a:off x="7494664" y="330300"/>
                <a:ext cx="1649335" cy="86126"/>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6"/>
          <p:cNvSpPr txBox="1">
            <a:spLocks noGrp="1"/>
          </p:cNvSpPr>
          <p:nvPr>
            <p:ph type="ctrTitle"/>
          </p:nvPr>
        </p:nvSpPr>
        <p:spPr>
          <a:xfrm>
            <a:off x="713175" y="463300"/>
            <a:ext cx="7717500" cy="62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a:solidFill>
                  <a:schemeClr val="accent4"/>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3" name="Google Shape;123;p6"/>
          <p:cNvGrpSpPr/>
          <p:nvPr/>
        </p:nvGrpSpPr>
        <p:grpSpPr>
          <a:xfrm>
            <a:off x="462063" y="779665"/>
            <a:ext cx="8246877" cy="633884"/>
            <a:chOff x="462063" y="779665"/>
            <a:chExt cx="8246877" cy="633884"/>
          </a:xfrm>
        </p:grpSpPr>
        <p:grpSp>
          <p:nvGrpSpPr>
            <p:cNvPr id="124" name="Google Shape;124;p6"/>
            <p:cNvGrpSpPr/>
            <p:nvPr/>
          </p:nvGrpSpPr>
          <p:grpSpPr>
            <a:xfrm>
              <a:off x="8430782" y="779665"/>
              <a:ext cx="278158" cy="483643"/>
              <a:chOff x="8430782" y="779665"/>
              <a:chExt cx="278158" cy="483643"/>
            </a:xfrm>
          </p:grpSpPr>
          <p:sp>
            <p:nvSpPr>
              <p:cNvPr id="125" name="Google Shape;125;p6"/>
              <p:cNvSpPr/>
              <p:nvPr/>
            </p:nvSpPr>
            <p:spPr>
              <a:xfrm>
                <a:off x="8430782" y="1213608"/>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8444331" y="779665"/>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630481" y="10359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462063" y="1037359"/>
              <a:ext cx="257945" cy="376190"/>
              <a:chOff x="462063" y="1037359"/>
              <a:chExt cx="257945" cy="376190"/>
            </a:xfrm>
          </p:grpSpPr>
          <p:sp>
            <p:nvSpPr>
              <p:cNvPr id="129" name="Google Shape;129;p6"/>
              <p:cNvSpPr/>
              <p:nvPr/>
            </p:nvSpPr>
            <p:spPr>
              <a:xfrm flipH="1">
                <a:off x="635841" y="135412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flipH="1">
                <a:off x="462063" y="1037359"/>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 name="Google Shape;131;p6"/>
          <p:cNvGrpSpPr/>
          <p:nvPr/>
        </p:nvGrpSpPr>
        <p:grpSpPr>
          <a:xfrm>
            <a:off x="-278325" y="2744073"/>
            <a:ext cx="10291776" cy="3758103"/>
            <a:chOff x="-278325" y="2744073"/>
            <a:chExt cx="10291776" cy="3758103"/>
          </a:xfrm>
        </p:grpSpPr>
        <p:grpSp>
          <p:nvGrpSpPr>
            <p:cNvPr id="132" name="Google Shape;132;p6"/>
            <p:cNvGrpSpPr/>
            <p:nvPr/>
          </p:nvGrpSpPr>
          <p:grpSpPr>
            <a:xfrm>
              <a:off x="-278325" y="2744073"/>
              <a:ext cx="9875903" cy="3342807"/>
              <a:chOff x="-278325" y="2744073"/>
              <a:chExt cx="9875903" cy="3342807"/>
            </a:xfrm>
          </p:grpSpPr>
          <p:sp>
            <p:nvSpPr>
              <p:cNvPr id="133" name="Google Shape;133;p6"/>
              <p:cNvSpPr/>
              <p:nvPr/>
            </p:nvSpPr>
            <p:spPr>
              <a:xfrm>
                <a:off x="-278325" y="3917711"/>
                <a:ext cx="1166964" cy="2169169"/>
              </a:xfrm>
              <a:custGeom>
                <a:avLst/>
                <a:gdLst/>
                <a:ahLst/>
                <a:cxnLst/>
                <a:rect l="l" t="t" r="r" b="b"/>
                <a:pathLst>
                  <a:path w="8379" h="15575" extrusionOk="0">
                    <a:moveTo>
                      <a:pt x="3134" y="0"/>
                    </a:moveTo>
                    <a:cubicBezTo>
                      <a:pt x="2501" y="0"/>
                      <a:pt x="1945" y="471"/>
                      <a:pt x="1864" y="1113"/>
                    </a:cubicBezTo>
                    <a:lnTo>
                      <a:pt x="1" y="15574"/>
                    </a:lnTo>
                    <a:lnTo>
                      <a:pt x="8378" y="15574"/>
                    </a:lnTo>
                    <a:lnTo>
                      <a:pt x="7035" y="5904"/>
                    </a:lnTo>
                    <a:cubicBezTo>
                      <a:pt x="6959" y="5359"/>
                      <a:pt x="6490" y="4953"/>
                      <a:pt x="5932" y="4953"/>
                    </a:cubicBezTo>
                    <a:cubicBezTo>
                      <a:pt x="5387" y="4953"/>
                      <a:pt x="4918" y="4548"/>
                      <a:pt x="4842" y="4003"/>
                    </a:cubicBezTo>
                    <a:lnTo>
                      <a:pt x="4386" y="1075"/>
                    </a:lnTo>
                    <a:cubicBezTo>
                      <a:pt x="4310" y="518"/>
                      <a:pt x="3853" y="74"/>
                      <a:pt x="3296" y="11"/>
                    </a:cubicBezTo>
                    <a:cubicBezTo>
                      <a:pt x="3241" y="4"/>
                      <a:pt x="3187" y="0"/>
                      <a:pt x="3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flipH="1">
                <a:off x="8597000" y="2744073"/>
                <a:ext cx="1000578" cy="1859928"/>
              </a:xfrm>
              <a:custGeom>
                <a:avLst/>
                <a:gdLst/>
                <a:ahLst/>
                <a:cxnLst/>
                <a:rect l="l" t="t" r="r" b="b"/>
                <a:pathLst>
                  <a:path w="8379" h="15575" extrusionOk="0">
                    <a:moveTo>
                      <a:pt x="3134" y="0"/>
                    </a:moveTo>
                    <a:cubicBezTo>
                      <a:pt x="2501" y="0"/>
                      <a:pt x="1945" y="471"/>
                      <a:pt x="1864" y="1113"/>
                    </a:cubicBezTo>
                    <a:lnTo>
                      <a:pt x="1" y="15574"/>
                    </a:lnTo>
                    <a:lnTo>
                      <a:pt x="8378" y="15574"/>
                    </a:lnTo>
                    <a:lnTo>
                      <a:pt x="7035" y="5904"/>
                    </a:lnTo>
                    <a:cubicBezTo>
                      <a:pt x="6959" y="5359"/>
                      <a:pt x="6490" y="4953"/>
                      <a:pt x="5932" y="4953"/>
                    </a:cubicBezTo>
                    <a:cubicBezTo>
                      <a:pt x="5387" y="4953"/>
                      <a:pt x="4918" y="4548"/>
                      <a:pt x="4842" y="4003"/>
                    </a:cubicBezTo>
                    <a:lnTo>
                      <a:pt x="4386" y="1075"/>
                    </a:lnTo>
                    <a:cubicBezTo>
                      <a:pt x="4310" y="518"/>
                      <a:pt x="3853" y="74"/>
                      <a:pt x="3296" y="11"/>
                    </a:cubicBezTo>
                    <a:cubicBezTo>
                      <a:pt x="3241" y="4"/>
                      <a:pt x="3187" y="0"/>
                      <a:pt x="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6"/>
            <p:cNvSpPr/>
            <p:nvPr/>
          </p:nvSpPr>
          <p:spPr>
            <a:xfrm flipH="1">
              <a:off x="7723320" y="4070629"/>
              <a:ext cx="2290131" cy="2431548"/>
            </a:xfrm>
            <a:custGeom>
              <a:avLst/>
              <a:gdLst/>
              <a:ahLst/>
              <a:cxnLst/>
              <a:rect l="l" t="t" r="r" b="b"/>
              <a:pathLst>
                <a:path w="10672" h="11331" extrusionOk="0">
                  <a:moveTo>
                    <a:pt x="5222" y="0"/>
                  </a:moveTo>
                  <a:cubicBezTo>
                    <a:pt x="4728" y="0"/>
                    <a:pt x="4322" y="355"/>
                    <a:pt x="4259" y="850"/>
                  </a:cubicBezTo>
                  <a:lnTo>
                    <a:pt x="3993" y="2839"/>
                  </a:lnTo>
                  <a:cubicBezTo>
                    <a:pt x="3955" y="3182"/>
                    <a:pt x="3663" y="3435"/>
                    <a:pt x="3321" y="3435"/>
                  </a:cubicBezTo>
                  <a:cubicBezTo>
                    <a:pt x="2599" y="3435"/>
                    <a:pt x="1978" y="3917"/>
                    <a:pt x="1788" y="4614"/>
                  </a:cubicBezTo>
                  <a:lnTo>
                    <a:pt x="0" y="11331"/>
                  </a:lnTo>
                  <a:lnTo>
                    <a:pt x="10672" y="11331"/>
                  </a:lnTo>
                  <a:lnTo>
                    <a:pt x="9366" y="7427"/>
                  </a:lnTo>
                  <a:cubicBezTo>
                    <a:pt x="9037" y="6439"/>
                    <a:pt x="8796" y="5412"/>
                    <a:pt x="8657" y="4373"/>
                  </a:cubicBezTo>
                  <a:lnTo>
                    <a:pt x="8112" y="165"/>
                  </a:lnTo>
                  <a:cubicBezTo>
                    <a:pt x="8099" y="77"/>
                    <a:pt x="8023" y="0"/>
                    <a:pt x="7922" y="0"/>
                  </a:cubicBezTo>
                  <a:cubicBezTo>
                    <a:pt x="7808" y="0"/>
                    <a:pt x="7719" y="89"/>
                    <a:pt x="7719" y="191"/>
                  </a:cubicBezTo>
                  <a:lnTo>
                    <a:pt x="7719" y="2320"/>
                  </a:lnTo>
                  <a:cubicBezTo>
                    <a:pt x="7719" y="2497"/>
                    <a:pt x="7579" y="2637"/>
                    <a:pt x="7402" y="2637"/>
                  </a:cubicBezTo>
                  <a:cubicBezTo>
                    <a:pt x="7225" y="2637"/>
                    <a:pt x="7085" y="2497"/>
                    <a:pt x="7085" y="2320"/>
                  </a:cubicBezTo>
                  <a:lnTo>
                    <a:pt x="7085" y="976"/>
                  </a:lnTo>
                  <a:cubicBezTo>
                    <a:pt x="7085" y="431"/>
                    <a:pt x="6654" y="0"/>
                    <a:pt x="6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1"/>
        <p:cNvGrpSpPr/>
        <p:nvPr/>
      </p:nvGrpSpPr>
      <p:grpSpPr>
        <a:xfrm>
          <a:off x="0" y="0"/>
          <a:ext cx="0" cy="0"/>
          <a:chOff x="0" y="0"/>
          <a:chExt cx="0" cy="0"/>
        </a:xfrm>
      </p:grpSpPr>
      <p:grpSp>
        <p:nvGrpSpPr>
          <p:cNvPr id="152" name="Google Shape;152;p8"/>
          <p:cNvGrpSpPr/>
          <p:nvPr/>
        </p:nvGrpSpPr>
        <p:grpSpPr>
          <a:xfrm>
            <a:off x="-4800" y="529875"/>
            <a:ext cx="9153001" cy="1558050"/>
            <a:chOff x="-4800" y="529875"/>
            <a:chExt cx="9153001" cy="1558050"/>
          </a:xfrm>
        </p:grpSpPr>
        <p:grpSp>
          <p:nvGrpSpPr>
            <p:cNvPr id="153" name="Google Shape;153;p8"/>
            <p:cNvGrpSpPr/>
            <p:nvPr/>
          </p:nvGrpSpPr>
          <p:grpSpPr>
            <a:xfrm>
              <a:off x="6875296" y="529875"/>
              <a:ext cx="2272904" cy="1558050"/>
              <a:chOff x="6875296" y="529875"/>
              <a:chExt cx="2272904" cy="1558050"/>
            </a:xfrm>
          </p:grpSpPr>
          <p:sp>
            <p:nvSpPr>
              <p:cNvPr id="154" name="Google Shape;154;p8"/>
              <p:cNvSpPr/>
              <p:nvPr/>
            </p:nvSpPr>
            <p:spPr>
              <a:xfrm flipH="1">
                <a:off x="7479608" y="1214036"/>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flipH="1">
                <a:off x="7338063" y="529875"/>
                <a:ext cx="1810137"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flipH="1">
                <a:off x="6875296" y="2006525"/>
                <a:ext cx="2272904"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flipH="1">
                <a:off x="7123916" y="1029275"/>
                <a:ext cx="2020084" cy="86099"/>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8"/>
            <p:cNvGrpSpPr/>
            <p:nvPr/>
          </p:nvGrpSpPr>
          <p:grpSpPr>
            <a:xfrm>
              <a:off x="-4800" y="659350"/>
              <a:ext cx="1866143" cy="1058650"/>
              <a:chOff x="-4800" y="659350"/>
              <a:chExt cx="1866143" cy="1058650"/>
            </a:xfrm>
          </p:grpSpPr>
          <p:sp>
            <p:nvSpPr>
              <p:cNvPr id="159" name="Google Shape;159;p8"/>
              <p:cNvSpPr/>
              <p:nvPr/>
            </p:nvSpPr>
            <p:spPr>
              <a:xfrm rot="10800000" flipH="1">
                <a:off x="311583" y="1451787"/>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rot="10800000" flipH="1">
                <a:off x="-4795" y="974775"/>
                <a:ext cx="1411031"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rot="10800000" flipH="1">
                <a:off x="-4800" y="659350"/>
                <a:ext cx="1866143"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rot="10800000" flipH="1">
                <a:off x="-4750" y="1631874"/>
                <a:ext cx="1617374" cy="86126"/>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Google Shape;163;p8"/>
          <p:cNvGrpSpPr/>
          <p:nvPr/>
        </p:nvGrpSpPr>
        <p:grpSpPr>
          <a:xfrm>
            <a:off x="-4794" y="2645048"/>
            <a:ext cx="9166758" cy="2493408"/>
            <a:chOff x="-4794" y="2645048"/>
            <a:chExt cx="9166758" cy="2493408"/>
          </a:xfrm>
        </p:grpSpPr>
        <p:sp>
          <p:nvSpPr>
            <p:cNvPr id="164" name="Google Shape;164;p8"/>
            <p:cNvSpPr/>
            <p:nvPr/>
          </p:nvSpPr>
          <p:spPr>
            <a:xfrm>
              <a:off x="4169" y="2645048"/>
              <a:ext cx="9144035" cy="2291551"/>
            </a:xfrm>
            <a:custGeom>
              <a:avLst/>
              <a:gdLst/>
              <a:ahLst/>
              <a:cxnLst/>
              <a:rect l="l" t="t" r="r" b="b"/>
              <a:pathLst>
                <a:path w="64295" h="16113" extrusionOk="0">
                  <a:moveTo>
                    <a:pt x="8330" y="1"/>
                  </a:moveTo>
                  <a:cubicBezTo>
                    <a:pt x="8308" y="1"/>
                    <a:pt x="8286" y="2"/>
                    <a:pt x="8263" y="4"/>
                  </a:cubicBezTo>
                  <a:cubicBezTo>
                    <a:pt x="7668" y="67"/>
                    <a:pt x="7756" y="334"/>
                    <a:pt x="7313" y="638"/>
                  </a:cubicBezTo>
                  <a:cubicBezTo>
                    <a:pt x="6717" y="1056"/>
                    <a:pt x="6083" y="1119"/>
                    <a:pt x="5488" y="1576"/>
                  </a:cubicBezTo>
                  <a:cubicBezTo>
                    <a:pt x="5196" y="1816"/>
                    <a:pt x="4689" y="1956"/>
                    <a:pt x="4461" y="2184"/>
                  </a:cubicBezTo>
                  <a:cubicBezTo>
                    <a:pt x="4195" y="2437"/>
                    <a:pt x="4271" y="2704"/>
                    <a:pt x="3929" y="2932"/>
                  </a:cubicBezTo>
                  <a:cubicBezTo>
                    <a:pt x="3790" y="3020"/>
                    <a:pt x="2928" y="3413"/>
                    <a:pt x="2814" y="3439"/>
                  </a:cubicBezTo>
                  <a:cubicBezTo>
                    <a:pt x="2792" y="3443"/>
                    <a:pt x="2768" y="3445"/>
                    <a:pt x="2742" y="3445"/>
                  </a:cubicBezTo>
                  <a:cubicBezTo>
                    <a:pt x="2582" y="3445"/>
                    <a:pt x="2354" y="3369"/>
                    <a:pt x="2223" y="3369"/>
                  </a:cubicBezTo>
                  <a:cubicBezTo>
                    <a:pt x="2201" y="3369"/>
                    <a:pt x="2183" y="3371"/>
                    <a:pt x="2167" y="3375"/>
                  </a:cubicBezTo>
                  <a:cubicBezTo>
                    <a:pt x="2015" y="3439"/>
                    <a:pt x="1749" y="3603"/>
                    <a:pt x="1648" y="3641"/>
                  </a:cubicBezTo>
                  <a:cubicBezTo>
                    <a:pt x="1445" y="3718"/>
                    <a:pt x="1483" y="3857"/>
                    <a:pt x="1141" y="3920"/>
                  </a:cubicBezTo>
                  <a:cubicBezTo>
                    <a:pt x="1116" y="3926"/>
                    <a:pt x="1091" y="3928"/>
                    <a:pt x="1065" y="3928"/>
                  </a:cubicBezTo>
                  <a:cubicBezTo>
                    <a:pt x="879" y="3928"/>
                    <a:pt x="656" y="3807"/>
                    <a:pt x="440" y="3807"/>
                  </a:cubicBezTo>
                  <a:cubicBezTo>
                    <a:pt x="403" y="3807"/>
                    <a:pt x="366" y="3811"/>
                    <a:pt x="330" y="3819"/>
                  </a:cubicBezTo>
                  <a:cubicBezTo>
                    <a:pt x="254" y="3844"/>
                    <a:pt x="127" y="3908"/>
                    <a:pt x="0" y="3996"/>
                  </a:cubicBezTo>
                  <a:lnTo>
                    <a:pt x="0" y="16100"/>
                  </a:lnTo>
                  <a:lnTo>
                    <a:pt x="64294" y="16113"/>
                  </a:lnTo>
                  <a:lnTo>
                    <a:pt x="64294" y="4605"/>
                  </a:lnTo>
                  <a:cubicBezTo>
                    <a:pt x="63635" y="4516"/>
                    <a:pt x="63040" y="4250"/>
                    <a:pt x="62393" y="4034"/>
                  </a:cubicBezTo>
                  <a:cubicBezTo>
                    <a:pt x="62102" y="3946"/>
                    <a:pt x="61747" y="3946"/>
                    <a:pt x="61468" y="3806"/>
                  </a:cubicBezTo>
                  <a:cubicBezTo>
                    <a:pt x="61113" y="3641"/>
                    <a:pt x="60911" y="3350"/>
                    <a:pt x="60518" y="3236"/>
                  </a:cubicBezTo>
                  <a:cubicBezTo>
                    <a:pt x="60468" y="3225"/>
                    <a:pt x="60423" y="3222"/>
                    <a:pt x="60380" y="3222"/>
                  </a:cubicBezTo>
                  <a:cubicBezTo>
                    <a:pt x="60352" y="3222"/>
                    <a:pt x="60324" y="3223"/>
                    <a:pt x="60296" y="3223"/>
                  </a:cubicBezTo>
                  <a:cubicBezTo>
                    <a:pt x="60226" y="3223"/>
                    <a:pt x="60156" y="3217"/>
                    <a:pt x="60074" y="3173"/>
                  </a:cubicBezTo>
                  <a:cubicBezTo>
                    <a:pt x="59935" y="3084"/>
                    <a:pt x="59846" y="2830"/>
                    <a:pt x="59707" y="2792"/>
                  </a:cubicBezTo>
                  <a:cubicBezTo>
                    <a:pt x="59684" y="2785"/>
                    <a:pt x="59659" y="2781"/>
                    <a:pt x="59632" y="2781"/>
                  </a:cubicBezTo>
                  <a:cubicBezTo>
                    <a:pt x="59434" y="2781"/>
                    <a:pt x="59140" y="2966"/>
                    <a:pt x="58984" y="3033"/>
                  </a:cubicBezTo>
                  <a:cubicBezTo>
                    <a:pt x="58603" y="3218"/>
                    <a:pt x="58139" y="3605"/>
                    <a:pt x="57683" y="3605"/>
                  </a:cubicBezTo>
                  <a:cubicBezTo>
                    <a:pt x="57669" y="3605"/>
                    <a:pt x="57655" y="3604"/>
                    <a:pt x="57641" y="3603"/>
                  </a:cubicBezTo>
                  <a:cubicBezTo>
                    <a:pt x="56663" y="3570"/>
                    <a:pt x="56024" y="2629"/>
                    <a:pt x="55096" y="2629"/>
                  </a:cubicBezTo>
                  <a:cubicBezTo>
                    <a:pt x="54978" y="2629"/>
                    <a:pt x="54855" y="2644"/>
                    <a:pt x="54726" y="2678"/>
                  </a:cubicBezTo>
                  <a:cubicBezTo>
                    <a:pt x="54510" y="2742"/>
                    <a:pt x="54257" y="2780"/>
                    <a:pt x="54041" y="2868"/>
                  </a:cubicBezTo>
                  <a:cubicBezTo>
                    <a:pt x="53813" y="2982"/>
                    <a:pt x="53623" y="3249"/>
                    <a:pt x="53408" y="3325"/>
                  </a:cubicBezTo>
                  <a:cubicBezTo>
                    <a:pt x="53179" y="3413"/>
                    <a:pt x="53027" y="3375"/>
                    <a:pt x="52787" y="3553"/>
                  </a:cubicBezTo>
                  <a:cubicBezTo>
                    <a:pt x="52582" y="3712"/>
                    <a:pt x="52438" y="3902"/>
                    <a:pt x="52162" y="3902"/>
                  </a:cubicBezTo>
                  <a:cubicBezTo>
                    <a:pt x="52131" y="3902"/>
                    <a:pt x="52099" y="3900"/>
                    <a:pt x="52064" y="3895"/>
                  </a:cubicBezTo>
                  <a:cubicBezTo>
                    <a:pt x="51785" y="3857"/>
                    <a:pt x="51532" y="3629"/>
                    <a:pt x="51240" y="3553"/>
                  </a:cubicBezTo>
                  <a:cubicBezTo>
                    <a:pt x="50835" y="3439"/>
                    <a:pt x="50543" y="3198"/>
                    <a:pt x="50138" y="3033"/>
                  </a:cubicBezTo>
                  <a:cubicBezTo>
                    <a:pt x="49796" y="2881"/>
                    <a:pt x="49479" y="2539"/>
                    <a:pt x="49175" y="2412"/>
                  </a:cubicBezTo>
                  <a:cubicBezTo>
                    <a:pt x="49140" y="2398"/>
                    <a:pt x="49101" y="2394"/>
                    <a:pt x="49061" y="2394"/>
                  </a:cubicBezTo>
                  <a:cubicBezTo>
                    <a:pt x="48996" y="2394"/>
                    <a:pt x="48928" y="2405"/>
                    <a:pt x="48868" y="2405"/>
                  </a:cubicBezTo>
                  <a:cubicBezTo>
                    <a:pt x="48831" y="2405"/>
                    <a:pt x="48797" y="2401"/>
                    <a:pt x="48769" y="2387"/>
                  </a:cubicBezTo>
                  <a:cubicBezTo>
                    <a:pt x="48579" y="2298"/>
                    <a:pt x="48642" y="2045"/>
                    <a:pt x="48516" y="1918"/>
                  </a:cubicBezTo>
                  <a:cubicBezTo>
                    <a:pt x="48073" y="1464"/>
                    <a:pt x="47322" y="902"/>
                    <a:pt x="46815" y="902"/>
                  </a:cubicBezTo>
                  <a:cubicBezTo>
                    <a:pt x="46798" y="902"/>
                    <a:pt x="46782" y="903"/>
                    <a:pt x="46767" y="904"/>
                  </a:cubicBezTo>
                  <a:cubicBezTo>
                    <a:pt x="46260" y="929"/>
                    <a:pt x="46019" y="1335"/>
                    <a:pt x="45664" y="1512"/>
                  </a:cubicBezTo>
                  <a:cubicBezTo>
                    <a:pt x="45398" y="1664"/>
                    <a:pt x="45056" y="1639"/>
                    <a:pt x="44802" y="1816"/>
                  </a:cubicBezTo>
                  <a:cubicBezTo>
                    <a:pt x="44612" y="1956"/>
                    <a:pt x="44536" y="2336"/>
                    <a:pt x="44282" y="2526"/>
                  </a:cubicBezTo>
                  <a:cubicBezTo>
                    <a:pt x="44082" y="2672"/>
                    <a:pt x="43864" y="2725"/>
                    <a:pt x="43639" y="2725"/>
                  </a:cubicBezTo>
                  <a:cubicBezTo>
                    <a:pt x="43178" y="2725"/>
                    <a:pt x="42684" y="2506"/>
                    <a:pt x="42242" y="2412"/>
                  </a:cubicBezTo>
                  <a:cubicBezTo>
                    <a:pt x="41874" y="2336"/>
                    <a:pt x="41634" y="2235"/>
                    <a:pt x="41266" y="2121"/>
                  </a:cubicBezTo>
                  <a:cubicBezTo>
                    <a:pt x="41074" y="2053"/>
                    <a:pt x="40933" y="2035"/>
                    <a:pt x="40808" y="2035"/>
                  </a:cubicBezTo>
                  <a:cubicBezTo>
                    <a:pt x="40661" y="2035"/>
                    <a:pt x="40536" y="2060"/>
                    <a:pt x="40377" y="2060"/>
                  </a:cubicBezTo>
                  <a:cubicBezTo>
                    <a:pt x="40313" y="2060"/>
                    <a:pt x="40243" y="2056"/>
                    <a:pt x="40163" y="2045"/>
                  </a:cubicBezTo>
                  <a:cubicBezTo>
                    <a:pt x="39576" y="1967"/>
                    <a:pt x="39211" y="1792"/>
                    <a:pt x="38620" y="1792"/>
                  </a:cubicBezTo>
                  <a:cubicBezTo>
                    <a:pt x="38535" y="1792"/>
                    <a:pt x="38446" y="1796"/>
                    <a:pt x="38351" y="1804"/>
                  </a:cubicBezTo>
                  <a:cubicBezTo>
                    <a:pt x="38279" y="1809"/>
                    <a:pt x="38208" y="1811"/>
                    <a:pt x="38137" y="1811"/>
                  </a:cubicBezTo>
                  <a:cubicBezTo>
                    <a:pt x="36606" y="1811"/>
                    <a:pt x="35276" y="686"/>
                    <a:pt x="33738" y="638"/>
                  </a:cubicBezTo>
                  <a:cubicBezTo>
                    <a:pt x="33716" y="187"/>
                    <a:pt x="33517" y="32"/>
                    <a:pt x="33243" y="32"/>
                  </a:cubicBezTo>
                  <a:cubicBezTo>
                    <a:pt x="32731" y="32"/>
                    <a:pt x="31959" y="574"/>
                    <a:pt x="31596" y="739"/>
                  </a:cubicBezTo>
                  <a:cubicBezTo>
                    <a:pt x="31076" y="967"/>
                    <a:pt x="30468" y="891"/>
                    <a:pt x="29986" y="1094"/>
                  </a:cubicBezTo>
                  <a:cubicBezTo>
                    <a:pt x="29733" y="1208"/>
                    <a:pt x="29479" y="1626"/>
                    <a:pt x="29137" y="1791"/>
                  </a:cubicBezTo>
                  <a:cubicBezTo>
                    <a:pt x="28858" y="1918"/>
                    <a:pt x="28478" y="2007"/>
                    <a:pt x="28174" y="2045"/>
                  </a:cubicBezTo>
                  <a:cubicBezTo>
                    <a:pt x="27718" y="2095"/>
                    <a:pt x="27616" y="2032"/>
                    <a:pt x="27198" y="2235"/>
                  </a:cubicBezTo>
                  <a:cubicBezTo>
                    <a:pt x="26851" y="2404"/>
                    <a:pt x="26791" y="2619"/>
                    <a:pt x="26531" y="2619"/>
                  </a:cubicBezTo>
                  <a:cubicBezTo>
                    <a:pt x="26460" y="2619"/>
                    <a:pt x="26373" y="2603"/>
                    <a:pt x="26260" y="2564"/>
                  </a:cubicBezTo>
                  <a:cubicBezTo>
                    <a:pt x="26108" y="2514"/>
                    <a:pt x="25487" y="1931"/>
                    <a:pt x="25348" y="1804"/>
                  </a:cubicBezTo>
                  <a:cubicBezTo>
                    <a:pt x="25170" y="1626"/>
                    <a:pt x="24980" y="1335"/>
                    <a:pt x="24777" y="1119"/>
                  </a:cubicBezTo>
                  <a:cubicBezTo>
                    <a:pt x="24461" y="777"/>
                    <a:pt x="24118" y="803"/>
                    <a:pt x="23789" y="650"/>
                  </a:cubicBezTo>
                  <a:cubicBezTo>
                    <a:pt x="23548" y="524"/>
                    <a:pt x="23257" y="283"/>
                    <a:pt x="22990" y="169"/>
                  </a:cubicBezTo>
                  <a:cubicBezTo>
                    <a:pt x="22802" y="84"/>
                    <a:pt x="22675" y="51"/>
                    <a:pt x="22562" y="51"/>
                  </a:cubicBezTo>
                  <a:cubicBezTo>
                    <a:pt x="22387" y="51"/>
                    <a:pt x="22244" y="132"/>
                    <a:pt x="21951" y="232"/>
                  </a:cubicBezTo>
                  <a:cubicBezTo>
                    <a:pt x="21875" y="270"/>
                    <a:pt x="21647" y="498"/>
                    <a:pt x="21533" y="562"/>
                  </a:cubicBezTo>
                  <a:cubicBezTo>
                    <a:pt x="21525" y="566"/>
                    <a:pt x="21512" y="567"/>
                    <a:pt x="21496" y="567"/>
                  </a:cubicBezTo>
                  <a:cubicBezTo>
                    <a:pt x="21430" y="567"/>
                    <a:pt x="21305" y="544"/>
                    <a:pt x="21195" y="544"/>
                  </a:cubicBezTo>
                  <a:cubicBezTo>
                    <a:pt x="21146" y="544"/>
                    <a:pt x="21100" y="548"/>
                    <a:pt x="21064" y="562"/>
                  </a:cubicBezTo>
                  <a:cubicBezTo>
                    <a:pt x="20291" y="879"/>
                    <a:pt x="19518" y="1386"/>
                    <a:pt x="18732" y="1601"/>
                  </a:cubicBezTo>
                  <a:cubicBezTo>
                    <a:pt x="18610" y="1636"/>
                    <a:pt x="18484" y="1644"/>
                    <a:pt x="18356" y="1644"/>
                  </a:cubicBezTo>
                  <a:cubicBezTo>
                    <a:pt x="18250" y="1644"/>
                    <a:pt x="18142" y="1638"/>
                    <a:pt x="18036" y="1638"/>
                  </a:cubicBezTo>
                  <a:cubicBezTo>
                    <a:pt x="17898" y="1638"/>
                    <a:pt x="17761" y="1647"/>
                    <a:pt x="17629" y="1690"/>
                  </a:cubicBezTo>
                  <a:cubicBezTo>
                    <a:pt x="17211" y="1829"/>
                    <a:pt x="17148" y="2121"/>
                    <a:pt x="16679" y="2133"/>
                  </a:cubicBezTo>
                  <a:cubicBezTo>
                    <a:pt x="16463" y="2133"/>
                    <a:pt x="15893" y="1892"/>
                    <a:pt x="15627" y="1791"/>
                  </a:cubicBezTo>
                  <a:cubicBezTo>
                    <a:pt x="15259" y="1677"/>
                    <a:pt x="14917" y="1322"/>
                    <a:pt x="14562" y="1233"/>
                  </a:cubicBezTo>
                  <a:cubicBezTo>
                    <a:pt x="14562" y="1233"/>
                    <a:pt x="13586" y="1411"/>
                    <a:pt x="13523" y="1436"/>
                  </a:cubicBezTo>
                  <a:cubicBezTo>
                    <a:pt x="13168" y="1601"/>
                    <a:pt x="13155" y="1918"/>
                    <a:pt x="12902" y="2019"/>
                  </a:cubicBezTo>
                  <a:cubicBezTo>
                    <a:pt x="12649" y="2133"/>
                    <a:pt x="11964" y="2159"/>
                    <a:pt x="11698" y="2209"/>
                  </a:cubicBezTo>
                  <a:cubicBezTo>
                    <a:pt x="11383" y="2274"/>
                    <a:pt x="11347" y="2366"/>
                    <a:pt x="11259" y="2366"/>
                  </a:cubicBezTo>
                  <a:cubicBezTo>
                    <a:pt x="11191" y="2366"/>
                    <a:pt x="11092" y="2311"/>
                    <a:pt x="10811" y="2146"/>
                  </a:cubicBezTo>
                  <a:cubicBezTo>
                    <a:pt x="10126" y="1728"/>
                    <a:pt x="9810" y="955"/>
                    <a:pt x="9214" y="435"/>
                  </a:cubicBezTo>
                  <a:cubicBezTo>
                    <a:pt x="9000" y="257"/>
                    <a:pt x="8664" y="1"/>
                    <a:pt x="83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8"/>
            <p:cNvGrpSpPr/>
            <p:nvPr/>
          </p:nvGrpSpPr>
          <p:grpSpPr>
            <a:xfrm>
              <a:off x="-4794" y="3122316"/>
              <a:ext cx="9166758" cy="2016140"/>
              <a:chOff x="-22765" y="3127355"/>
              <a:chExt cx="9166758" cy="2016140"/>
            </a:xfrm>
          </p:grpSpPr>
          <p:sp>
            <p:nvSpPr>
              <p:cNvPr id="166" name="Google Shape;166;p8"/>
              <p:cNvSpPr/>
              <p:nvPr/>
            </p:nvSpPr>
            <p:spPr>
              <a:xfrm>
                <a:off x="-22765" y="3127355"/>
                <a:ext cx="9166758" cy="2016140"/>
              </a:xfrm>
              <a:custGeom>
                <a:avLst/>
                <a:gdLst/>
                <a:ahLst/>
                <a:cxnLst/>
                <a:rect l="l" t="t" r="r" b="b"/>
                <a:pathLst>
                  <a:path w="64713" h="14233" extrusionOk="0">
                    <a:moveTo>
                      <a:pt x="41342" y="0"/>
                    </a:moveTo>
                    <a:cubicBezTo>
                      <a:pt x="41063" y="0"/>
                      <a:pt x="40620" y="393"/>
                      <a:pt x="40392" y="532"/>
                    </a:cubicBezTo>
                    <a:cubicBezTo>
                      <a:pt x="40037" y="761"/>
                      <a:pt x="39555" y="748"/>
                      <a:pt x="39226" y="1001"/>
                    </a:cubicBezTo>
                    <a:cubicBezTo>
                      <a:pt x="38960" y="1204"/>
                      <a:pt x="38833" y="1432"/>
                      <a:pt x="38478" y="1534"/>
                    </a:cubicBezTo>
                    <a:cubicBezTo>
                      <a:pt x="38398" y="1555"/>
                      <a:pt x="38332" y="1564"/>
                      <a:pt x="38273" y="1564"/>
                    </a:cubicBezTo>
                    <a:cubicBezTo>
                      <a:pt x="38025" y="1564"/>
                      <a:pt x="37931" y="1404"/>
                      <a:pt x="37654" y="1394"/>
                    </a:cubicBezTo>
                    <a:cubicBezTo>
                      <a:pt x="37647" y="1394"/>
                      <a:pt x="37640" y="1394"/>
                      <a:pt x="37633" y="1394"/>
                    </a:cubicBezTo>
                    <a:cubicBezTo>
                      <a:pt x="37377" y="1394"/>
                      <a:pt x="37178" y="1611"/>
                      <a:pt x="36932" y="1648"/>
                    </a:cubicBezTo>
                    <a:cubicBezTo>
                      <a:pt x="36892" y="1653"/>
                      <a:pt x="36852" y="1656"/>
                      <a:pt x="36813" y="1656"/>
                    </a:cubicBezTo>
                    <a:cubicBezTo>
                      <a:pt x="36660" y="1656"/>
                      <a:pt x="36513" y="1621"/>
                      <a:pt x="36358" y="1621"/>
                    </a:cubicBezTo>
                    <a:cubicBezTo>
                      <a:pt x="36289" y="1621"/>
                      <a:pt x="36219" y="1628"/>
                      <a:pt x="36146" y="1648"/>
                    </a:cubicBezTo>
                    <a:cubicBezTo>
                      <a:pt x="35794" y="1730"/>
                      <a:pt x="35616" y="1801"/>
                      <a:pt x="35279" y="1801"/>
                    </a:cubicBezTo>
                    <a:cubicBezTo>
                      <a:pt x="35252" y="1801"/>
                      <a:pt x="35224" y="1801"/>
                      <a:pt x="35195" y="1800"/>
                    </a:cubicBezTo>
                    <a:cubicBezTo>
                      <a:pt x="35178" y="1799"/>
                      <a:pt x="35160" y="1799"/>
                      <a:pt x="35143" y="1799"/>
                    </a:cubicBezTo>
                    <a:cubicBezTo>
                      <a:pt x="34825" y="1799"/>
                      <a:pt x="34571" y="1903"/>
                      <a:pt x="34270" y="1939"/>
                    </a:cubicBezTo>
                    <a:cubicBezTo>
                      <a:pt x="34251" y="1941"/>
                      <a:pt x="34233" y="1942"/>
                      <a:pt x="34214" y="1942"/>
                    </a:cubicBezTo>
                    <a:cubicBezTo>
                      <a:pt x="33975" y="1942"/>
                      <a:pt x="33789" y="1800"/>
                      <a:pt x="33624" y="1800"/>
                    </a:cubicBezTo>
                    <a:cubicBezTo>
                      <a:pt x="33130" y="1812"/>
                      <a:pt x="32737" y="2281"/>
                      <a:pt x="32242" y="2345"/>
                    </a:cubicBezTo>
                    <a:cubicBezTo>
                      <a:pt x="32192" y="2351"/>
                      <a:pt x="32142" y="2354"/>
                      <a:pt x="32090" y="2354"/>
                    </a:cubicBezTo>
                    <a:cubicBezTo>
                      <a:pt x="31609" y="2354"/>
                      <a:pt x="31080" y="2106"/>
                      <a:pt x="30633" y="2003"/>
                    </a:cubicBezTo>
                    <a:cubicBezTo>
                      <a:pt x="30341" y="1952"/>
                      <a:pt x="30177" y="1698"/>
                      <a:pt x="29923" y="1648"/>
                    </a:cubicBezTo>
                    <a:cubicBezTo>
                      <a:pt x="29897" y="1644"/>
                      <a:pt x="29872" y="1642"/>
                      <a:pt x="29847" y="1642"/>
                    </a:cubicBezTo>
                    <a:cubicBezTo>
                      <a:pt x="29576" y="1642"/>
                      <a:pt x="29406" y="1881"/>
                      <a:pt x="29150" y="1939"/>
                    </a:cubicBezTo>
                    <a:cubicBezTo>
                      <a:pt x="29109" y="1948"/>
                      <a:pt x="29069" y="1951"/>
                      <a:pt x="29030" y="1951"/>
                    </a:cubicBezTo>
                    <a:cubicBezTo>
                      <a:pt x="28777" y="1951"/>
                      <a:pt x="28557" y="1798"/>
                      <a:pt x="28326" y="1787"/>
                    </a:cubicBezTo>
                    <a:cubicBezTo>
                      <a:pt x="28120" y="1787"/>
                      <a:pt x="27991" y="1825"/>
                      <a:pt x="27834" y="1825"/>
                    </a:cubicBezTo>
                    <a:cubicBezTo>
                      <a:pt x="27768" y="1825"/>
                      <a:pt x="27699" y="1818"/>
                      <a:pt x="27617" y="1800"/>
                    </a:cubicBezTo>
                    <a:cubicBezTo>
                      <a:pt x="27387" y="1734"/>
                      <a:pt x="27343" y="1615"/>
                      <a:pt x="27220" y="1615"/>
                    </a:cubicBezTo>
                    <a:cubicBezTo>
                      <a:pt x="27154" y="1615"/>
                      <a:pt x="27063" y="1651"/>
                      <a:pt x="26907" y="1749"/>
                    </a:cubicBezTo>
                    <a:cubicBezTo>
                      <a:pt x="26679" y="1901"/>
                      <a:pt x="26362" y="2484"/>
                      <a:pt x="26045" y="2497"/>
                    </a:cubicBezTo>
                    <a:cubicBezTo>
                      <a:pt x="26039" y="2497"/>
                      <a:pt x="26034" y="2497"/>
                      <a:pt x="26028" y="2497"/>
                    </a:cubicBezTo>
                    <a:cubicBezTo>
                      <a:pt x="25789" y="2497"/>
                      <a:pt x="25602" y="2243"/>
                      <a:pt x="25270" y="2243"/>
                    </a:cubicBezTo>
                    <a:cubicBezTo>
                      <a:pt x="25262" y="2243"/>
                      <a:pt x="25254" y="2243"/>
                      <a:pt x="25247" y="2243"/>
                    </a:cubicBezTo>
                    <a:cubicBezTo>
                      <a:pt x="25031" y="2256"/>
                      <a:pt x="24854" y="2332"/>
                      <a:pt x="24638" y="2357"/>
                    </a:cubicBezTo>
                    <a:cubicBezTo>
                      <a:pt x="24590" y="2364"/>
                      <a:pt x="24544" y="2367"/>
                      <a:pt x="24498" y="2367"/>
                    </a:cubicBezTo>
                    <a:cubicBezTo>
                      <a:pt x="24172" y="2367"/>
                      <a:pt x="23914" y="2216"/>
                      <a:pt x="23618" y="2216"/>
                    </a:cubicBezTo>
                    <a:cubicBezTo>
                      <a:pt x="23480" y="2216"/>
                      <a:pt x="23334" y="2249"/>
                      <a:pt x="23168" y="2345"/>
                    </a:cubicBezTo>
                    <a:cubicBezTo>
                      <a:pt x="22800" y="2167"/>
                      <a:pt x="22496" y="2091"/>
                      <a:pt x="22103" y="2041"/>
                    </a:cubicBezTo>
                    <a:cubicBezTo>
                      <a:pt x="21736" y="2015"/>
                      <a:pt x="21013" y="2066"/>
                      <a:pt x="20684" y="1939"/>
                    </a:cubicBezTo>
                    <a:cubicBezTo>
                      <a:pt x="20418" y="1825"/>
                      <a:pt x="20367" y="1534"/>
                      <a:pt x="20126" y="1382"/>
                    </a:cubicBezTo>
                    <a:cubicBezTo>
                      <a:pt x="19885" y="1229"/>
                      <a:pt x="19607" y="1293"/>
                      <a:pt x="19340" y="1229"/>
                    </a:cubicBezTo>
                    <a:cubicBezTo>
                      <a:pt x="18884" y="1115"/>
                      <a:pt x="18555" y="989"/>
                      <a:pt x="18162" y="761"/>
                    </a:cubicBezTo>
                    <a:cubicBezTo>
                      <a:pt x="17858" y="570"/>
                      <a:pt x="17541" y="342"/>
                      <a:pt x="17173" y="279"/>
                    </a:cubicBezTo>
                    <a:cubicBezTo>
                      <a:pt x="17108" y="268"/>
                      <a:pt x="17049" y="263"/>
                      <a:pt x="16995" y="263"/>
                    </a:cubicBezTo>
                    <a:cubicBezTo>
                      <a:pt x="16549" y="263"/>
                      <a:pt x="16464" y="609"/>
                      <a:pt x="16045" y="824"/>
                    </a:cubicBezTo>
                    <a:cubicBezTo>
                      <a:pt x="15999" y="850"/>
                      <a:pt x="15933" y="855"/>
                      <a:pt x="15865" y="855"/>
                    </a:cubicBezTo>
                    <a:cubicBezTo>
                      <a:pt x="15825" y="855"/>
                      <a:pt x="15785" y="853"/>
                      <a:pt x="15747" y="853"/>
                    </a:cubicBezTo>
                    <a:cubicBezTo>
                      <a:pt x="15690" y="853"/>
                      <a:pt x="15638" y="857"/>
                      <a:pt x="15602" y="875"/>
                    </a:cubicBezTo>
                    <a:cubicBezTo>
                      <a:pt x="15462" y="963"/>
                      <a:pt x="15526" y="1128"/>
                      <a:pt x="15399" y="1229"/>
                    </a:cubicBezTo>
                    <a:cubicBezTo>
                      <a:pt x="15209" y="1369"/>
                      <a:pt x="15019" y="1356"/>
                      <a:pt x="14829" y="1445"/>
                    </a:cubicBezTo>
                    <a:cubicBezTo>
                      <a:pt x="14353" y="1672"/>
                      <a:pt x="14057" y="1808"/>
                      <a:pt x="13741" y="1808"/>
                    </a:cubicBezTo>
                    <a:cubicBezTo>
                      <a:pt x="13493" y="1808"/>
                      <a:pt x="13233" y="1723"/>
                      <a:pt x="12864" y="1534"/>
                    </a:cubicBezTo>
                    <a:cubicBezTo>
                      <a:pt x="12417" y="1316"/>
                      <a:pt x="11721" y="911"/>
                      <a:pt x="11170" y="911"/>
                    </a:cubicBezTo>
                    <a:cubicBezTo>
                      <a:pt x="11112" y="911"/>
                      <a:pt x="11055" y="916"/>
                      <a:pt x="11001" y="925"/>
                    </a:cubicBezTo>
                    <a:cubicBezTo>
                      <a:pt x="10786" y="976"/>
                      <a:pt x="10621" y="1179"/>
                      <a:pt x="10405" y="1242"/>
                    </a:cubicBezTo>
                    <a:cubicBezTo>
                      <a:pt x="10139" y="1318"/>
                      <a:pt x="9898" y="1293"/>
                      <a:pt x="9645" y="1407"/>
                    </a:cubicBezTo>
                    <a:cubicBezTo>
                      <a:pt x="8973" y="1686"/>
                      <a:pt x="8289" y="1876"/>
                      <a:pt x="7617" y="2142"/>
                    </a:cubicBezTo>
                    <a:cubicBezTo>
                      <a:pt x="7288" y="1876"/>
                      <a:pt x="6477" y="1762"/>
                      <a:pt x="6020" y="1749"/>
                    </a:cubicBezTo>
                    <a:cubicBezTo>
                      <a:pt x="5361" y="1711"/>
                      <a:pt x="5044" y="1293"/>
                      <a:pt x="4550" y="1077"/>
                    </a:cubicBezTo>
                    <a:cubicBezTo>
                      <a:pt x="4195" y="913"/>
                      <a:pt x="4157" y="875"/>
                      <a:pt x="3739" y="837"/>
                    </a:cubicBezTo>
                    <a:cubicBezTo>
                      <a:pt x="3565" y="818"/>
                      <a:pt x="3470" y="805"/>
                      <a:pt x="3401" y="805"/>
                    </a:cubicBezTo>
                    <a:cubicBezTo>
                      <a:pt x="3278" y="805"/>
                      <a:pt x="3233" y="847"/>
                      <a:pt x="2966" y="976"/>
                    </a:cubicBezTo>
                    <a:cubicBezTo>
                      <a:pt x="2662" y="1128"/>
                      <a:pt x="2269" y="1128"/>
                      <a:pt x="1977" y="1267"/>
                    </a:cubicBezTo>
                    <a:cubicBezTo>
                      <a:pt x="1686" y="1420"/>
                      <a:pt x="1521" y="1711"/>
                      <a:pt x="1230" y="1850"/>
                    </a:cubicBezTo>
                    <a:cubicBezTo>
                      <a:pt x="951" y="1990"/>
                      <a:pt x="609" y="1939"/>
                      <a:pt x="355" y="2091"/>
                    </a:cubicBezTo>
                    <a:cubicBezTo>
                      <a:pt x="228" y="2167"/>
                      <a:pt x="114" y="2269"/>
                      <a:pt x="0" y="2357"/>
                    </a:cubicBezTo>
                    <a:lnTo>
                      <a:pt x="0" y="14233"/>
                    </a:lnTo>
                    <a:lnTo>
                      <a:pt x="64700" y="14233"/>
                    </a:lnTo>
                    <a:lnTo>
                      <a:pt x="64713" y="2167"/>
                    </a:lnTo>
                    <a:cubicBezTo>
                      <a:pt x="64688" y="2155"/>
                      <a:pt x="64675" y="2155"/>
                      <a:pt x="64662" y="2155"/>
                    </a:cubicBezTo>
                    <a:cubicBezTo>
                      <a:pt x="64459" y="2117"/>
                      <a:pt x="64333" y="1965"/>
                      <a:pt x="64105" y="1952"/>
                    </a:cubicBezTo>
                    <a:cubicBezTo>
                      <a:pt x="64069" y="1949"/>
                      <a:pt x="64036" y="1948"/>
                      <a:pt x="64003" y="1948"/>
                    </a:cubicBezTo>
                    <a:cubicBezTo>
                      <a:pt x="63836" y="1948"/>
                      <a:pt x="63706" y="1981"/>
                      <a:pt x="63562" y="1981"/>
                    </a:cubicBezTo>
                    <a:cubicBezTo>
                      <a:pt x="63494" y="1981"/>
                      <a:pt x="63423" y="1973"/>
                      <a:pt x="63344" y="1952"/>
                    </a:cubicBezTo>
                    <a:cubicBezTo>
                      <a:pt x="62989" y="1850"/>
                      <a:pt x="62432" y="1458"/>
                      <a:pt x="62077" y="1458"/>
                    </a:cubicBezTo>
                    <a:cubicBezTo>
                      <a:pt x="62068" y="1457"/>
                      <a:pt x="62059" y="1457"/>
                      <a:pt x="62051" y="1457"/>
                    </a:cubicBezTo>
                    <a:cubicBezTo>
                      <a:pt x="61770" y="1457"/>
                      <a:pt x="61584" y="1648"/>
                      <a:pt x="61281" y="1648"/>
                    </a:cubicBezTo>
                    <a:cubicBezTo>
                      <a:pt x="61272" y="1648"/>
                      <a:pt x="61262" y="1648"/>
                      <a:pt x="61253" y="1648"/>
                    </a:cubicBezTo>
                    <a:cubicBezTo>
                      <a:pt x="61029" y="1638"/>
                      <a:pt x="60933" y="1539"/>
                      <a:pt x="60780" y="1539"/>
                    </a:cubicBezTo>
                    <a:cubicBezTo>
                      <a:pt x="60733" y="1539"/>
                      <a:pt x="60681" y="1548"/>
                      <a:pt x="60619" y="1572"/>
                    </a:cubicBezTo>
                    <a:cubicBezTo>
                      <a:pt x="60252" y="1698"/>
                      <a:pt x="60429" y="1927"/>
                      <a:pt x="59960" y="1939"/>
                    </a:cubicBezTo>
                    <a:cubicBezTo>
                      <a:pt x="59732" y="1939"/>
                      <a:pt x="59390" y="1838"/>
                      <a:pt x="59149" y="1800"/>
                    </a:cubicBezTo>
                    <a:cubicBezTo>
                      <a:pt x="58883" y="1749"/>
                      <a:pt x="58034" y="1496"/>
                      <a:pt x="57844" y="1331"/>
                    </a:cubicBezTo>
                    <a:cubicBezTo>
                      <a:pt x="57730" y="1242"/>
                      <a:pt x="57717" y="1014"/>
                      <a:pt x="57577" y="900"/>
                    </a:cubicBezTo>
                    <a:cubicBezTo>
                      <a:pt x="57375" y="723"/>
                      <a:pt x="56982" y="710"/>
                      <a:pt x="56690" y="684"/>
                    </a:cubicBezTo>
                    <a:cubicBezTo>
                      <a:pt x="56716" y="570"/>
                      <a:pt x="56652" y="406"/>
                      <a:pt x="56678" y="292"/>
                    </a:cubicBezTo>
                    <a:cubicBezTo>
                      <a:pt x="56666" y="291"/>
                      <a:pt x="56654" y="291"/>
                      <a:pt x="56642" y="291"/>
                    </a:cubicBezTo>
                    <a:cubicBezTo>
                      <a:pt x="56322" y="291"/>
                      <a:pt x="55807" y="451"/>
                      <a:pt x="55562" y="634"/>
                    </a:cubicBezTo>
                    <a:cubicBezTo>
                      <a:pt x="55360" y="773"/>
                      <a:pt x="55296" y="1065"/>
                      <a:pt x="55043" y="1153"/>
                    </a:cubicBezTo>
                    <a:cubicBezTo>
                      <a:pt x="54992" y="1170"/>
                      <a:pt x="54939" y="1176"/>
                      <a:pt x="54884" y="1176"/>
                    </a:cubicBezTo>
                    <a:cubicBezTo>
                      <a:pt x="54724" y="1176"/>
                      <a:pt x="54552" y="1123"/>
                      <a:pt x="54391" y="1123"/>
                    </a:cubicBezTo>
                    <a:cubicBezTo>
                      <a:pt x="54309" y="1123"/>
                      <a:pt x="54229" y="1137"/>
                      <a:pt x="54156" y="1179"/>
                    </a:cubicBezTo>
                    <a:cubicBezTo>
                      <a:pt x="53750" y="1407"/>
                      <a:pt x="53965" y="1559"/>
                      <a:pt x="53446" y="1597"/>
                    </a:cubicBezTo>
                    <a:cubicBezTo>
                      <a:pt x="53423" y="1598"/>
                      <a:pt x="53399" y="1599"/>
                      <a:pt x="53376" y="1599"/>
                    </a:cubicBezTo>
                    <a:cubicBezTo>
                      <a:pt x="53171" y="1599"/>
                      <a:pt x="52974" y="1557"/>
                      <a:pt x="52777" y="1557"/>
                    </a:cubicBezTo>
                    <a:cubicBezTo>
                      <a:pt x="52755" y="1557"/>
                      <a:pt x="52733" y="1558"/>
                      <a:pt x="52711" y="1559"/>
                    </a:cubicBezTo>
                    <a:cubicBezTo>
                      <a:pt x="52506" y="1568"/>
                      <a:pt x="52308" y="1620"/>
                      <a:pt x="52107" y="1620"/>
                    </a:cubicBezTo>
                    <a:cubicBezTo>
                      <a:pt x="52022" y="1620"/>
                      <a:pt x="51936" y="1611"/>
                      <a:pt x="51849" y="1584"/>
                    </a:cubicBezTo>
                    <a:cubicBezTo>
                      <a:pt x="51583" y="1496"/>
                      <a:pt x="51469" y="1293"/>
                      <a:pt x="51177" y="1242"/>
                    </a:cubicBezTo>
                    <a:cubicBezTo>
                      <a:pt x="51127" y="1233"/>
                      <a:pt x="51074" y="1229"/>
                      <a:pt x="51018" y="1229"/>
                    </a:cubicBezTo>
                    <a:cubicBezTo>
                      <a:pt x="50676" y="1229"/>
                      <a:pt x="50238" y="1374"/>
                      <a:pt x="49922" y="1407"/>
                    </a:cubicBezTo>
                    <a:cubicBezTo>
                      <a:pt x="49820" y="1415"/>
                      <a:pt x="49735" y="1419"/>
                      <a:pt x="49662" y="1419"/>
                    </a:cubicBezTo>
                    <a:cubicBezTo>
                      <a:pt x="49383" y="1419"/>
                      <a:pt x="49270" y="1360"/>
                      <a:pt x="48959" y="1229"/>
                    </a:cubicBezTo>
                    <a:cubicBezTo>
                      <a:pt x="48440" y="1014"/>
                      <a:pt x="47933" y="824"/>
                      <a:pt x="47451" y="684"/>
                    </a:cubicBezTo>
                    <a:cubicBezTo>
                      <a:pt x="47163" y="602"/>
                      <a:pt x="46968" y="551"/>
                      <a:pt x="46798" y="551"/>
                    </a:cubicBezTo>
                    <a:cubicBezTo>
                      <a:pt x="46548" y="551"/>
                      <a:pt x="46349" y="660"/>
                      <a:pt x="45981" y="938"/>
                    </a:cubicBezTo>
                    <a:cubicBezTo>
                      <a:pt x="45788" y="1085"/>
                      <a:pt x="45707" y="1136"/>
                      <a:pt x="45632" y="1136"/>
                    </a:cubicBezTo>
                    <a:cubicBezTo>
                      <a:pt x="45539" y="1136"/>
                      <a:pt x="45456" y="1059"/>
                      <a:pt x="45182" y="989"/>
                    </a:cubicBezTo>
                    <a:cubicBezTo>
                      <a:pt x="45086" y="966"/>
                      <a:pt x="44997" y="956"/>
                      <a:pt x="44910" y="956"/>
                    </a:cubicBezTo>
                    <a:cubicBezTo>
                      <a:pt x="44757" y="956"/>
                      <a:pt x="44614" y="986"/>
                      <a:pt x="44460" y="1027"/>
                    </a:cubicBezTo>
                    <a:cubicBezTo>
                      <a:pt x="44195" y="1091"/>
                      <a:pt x="44022" y="1168"/>
                      <a:pt x="43808" y="1168"/>
                    </a:cubicBezTo>
                    <a:cubicBezTo>
                      <a:pt x="43726" y="1168"/>
                      <a:pt x="43637" y="1156"/>
                      <a:pt x="43535" y="1128"/>
                    </a:cubicBezTo>
                    <a:cubicBezTo>
                      <a:pt x="43193" y="1027"/>
                      <a:pt x="42888" y="748"/>
                      <a:pt x="42534" y="634"/>
                    </a:cubicBezTo>
                    <a:cubicBezTo>
                      <a:pt x="42293" y="545"/>
                      <a:pt x="42090" y="558"/>
                      <a:pt x="41875" y="393"/>
                    </a:cubicBezTo>
                    <a:cubicBezTo>
                      <a:pt x="41621" y="203"/>
                      <a:pt x="41697" y="13"/>
                      <a:pt x="41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5470831" y="3321136"/>
                <a:ext cx="3683" cy="3825"/>
              </a:xfrm>
              <a:custGeom>
                <a:avLst/>
                <a:gdLst/>
                <a:ahLst/>
                <a:cxnLst/>
                <a:rect l="l" t="t" r="r" b="b"/>
                <a:pathLst>
                  <a:path w="26" h="27" extrusionOk="0">
                    <a:moveTo>
                      <a:pt x="26" y="1"/>
                    </a:moveTo>
                    <a:lnTo>
                      <a:pt x="26" y="1"/>
                    </a:lnTo>
                    <a:cubicBezTo>
                      <a:pt x="13" y="14"/>
                      <a:pt x="13" y="14"/>
                      <a:pt x="0" y="26"/>
                    </a:cubicBezTo>
                    <a:close/>
                  </a:path>
                </a:pathLst>
              </a:custGeom>
              <a:solidFill>
                <a:srgbClr val="A92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6090140" y="3265466"/>
                <a:ext cx="375379" cy="118705"/>
              </a:xfrm>
              <a:custGeom>
                <a:avLst/>
                <a:gdLst/>
                <a:ahLst/>
                <a:cxnLst/>
                <a:rect l="l" t="t" r="r" b="b"/>
                <a:pathLst>
                  <a:path w="2650" h="838" extrusionOk="0">
                    <a:moveTo>
                      <a:pt x="1927" y="1"/>
                    </a:moveTo>
                    <a:lnTo>
                      <a:pt x="1382" y="331"/>
                    </a:lnTo>
                    <a:lnTo>
                      <a:pt x="1" y="837"/>
                    </a:lnTo>
                    <a:lnTo>
                      <a:pt x="1" y="837"/>
                    </a:lnTo>
                    <a:lnTo>
                      <a:pt x="1838" y="584"/>
                    </a:lnTo>
                    <a:lnTo>
                      <a:pt x="2649" y="115"/>
                    </a:lnTo>
                    <a:lnTo>
                      <a:pt x="2599" y="115"/>
                    </a:lnTo>
                    <a:cubicBezTo>
                      <a:pt x="2549" y="143"/>
                      <a:pt x="2513" y="155"/>
                      <a:pt x="2477" y="155"/>
                    </a:cubicBezTo>
                    <a:cubicBezTo>
                      <a:pt x="2386" y="155"/>
                      <a:pt x="2303" y="78"/>
                      <a:pt x="2028" y="14"/>
                    </a:cubicBezTo>
                    <a:cubicBezTo>
                      <a:pt x="1990" y="1"/>
                      <a:pt x="1952" y="1"/>
                      <a:pt x="1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21935" y="3339126"/>
                <a:ext cx="599757" cy="269423"/>
              </a:xfrm>
              <a:custGeom>
                <a:avLst/>
                <a:gdLst/>
                <a:ahLst/>
                <a:cxnLst/>
                <a:rect l="l" t="t" r="r" b="b"/>
                <a:pathLst>
                  <a:path w="4234" h="1902" extrusionOk="0">
                    <a:moveTo>
                      <a:pt x="4233" y="1"/>
                    </a:moveTo>
                    <a:lnTo>
                      <a:pt x="4233" y="1"/>
                    </a:lnTo>
                    <a:cubicBezTo>
                      <a:pt x="4170" y="26"/>
                      <a:pt x="4094" y="51"/>
                      <a:pt x="3955" y="64"/>
                    </a:cubicBezTo>
                    <a:cubicBezTo>
                      <a:pt x="3891" y="77"/>
                      <a:pt x="3815" y="89"/>
                      <a:pt x="3714" y="102"/>
                    </a:cubicBezTo>
                    <a:cubicBezTo>
                      <a:pt x="3673" y="106"/>
                      <a:pt x="3634" y="107"/>
                      <a:pt x="3597" y="107"/>
                    </a:cubicBezTo>
                    <a:cubicBezTo>
                      <a:pt x="3506" y="107"/>
                      <a:pt x="3423" y="98"/>
                      <a:pt x="3334" y="89"/>
                    </a:cubicBezTo>
                    <a:lnTo>
                      <a:pt x="2865" y="470"/>
                    </a:lnTo>
                    <a:lnTo>
                      <a:pt x="1483" y="951"/>
                    </a:lnTo>
                    <a:lnTo>
                      <a:pt x="0" y="1800"/>
                    </a:lnTo>
                    <a:lnTo>
                      <a:pt x="520" y="1902"/>
                    </a:lnTo>
                    <a:lnTo>
                      <a:pt x="1331" y="1395"/>
                    </a:lnTo>
                    <a:lnTo>
                      <a:pt x="1889" y="1078"/>
                    </a:lnTo>
                    <a:lnTo>
                      <a:pt x="2915" y="774"/>
                    </a:lnTo>
                    <a:lnTo>
                      <a:pt x="3270" y="723"/>
                    </a:lnTo>
                    <a:lnTo>
                      <a:pt x="42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3415868" y="3470154"/>
                <a:ext cx="265173" cy="155676"/>
              </a:xfrm>
              <a:custGeom>
                <a:avLst/>
                <a:gdLst/>
                <a:ahLst/>
                <a:cxnLst/>
                <a:rect l="l" t="t" r="r" b="b"/>
                <a:pathLst>
                  <a:path w="1872" h="1099" extrusionOk="0">
                    <a:moveTo>
                      <a:pt x="1491" y="1"/>
                    </a:moveTo>
                    <a:lnTo>
                      <a:pt x="1200" y="457"/>
                    </a:lnTo>
                    <a:lnTo>
                      <a:pt x="845" y="609"/>
                    </a:lnTo>
                    <a:lnTo>
                      <a:pt x="427" y="711"/>
                    </a:lnTo>
                    <a:lnTo>
                      <a:pt x="21" y="1027"/>
                    </a:lnTo>
                    <a:cubicBezTo>
                      <a:pt x="1" y="1078"/>
                      <a:pt x="36" y="1098"/>
                      <a:pt x="105" y="1098"/>
                    </a:cubicBezTo>
                    <a:cubicBezTo>
                      <a:pt x="380" y="1098"/>
                      <a:pt x="1200" y="774"/>
                      <a:pt x="1200" y="774"/>
                    </a:cubicBezTo>
                    <a:cubicBezTo>
                      <a:pt x="1200" y="774"/>
                      <a:pt x="1593" y="356"/>
                      <a:pt x="1871" y="52"/>
                    </a:cubicBezTo>
                    <a:lnTo>
                      <a:pt x="1871" y="52"/>
                    </a:lnTo>
                    <a:cubicBezTo>
                      <a:pt x="1833" y="64"/>
                      <a:pt x="1795" y="77"/>
                      <a:pt x="1770" y="77"/>
                    </a:cubicBezTo>
                    <a:cubicBezTo>
                      <a:pt x="1681" y="77"/>
                      <a:pt x="1605" y="52"/>
                      <a:pt x="1529" y="13"/>
                    </a:cubicBezTo>
                    <a:cubicBezTo>
                      <a:pt x="1516" y="13"/>
                      <a:pt x="1504" y="1"/>
                      <a:pt x="1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454678" y="3373264"/>
                <a:ext cx="526239" cy="240668"/>
              </a:xfrm>
              <a:custGeom>
                <a:avLst/>
                <a:gdLst/>
                <a:ahLst/>
                <a:cxnLst/>
                <a:rect l="l" t="t" r="r" b="b"/>
                <a:pathLst>
                  <a:path w="3715" h="1699" extrusionOk="0">
                    <a:moveTo>
                      <a:pt x="3714" y="0"/>
                    </a:moveTo>
                    <a:lnTo>
                      <a:pt x="3714" y="0"/>
                    </a:lnTo>
                    <a:cubicBezTo>
                      <a:pt x="3580" y="50"/>
                      <a:pt x="3454" y="76"/>
                      <a:pt x="3322" y="76"/>
                    </a:cubicBezTo>
                    <a:cubicBezTo>
                      <a:pt x="3217" y="76"/>
                      <a:pt x="3110" y="59"/>
                      <a:pt x="2992" y="26"/>
                    </a:cubicBezTo>
                    <a:lnTo>
                      <a:pt x="2941" y="26"/>
                    </a:lnTo>
                    <a:lnTo>
                      <a:pt x="2345" y="279"/>
                    </a:lnTo>
                    <a:lnTo>
                      <a:pt x="1737" y="381"/>
                    </a:lnTo>
                    <a:lnTo>
                      <a:pt x="1332" y="685"/>
                    </a:lnTo>
                    <a:lnTo>
                      <a:pt x="825" y="989"/>
                    </a:lnTo>
                    <a:lnTo>
                      <a:pt x="406" y="1293"/>
                    </a:lnTo>
                    <a:lnTo>
                      <a:pt x="1" y="1547"/>
                    </a:lnTo>
                    <a:lnTo>
                      <a:pt x="1" y="1699"/>
                    </a:lnTo>
                    <a:lnTo>
                      <a:pt x="204" y="1648"/>
                    </a:lnTo>
                    <a:cubicBezTo>
                      <a:pt x="406" y="1597"/>
                      <a:pt x="1027" y="1395"/>
                      <a:pt x="1027" y="1395"/>
                    </a:cubicBezTo>
                    <a:lnTo>
                      <a:pt x="1382" y="1293"/>
                    </a:lnTo>
                    <a:lnTo>
                      <a:pt x="1838" y="736"/>
                    </a:lnTo>
                    <a:cubicBezTo>
                      <a:pt x="1838" y="736"/>
                      <a:pt x="1974" y="758"/>
                      <a:pt x="2244" y="758"/>
                    </a:cubicBezTo>
                    <a:cubicBezTo>
                      <a:pt x="2379" y="758"/>
                      <a:pt x="2548" y="752"/>
                      <a:pt x="2751" y="736"/>
                    </a:cubicBezTo>
                    <a:cubicBezTo>
                      <a:pt x="3195" y="697"/>
                      <a:pt x="3372" y="330"/>
                      <a:pt x="3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4957338" y="3333743"/>
                <a:ext cx="497484" cy="346624"/>
              </a:xfrm>
              <a:custGeom>
                <a:avLst/>
                <a:gdLst/>
                <a:ahLst/>
                <a:cxnLst/>
                <a:rect l="l" t="t" r="r" b="b"/>
                <a:pathLst>
                  <a:path w="3512" h="2447" extrusionOk="0">
                    <a:moveTo>
                      <a:pt x="3511" y="1"/>
                    </a:moveTo>
                    <a:cubicBezTo>
                      <a:pt x="3460" y="26"/>
                      <a:pt x="3397" y="51"/>
                      <a:pt x="3321" y="77"/>
                    </a:cubicBezTo>
                    <a:cubicBezTo>
                      <a:pt x="3245" y="96"/>
                      <a:pt x="3181" y="103"/>
                      <a:pt x="3124" y="103"/>
                    </a:cubicBezTo>
                    <a:cubicBezTo>
                      <a:pt x="2992" y="103"/>
                      <a:pt x="2903" y="61"/>
                      <a:pt x="2814" y="26"/>
                    </a:cubicBezTo>
                    <a:lnTo>
                      <a:pt x="1635" y="812"/>
                    </a:lnTo>
                    <a:lnTo>
                      <a:pt x="1065" y="1217"/>
                    </a:lnTo>
                    <a:lnTo>
                      <a:pt x="305" y="2054"/>
                    </a:lnTo>
                    <a:lnTo>
                      <a:pt x="0" y="2447"/>
                    </a:lnTo>
                    <a:lnTo>
                      <a:pt x="1382" y="1471"/>
                    </a:lnTo>
                    <a:lnTo>
                      <a:pt x="2649" y="508"/>
                    </a:lnTo>
                    <a:lnTo>
                      <a:pt x="35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732955" y="3495820"/>
                <a:ext cx="289254" cy="133012"/>
              </a:xfrm>
              <a:custGeom>
                <a:avLst/>
                <a:gdLst/>
                <a:ahLst/>
                <a:cxnLst/>
                <a:rect l="l" t="t" r="r" b="b"/>
                <a:pathLst>
                  <a:path w="2042" h="939" extrusionOk="0">
                    <a:moveTo>
                      <a:pt x="1560" y="1"/>
                    </a:moveTo>
                    <a:lnTo>
                      <a:pt x="1" y="938"/>
                    </a:lnTo>
                    <a:lnTo>
                      <a:pt x="356" y="736"/>
                    </a:lnTo>
                    <a:lnTo>
                      <a:pt x="1015" y="584"/>
                    </a:lnTo>
                    <a:lnTo>
                      <a:pt x="1585" y="381"/>
                    </a:lnTo>
                    <a:lnTo>
                      <a:pt x="2041" y="216"/>
                    </a:lnTo>
                    <a:cubicBezTo>
                      <a:pt x="1927" y="127"/>
                      <a:pt x="1750" y="64"/>
                      <a:pt x="1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 name="Google Shape;174;p8"/>
          <p:cNvGrpSpPr/>
          <p:nvPr/>
        </p:nvGrpSpPr>
        <p:grpSpPr>
          <a:xfrm>
            <a:off x="655329" y="476316"/>
            <a:ext cx="7847773" cy="1664799"/>
            <a:chOff x="655329" y="476316"/>
            <a:chExt cx="7847773" cy="1664799"/>
          </a:xfrm>
        </p:grpSpPr>
        <p:grpSp>
          <p:nvGrpSpPr>
            <p:cNvPr id="175" name="Google Shape;175;p8"/>
            <p:cNvGrpSpPr/>
            <p:nvPr/>
          </p:nvGrpSpPr>
          <p:grpSpPr>
            <a:xfrm>
              <a:off x="655329" y="550276"/>
              <a:ext cx="1958542" cy="1590838"/>
              <a:chOff x="655329" y="550276"/>
              <a:chExt cx="1958542" cy="1590838"/>
            </a:xfrm>
          </p:grpSpPr>
          <p:sp>
            <p:nvSpPr>
              <p:cNvPr id="176" name="Google Shape;176;p8"/>
              <p:cNvSpPr/>
              <p:nvPr/>
            </p:nvSpPr>
            <p:spPr>
              <a:xfrm flipH="1">
                <a:off x="2309554" y="5502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flipH="1">
                <a:off x="1046049" y="101862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flipH="1">
                <a:off x="855596"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flipH="1">
                <a:off x="655329"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flipH="1">
                <a:off x="2548152" y="1883192"/>
                <a:ext cx="65719" cy="49700"/>
              </a:xfrm>
              <a:custGeom>
                <a:avLst/>
                <a:gdLst/>
                <a:ahLst/>
                <a:cxnLst/>
                <a:rect l="l" t="t" r="r" b="b"/>
                <a:pathLst>
                  <a:path w="521" h="394" extrusionOk="0">
                    <a:moveTo>
                      <a:pt x="254" y="0"/>
                    </a:moveTo>
                    <a:cubicBezTo>
                      <a:pt x="1" y="0"/>
                      <a:pt x="1" y="393"/>
                      <a:pt x="254" y="393"/>
                    </a:cubicBezTo>
                    <a:cubicBezTo>
                      <a:pt x="507" y="393"/>
                      <a:pt x="52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flipH="1">
                <a:off x="2393887" y="2091415"/>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flipH="1">
                <a:off x="1342036" y="1883204"/>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8"/>
            <p:cNvGrpSpPr/>
            <p:nvPr/>
          </p:nvGrpSpPr>
          <p:grpSpPr>
            <a:xfrm>
              <a:off x="6587842" y="476316"/>
              <a:ext cx="1915260" cy="1622620"/>
              <a:chOff x="6587842" y="476316"/>
              <a:chExt cx="1915260" cy="1622620"/>
            </a:xfrm>
          </p:grpSpPr>
          <p:sp>
            <p:nvSpPr>
              <p:cNvPr id="184" name="Google Shape;184;p8"/>
              <p:cNvSpPr/>
              <p:nvPr/>
            </p:nvSpPr>
            <p:spPr>
              <a:xfrm flipH="1">
                <a:off x="8086510" y="476316"/>
                <a:ext cx="49699" cy="68874"/>
              </a:xfrm>
              <a:custGeom>
                <a:avLst/>
                <a:gdLst/>
                <a:ahLst/>
                <a:cxnLst/>
                <a:rect l="l" t="t" r="r" b="b"/>
                <a:pathLst>
                  <a:path w="394" h="546" extrusionOk="0">
                    <a:moveTo>
                      <a:pt x="203" y="0"/>
                    </a:moveTo>
                    <a:cubicBezTo>
                      <a:pt x="89" y="13"/>
                      <a:pt x="1" y="89"/>
                      <a:pt x="1" y="203"/>
                    </a:cubicBezTo>
                    <a:lnTo>
                      <a:pt x="1" y="343"/>
                    </a:lnTo>
                    <a:cubicBezTo>
                      <a:pt x="1" y="444"/>
                      <a:pt x="89" y="545"/>
                      <a:pt x="203" y="545"/>
                    </a:cubicBezTo>
                    <a:cubicBezTo>
                      <a:pt x="305" y="545"/>
                      <a:pt x="394" y="457"/>
                      <a:pt x="394" y="343"/>
                    </a:cubicBezTo>
                    <a:lnTo>
                      <a:pt x="394" y="203"/>
                    </a:lnTo>
                    <a:cubicBezTo>
                      <a:pt x="394" y="102"/>
                      <a:pt x="305"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flipH="1">
                <a:off x="7230279" y="558387"/>
                <a:ext cx="49573" cy="60296"/>
              </a:xfrm>
              <a:custGeom>
                <a:avLst/>
                <a:gdLst/>
                <a:ahLst/>
                <a:cxnLst/>
                <a:rect l="l" t="t" r="r" b="b"/>
                <a:pathLst>
                  <a:path w="393" h="478" extrusionOk="0">
                    <a:moveTo>
                      <a:pt x="196" y="1"/>
                    </a:moveTo>
                    <a:cubicBezTo>
                      <a:pt x="98" y="1"/>
                      <a:pt x="0" y="64"/>
                      <a:pt x="0" y="191"/>
                    </a:cubicBezTo>
                    <a:lnTo>
                      <a:pt x="0" y="292"/>
                    </a:lnTo>
                    <a:cubicBezTo>
                      <a:pt x="0" y="414"/>
                      <a:pt x="101" y="478"/>
                      <a:pt x="200" y="478"/>
                    </a:cubicBezTo>
                    <a:cubicBezTo>
                      <a:pt x="297" y="478"/>
                      <a:pt x="393" y="418"/>
                      <a:pt x="393" y="292"/>
                    </a:cubicBezTo>
                    <a:lnTo>
                      <a:pt x="393" y="191"/>
                    </a:lnTo>
                    <a:cubicBezTo>
                      <a:pt x="393" y="64"/>
                      <a:pt x="295"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flipH="1">
                <a:off x="7529118" y="1221933"/>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flipH="1">
                <a:off x="8439023" y="1830152"/>
                <a:ext cx="64079" cy="49574"/>
              </a:xfrm>
              <a:custGeom>
                <a:avLst/>
                <a:gdLst/>
                <a:ahLst/>
                <a:cxnLst/>
                <a:rect l="l" t="t" r="r" b="b"/>
                <a:pathLst>
                  <a:path w="508" h="393"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flipH="1">
                <a:off x="7367764" y="13915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flipH="1">
                <a:off x="6587842" y="1891912"/>
                <a:ext cx="49573" cy="60296"/>
              </a:xfrm>
              <a:custGeom>
                <a:avLst/>
                <a:gdLst/>
                <a:ahLst/>
                <a:cxnLst/>
                <a:rect l="l" t="t" r="r" b="b"/>
                <a:pathLst>
                  <a:path w="393" h="478" extrusionOk="0">
                    <a:moveTo>
                      <a:pt x="196" y="1"/>
                    </a:moveTo>
                    <a:cubicBezTo>
                      <a:pt x="98" y="1"/>
                      <a:pt x="0" y="64"/>
                      <a:pt x="0" y="191"/>
                    </a:cubicBezTo>
                    <a:lnTo>
                      <a:pt x="0" y="292"/>
                    </a:lnTo>
                    <a:cubicBezTo>
                      <a:pt x="0" y="414"/>
                      <a:pt x="101" y="478"/>
                      <a:pt x="200" y="478"/>
                    </a:cubicBezTo>
                    <a:cubicBezTo>
                      <a:pt x="297" y="478"/>
                      <a:pt x="393" y="418"/>
                      <a:pt x="393" y="292"/>
                    </a:cubicBezTo>
                    <a:lnTo>
                      <a:pt x="393" y="191"/>
                    </a:lnTo>
                    <a:cubicBezTo>
                      <a:pt x="393" y="64"/>
                      <a:pt x="295"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flipH="1">
                <a:off x="6792664" y="2021358"/>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1" name="Google Shape;191;p8"/>
          <p:cNvSpPr txBox="1">
            <a:spLocks noGrp="1"/>
          </p:cNvSpPr>
          <p:nvPr>
            <p:ph type="ctrTitle"/>
          </p:nvPr>
        </p:nvSpPr>
        <p:spPr>
          <a:xfrm>
            <a:off x="2404575" y="768125"/>
            <a:ext cx="4335000" cy="13977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rgbClr val="191919"/>
              </a:buClr>
              <a:buSzPts val="5200"/>
              <a:buNone/>
              <a:defRPr sz="5000">
                <a:solidFill>
                  <a:schemeClr val="accent4"/>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2"/>
        <p:cNvGrpSpPr/>
        <p:nvPr/>
      </p:nvGrpSpPr>
      <p:grpSpPr>
        <a:xfrm>
          <a:off x="0" y="0"/>
          <a:ext cx="0" cy="0"/>
          <a:chOff x="0" y="0"/>
          <a:chExt cx="0" cy="0"/>
        </a:xfrm>
      </p:grpSpPr>
      <p:grpSp>
        <p:nvGrpSpPr>
          <p:cNvPr id="193" name="Google Shape;193;p9"/>
          <p:cNvGrpSpPr/>
          <p:nvPr/>
        </p:nvGrpSpPr>
        <p:grpSpPr>
          <a:xfrm>
            <a:off x="0" y="408100"/>
            <a:ext cx="9143955" cy="1851952"/>
            <a:chOff x="0" y="408100"/>
            <a:chExt cx="9143955" cy="1851952"/>
          </a:xfrm>
        </p:grpSpPr>
        <p:sp>
          <p:nvSpPr>
            <p:cNvPr id="194" name="Google Shape;194;p9"/>
            <p:cNvSpPr/>
            <p:nvPr/>
          </p:nvSpPr>
          <p:spPr>
            <a:xfrm>
              <a:off x="0" y="408100"/>
              <a:ext cx="9143955" cy="1080767"/>
            </a:xfrm>
            <a:custGeom>
              <a:avLst/>
              <a:gdLst/>
              <a:ahLst/>
              <a:cxnLst/>
              <a:rect l="l" t="t" r="r" b="b"/>
              <a:pathLst>
                <a:path w="66602" h="7872" extrusionOk="0">
                  <a:moveTo>
                    <a:pt x="55123" y="1"/>
                  </a:moveTo>
                  <a:cubicBezTo>
                    <a:pt x="52359" y="1"/>
                    <a:pt x="49606" y="128"/>
                    <a:pt x="46792" y="255"/>
                  </a:cubicBezTo>
                  <a:cubicBezTo>
                    <a:pt x="40214" y="559"/>
                    <a:pt x="33801" y="2270"/>
                    <a:pt x="27287" y="3030"/>
                  </a:cubicBezTo>
                  <a:cubicBezTo>
                    <a:pt x="23892" y="3428"/>
                    <a:pt x="20229" y="3690"/>
                    <a:pt x="16493" y="3690"/>
                  </a:cubicBezTo>
                  <a:cubicBezTo>
                    <a:pt x="10941" y="3690"/>
                    <a:pt x="5228" y="3111"/>
                    <a:pt x="0" y="1535"/>
                  </a:cubicBezTo>
                  <a:lnTo>
                    <a:pt x="0" y="5730"/>
                  </a:lnTo>
                  <a:cubicBezTo>
                    <a:pt x="495" y="5780"/>
                    <a:pt x="989" y="5818"/>
                    <a:pt x="1483" y="5844"/>
                  </a:cubicBezTo>
                  <a:cubicBezTo>
                    <a:pt x="3723" y="5982"/>
                    <a:pt x="5961" y="6050"/>
                    <a:pt x="8196" y="6050"/>
                  </a:cubicBezTo>
                  <a:cubicBezTo>
                    <a:pt x="12524" y="6050"/>
                    <a:pt x="16845" y="5796"/>
                    <a:pt x="21166" y="5312"/>
                  </a:cubicBezTo>
                  <a:cubicBezTo>
                    <a:pt x="26128" y="4761"/>
                    <a:pt x="31165" y="4488"/>
                    <a:pt x="36187" y="4488"/>
                  </a:cubicBezTo>
                  <a:cubicBezTo>
                    <a:pt x="38912" y="4488"/>
                    <a:pt x="41632" y="4568"/>
                    <a:pt x="44333" y="4729"/>
                  </a:cubicBezTo>
                  <a:cubicBezTo>
                    <a:pt x="49986" y="5058"/>
                    <a:pt x="55474" y="6021"/>
                    <a:pt x="61038" y="7010"/>
                  </a:cubicBezTo>
                  <a:cubicBezTo>
                    <a:pt x="62863" y="7339"/>
                    <a:pt x="64726" y="7631"/>
                    <a:pt x="66601" y="7872"/>
                  </a:cubicBezTo>
                  <a:lnTo>
                    <a:pt x="66601" y="838"/>
                  </a:lnTo>
                  <a:cubicBezTo>
                    <a:pt x="64688" y="559"/>
                    <a:pt x="62774" y="381"/>
                    <a:pt x="60949" y="229"/>
                  </a:cubicBezTo>
                  <a:cubicBezTo>
                    <a:pt x="58985" y="63"/>
                    <a:pt x="57051" y="1"/>
                    <a:pt x="55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0" y="1426001"/>
              <a:ext cx="9143955" cy="834052"/>
            </a:xfrm>
            <a:custGeom>
              <a:avLst/>
              <a:gdLst/>
              <a:ahLst/>
              <a:cxnLst/>
              <a:rect l="l" t="t" r="r" b="b"/>
              <a:pathLst>
                <a:path w="66602" h="6075" extrusionOk="0">
                  <a:moveTo>
                    <a:pt x="22805" y="0"/>
                  </a:moveTo>
                  <a:cubicBezTo>
                    <a:pt x="22698" y="0"/>
                    <a:pt x="22591" y="1"/>
                    <a:pt x="22484" y="1"/>
                  </a:cubicBezTo>
                  <a:cubicBezTo>
                    <a:pt x="16194" y="55"/>
                    <a:pt x="9896" y="152"/>
                    <a:pt x="3603" y="152"/>
                  </a:cubicBezTo>
                  <a:cubicBezTo>
                    <a:pt x="2402" y="152"/>
                    <a:pt x="1201" y="149"/>
                    <a:pt x="0" y="141"/>
                  </a:cubicBezTo>
                  <a:lnTo>
                    <a:pt x="0" y="1649"/>
                  </a:lnTo>
                  <a:cubicBezTo>
                    <a:pt x="38" y="1636"/>
                    <a:pt x="76" y="1636"/>
                    <a:pt x="114" y="1636"/>
                  </a:cubicBezTo>
                  <a:cubicBezTo>
                    <a:pt x="776" y="1569"/>
                    <a:pt x="1445" y="1540"/>
                    <a:pt x="2120" y="1540"/>
                  </a:cubicBezTo>
                  <a:cubicBezTo>
                    <a:pt x="5518" y="1540"/>
                    <a:pt x="9050" y="2282"/>
                    <a:pt x="12370" y="2663"/>
                  </a:cubicBezTo>
                  <a:cubicBezTo>
                    <a:pt x="16679" y="3145"/>
                    <a:pt x="20988" y="3677"/>
                    <a:pt x="25272" y="4387"/>
                  </a:cubicBezTo>
                  <a:cubicBezTo>
                    <a:pt x="30104" y="5195"/>
                    <a:pt x="35242" y="6075"/>
                    <a:pt x="40275" y="6075"/>
                  </a:cubicBezTo>
                  <a:cubicBezTo>
                    <a:pt x="42265" y="6075"/>
                    <a:pt x="44239" y="5937"/>
                    <a:pt x="46171" y="5603"/>
                  </a:cubicBezTo>
                  <a:cubicBezTo>
                    <a:pt x="50060" y="4931"/>
                    <a:pt x="53913" y="4270"/>
                    <a:pt x="57868" y="4270"/>
                  </a:cubicBezTo>
                  <a:cubicBezTo>
                    <a:pt x="58012" y="4270"/>
                    <a:pt x="58156" y="4271"/>
                    <a:pt x="58300" y="4272"/>
                  </a:cubicBezTo>
                  <a:cubicBezTo>
                    <a:pt x="59859" y="4285"/>
                    <a:pt x="61367" y="4425"/>
                    <a:pt x="62901" y="4627"/>
                  </a:cubicBezTo>
                  <a:cubicBezTo>
                    <a:pt x="64092" y="4792"/>
                    <a:pt x="65448" y="4589"/>
                    <a:pt x="66601" y="4944"/>
                  </a:cubicBezTo>
                  <a:lnTo>
                    <a:pt x="66601" y="1979"/>
                  </a:lnTo>
                  <a:cubicBezTo>
                    <a:pt x="64710" y="1684"/>
                    <a:pt x="62815" y="1577"/>
                    <a:pt x="60918" y="1577"/>
                  </a:cubicBezTo>
                  <a:cubicBezTo>
                    <a:pt x="55977" y="1577"/>
                    <a:pt x="51021" y="2300"/>
                    <a:pt x="46063" y="2300"/>
                  </a:cubicBezTo>
                  <a:cubicBezTo>
                    <a:pt x="44827" y="2300"/>
                    <a:pt x="43592" y="2255"/>
                    <a:pt x="42356" y="2143"/>
                  </a:cubicBezTo>
                  <a:cubicBezTo>
                    <a:pt x="35770" y="1532"/>
                    <a:pt x="29467" y="0"/>
                    <a:pt x="22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9"/>
          <p:cNvGrpSpPr/>
          <p:nvPr/>
        </p:nvGrpSpPr>
        <p:grpSpPr>
          <a:xfrm>
            <a:off x="-664075" y="2249720"/>
            <a:ext cx="9808967" cy="2010021"/>
            <a:chOff x="-664075" y="2249720"/>
            <a:chExt cx="9808967" cy="2010021"/>
          </a:xfrm>
        </p:grpSpPr>
        <p:sp>
          <p:nvSpPr>
            <p:cNvPr id="197" name="Google Shape;197;p9"/>
            <p:cNvSpPr/>
            <p:nvPr/>
          </p:nvSpPr>
          <p:spPr>
            <a:xfrm>
              <a:off x="5215317" y="2249720"/>
              <a:ext cx="3929574" cy="1540201"/>
            </a:xfrm>
            <a:custGeom>
              <a:avLst/>
              <a:gdLst/>
              <a:ahLst/>
              <a:cxnLst/>
              <a:rect l="l" t="t" r="r" b="b"/>
              <a:pathLst>
                <a:path w="12295" h="4819" extrusionOk="0">
                  <a:moveTo>
                    <a:pt x="1065" y="4170"/>
                  </a:moveTo>
                  <a:lnTo>
                    <a:pt x="1065" y="4170"/>
                  </a:lnTo>
                  <a:cubicBezTo>
                    <a:pt x="951" y="4296"/>
                    <a:pt x="850" y="4258"/>
                    <a:pt x="710" y="4271"/>
                  </a:cubicBezTo>
                  <a:lnTo>
                    <a:pt x="1065" y="4170"/>
                  </a:lnTo>
                  <a:close/>
                  <a:moveTo>
                    <a:pt x="590" y="4304"/>
                  </a:moveTo>
                  <a:lnTo>
                    <a:pt x="571" y="4309"/>
                  </a:lnTo>
                  <a:cubicBezTo>
                    <a:pt x="576" y="4309"/>
                    <a:pt x="582" y="4307"/>
                    <a:pt x="590" y="4304"/>
                  </a:cubicBezTo>
                  <a:close/>
                  <a:moveTo>
                    <a:pt x="9377" y="0"/>
                  </a:moveTo>
                  <a:cubicBezTo>
                    <a:pt x="9284" y="0"/>
                    <a:pt x="9201" y="19"/>
                    <a:pt x="9075" y="63"/>
                  </a:cubicBezTo>
                  <a:cubicBezTo>
                    <a:pt x="8961" y="108"/>
                    <a:pt x="8863" y="114"/>
                    <a:pt x="8764" y="114"/>
                  </a:cubicBezTo>
                  <a:cubicBezTo>
                    <a:pt x="8725" y="114"/>
                    <a:pt x="8686" y="113"/>
                    <a:pt x="8646" y="113"/>
                  </a:cubicBezTo>
                  <a:cubicBezTo>
                    <a:pt x="8585" y="113"/>
                    <a:pt x="8522" y="115"/>
                    <a:pt x="8454" y="127"/>
                  </a:cubicBezTo>
                  <a:cubicBezTo>
                    <a:pt x="7934" y="190"/>
                    <a:pt x="7491" y="507"/>
                    <a:pt x="7110" y="849"/>
                  </a:cubicBezTo>
                  <a:cubicBezTo>
                    <a:pt x="6946" y="988"/>
                    <a:pt x="6768" y="1179"/>
                    <a:pt x="6604" y="1305"/>
                  </a:cubicBezTo>
                  <a:cubicBezTo>
                    <a:pt x="6515" y="1369"/>
                    <a:pt x="6413" y="1432"/>
                    <a:pt x="6325" y="1470"/>
                  </a:cubicBezTo>
                  <a:cubicBezTo>
                    <a:pt x="6243" y="1529"/>
                    <a:pt x="6236" y="1598"/>
                    <a:pt x="6126" y="1598"/>
                  </a:cubicBezTo>
                  <a:cubicBezTo>
                    <a:pt x="6117" y="1598"/>
                    <a:pt x="6107" y="1598"/>
                    <a:pt x="6097" y="1597"/>
                  </a:cubicBezTo>
                  <a:cubicBezTo>
                    <a:pt x="6071" y="1914"/>
                    <a:pt x="5805" y="1977"/>
                    <a:pt x="5590" y="2104"/>
                  </a:cubicBezTo>
                  <a:cubicBezTo>
                    <a:pt x="5361" y="2243"/>
                    <a:pt x="5311" y="2319"/>
                    <a:pt x="5133" y="2459"/>
                  </a:cubicBezTo>
                  <a:cubicBezTo>
                    <a:pt x="4766" y="2763"/>
                    <a:pt x="4373" y="2877"/>
                    <a:pt x="3904" y="2978"/>
                  </a:cubicBezTo>
                  <a:cubicBezTo>
                    <a:pt x="3638" y="3042"/>
                    <a:pt x="3397" y="3092"/>
                    <a:pt x="3106" y="3118"/>
                  </a:cubicBezTo>
                  <a:cubicBezTo>
                    <a:pt x="3075" y="3121"/>
                    <a:pt x="3047" y="3123"/>
                    <a:pt x="3020" y="3123"/>
                  </a:cubicBezTo>
                  <a:cubicBezTo>
                    <a:pt x="2838" y="3123"/>
                    <a:pt x="2725" y="3048"/>
                    <a:pt x="2566" y="3048"/>
                  </a:cubicBezTo>
                  <a:cubicBezTo>
                    <a:pt x="2512" y="3048"/>
                    <a:pt x="2452" y="3057"/>
                    <a:pt x="2383" y="3080"/>
                  </a:cubicBezTo>
                  <a:cubicBezTo>
                    <a:pt x="2383" y="3105"/>
                    <a:pt x="2370" y="3143"/>
                    <a:pt x="2370" y="3168"/>
                  </a:cubicBezTo>
                  <a:cubicBezTo>
                    <a:pt x="2350" y="3160"/>
                    <a:pt x="2327" y="3157"/>
                    <a:pt x="2303" y="3157"/>
                  </a:cubicBezTo>
                  <a:cubicBezTo>
                    <a:pt x="2133" y="3157"/>
                    <a:pt x="1884" y="3335"/>
                    <a:pt x="1762" y="3434"/>
                  </a:cubicBezTo>
                  <a:cubicBezTo>
                    <a:pt x="1661" y="3523"/>
                    <a:pt x="1610" y="3675"/>
                    <a:pt x="1509" y="3764"/>
                  </a:cubicBezTo>
                  <a:cubicBezTo>
                    <a:pt x="1407" y="3853"/>
                    <a:pt x="1319" y="3840"/>
                    <a:pt x="1204" y="3916"/>
                  </a:cubicBezTo>
                  <a:cubicBezTo>
                    <a:pt x="1078" y="4005"/>
                    <a:pt x="1040" y="4132"/>
                    <a:pt x="900" y="4195"/>
                  </a:cubicBezTo>
                  <a:cubicBezTo>
                    <a:pt x="837" y="4233"/>
                    <a:pt x="761" y="4246"/>
                    <a:pt x="698" y="4271"/>
                  </a:cubicBezTo>
                  <a:cubicBezTo>
                    <a:pt x="672" y="4271"/>
                    <a:pt x="659" y="4284"/>
                    <a:pt x="634" y="4284"/>
                  </a:cubicBezTo>
                  <a:cubicBezTo>
                    <a:pt x="618" y="4291"/>
                    <a:pt x="603" y="4299"/>
                    <a:pt x="590" y="4304"/>
                  </a:cubicBezTo>
                  <a:lnTo>
                    <a:pt x="590" y="4304"/>
                  </a:lnTo>
                  <a:lnTo>
                    <a:pt x="672" y="4284"/>
                  </a:lnTo>
                  <a:lnTo>
                    <a:pt x="672" y="4284"/>
                  </a:lnTo>
                  <a:cubicBezTo>
                    <a:pt x="647" y="4296"/>
                    <a:pt x="621" y="4296"/>
                    <a:pt x="609" y="4309"/>
                  </a:cubicBezTo>
                  <a:cubicBezTo>
                    <a:pt x="571" y="4322"/>
                    <a:pt x="545" y="4334"/>
                    <a:pt x="507" y="4347"/>
                  </a:cubicBezTo>
                  <a:cubicBezTo>
                    <a:pt x="457" y="4372"/>
                    <a:pt x="419" y="4398"/>
                    <a:pt x="368" y="4410"/>
                  </a:cubicBezTo>
                  <a:cubicBezTo>
                    <a:pt x="317" y="4423"/>
                    <a:pt x="267" y="4436"/>
                    <a:pt x="229" y="4436"/>
                  </a:cubicBezTo>
                  <a:cubicBezTo>
                    <a:pt x="165" y="4448"/>
                    <a:pt x="115" y="4461"/>
                    <a:pt x="51" y="4474"/>
                  </a:cubicBezTo>
                  <a:cubicBezTo>
                    <a:pt x="38" y="4486"/>
                    <a:pt x="13" y="4499"/>
                    <a:pt x="0" y="4512"/>
                  </a:cubicBezTo>
                  <a:cubicBezTo>
                    <a:pt x="115" y="4639"/>
                    <a:pt x="406" y="4600"/>
                    <a:pt x="571" y="4613"/>
                  </a:cubicBezTo>
                  <a:cubicBezTo>
                    <a:pt x="926" y="4626"/>
                    <a:pt x="1293" y="4664"/>
                    <a:pt x="1648" y="4702"/>
                  </a:cubicBezTo>
                  <a:cubicBezTo>
                    <a:pt x="2016" y="4727"/>
                    <a:pt x="2396" y="4765"/>
                    <a:pt x="2763" y="4778"/>
                  </a:cubicBezTo>
                  <a:cubicBezTo>
                    <a:pt x="2883" y="4783"/>
                    <a:pt x="3002" y="4786"/>
                    <a:pt x="3121" y="4786"/>
                  </a:cubicBezTo>
                  <a:cubicBezTo>
                    <a:pt x="3739" y="4786"/>
                    <a:pt x="4351" y="4724"/>
                    <a:pt x="4962" y="4724"/>
                  </a:cubicBezTo>
                  <a:cubicBezTo>
                    <a:pt x="5044" y="4724"/>
                    <a:pt x="5127" y="4725"/>
                    <a:pt x="5209" y="4727"/>
                  </a:cubicBezTo>
                  <a:cubicBezTo>
                    <a:pt x="6321" y="4757"/>
                    <a:pt x="7442" y="4819"/>
                    <a:pt x="8559" y="4819"/>
                  </a:cubicBezTo>
                  <a:cubicBezTo>
                    <a:pt x="9326" y="4819"/>
                    <a:pt x="10091" y="4790"/>
                    <a:pt x="10849" y="4702"/>
                  </a:cubicBezTo>
                  <a:cubicBezTo>
                    <a:pt x="11267" y="4664"/>
                    <a:pt x="11686" y="4689"/>
                    <a:pt x="12091" y="4588"/>
                  </a:cubicBezTo>
                  <a:cubicBezTo>
                    <a:pt x="12155" y="4562"/>
                    <a:pt x="12218" y="4550"/>
                    <a:pt x="12294" y="4524"/>
                  </a:cubicBezTo>
                  <a:lnTo>
                    <a:pt x="12294" y="1647"/>
                  </a:lnTo>
                  <a:cubicBezTo>
                    <a:pt x="12167" y="1521"/>
                    <a:pt x="12066" y="1394"/>
                    <a:pt x="11965" y="1267"/>
                  </a:cubicBezTo>
                  <a:cubicBezTo>
                    <a:pt x="11686" y="900"/>
                    <a:pt x="11394" y="621"/>
                    <a:pt x="10913" y="481"/>
                  </a:cubicBezTo>
                  <a:cubicBezTo>
                    <a:pt x="10735" y="431"/>
                    <a:pt x="10735" y="456"/>
                    <a:pt x="10608" y="342"/>
                  </a:cubicBezTo>
                  <a:cubicBezTo>
                    <a:pt x="10507" y="253"/>
                    <a:pt x="10456" y="190"/>
                    <a:pt x="10342" y="139"/>
                  </a:cubicBezTo>
                  <a:cubicBezTo>
                    <a:pt x="10101" y="38"/>
                    <a:pt x="9861" y="63"/>
                    <a:pt x="9607" y="25"/>
                  </a:cubicBezTo>
                  <a:cubicBezTo>
                    <a:pt x="9513" y="9"/>
                    <a:pt x="9442" y="0"/>
                    <a:pt x="93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664075" y="2351271"/>
              <a:ext cx="4412702" cy="1355243"/>
            </a:xfrm>
            <a:custGeom>
              <a:avLst/>
              <a:gdLst/>
              <a:ahLst/>
              <a:cxnLst/>
              <a:rect l="l" t="t" r="r" b="b"/>
              <a:pathLst>
                <a:path w="23029" h="6108" extrusionOk="0">
                  <a:moveTo>
                    <a:pt x="444" y="0"/>
                  </a:moveTo>
                  <a:lnTo>
                    <a:pt x="444" y="0"/>
                  </a:lnTo>
                  <a:cubicBezTo>
                    <a:pt x="482" y="266"/>
                    <a:pt x="394" y="799"/>
                    <a:pt x="317" y="1065"/>
                  </a:cubicBezTo>
                  <a:cubicBezTo>
                    <a:pt x="216" y="1432"/>
                    <a:pt x="1" y="1546"/>
                    <a:pt x="165" y="1927"/>
                  </a:cubicBezTo>
                  <a:cubicBezTo>
                    <a:pt x="457" y="2611"/>
                    <a:pt x="1712" y="3397"/>
                    <a:pt x="2307" y="3764"/>
                  </a:cubicBezTo>
                  <a:cubicBezTo>
                    <a:pt x="3537" y="4525"/>
                    <a:pt x="4639" y="5653"/>
                    <a:pt x="6097" y="5995"/>
                  </a:cubicBezTo>
                  <a:cubicBezTo>
                    <a:pt x="6441" y="6075"/>
                    <a:pt x="6764" y="6108"/>
                    <a:pt x="7076" y="6108"/>
                  </a:cubicBezTo>
                  <a:cubicBezTo>
                    <a:pt x="7993" y="6108"/>
                    <a:pt x="8814" y="5829"/>
                    <a:pt x="9798" y="5678"/>
                  </a:cubicBezTo>
                  <a:cubicBezTo>
                    <a:pt x="10696" y="5541"/>
                    <a:pt x="11630" y="5486"/>
                    <a:pt x="12569" y="5486"/>
                  </a:cubicBezTo>
                  <a:cubicBezTo>
                    <a:pt x="13710" y="5486"/>
                    <a:pt x="14858" y="5567"/>
                    <a:pt x="15957" y="5678"/>
                  </a:cubicBezTo>
                  <a:cubicBezTo>
                    <a:pt x="16900" y="5768"/>
                    <a:pt x="17744" y="5927"/>
                    <a:pt x="18682" y="5927"/>
                  </a:cubicBezTo>
                  <a:cubicBezTo>
                    <a:pt x="18802" y="5927"/>
                    <a:pt x="18925" y="5925"/>
                    <a:pt x="19049" y="5919"/>
                  </a:cubicBezTo>
                  <a:cubicBezTo>
                    <a:pt x="19128" y="5916"/>
                    <a:pt x="19207" y="5914"/>
                    <a:pt x="19287" y="5914"/>
                  </a:cubicBezTo>
                  <a:cubicBezTo>
                    <a:pt x="19890" y="5914"/>
                    <a:pt x="20526" y="5994"/>
                    <a:pt x="21137" y="5994"/>
                  </a:cubicBezTo>
                  <a:cubicBezTo>
                    <a:pt x="21411" y="5994"/>
                    <a:pt x="21680" y="5978"/>
                    <a:pt x="21939" y="5932"/>
                  </a:cubicBezTo>
                  <a:cubicBezTo>
                    <a:pt x="22155" y="5881"/>
                    <a:pt x="22940" y="5741"/>
                    <a:pt x="22978" y="5513"/>
                  </a:cubicBezTo>
                  <a:cubicBezTo>
                    <a:pt x="23029" y="5260"/>
                    <a:pt x="22674" y="5158"/>
                    <a:pt x="22560" y="5019"/>
                  </a:cubicBezTo>
                  <a:cubicBezTo>
                    <a:pt x="22281" y="4690"/>
                    <a:pt x="22231" y="4221"/>
                    <a:pt x="21800" y="4183"/>
                  </a:cubicBezTo>
                  <a:cubicBezTo>
                    <a:pt x="21784" y="4182"/>
                    <a:pt x="21769" y="4181"/>
                    <a:pt x="21755" y="4181"/>
                  </a:cubicBezTo>
                  <a:cubicBezTo>
                    <a:pt x="21367" y="4181"/>
                    <a:pt x="21205" y="4477"/>
                    <a:pt x="20793" y="4477"/>
                  </a:cubicBezTo>
                  <a:cubicBezTo>
                    <a:pt x="20771" y="4477"/>
                    <a:pt x="20747" y="4476"/>
                    <a:pt x="20722" y="4474"/>
                  </a:cubicBezTo>
                  <a:cubicBezTo>
                    <a:pt x="20215" y="4423"/>
                    <a:pt x="20089" y="4056"/>
                    <a:pt x="19645" y="3828"/>
                  </a:cubicBezTo>
                  <a:cubicBezTo>
                    <a:pt x="18897" y="3447"/>
                    <a:pt x="18086" y="3131"/>
                    <a:pt x="17364" y="2649"/>
                  </a:cubicBezTo>
                  <a:cubicBezTo>
                    <a:pt x="17186" y="2530"/>
                    <a:pt x="17057" y="2487"/>
                    <a:pt x="16940" y="2487"/>
                  </a:cubicBezTo>
                  <a:cubicBezTo>
                    <a:pt x="16731" y="2487"/>
                    <a:pt x="16559" y="2623"/>
                    <a:pt x="16210" y="2712"/>
                  </a:cubicBezTo>
                  <a:cubicBezTo>
                    <a:pt x="16107" y="2740"/>
                    <a:pt x="16006" y="2750"/>
                    <a:pt x="15907" y="2750"/>
                  </a:cubicBezTo>
                  <a:cubicBezTo>
                    <a:pt x="15599" y="2750"/>
                    <a:pt x="15305" y="2651"/>
                    <a:pt x="15005" y="2651"/>
                  </a:cubicBezTo>
                  <a:cubicBezTo>
                    <a:pt x="14951" y="2651"/>
                    <a:pt x="14896" y="2654"/>
                    <a:pt x="14842" y="2662"/>
                  </a:cubicBezTo>
                  <a:cubicBezTo>
                    <a:pt x="13967" y="2788"/>
                    <a:pt x="13143" y="3194"/>
                    <a:pt x="12320" y="3384"/>
                  </a:cubicBezTo>
                  <a:cubicBezTo>
                    <a:pt x="12058" y="3448"/>
                    <a:pt x="11796" y="3519"/>
                    <a:pt x="11534" y="3519"/>
                  </a:cubicBezTo>
                  <a:cubicBezTo>
                    <a:pt x="11327" y="3519"/>
                    <a:pt x="11120" y="3475"/>
                    <a:pt x="10913" y="3346"/>
                  </a:cubicBezTo>
                  <a:cubicBezTo>
                    <a:pt x="10647" y="3194"/>
                    <a:pt x="10520" y="2915"/>
                    <a:pt x="10254" y="2788"/>
                  </a:cubicBezTo>
                  <a:cubicBezTo>
                    <a:pt x="10038" y="2674"/>
                    <a:pt x="9861" y="2649"/>
                    <a:pt x="9658" y="2522"/>
                  </a:cubicBezTo>
                  <a:cubicBezTo>
                    <a:pt x="9408" y="2376"/>
                    <a:pt x="9123" y="1964"/>
                    <a:pt x="8790" y="1964"/>
                  </a:cubicBezTo>
                  <a:cubicBezTo>
                    <a:pt x="8718" y="1964"/>
                    <a:pt x="8644" y="1983"/>
                    <a:pt x="8568" y="2028"/>
                  </a:cubicBezTo>
                  <a:cubicBezTo>
                    <a:pt x="8378" y="2142"/>
                    <a:pt x="8378" y="2383"/>
                    <a:pt x="8213" y="2535"/>
                  </a:cubicBezTo>
                  <a:cubicBezTo>
                    <a:pt x="8099" y="2649"/>
                    <a:pt x="7770" y="2801"/>
                    <a:pt x="7618" y="2852"/>
                  </a:cubicBezTo>
                  <a:cubicBezTo>
                    <a:pt x="7503" y="2893"/>
                    <a:pt x="7414" y="2910"/>
                    <a:pt x="7342" y="2910"/>
                  </a:cubicBezTo>
                  <a:cubicBezTo>
                    <a:pt x="7014" y="2910"/>
                    <a:pt x="7034" y="2555"/>
                    <a:pt x="6629" y="2472"/>
                  </a:cubicBezTo>
                  <a:cubicBezTo>
                    <a:pt x="6612" y="2468"/>
                    <a:pt x="6592" y="2467"/>
                    <a:pt x="6569" y="2467"/>
                  </a:cubicBezTo>
                  <a:cubicBezTo>
                    <a:pt x="6329" y="2467"/>
                    <a:pt x="5822" y="2639"/>
                    <a:pt x="5590" y="2662"/>
                  </a:cubicBezTo>
                  <a:cubicBezTo>
                    <a:pt x="5533" y="2668"/>
                    <a:pt x="5480" y="2670"/>
                    <a:pt x="5430" y="2670"/>
                  </a:cubicBezTo>
                  <a:cubicBezTo>
                    <a:pt x="4952" y="2670"/>
                    <a:pt x="4792" y="2407"/>
                    <a:pt x="4310" y="2155"/>
                  </a:cubicBezTo>
                  <a:cubicBezTo>
                    <a:pt x="3968" y="1965"/>
                    <a:pt x="3435" y="1952"/>
                    <a:pt x="3156" y="1698"/>
                  </a:cubicBezTo>
                  <a:cubicBezTo>
                    <a:pt x="2814" y="1394"/>
                    <a:pt x="2751" y="989"/>
                    <a:pt x="2345" y="723"/>
                  </a:cubicBezTo>
                  <a:cubicBezTo>
                    <a:pt x="1724" y="292"/>
                    <a:pt x="1255" y="38"/>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50" y="3007150"/>
              <a:ext cx="9144041" cy="1252591"/>
            </a:xfrm>
            <a:custGeom>
              <a:avLst/>
              <a:gdLst/>
              <a:ahLst/>
              <a:cxnLst/>
              <a:rect l="l" t="t" r="r" b="b"/>
              <a:pathLst>
                <a:path w="31572" h="12903" extrusionOk="0">
                  <a:moveTo>
                    <a:pt x="1" y="1"/>
                  </a:moveTo>
                  <a:lnTo>
                    <a:pt x="1" y="12903"/>
                  </a:lnTo>
                  <a:lnTo>
                    <a:pt x="31571" y="12903"/>
                  </a:lnTo>
                  <a:lnTo>
                    <a:pt x="31571" y="5602"/>
                  </a:lnTo>
                  <a:cubicBezTo>
                    <a:pt x="31305" y="5526"/>
                    <a:pt x="31026" y="5450"/>
                    <a:pt x="30773" y="5349"/>
                  </a:cubicBezTo>
                  <a:cubicBezTo>
                    <a:pt x="30431" y="5210"/>
                    <a:pt x="30063" y="5222"/>
                    <a:pt x="29734" y="5095"/>
                  </a:cubicBezTo>
                  <a:cubicBezTo>
                    <a:pt x="29467" y="4981"/>
                    <a:pt x="29189" y="4855"/>
                    <a:pt x="28961" y="4677"/>
                  </a:cubicBezTo>
                  <a:cubicBezTo>
                    <a:pt x="28758" y="4525"/>
                    <a:pt x="28593" y="4208"/>
                    <a:pt x="28327" y="4196"/>
                  </a:cubicBezTo>
                  <a:cubicBezTo>
                    <a:pt x="28061" y="4196"/>
                    <a:pt x="27959" y="4107"/>
                    <a:pt x="27706" y="4044"/>
                  </a:cubicBezTo>
                  <a:cubicBezTo>
                    <a:pt x="27641" y="4024"/>
                    <a:pt x="27582" y="4016"/>
                    <a:pt x="27527" y="4016"/>
                  </a:cubicBezTo>
                  <a:cubicBezTo>
                    <a:pt x="27368" y="4016"/>
                    <a:pt x="27238" y="4082"/>
                    <a:pt x="27059" y="4120"/>
                  </a:cubicBezTo>
                  <a:cubicBezTo>
                    <a:pt x="26831" y="4158"/>
                    <a:pt x="26679" y="4158"/>
                    <a:pt x="26502" y="4310"/>
                  </a:cubicBezTo>
                  <a:cubicBezTo>
                    <a:pt x="26134" y="4627"/>
                    <a:pt x="25767" y="4905"/>
                    <a:pt x="25399" y="5197"/>
                  </a:cubicBezTo>
                  <a:cubicBezTo>
                    <a:pt x="25215" y="5337"/>
                    <a:pt x="25122" y="5392"/>
                    <a:pt x="24982" y="5392"/>
                  </a:cubicBezTo>
                  <a:cubicBezTo>
                    <a:pt x="24919" y="5392"/>
                    <a:pt x="24847" y="5381"/>
                    <a:pt x="24753" y="5362"/>
                  </a:cubicBezTo>
                  <a:cubicBezTo>
                    <a:pt x="24512" y="5320"/>
                    <a:pt x="24272" y="5235"/>
                    <a:pt x="24031" y="5235"/>
                  </a:cubicBezTo>
                  <a:cubicBezTo>
                    <a:pt x="23980" y="5235"/>
                    <a:pt x="23929" y="5239"/>
                    <a:pt x="23878" y="5248"/>
                  </a:cubicBezTo>
                  <a:cubicBezTo>
                    <a:pt x="23767" y="5261"/>
                    <a:pt x="23692" y="5284"/>
                    <a:pt x="23618" y="5284"/>
                  </a:cubicBezTo>
                  <a:cubicBezTo>
                    <a:pt x="23550" y="5284"/>
                    <a:pt x="23482" y="5264"/>
                    <a:pt x="23384" y="5197"/>
                  </a:cubicBezTo>
                  <a:cubicBezTo>
                    <a:pt x="23181" y="5057"/>
                    <a:pt x="22953" y="4931"/>
                    <a:pt x="22763" y="4779"/>
                  </a:cubicBezTo>
                  <a:cubicBezTo>
                    <a:pt x="22548" y="4614"/>
                    <a:pt x="22345" y="4474"/>
                    <a:pt x="22167" y="4297"/>
                  </a:cubicBezTo>
                  <a:cubicBezTo>
                    <a:pt x="21965" y="4120"/>
                    <a:pt x="21711" y="4056"/>
                    <a:pt x="21470" y="3955"/>
                  </a:cubicBezTo>
                  <a:cubicBezTo>
                    <a:pt x="21267" y="3866"/>
                    <a:pt x="21103" y="3663"/>
                    <a:pt x="20887" y="3613"/>
                  </a:cubicBezTo>
                  <a:cubicBezTo>
                    <a:pt x="20834" y="3602"/>
                    <a:pt x="20780" y="3596"/>
                    <a:pt x="20725" y="3596"/>
                  </a:cubicBezTo>
                  <a:cubicBezTo>
                    <a:pt x="20528" y="3596"/>
                    <a:pt x="20323" y="3660"/>
                    <a:pt x="20165" y="3739"/>
                  </a:cubicBezTo>
                  <a:cubicBezTo>
                    <a:pt x="19772" y="3942"/>
                    <a:pt x="19417" y="4259"/>
                    <a:pt x="18974" y="4284"/>
                  </a:cubicBezTo>
                  <a:cubicBezTo>
                    <a:pt x="18770" y="4295"/>
                    <a:pt x="18594" y="4369"/>
                    <a:pt x="18392" y="4369"/>
                  </a:cubicBezTo>
                  <a:cubicBezTo>
                    <a:pt x="18354" y="4369"/>
                    <a:pt x="18316" y="4366"/>
                    <a:pt x="18276" y="4360"/>
                  </a:cubicBezTo>
                  <a:cubicBezTo>
                    <a:pt x="18124" y="4335"/>
                    <a:pt x="18010" y="4272"/>
                    <a:pt x="17871" y="4196"/>
                  </a:cubicBezTo>
                  <a:cubicBezTo>
                    <a:pt x="17579" y="4044"/>
                    <a:pt x="17275" y="3942"/>
                    <a:pt x="17022" y="3727"/>
                  </a:cubicBezTo>
                  <a:cubicBezTo>
                    <a:pt x="16908" y="3625"/>
                    <a:pt x="16844" y="3486"/>
                    <a:pt x="16718" y="3397"/>
                  </a:cubicBezTo>
                  <a:cubicBezTo>
                    <a:pt x="16604" y="3321"/>
                    <a:pt x="16451" y="3270"/>
                    <a:pt x="16325" y="3220"/>
                  </a:cubicBezTo>
                  <a:cubicBezTo>
                    <a:pt x="16084" y="3118"/>
                    <a:pt x="15830" y="3004"/>
                    <a:pt x="15577" y="2941"/>
                  </a:cubicBezTo>
                  <a:cubicBezTo>
                    <a:pt x="15311" y="2865"/>
                    <a:pt x="15019" y="2890"/>
                    <a:pt x="14753" y="2840"/>
                  </a:cubicBezTo>
                  <a:cubicBezTo>
                    <a:pt x="14411" y="2763"/>
                    <a:pt x="14170" y="2485"/>
                    <a:pt x="13879" y="2307"/>
                  </a:cubicBezTo>
                  <a:cubicBezTo>
                    <a:pt x="13625" y="2155"/>
                    <a:pt x="13270" y="2117"/>
                    <a:pt x="13004" y="1990"/>
                  </a:cubicBezTo>
                  <a:cubicBezTo>
                    <a:pt x="12675" y="1838"/>
                    <a:pt x="12383" y="1762"/>
                    <a:pt x="12041" y="1674"/>
                  </a:cubicBezTo>
                  <a:cubicBezTo>
                    <a:pt x="11840" y="1621"/>
                    <a:pt x="11657" y="1550"/>
                    <a:pt x="11455" y="1550"/>
                  </a:cubicBezTo>
                  <a:cubicBezTo>
                    <a:pt x="11415" y="1550"/>
                    <a:pt x="11373" y="1553"/>
                    <a:pt x="11331" y="1559"/>
                  </a:cubicBezTo>
                  <a:cubicBezTo>
                    <a:pt x="11040" y="1597"/>
                    <a:pt x="10761" y="1788"/>
                    <a:pt x="10457" y="1864"/>
                  </a:cubicBezTo>
                  <a:cubicBezTo>
                    <a:pt x="10165" y="1927"/>
                    <a:pt x="9886" y="1876"/>
                    <a:pt x="9620" y="2041"/>
                  </a:cubicBezTo>
                  <a:cubicBezTo>
                    <a:pt x="9455" y="2142"/>
                    <a:pt x="9329" y="2295"/>
                    <a:pt x="9151" y="2371"/>
                  </a:cubicBezTo>
                  <a:cubicBezTo>
                    <a:pt x="9025" y="2421"/>
                    <a:pt x="8860" y="2447"/>
                    <a:pt x="8733" y="2472"/>
                  </a:cubicBezTo>
                  <a:cubicBezTo>
                    <a:pt x="8416" y="2561"/>
                    <a:pt x="8226" y="2713"/>
                    <a:pt x="7973" y="2903"/>
                  </a:cubicBezTo>
                  <a:cubicBezTo>
                    <a:pt x="7491" y="3245"/>
                    <a:pt x="7073" y="3613"/>
                    <a:pt x="6629" y="4006"/>
                  </a:cubicBezTo>
                  <a:cubicBezTo>
                    <a:pt x="6325" y="4272"/>
                    <a:pt x="5996" y="4589"/>
                    <a:pt x="5577" y="4627"/>
                  </a:cubicBezTo>
                  <a:cubicBezTo>
                    <a:pt x="5553" y="4629"/>
                    <a:pt x="5531" y="4630"/>
                    <a:pt x="5510" y="4630"/>
                  </a:cubicBezTo>
                  <a:cubicBezTo>
                    <a:pt x="5272" y="4630"/>
                    <a:pt x="5258" y="4499"/>
                    <a:pt x="5083" y="4348"/>
                  </a:cubicBezTo>
                  <a:cubicBezTo>
                    <a:pt x="4906" y="4183"/>
                    <a:pt x="4715" y="4145"/>
                    <a:pt x="4576" y="3942"/>
                  </a:cubicBezTo>
                  <a:cubicBezTo>
                    <a:pt x="4437" y="3739"/>
                    <a:pt x="4323" y="3511"/>
                    <a:pt x="4170" y="3321"/>
                  </a:cubicBezTo>
                  <a:cubicBezTo>
                    <a:pt x="3955" y="3080"/>
                    <a:pt x="3625" y="2852"/>
                    <a:pt x="3347" y="2700"/>
                  </a:cubicBezTo>
                  <a:cubicBezTo>
                    <a:pt x="3017" y="2510"/>
                    <a:pt x="2738" y="2307"/>
                    <a:pt x="2447" y="2079"/>
                  </a:cubicBezTo>
                  <a:cubicBezTo>
                    <a:pt x="2244" y="1914"/>
                    <a:pt x="2003" y="1762"/>
                    <a:pt x="1851" y="1534"/>
                  </a:cubicBezTo>
                  <a:cubicBezTo>
                    <a:pt x="1408" y="900"/>
                    <a:pt x="825" y="520"/>
                    <a:pt x="178" y="89"/>
                  </a:cubicBezTo>
                  <a:cubicBezTo>
                    <a:pt x="115" y="51"/>
                    <a:pt x="64"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9"/>
          <p:cNvGrpSpPr/>
          <p:nvPr/>
        </p:nvGrpSpPr>
        <p:grpSpPr>
          <a:xfrm>
            <a:off x="2" y="3797739"/>
            <a:ext cx="9144038" cy="1355252"/>
            <a:chOff x="2" y="3797739"/>
            <a:chExt cx="9144038" cy="1355252"/>
          </a:xfrm>
        </p:grpSpPr>
        <p:sp>
          <p:nvSpPr>
            <p:cNvPr id="201" name="Google Shape;201;p9"/>
            <p:cNvSpPr/>
            <p:nvPr/>
          </p:nvSpPr>
          <p:spPr>
            <a:xfrm>
              <a:off x="2" y="3797739"/>
              <a:ext cx="9144038" cy="1355252"/>
            </a:xfrm>
            <a:custGeom>
              <a:avLst/>
              <a:gdLst/>
              <a:ahLst/>
              <a:cxnLst/>
              <a:rect l="l" t="t" r="r" b="b"/>
              <a:pathLst>
                <a:path w="30393" h="6823" extrusionOk="0">
                  <a:moveTo>
                    <a:pt x="16251" y="0"/>
                  </a:moveTo>
                  <a:cubicBezTo>
                    <a:pt x="15308" y="0"/>
                    <a:pt x="14365" y="25"/>
                    <a:pt x="13422" y="80"/>
                  </a:cubicBezTo>
                  <a:cubicBezTo>
                    <a:pt x="11242" y="194"/>
                    <a:pt x="9024" y="435"/>
                    <a:pt x="6844" y="435"/>
                  </a:cubicBezTo>
                  <a:cubicBezTo>
                    <a:pt x="4661" y="558"/>
                    <a:pt x="2406" y="777"/>
                    <a:pt x="184" y="777"/>
                  </a:cubicBezTo>
                  <a:cubicBezTo>
                    <a:pt x="123" y="777"/>
                    <a:pt x="62" y="777"/>
                    <a:pt x="0" y="777"/>
                  </a:cubicBezTo>
                  <a:lnTo>
                    <a:pt x="0" y="6822"/>
                  </a:lnTo>
                  <a:lnTo>
                    <a:pt x="30392" y="6822"/>
                  </a:lnTo>
                  <a:lnTo>
                    <a:pt x="30392" y="916"/>
                  </a:lnTo>
                  <a:cubicBezTo>
                    <a:pt x="27997" y="625"/>
                    <a:pt x="25526" y="536"/>
                    <a:pt x="23156" y="333"/>
                  </a:cubicBezTo>
                  <a:cubicBezTo>
                    <a:pt x="20854" y="145"/>
                    <a:pt x="18553" y="0"/>
                    <a:pt x="16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2" y="3798335"/>
              <a:ext cx="9144038" cy="1354657"/>
            </a:xfrm>
            <a:custGeom>
              <a:avLst/>
              <a:gdLst/>
              <a:ahLst/>
              <a:cxnLst/>
              <a:rect l="l" t="t" r="r" b="b"/>
              <a:pathLst>
                <a:path w="30393" h="6820" extrusionOk="0">
                  <a:moveTo>
                    <a:pt x="15906" y="1"/>
                  </a:moveTo>
                  <a:cubicBezTo>
                    <a:pt x="15082" y="1"/>
                    <a:pt x="14246" y="26"/>
                    <a:pt x="13422" y="77"/>
                  </a:cubicBezTo>
                  <a:cubicBezTo>
                    <a:pt x="11242" y="191"/>
                    <a:pt x="9024" y="432"/>
                    <a:pt x="6844" y="432"/>
                  </a:cubicBezTo>
                  <a:cubicBezTo>
                    <a:pt x="4661" y="555"/>
                    <a:pt x="2406" y="774"/>
                    <a:pt x="184" y="774"/>
                  </a:cubicBezTo>
                  <a:cubicBezTo>
                    <a:pt x="123" y="774"/>
                    <a:pt x="62" y="774"/>
                    <a:pt x="0" y="774"/>
                  </a:cubicBezTo>
                  <a:lnTo>
                    <a:pt x="0" y="6819"/>
                  </a:lnTo>
                  <a:lnTo>
                    <a:pt x="30392" y="6819"/>
                  </a:lnTo>
                  <a:lnTo>
                    <a:pt x="30392" y="3778"/>
                  </a:lnTo>
                  <a:cubicBezTo>
                    <a:pt x="26071" y="2447"/>
                    <a:pt x="21609" y="1433"/>
                    <a:pt x="17148" y="597"/>
                  </a:cubicBezTo>
                  <a:cubicBezTo>
                    <a:pt x="16819" y="546"/>
                    <a:pt x="16489" y="470"/>
                    <a:pt x="16210" y="292"/>
                  </a:cubicBezTo>
                  <a:cubicBezTo>
                    <a:pt x="16071" y="204"/>
                    <a:pt x="15982" y="102"/>
                    <a:pt x="1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9"/>
          <p:cNvGrpSpPr/>
          <p:nvPr/>
        </p:nvGrpSpPr>
        <p:grpSpPr>
          <a:xfrm>
            <a:off x="636930" y="476316"/>
            <a:ext cx="7847773" cy="2134232"/>
            <a:chOff x="636930" y="476316"/>
            <a:chExt cx="7847773" cy="2134232"/>
          </a:xfrm>
        </p:grpSpPr>
        <p:grpSp>
          <p:nvGrpSpPr>
            <p:cNvPr id="204" name="Google Shape;204;p9"/>
            <p:cNvGrpSpPr/>
            <p:nvPr/>
          </p:nvGrpSpPr>
          <p:grpSpPr>
            <a:xfrm>
              <a:off x="6810627" y="476316"/>
              <a:ext cx="1674076" cy="2134232"/>
              <a:chOff x="6810627" y="476316"/>
              <a:chExt cx="1674076" cy="2134232"/>
            </a:xfrm>
          </p:grpSpPr>
          <p:sp>
            <p:nvSpPr>
              <p:cNvPr id="205" name="Google Shape;205;p9"/>
              <p:cNvSpPr/>
              <p:nvPr/>
            </p:nvSpPr>
            <p:spPr>
              <a:xfrm flipH="1">
                <a:off x="8068110" y="476316"/>
                <a:ext cx="49699" cy="68874"/>
              </a:xfrm>
              <a:custGeom>
                <a:avLst/>
                <a:gdLst/>
                <a:ahLst/>
                <a:cxnLst/>
                <a:rect l="l" t="t" r="r" b="b"/>
                <a:pathLst>
                  <a:path w="394" h="546" extrusionOk="0">
                    <a:moveTo>
                      <a:pt x="203" y="0"/>
                    </a:moveTo>
                    <a:cubicBezTo>
                      <a:pt x="89" y="13"/>
                      <a:pt x="1" y="89"/>
                      <a:pt x="1" y="203"/>
                    </a:cubicBezTo>
                    <a:lnTo>
                      <a:pt x="1" y="343"/>
                    </a:lnTo>
                    <a:cubicBezTo>
                      <a:pt x="1" y="444"/>
                      <a:pt x="89" y="545"/>
                      <a:pt x="203" y="545"/>
                    </a:cubicBezTo>
                    <a:cubicBezTo>
                      <a:pt x="305" y="545"/>
                      <a:pt x="394" y="457"/>
                      <a:pt x="394" y="343"/>
                    </a:cubicBezTo>
                    <a:lnTo>
                      <a:pt x="394" y="203"/>
                    </a:lnTo>
                    <a:cubicBezTo>
                      <a:pt x="394" y="102"/>
                      <a:pt x="305"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flipH="1">
                <a:off x="7849155" y="659112"/>
                <a:ext cx="49573" cy="60296"/>
              </a:xfrm>
              <a:custGeom>
                <a:avLst/>
                <a:gdLst/>
                <a:ahLst/>
                <a:cxnLst/>
                <a:rect l="l" t="t" r="r" b="b"/>
                <a:pathLst>
                  <a:path w="393" h="478" extrusionOk="0">
                    <a:moveTo>
                      <a:pt x="196" y="1"/>
                    </a:moveTo>
                    <a:cubicBezTo>
                      <a:pt x="98" y="1"/>
                      <a:pt x="0" y="64"/>
                      <a:pt x="0" y="191"/>
                    </a:cubicBezTo>
                    <a:lnTo>
                      <a:pt x="0" y="292"/>
                    </a:lnTo>
                    <a:cubicBezTo>
                      <a:pt x="0" y="414"/>
                      <a:pt x="101" y="478"/>
                      <a:pt x="200" y="478"/>
                    </a:cubicBezTo>
                    <a:cubicBezTo>
                      <a:pt x="297" y="478"/>
                      <a:pt x="393" y="418"/>
                      <a:pt x="393" y="292"/>
                    </a:cubicBezTo>
                    <a:lnTo>
                      <a:pt x="393" y="191"/>
                    </a:lnTo>
                    <a:cubicBezTo>
                      <a:pt x="393" y="64"/>
                      <a:pt x="295"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flipH="1">
                <a:off x="7510718" y="1221933"/>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flipH="1">
                <a:off x="8420623" y="1830152"/>
                <a:ext cx="64079" cy="49574"/>
              </a:xfrm>
              <a:custGeom>
                <a:avLst/>
                <a:gdLst/>
                <a:ahLst/>
                <a:cxnLst/>
                <a:rect l="l" t="t" r="r" b="b"/>
                <a:pathLst>
                  <a:path w="508" h="393"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flipH="1">
                <a:off x="7349364" y="13915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flipH="1">
                <a:off x="6817823" y="1078052"/>
                <a:ext cx="64079" cy="49574"/>
              </a:xfrm>
              <a:custGeom>
                <a:avLst/>
                <a:gdLst/>
                <a:ahLst/>
                <a:cxnLst/>
                <a:rect l="l" t="t" r="r" b="b"/>
                <a:pathLst>
                  <a:path w="508" h="393"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flipH="1">
                <a:off x="6810627" y="2532971"/>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636930" y="481051"/>
              <a:ext cx="1738543" cy="1975563"/>
              <a:chOff x="636930" y="481051"/>
              <a:chExt cx="1738543" cy="1975563"/>
            </a:xfrm>
          </p:grpSpPr>
          <p:sp>
            <p:nvSpPr>
              <p:cNvPr id="213" name="Google Shape;213;p9"/>
              <p:cNvSpPr/>
              <p:nvPr/>
            </p:nvSpPr>
            <p:spPr>
              <a:xfrm flipH="1">
                <a:off x="2291155" y="481051"/>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flipH="1">
                <a:off x="1027650" y="888645"/>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flipH="1">
                <a:off x="837197"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flipH="1">
                <a:off x="636930"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flipH="1">
                <a:off x="1322028" y="2198692"/>
                <a:ext cx="65719" cy="49700"/>
              </a:xfrm>
              <a:custGeom>
                <a:avLst/>
                <a:gdLst/>
                <a:ahLst/>
                <a:cxnLst/>
                <a:rect l="l" t="t" r="r" b="b"/>
                <a:pathLst>
                  <a:path w="521" h="394" extrusionOk="0">
                    <a:moveTo>
                      <a:pt x="254" y="0"/>
                    </a:moveTo>
                    <a:cubicBezTo>
                      <a:pt x="1" y="0"/>
                      <a:pt x="1" y="393"/>
                      <a:pt x="254" y="393"/>
                    </a:cubicBezTo>
                    <a:cubicBezTo>
                      <a:pt x="507" y="393"/>
                      <a:pt x="52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flipH="1">
                <a:off x="1167762" y="2406915"/>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flipH="1">
                <a:off x="1851889" y="212113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9"/>
          <p:cNvSpPr txBox="1">
            <a:spLocks noGrp="1"/>
          </p:cNvSpPr>
          <p:nvPr>
            <p:ph type="ctrTitle"/>
          </p:nvPr>
        </p:nvSpPr>
        <p:spPr>
          <a:xfrm>
            <a:off x="2420225" y="720950"/>
            <a:ext cx="4303500" cy="901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rgbClr val="191919"/>
              </a:buClr>
              <a:buSzPts val="5200"/>
              <a:buNone/>
              <a:defRPr sz="6000">
                <a:solidFill>
                  <a:schemeClr val="accent4"/>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21" name="Google Shape;221;p9"/>
          <p:cNvSpPr txBox="1">
            <a:spLocks noGrp="1"/>
          </p:cNvSpPr>
          <p:nvPr>
            <p:ph type="subTitle" idx="1"/>
          </p:nvPr>
        </p:nvSpPr>
        <p:spPr>
          <a:xfrm>
            <a:off x="2420225" y="1622300"/>
            <a:ext cx="43035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chivo"/>
                <a:ea typeface="Archivo"/>
                <a:cs typeface="Archivo"/>
                <a:sym typeface="Archiv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5"/>
        <p:cNvGrpSpPr/>
        <p:nvPr/>
      </p:nvGrpSpPr>
      <p:grpSpPr>
        <a:xfrm>
          <a:off x="0" y="0"/>
          <a:ext cx="0" cy="0"/>
          <a:chOff x="0" y="0"/>
          <a:chExt cx="0" cy="0"/>
        </a:xfrm>
      </p:grpSpPr>
      <p:grpSp>
        <p:nvGrpSpPr>
          <p:cNvPr id="226" name="Google Shape;226;p11"/>
          <p:cNvGrpSpPr/>
          <p:nvPr/>
        </p:nvGrpSpPr>
        <p:grpSpPr>
          <a:xfrm>
            <a:off x="4444872" y="529875"/>
            <a:ext cx="4694377" cy="1558050"/>
            <a:chOff x="4444872" y="529875"/>
            <a:chExt cx="4694377" cy="1558050"/>
          </a:xfrm>
        </p:grpSpPr>
        <p:sp>
          <p:nvSpPr>
            <p:cNvPr id="227" name="Google Shape;227;p11"/>
            <p:cNvSpPr/>
            <p:nvPr/>
          </p:nvSpPr>
          <p:spPr>
            <a:xfrm flipH="1">
              <a:off x="5873547" y="1214036"/>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flipH="1">
              <a:off x="4444872" y="529875"/>
              <a:ext cx="4694377"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flipH="1">
              <a:off x="5269216" y="2006525"/>
              <a:ext cx="2356765"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5517913" y="1029265"/>
              <a:ext cx="3621332" cy="86123"/>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11"/>
          <p:cNvGrpSpPr/>
          <p:nvPr/>
        </p:nvGrpSpPr>
        <p:grpSpPr>
          <a:xfrm>
            <a:off x="25" y="1900317"/>
            <a:ext cx="9841335" cy="3631312"/>
            <a:chOff x="25" y="1900317"/>
            <a:chExt cx="9841335" cy="3631312"/>
          </a:xfrm>
        </p:grpSpPr>
        <p:sp>
          <p:nvSpPr>
            <p:cNvPr id="232" name="Google Shape;232;p11"/>
            <p:cNvSpPr/>
            <p:nvPr/>
          </p:nvSpPr>
          <p:spPr>
            <a:xfrm rot="-1034915">
              <a:off x="4089619" y="2679450"/>
              <a:ext cx="5569634" cy="2073046"/>
            </a:xfrm>
            <a:custGeom>
              <a:avLst/>
              <a:gdLst/>
              <a:ahLst/>
              <a:cxnLst/>
              <a:rect l="l" t="t" r="r" b="b"/>
              <a:pathLst>
                <a:path w="31128" h="11586" extrusionOk="0">
                  <a:moveTo>
                    <a:pt x="22595" y="1"/>
                  </a:moveTo>
                  <a:cubicBezTo>
                    <a:pt x="22493" y="1"/>
                    <a:pt x="22428" y="122"/>
                    <a:pt x="22294" y="166"/>
                  </a:cubicBezTo>
                  <a:cubicBezTo>
                    <a:pt x="22269" y="172"/>
                    <a:pt x="22245" y="174"/>
                    <a:pt x="22221" y="174"/>
                  </a:cubicBezTo>
                  <a:cubicBezTo>
                    <a:pt x="22168" y="174"/>
                    <a:pt x="22117" y="164"/>
                    <a:pt x="22067" y="164"/>
                  </a:cubicBezTo>
                  <a:cubicBezTo>
                    <a:pt x="22037" y="164"/>
                    <a:pt x="22007" y="168"/>
                    <a:pt x="21977" y="179"/>
                  </a:cubicBezTo>
                  <a:cubicBezTo>
                    <a:pt x="21914" y="204"/>
                    <a:pt x="21838" y="318"/>
                    <a:pt x="21787" y="357"/>
                  </a:cubicBezTo>
                  <a:cubicBezTo>
                    <a:pt x="21635" y="471"/>
                    <a:pt x="21457" y="534"/>
                    <a:pt x="21305" y="661"/>
                  </a:cubicBezTo>
                  <a:cubicBezTo>
                    <a:pt x="21166" y="762"/>
                    <a:pt x="21027" y="800"/>
                    <a:pt x="20887" y="889"/>
                  </a:cubicBezTo>
                  <a:cubicBezTo>
                    <a:pt x="20786" y="939"/>
                    <a:pt x="20760" y="1066"/>
                    <a:pt x="20672" y="1104"/>
                  </a:cubicBezTo>
                  <a:cubicBezTo>
                    <a:pt x="20596" y="1142"/>
                    <a:pt x="20494" y="1117"/>
                    <a:pt x="20431" y="1155"/>
                  </a:cubicBezTo>
                  <a:cubicBezTo>
                    <a:pt x="20269" y="1241"/>
                    <a:pt x="20217" y="1511"/>
                    <a:pt x="20049" y="1511"/>
                  </a:cubicBezTo>
                  <a:cubicBezTo>
                    <a:pt x="20020" y="1511"/>
                    <a:pt x="19987" y="1503"/>
                    <a:pt x="19949" y="1484"/>
                  </a:cubicBezTo>
                  <a:cubicBezTo>
                    <a:pt x="19861" y="1446"/>
                    <a:pt x="19886" y="1358"/>
                    <a:pt x="19810" y="1307"/>
                  </a:cubicBezTo>
                  <a:cubicBezTo>
                    <a:pt x="19763" y="1266"/>
                    <a:pt x="19741" y="1258"/>
                    <a:pt x="19718" y="1258"/>
                  </a:cubicBezTo>
                  <a:cubicBezTo>
                    <a:pt x="19701" y="1258"/>
                    <a:pt x="19683" y="1263"/>
                    <a:pt x="19654" y="1263"/>
                  </a:cubicBezTo>
                  <a:cubicBezTo>
                    <a:pt x="19638" y="1263"/>
                    <a:pt x="19619" y="1261"/>
                    <a:pt x="19594" y="1256"/>
                  </a:cubicBezTo>
                  <a:cubicBezTo>
                    <a:pt x="19522" y="1250"/>
                    <a:pt x="19417" y="1223"/>
                    <a:pt x="19324" y="1223"/>
                  </a:cubicBezTo>
                  <a:cubicBezTo>
                    <a:pt x="19238" y="1223"/>
                    <a:pt x="19163" y="1247"/>
                    <a:pt x="19138" y="1332"/>
                  </a:cubicBezTo>
                  <a:cubicBezTo>
                    <a:pt x="18961" y="1218"/>
                    <a:pt x="18834" y="1142"/>
                    <a:pt x="18682" y="1003"/>
                  </a:cubicBezTo>
                  <a:cubicBezTo>
                    <a:pt x="18599" y="920"/>
                    <a:pt x="18558" y="886"/>
                    <a:pt x="18511" y="886"/>
                  </a:cubicBezTo>
                  <a:cubicBezTo>
                    <a:pt x="18463" y="886"/>
                    <a:pt x="18409" y="920"/>
                    <a:pt x="18302" y="978"/>
                  </a:cubicBezTo>
                  <a:cubicBezTo>
                    <a:pt x="18238" y="1016"/>
                    <a:pt x="18175" y="1041"/>
                    <a:pt x="18112" y="1079"/>
                  </a:cubicBezTo>
                  <a:cubicBezTo>
                    <a:pt x="18010" y="1130"/>
                    <a:pt x="17997" y="1142"/>
                    <a:pt x="17909" y="1218"/>
                  </a:cubicBezTo>
                  <a:cubicBezTo>
                    <a:pt x="17795" y="1320"/>
                    <a:pt x="17668" y="1396"/>
                    <a:pt x="17529" y="1510"/>
                  </a:cubicBezTo>
                  <a:cubicBezTo>
                    <a:pt x="17452" y="1573"/>
                    <a:pt x="17452" y="1624"/>
                    <a:pt x="17351" y="1662"/>
                  </a:cubicBezTo>
                  <a:cubicBezTo>
                    <a:pt x="17300" y="1700"/>
                    <a:pt x="17136" y="1687"/>
                    <a:pt x="17110" y="1713"/>
                  </a:cubicBezTo>
                  <a:cubicBezTo>
                    <a:pt x="17047" y="1776"/>
                    <a:pt x="17110" y="1839"/>
                    <a:pt x="17060" y="1890"/>
                  </a:cubicBezTo>
                  <a:cubicBezTo>
                    <a:pt x="16996" y="1953"/>
                    <a:pt x="16908" y="1928"/>
                    <a:pt x="16857" y="1991"/>
                  </a:cubicBezTo>
                  <a:cubicBezTo>
                    <a:pt x="16781" y="2042"/>
                    <a:pt x="16806" y="2118"/>
                    <a:pt x="16768" y="2182"/>
                  </a:cubicBezTo>
                  <a:cubicBezTo>
                    <a:pt x="16705" y="2283"/>
                    <a:pt x="16692" y="2321"/>
                    <a:pt x="16578" y="2410"/>
                  </a:cubicBezTo>
                  <a:cubicBezTo>
                    <a:pt x="16439" y="2511"/>
                    <a:pt x="16375" y="2549"/>
                    <a:pt x="16312" y="2688"/>
                  </a:cubicBezTo>
                  <a:cubicBezTo>
                    <a:pt x="16261" y="2790"/>
                    <a:pt x="16274" y="2929"/>
                    <a:pt x="16172" y="3005"/>
                  </a:cubicBezTo>
                  <a:cubicBezTo>
                    <a:pt x="16135" y="2902"/>
                    <a:pt x="16060" y="2880"/>
                    <a:pt x="15975" y="2880"/>
                  </a:cubicBezTo>
                  <a:cubicBezTo>
                    <a:pt x="15915" y="2880"/>
                    <a:pt x="15850" y="2891"/>
                    <a:pt x="15792" y="2891"/>
                  </a:cubicBezTo>
                  <a:cubicBezTo>
                    <a:pt x="15780" y="2828"/>
                    <a:pt x="15780" y="2739"/>
                    <a:pt x="15767" y="2663"/>
                  </a:cubicBezTo>
                  <a:cubicBezTo>
                    <a:pt x="15602" y="2638"/>
                    <a:pt x="15551" y="2600"/>
                    <a:pt x="15437" y="2473"/>
                  </a:cubicBezTo>
                  <a:cubicBezTo>
                    <a:pt x="15374" y="2410"/>
                    <a:pt x="15184" y="2169"/>
                    <a:pt x="15121" y="2144"/>
                  </a:cubicBezTo>
                  <a:cubicBezTo>
                    <a:pt x="15087" y="2132"/>
                    <a:pt x="15053" y="2127"/>
                    <a:pt x="15018" y="2127"/>
                  </a:cubicBezTo>
                  <a:cubicBezTo>
                    <a:pt x="14734" y="2127"/>
                    <a:pt x="14407" y="2464"/>
                    <a:pt x="14271" y="2600"/>
                  </a:cubicBezTo>
                  <a:cubicBezTo>
                    <a:pt x="14208" y="2663"/>
                    <a:pt x="14195" y="2727"/>
                    <a:pt x="14094" y="2765"/>
                  </a:cubicBezTo>
                  <a:cubicBezTo>
                    <a:pt x="14062" y="2781"/>
                    <a:pt x="14027" y="2785"/>
                    <a:pt x="13991" y="2785"/>
                  </a:cubicBezTo>
                  <a:cubicBezTo>
                    <a:pt x="13944" y="2785"/>
                    <a:pt x="13894" y="2777"/>
                    <a:pt x="13847" y="2777"/>
                  </a:cubicBezTo>
                  <a:cubicBezTo>
                    <a:pt x="13819" y="2777"/>
                    <a:pt x="13791" y="2780"/>
                    <a:pt x="13764" y="2790"/>
                  </a:cubicBezTo>
                  <a:cubicBezTo>
                    <a:pt x="13663" y="2828"/>
                    <a:pt x="13650" y="2904"/>
                    <a:pt x="13574" y="2942"/>
                  </a:cubicBezTo>
                  <a:cubicBezTo>
                    <a:pt x="13498" y="2980"/>
                    <a:pt x="13435" y="2967"/>
                    <a:pt x="13359" y="3005"/>
                  </a:cubicBezTo>
                  <a:cubicBezTo>
                    <a:pt x="13219" y="3056"/>
                    <a:pt x="13055" y="3119"/>
                    <a:pt x="12915" y="3195"/>
                  </a:cubicBezTo>
                  <a:cubicBezTo>
                    <a:pt x="12750" y="3271"/>
                    <a:pt x="12662" y="3436"/>
                    <a:pt x="12548" y="3576"/>
                  </a:cubicBezTo>
                  <a:cubicBezTo>
                    <a:pt x="12434" y="3483"/>
                    <a:pt x="12332" y="3471"/>
                    <a:pt x="12224" y="3471"/>
                  </a:cubicBezTo>
                  <a:cubicBezTo>
                    <a:pt x="12184" y="3471"/>
                    <a:pt x="12142" y="3472"/>
                    <a:pt x="12099" y="3472"/>
                  </a:cubicBezTo>
                  <a:cubicBezTo>
                    <a:pt x="12053" y="3472"/>
                    <a:pt x="12004" y="3470"/>
                    <a:pt x="11952" y="3462"/>
                  </a:cubicBezTo>
                  <a:cubicBezTo>
                    <a:pt x="11876" y="3449"/>
                    <a:pt x="11813" y="3424"/>
                    <a:pt x="11711" y="3411"/>
                  </a:cubicBezTo>
                  <a:cubicBezTo>
                    <a:pt x="11673" y="3405"/>
                    <a:pt x="11635" y="3405"/>
                    <a:pt x="11599" y="3405"/>
                  </a:cubicBezTo>
                  <a:cubicBezTo>
                    <a:pt x="11562" y="3405"/>
                    <a:pt x="11527" y="3405"/>
                    <a:pt x="11496" y="3398"/>
                  </a:cubicBezTo>
                  <a:cubicBezTo>
                    <a:pt x="11331" y="3373"/>
                    <a:pt x="11204" y="3246"/>
                    <a:pt x="11040" y="3208"/>
                  </a:cubicBezTo>
                  <a:cubicBezTo>
                    <a:pt x="11005" y="3199"/>
                    <a:pt x="10971" y="3195"/>
                    <a:pt x="10937" y="3195"/>
                  </a:cubicBezTo>
                  <a:cubicBezTo>
                    <a:pt x="10869" y="3195"/>
                    <a:pt x="10802" y="3208"/>
                    <a:pt x="10731" y="3208"/>
                  </a:cubicBezTo>
                  <a:cubicBezTo>
                    <a:pt x="10696" y="3208"/>
                    <a:pt x="10659" y="3205"/>
                    <a:pt x="10621" y="3195"/>
                  </a:cubicBezTo>
                  <a:cubicBezTo>
                    <a:pt x="10507" y="3170"/>
                    <a:pt x="10406" y="3056"/>
                    <a:pt x="10266" y="3056"/>
                  </a:cubicBezTo>
                  <a:cubicBezTo>
                    <a:pt x="10112" y="3056"/>
                    <a:pt x="10000" y="3181"/>
                    <a:pt x="9868" y="3181"/>
                  </a:cubicBezTo>
                  <a:cubicBezTo>
                    <a:pt x="9837" y="3181"/>
                    <a:pt x="9806" y="3174"/>
                    <a:pt x="9772" y="3157"/>
                  </a:cubicBezTo>
                  <a:cubicBezTo>
                    <a:pt x="9683" y="3094"/>
                    <a:pt x="9709" y="2980"/>
                    <a:pt x="9569" y="2955"/>
                  </a:cubicBezTo>
                  <a:cubicBezTo>
                    <a:pt x="9551" y="2949"/>
                    <a:pt x="9535" y="2947"/>
                    <a:pt x="9519" y="2947"/>
                  </a:cubicBezTo>
                  <a:cubicBezTo>
                    <a:pt x="9467" y="2947"/>
                    <a:pt x="9425" y="2969"/>
                    <a:pt x="9370" y="2969"/>
                  </a:cubicBezTo>
                  <a:cubicBezTo>
                    <a:pt x="9361" y="2969"/>
                    <a:pt x="9351" y="2969"/>
                    <a:pt x="9341" y="2967"/>
                  </a:cubicBezTo>
                  <a:cubicBezTo>
                    <a:pt x="9206" y="2946"/>
                    <a:pt x="9139" y="2806"/>
                    <a:pt x="9014" y="2806"/>
                  </a:cubicBezTo>
                  <a:cubicBezTo>
                    <a:pt x="8986" y="2806"/>
                    <a:pt x="8957" y="2812"/>
                    <a:pt x="8923" y="2828"/>
                  </a:cubicBezTo>
                  <a:cubicBezTo>
                    <a:pt x="8891" y="2843"/>
                    <a:pt x="8860" y="2848"/>
                    <a:pt x="8831" y="2848"/>
                  </a:cubicBezTo>
                  <a:cubicBezTo>
                    <a:pt x="8765" y="2848"/>
                    <a:pt x="8706" y="2821"/>
                    <a:pt x="8646" y="2821"/>
                  </a:cubicBezTo>
                  <a:cubicBezTo>
                    <a:pt x="8621" y="2821"/>
                    <a:pt x="8595" y="2826"/>
                    <a:pt x="8568" y="2841"/>
                  </a:cubicBezTo>
                  <a:cubicBezTo>
                    <a:pt x="8517" y="2866"/>
                    <a:pt x="8479" y="3018"/>
                    <a:pt x="8429" y="3069"/>
                  </a:cubicBezTo>
                  <a:cubicBezTo>
                    <a:pt x="8340" y="3170"/>
                    <a:pt x="8264" y="3208"/>
                    <a:pt x="8188" y="3322"/>
                  </a:cubicBezTo>
                  <a:cubicBezTo>
                    <a:pt x="8112" y="3436"/>
                    <a:pt x="8074" y="3563"/>
                    <a:pt x="7909" y="3588"/>
                  </a:cubicBezTo>
                  <a:cubicBezTo>
                    <a:pt x="7898" y="3590"/>
                    <a:pt x="7888" y="3590"/>
                    <a:pt x="7879" y="3590"/>
                  </a:cubicBezTo>
                  <a:cubicBezTo>
                    <a:pt x="7801" y="3590"/>
                    <a:pt x="7773" y="3548"/>
                    <a:pt x="7694" y="3525"/>
                  </a:cubicBezTo>
                  <a:cubicBezTo>
                    <a:pt x="7602" y="3498"/>
                    <a:pt x="7623" y="3477"/>
                    <a:pt x="7575" y="3477"/>
                  </a:cubicBezTo>
                  <a:cubicBezTo>
                    <a:pt x="7557" y="3477"/>
                    <a:pt x="7528" y="3480"/>
                    <a:pt x="7478" y="3487"/>
                  </a:cubicBezTo>
                  <a:cubicBezTo>
                    <a:pt x="7187" y="3538"/>
                    <a:pt x="7022" y="3804"/>
                    <a:pt x="6692" y="3816"/>
                  </a:cubicBezTo>
                  <a:cubicBezTo>
                    <a:pt x="6490" y="3816"/>
                    <a:pt x="6350" y="3690"/>
                    <a:pt x="6160" y="3588"/>
                  </a:cubicBezTo>
                  <a:cubicBezTo>
                    <a:pt x="6033" y="3525"/>
                    <a:pt x="5907" y="3462"/>
                    <a:pt x="5755" y="3411"/>
                  </a:cubicBezTo>
                  <a:cubicBezTo>
                    <a:pt x="5666" y="3373"/>
                    <a:pt x="5564" y="3310"/>
                    <a:pt x="5476" y="3284"/>
                  </a:cubicBezTo>
                  <a:cubicBezTo>
                    <a:pt x="5349" y="3233"/>
                    <a:pt x="5260" y="3119"/>
                    <a:pt x="5134" y="3069"/>
                  </a:cubicBezTo>
                  <a:cubicBezTo>
                    <a:pt x="5045" y="3031"/>
                    <a:pt x="4956" y="3043"/>
                    <a:pt x="4880" y="3005"/>
                  </a:cubicBezTo>
                  <a:cubicBezTo>
                    <a:pt x="4766" y="2955"/>
                    <a:pt x="4779" y="2891"/>
                    <a:pt x="4677" y="2828"/>
                  </a:cubicBezTo>
                  <a:cubicBezTo>
                    <a:pt x="4563" y="2752"/>
                    <a:pt x="4512" y="2803"/>
                    <a:pt x="4386" y="2765"/>
                  </a:cubicBezTo>
                  <a:cubicBezTo>
                    <a:pt x="4284" y="2727"/>
                    <a:pt x="4259" y="2638"/>
                    <a:pt x="4183" y="2562"/>
                  </a:cubicBezTo>
                  <a:cubicBezTo>
                    <a:pt x="4031" y="2435"/>
                    <a:pt x="3866" y="2435"/>
                    <a:pt x="3714" y="2359"/>
                  </a:cubicBezTo>
                  <a:cubicBezTo>
                    <a:pt x="3587" y="2283"/>
                    <a:pt x="3537" y="2118"/>
                    <a:pt x="3410" y="2042"/>
                  </a:cubicBezTo>
                  <a:cubicBezTo>
                    <a:pt x="3258" y="1941"/>
                    <a:pt x="3068" y="1903"/>
                    <a:pt x="2928" y="1789"/>
                  </a:cubicBezTo>
                  <a:cubicBezTo>
                    <a:pt x="2624" y="1548"/>
                    <a:pt x="2371" y="1231"/>
                    <a:pt x="2079" y="990"/>
                  </a:cubicBezTo>
                  <a:cubicBezTo>
                    <a:pt x="1927" y="876"/>
                    <a:pt x="1775" y="572"/>
                    <a:pt x="1598" y="521"/>
                  </a:cubicBezTo>
                  <a:cubicBezTo>
                    <a:pt x="1556" y="509"/>
                    <a:pt x="1530" y="503"/>
                    <a:pt x="1513" y="503"/>
                  </a:cubicBezTo>
                  <a:cubicBezTo>
                    <a:pt x="1460" y="503"/>
                    <a:pt x="1483" y="553"/>
                    <a:pt x="1407" y="610"/>
                  </a:cubicBezTo>
                  <a:cubicBezTo>
                    <a:pt x="1306" y="699"/>
                    <a:pt x="1344" y="711"/>
                    <a:pt x="1167" y="749"/>
                  </a:cubicBezTo>
                  <a:cubicBezTo>
                    <a:pt x="1101" y="766"/>
                    <a:pt x="1040" y="798"/>
                    <a:pt x="978" y="798"/>
                  </a:cubicBezTo>
                  <a:cubicBezTo>
                    <a:pt x="945" y="798"/>
                    <a:pt x="911" y="789"/>
                    <a:pt x="875" y="762"/>
                  </a:cubicBezTo>
                  <a:cubicBezTo>
                    <a:pt x="837" y="724"/>
                    <a:pt x="850" y="610"/>
                    <a:pt x="799" y="572"/>
                  </a:cubicBezTo>
                  <a:cubicBezTo>
                    <a:pt x="761" y="534"/>
                    <a:pt x="685" y="547"/>
                    <a:pt x="634" y="509"/>
                  </a:cubicBezTo>
                  <a:cubicBezTo>
                    <a:pt x="571" y="471"/>
                    <a:pt x="457" y="433"/>
                    <a:pt x="406" y="382"/>
                  </a:cubicBezTo>
                  <a:cubicBezTo>
                    <a:pt x="393" y="369"/>
                    <a:pt x="374" y="369"/>
                    <a:pt x="354" y="369"/>
                  </a:cubicBezTo>
                  <a:cubicBezTo>
                    <a:pt x="333" y="369"/>
                    <a:pt x="311" y="369"/>
                    <a:pt x="292" y="357"/>
                  </a:cubicBezTo>
                  <a:cubicBezTo>
                    <a:pt x="241" y="306"/>
                    <a:pt x="254" y="242"/>
                    <a:pt x="203" y="204"/>
                  </a:cubicBezTo>
                  <a:cubicBezTo>
                    <a:pt x="139" y="121"/>
                    <a:pt x="128" y="92"/>
                    <a:pt x="78" y="92"/>
                  </a:cubicBezTo>
                  <a:cubicBezTo>
                    <a:pt x="59" y="92"/>
                    <a:pt x="35" y="96"/>
                    <a:pt x="1" y="103"/>
                  </a:cubicBezTo>
                  <a:lnTo>
                    <a:pt x="1" y="11586"/>
                  </a:lnTo>
                  <a:lnTo>
                    <a:pt x="31128" y="9748"/>
                  </a:lnTo>
                  <a:lnTo>
                    <a:pt x="31128" y="1827"/>
                  </a:lnTo>
                  <a:cubicBezTo>
                    <a:pt x="31090" y="1928"/>
                    <a:pt x="31102" y="1903"/>
                    <a:pt x="30975" y="1953"/>
                  </a:cubicBezTo>
                  <a:cubicBezTo>
                    <a:pt x="30861" y="2004"/>
                    <a:pt x="30823" y="1941"/>
                    <a:pt x="30722" y="2055"/>
                  </a:cubicBezTo>
                  <a:cubicBezTo>
                    <a:pt x="30646" y="2144"/>
                    <a:pt x="30697" y="2220"/>
                    <a:pt x="30595" y="2308"/>
                  </a:cubicBezTo>
                  <a:cubicBezTo>
                    <a:pt x="30469" y="2422"/>
                    <a:pt x="30291" y="2384"/>
                    <a:pt x="30139" y="2473"/>
                  </a:cubicBezTo>
                  <a:cubicBezTo>
                    <a:pt x="30016" y="2534"/>
                    <a:pt x="29941" y="2714"/>
                    <a:pt x="29822" y="2714"/>
                  </a:cubicBezTo>
                  <a:cubicBezTo>
                    <a:pt x="29818" y="2714"/>
                    <a:pt x="29814" y="2714"/>
                    <a:pt x="29809" y="2714"/>
                  </a:cubicBezTo>
                  <a:cubicBezTo>
                    <a:pt x="29670" y="2714"/>
                    <a:pt x="29670" y="2587"/>
                    <a:pt x="29569" y="2536"/>
                  </a:cubicBezTo>
                  <a:cubicBezTo>
                    <a:pt x="29561" y="2534"/>
                    <a:pt x="29551" y="2533"/>
                    <a:pt x="29541" y="2533"/>
                  </a:cubicBezTo>
                  <a:cubicBezTo>
                    <a:pt x="29497" y="2533"/>
                    <a:pt x="29434" y="2549"/>
                    <a:pt x="29404" y="2549"/>
                  </a:cubicBezTo>
                  <a:cubicBezTo>
                    <a:pt x="29328" y="2549"/>
                    <a:pt x="29245" y="2570"/>
                    <a:pt x="29165" y="2570"/>
                  </a:cubicBezTo>
                  <a:cubicBezTo>
                    <a:pt x="29139" y="2570"/>
                    <a:pt x="29112" y="2568"/>
                    <a:pt x="29087" y="2562"/>
                  </a:cubicBezTo>
                  <a:cubicBezTo>
                    <a:pt x="28973" y="2536"/>
                    <a:pt x="28884" y="2435"/>
                    <a:pt x="28758" y="2410"/>
                  </a:cubicBezTo>
                  <a:cubicBezTo>
                    <a:pt x="28722" y="2399"/>
                    <a:pt x="28686" y="2396"/>
                    <a:pt x="28651" y="2396"/>
                  </a:cubicBezTo>
                  <a:cubicBezTo>
                    <a:pt x="28616" y="2396"/>
                    <a:pt x="28581" y="2399"/>
                    <a:pt x="28547" y="2399"/>
                  </a:cubicBezTo>
                  <a:cubicBezTo>
                    <a:pt x="28493" y="2399"/>
                    <a:pt x="28440" y="2392"/>
                    <a:pt x="28390" y="2359"/>
                  </a:cubicBezTo>
                  <a:cubicBezTo>
                    <a:pt x="28263" y="2283"/>
                    <a:pt x="28238" y="2182"/>
                    <a:pt x="28149" y="2080"/>
                  </a:cubicBezTo>
                  <a:cubicBezTo>
                    <a:pt x="28048" y="1979"/>
                    <a:pt x="27858" y="1763"/>
                    <a:pt x="27693" y="1687"/>
                  </a:cubicBezTo>
                  <a:cubicBezTo>
                    <a:pt x="27642" y="1662"/>
                    <a:pt x="27541" y="1662"/>
                    <a:pt x="27516" y="1649"/>
                  </a:cubicBezTo>
                  <a:cubicBezTo>
                    <a:pt x="27477" y="1611"/>
                    <a:pt x="27439" y="1548"/>
                    <a:pt x="27414" y="1535"/>
                  </a:cubicBezTo>
                  <a:cubicBezTo>
                    <a:pt x="27376" y="1510"/>
                    <a:pt x="27376" y="1446"/>
                    <a:pt x="27313" y="1421"/>
                  </a:cubicBezTo>
                  <a:cubicBezTo>
                    <a:pt x="27305" y="1419"/>
                    <a:pt x="27297" y="1418"/>
                    <a:pt x="27287" y="1418"/>
                  </a:cubicBezTo>
                  <a:cubicBezTo>
                    <a:pt x="27242" y="1418"/>
                    <a:pt x="27179" y="1436"/>
                    <a:pt x="27127" y="1436"/>
                  </a:cubicBezTo>
                  <a:cubicBezTo>
                    <a:pt x="27117" y="1436"/>
                    <a:pt x="27107" y="1436"/>
                    <a:pt x="27097" y="1434"/>
                  </a:cubicBezTo>
                  <a:cubicBezTo>
                    <a:pt x="26907" y="1408"/>
                    <a:pt x="26717" y="1206"/>
                    <a:pt x="26578" y="1079"/>
                  </a:cubicBezTo>
                  <a:cubicBezTo>
                    <a:pt x="26426" y="952"/>
                    <a:pt x="26337" y="813"/>
                    <a:pt x="26185" y="686"/>
                  </a:cubicBezTo>
                  <a:cubicBezTo>
                    <a:pt x="26087" y="686"/>
                    <a:pt x="25961" y="714"/>
                    <a:pt x="25856" y="714"/>
                  </a:cubicBezTo>
                  <a:cubicBezTo>
                    <a:pt x="25838" y="714"/>
                    <a:pt x="25821" y="713"/>
                    <a:pt x="25805" y="711"/>
                  </a:cubicBezTo>
                  <a:cubicBezTo>
                    <a:pt x="25716" y="686"/>
                    <a:pt x="25640" y="623"/>
                    <a:pt x="25564" y="597"/>
                  </a:cubicBezTo>
                  <a:cubicBezTo>
                    <a:pt x="25475" y="572"/>
                    <a:pt x="25412" y="559"/>
                    <a:pt x="25348" y="521"/>
                  </a:cubicBezTo>
                  <a:cubicBezTo>
                    <a:pt x="25285" y="483"/>
                    <a:pt x="25247" y="433"/>
                    <a:pt x="25196" y="407"/>
                  </a:cubicBezTo>
                  <a:cubicBezTo>
                    <a:pt x="25143" y="386"/>
                    <a:pt x="25084" y="376"/>
                    <a:pt x="25022" y="376"/>
                  </a:cubicBezTo>
                  <a:cubicBezTo>
                    <a:pt x="24936" y="376"/>
                    <a:pt x="24847" y="396"/>
                    <a:pt x="24765" y="433"/>
                  </a:cubicBezTo>
                  <a:cubicBezTo>
                    <a:pt x="24651" y="483"/>
                    <a:pt x="24563" y="648"/>
                    <a:pt x="24461" y="686"/>
                  </a:cubicBezTo>
                  <a:cubicBezTo>
                    <a:pt x="24436" y="694"/>
                    <a:pt x="24417" y="698"/>
                    <a:pt x="24401" y="698"/>
                  </a:cubicBezTo>
                  <a:cubicBezTo>
                    <a:pt x="24342" y="698"/>
                    <a:pt x="24322" y="652"/>
                    <a:pt x="24233" y="623"/>
                  </a:cubicBezTo>
                  <a:cubicBezTo>
                    <a:pt x="24211" y="618"/>
                    <a:pt x="24190" y="615"/>
                    <a:pt x="24169" y="615"/>
                  </a:cubicBezTo>
                  <a:cubicBezTo>
                    <a:pt x="24055" y="615"/>
                    <a:pt x="23958" y="681"/>
                    <a:pt x="23857" y="681"/>
                  </a:cubicBezTo>
                  <a:cubicBezTo>
                    <a:pt x="23839" y="681"/>
                    <a:pt x="23821" y="678"/>
                    <a:pt x="23802" y="673"/>
                  </a:cubicBezTo>
                  <a:cubicBezTo>
                    <a:pt x="23726" y="661"/>
                    <a:pt x="23561" y="547"/>
                    <a:pt x="23511" y="509"/>
                  </a:cubicBezTo>
                  <a:cubicBezTo>
                    <a:pt x="23409" y="433"/>
                    <a:pt x="23320" y="255"/>
                    <a:pt x="23194" y="217"/>
                  </a:cubicBezTo>
                  <a:cubicBezTo>
                    <a:pt x="23183" y="213"/>
                    <a:pt x="23172" y="212"/>
                    <a:pt x="23162" y="212"/>
                  </a:cubicBezTo>
                  <a:cubicBezTo>
                    <a:pt x="23113" y="212"/>
                    <a:pt x="23072" y="248"/>
                    <a:pt x="23023" y="248"/>
                  </a:cubicBezTo>
                  <a:cubicBezTo>
                    <a:pt x="23013" y="248"/>
                    <a:pt x="23002" y="246"/>
                    <a:pt x="22991" y="242"/>
                  </a:cubicBezTo>
                  <a:cubicBezTo>
                    <a:pt x="22940" y="230"/>
                    <a:pt x="22801" y="128"/>
                    <a:pt x="22750" y="78"/>
                  </a:cubicBezTo>
                  <a:cubicBezTo>
                    <a:pt x="22687" y="22"/>
                    <a:pt x="22638" y="1"/>
                    <a:pt x="22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25" y="3433701"/>
              <a:ext cx="6921502" cy="1316614"/>
            </a:xfrm>
            <a:custGeom>
              <a:avLst/>
              <a:gdLst/>
              <a:ahLst/>
              <a:cxnLst/>
              <a:rect l="l" t="t" r="r" b="b"/>
              <a:pathLst>
                <a:path w="31622" h="10697" extrusionOk="0">
                  <a:moveTo>
                    <a:pt x="12628" y="1"/>
                  </a:moveTo>
                  <a:cubicBezTo>
                    <a:pt x="12362" y="1"/>
                    <a:pt x="11957" y="321"/>
                    <a:pt x="11761" y="415"/>
                  </a:cubicBezTo>
                  <a:cubicBezTo>
                    <a:pt x="11495" y="554"/>
                    <a:pt x="11178" y="529"/>
                    <a:pt x="10938" y="643"/>
                  </a:cubicBezTo>
                  <a:cubicBezTo>
                    <a:pt x="10798" y="706"/>
                    <a:pt x="10684" y="934"/>
                    <a:pt x="10507" y="1036"/>
                  </a:cubicBezTo>
                  <a:cubicBezTo>
                    <a:pt x="10355" y="1112"/>
                    <a:pt x="10165" y="1163"/>
                    <a:pt x="10000" y="1188"/>
                  </a:cubicBezTo>
                  <a:cubicBezTo>
                    <a:pt x="9772" y="1226"/>
                    <a:pt x="9708" y="1201"/>
                    <a:pt x="9506" y="1315"/>
                  </a:cubicBezTo>
                  <a:cubicBezTo>
                    <a:pt x="9320" y="1418"/>
                    <a:pt x="9294" y="1538"/>
                    <a:pt x="9147" y="1538"/>
                  </a:cubicBezTo>
                  <a:cubicBezTo>
                    <a:pt x="9113" y="1538"/>
                    <a:pt x="9073" y="1532"/>
                    <a:pt x="9024" y="1517"/>
                  </a:cubicBezTo>
                  <a:cubicBezTo>
                    <a:pt x="8935" y="1492"/>
                    <a:pt x="8593" y="1201"/>
                    <a:pt x="8517" y="1137"/>
                  </a:cubicBezTo>
                  <a:cubicBezTo>
                    <a:pt x="8428" y="1049"/>
                    <a:pt x="8314" y="909"/>
                    <a:pt x="8200" y="795"/>
                  </a:cubicBezTo>
                  <a:cubicBezTo>
                    <a:pt x="8023" y="630"/>
                    <a:pt x="7845" y="643"/>
                    <a:pt x="7668" y="567"/>
                  </a:cubicBezTo>
                  <a:cubicBezTo>
                    <a:pt x="7541" y="516"/>
                    <a:pt x="7389" y="402"/>
                    <a:pt x="7237" y="339"/>
                  </a:cubicBezTo>
                  <a:cubicBezTo>
                    <a:pt x="7147" y="303"/>
                    <a:pt x="7084" y="287"/>
                    <a:pt x="7028" y="287"/>
                  </a:cubicBezTo>
                  <a:cubicBezTo>
                    <a:pt x="6929" y="287"/>
                    <a:pt x="6855" y="337"/>
                    <a:pt x="6692" y="402"/>
                  </a:cubicBezTo>
                  <a:cubicBezTo>
                    <a:pt x="6654" y="428"/>
                    <a:pt x="6540" y="554"/>
                    <a:pt x="6489" y="580"/>
                  </a:cubicBezTo>
                  <a:cubicBezTo>
                    <a:pt x="6482" y="587"/>
                    <a:pt x="6463" y="589"/>
                    <a:pt x="6438" y="589"/>
                  </a:cubicBezTo>
                  <a:cubicBezTo>
                    <a:pt x="6412" y="589"/>
                    <a:pt x="6380" y="587"/>
                    <a:pt x="6347" y="587"/>
                  </a:cubicBezTo>
                  <a:cubicBezTo>
                    <a:pt x="6306" y="587"/>
                    <a:pt x="6265" y="590"/>
                    <a:pt x="6236" y="605"/>
                  </a:cubicBezTo>
                  <a:cubicBezTo>
                    <a:pt x="5843" y="782"/>
                    <a:pt x="5450" y="1074"/>
                    <a:pt x="5044" y="1201"/>
                  </a:cubicBezTo>
                  <a:cubicBezTo>
                    <a:pt x="4867" y="1264"/>
                    <a:pt x="4651" y="1213"/>
                    <a:pt x="4474" y="1277"/>
                  </a:cubicBezTo>
                  <a:cubicBezTo>
                    <a:pt x="4259" y="1365"/>
                    <a:pt x="4233" y="1517"/>
                    <a:pt x="3980" y="1543"/>
                  </a:cubicBezTo>
                  <a:cubicBezTo>
                    <a:pt x="3878" y="1543"/>
                    <a:pt x="3574" y="1429"/>
                    <a:pt x="3422" y="1391"/>
                  </a:cubicBezTo>
                  <a:cubicBezTo>
                    <a:pt x="3232" y="1327"/>
                    <a:pt x="3042" y="1163"/>
                    <a:pt x="2852" y="1125"/>
                  </a:cubicBezTo>
                  <a:cubicBezTo>
                    <a:pt x="2852" y="1125"/>
                    <a:pt x="2345" y="1239"/>
                    <a:pt x="2319" y="1251"/>
                  </a:cubicBezTo>
                  <a:cubicBezTo>
                    <a:pt x="2129" y="1353"/>
                    <a:pt x="2129" y="1517"/>
                    <a:pt x="2003" y="1581"/>
                  </a:cubicBezTo>
                  <a:cubicBezTo>
                    <a:pt x="1876" y="1644"/>
                    <a:pt x="1521" y="1670"/>
                    <a:pt x="1382" y="1708"/>
                  </a:cubicBezTo>
                  <a:cubicBezTo>
                    <a:pt x="1214" y="1751"/>
                    <a:pt x="1197" y="1804"/>
                    <a:pt x="1148" y="1804"/>
                  </a:cubicBezTo>
                  <a:cubicBezTo>
                    <a:pt x="1112" y="1804"/>
                    <a:pt x="1058" y="1775"/>
                    <a:pt x="913" y="1695"/>
                  </a:cubicBezTo>
                  <a:cubicBezTo>
                    <a:pt x="545" y="1505"/>
                    <a:pt x="355" y="1099"/>
                    <a:pt x="26" y="846"/>
                  </a:cubicBezTo>
                  <a:cubicBezTo>
                    <a:pt x="26" y="833"/>
                    <a:pt x="13" y="833"/>
                    <a:pt x="0" y="820"/>
                  </a:cubicBezTo>
                  <a:lnTo>
                    <a:pt x="0" y="10681"/>
                  </a:lnTo>
                  <a:cubicBezTo>
                    <a:pt x="275" y="10691"/>
                    <a:pt x="550" y="10697"/>
                    <a:pt x="827" y="10697"/>
                  </a:cubicBezTo>
                  <a:cubicBezTo>
                    <a:pt x="1264" y="10697"/>
                    <a:pt x="1704" y="10681"/>
                    <a:pt x="2155" y="10643"/>
                  </a:cubicBezTo>
                  <a:cubicBezTo>
                    <a:pt x="3802" y="10516"/>
                    <a:pt x="5463" y="10402"/>
                    <a:pt x="7110" y="10237"/>
                  </a:cubicBezTo>
                  <a:cubicBezTo>
                    <a:pt x="9670" y="9971"/>
                    <a:pt x="12192" y="9413"/>
                    <a:pt x="14778" y="9337"/>
                  </a:cubicBezTo>
                  <a:cubicBezTo>
                    <a:pt x="18783" y="9211"/>
                    <a:pt x="22813" y="9274"/>
                    <a:pt x="26818" y="9046"/>
                  </a:cubicBezTo>
                  <a:cubicBezTo>
                    <a:pt x="28466" y="8957"/>
                    <a:pt x="30024" y="8666"/>
                    <a:pt x="31621" y="8311"/>
                  </a:cubicBezTo>
                  <a:lnTo>
                    <a:pt x="31621" y="440"/>
                  </a:lnTo>
                  <a:cubicBezTo>
                    <a:pt x="31583" y="466"/>
                    <a:pt x="31533" y="504"/>
                    <a:pt x="31444" y="529"/>
                  </a:cubicBezTo>
                  <a:cubicBezTo>
                    <a:pt x="31292" y="592"/>
                    <a:pt x="31190" y="643"/>
                    <a:pt x="31064" y="757"/>
                  </a:cubicBezTo>
                  <a:cubicBezTo>
                    <a:pt x="30937" y="884"/>
                    <a:pt x="30810" y="1036"/>
                    <a:pt x="30646" y="1125"/>
                  </a:cubicBezTo>
                  <a:cubicBezTo>
                    <a:pt x="30468" y="1226"/>
                    <a:pt x="30291" y="1213"/>
                    <a:pt x="30126" y="1315"/>
                  </a:cubicBezTo>
                  <a:cubicBezTo>
                    <a:pt x="29974" y="1403"/>
                    <a:pt x="29872" y="1606"/>
                    <a:pt x="29682" y="1644"/>
                  </a:cubicBezTo>
                  <a:cubicBezTo>
                    <a:pt x="29661" y="1648"/>
                    <a:pt x="29638" y="1649"/>
                    <a:pt x="29615" y="1649"/>
                  </a:cubicBezTo>
                  <a:cubicBezTo>
                    <a:pt x="29476" y="1649"/>
                    <a:pt x="29317" y="1594"/>
                    <a:pt x="29175" y="1594"/>
                  </a:cubicBezTo>
                  <a:cubicBezTo>
                    <a:pt x="29159" y="1594"/>
                    <a:pt x="29142" y="1594"/>
                    <a:pt x="29126" y="1594"/>
                  </a:cubicBezTo>
                  <a:cubicBezTo>
                    <a:pt x="28728" y="1594"/>
                    <a:pt x="28374" y="1450"/>
                    <a:pt x="27997" y="1340"/>
                  </a:cubicBezTo>
                  <a:cubicBezTo>
                    <a:pt x="27832" y="1302"/>
                    <a:pt x="27642" y="1315"/>
                    <a:pt x="27502" y="1251"/>
                  </a:cubicBezTo>
                  <a:cubicBezTo>
                    <a:pt x="27312" y="1163"/>
                    <a:pt x="27198" y="1023"/>
                    <a:pt x="26983" y="972"/>
                  </a:cubicBezTo>
                  <a:cubicBezTo>
                    <a:pt x="26956" y="965"/>
                    <a:pt x="26933" y="963"/>
                    <a:pt x="26912" y="963"/>
                  </a:cubicBezTo>
                  <a:cubicBezTo>
                    <a:pt x="26889" y="963"/>
                    <a:pt x="26867" y="965"/>
                    <a:pt x="26845" y="965"/>
                  </a:cubicBezTo>
                  <a:cubicBezTo>
                    <a:pt x="26818" y="965"/>
                    <a:pt x="26789" y="962"/>
                    <a:pt x="26755" y="947"/>
                  </a:cubicBezTo>
                  <a:cubicBezTo>
                    <a:pt x="26679" y="909"/>
                    <a:pt x="26628" y="770"/>
                    <a:pt x="26552" y="757"/>
                  </a:cubicBezTo>
                  <a:cubicBezTo>
                    <a:pt x="26543" y="755"/>
                    <a:pt x="26533" y="754"/>
                    <a:pt x="26523" y="754"/>
                  </a:cubicBezTo>
                  <a:cubicBezTo>
                    <a:pt x="26417" y="754"/>
                    <a:pt x="26252" y="863"/>
                    <a:pt x="26172" y="909"/>
                  </a:cubicBezTo>
                  <a:cubicBezTo>
                    <a:pt x="25982" y="1011"/>
                    <a:pt x="25728" y="1239"/>
                    <a:pt x="25487" y="1239"/>
                  </a:cubicBezTo>
                  <a:cubicBezTo>
                    <a:pt x="25481" y="1239"/>
                    <a:pt x="25475" y="1239"/>
                    <a:pt x="25469" y="1239"/>
                  </a:cubicBezTo>
                  <a:cubicBezTo>
                    <a:pt x="24975" y="1239"/>
                    <a:pt x="24625" y="796"/>
                    <a:pt x="24159" y="796"/>
                  </a:cubicBezTo>
                  <a:cubicBezTo>
                    <a:pt x="24086" y="796"/>
                    <a:pt x="24009" y="807"/>
                    <a:pt x="23928" y="833"/>
                  </a:cubicBezTo>
                  <a:cubicBezTo>
                    <a:pt x="23827" y="871"/>
                    <a:pt x="23688" y="896"/>
                    <a:pt x="23586" y="947"/>
                  </a:cubicBezTo>
                  <a:cubicBezTo>
                    <a:pt x="23459" y="1011"/>
                    <a:pt x="23371" y="1163"/>
                    <a:pt x="23257" y="1201"/>
                  </a:cubicBezTo>
                  <a:cubicBezTo>
                    <a:pt x="23143" y="1251"/>
                    <a:pt x="23067" y="1239"/>
                    <a:pt x="22940" y="1340"/>
                  </a:cubicBezTo>
                  <a:cubicBezTo>
                    <a:pt x="22831" y="1425"/>
                    <a:pt x="22757" y="1544"/>
                    <a:pt x="22597" y="1544"/>
                  </a:cubicBezTo>
                  <a:cubicBezTo>
                    <a:pt x="22589" y="1544"/>
                    <a:pt x="22581" y="1543"/>
                    <a:pt x="22572" y="1543"/>
                  </a:cubicBezTo>
                  <a:cubicBezTo>
                    <a:pt x="22433" y="1517"/>
                    <a:pt x="22293" y="1403"/>
                    <a:pt x="22129" y="1378"/>
                  </a:cubicBezTo>
                  <a:cubicBezTo>
                    <a:pt x="21913" y="1327"/>
                    <a:pt x="21761" y="1213"/>
                    <a:pt x="21546" y="1137"/>
                  </a:cubicBezTo>
                  <a:cubicBezTo>
                    <a:pt x="21356" y="1061"/>
                    <a:pt x="21191" y="896"/>
                    <a:pt x="21013" y="833"/>
                  </a:cubicBezTo>
                  <a:cubicBezTo>
                    <a:pt x="21000" y="828"/>
                    <a:pt x="20985" y="826"/>
                    <a:pt x="20970" y="826"/>
                  </a:cubicBezTo>
                  <a:cubicBezTo>
                    <a:pt x="20929" y="826"/>
                    <a:pt x="20882" y="840"/>
                    <a:pt x="20841" y="840"/>
                  </a:cubicBezTo>
                  <a:cubicBezTo>
                    <a:pt x="20826" y="840"/>
                    <a:pt x="20811" y="838"/>
                    <a:pt x="20798" y="833"/>
                  </a:cubicBezTo>
                  <a:cubicBezTo>
                    <a:pt x="20709" y="782"/>
                    <a:pt x="20735" y="656"/>
                    <a:pt x="20659" y="592"/>
                  </a:cubicBezTo>
                  <a:cubicBezTo>
                    <a:pt x="20420" y="378"/>
                    <a:pt x="20036" y="107"/>
                    <a:pt x="19770" y="107"/>
                  </a:cubicBezTo>
                  <a:cubicBezTo>
                    <a:pt x="19753" y="107"/>
                    <a:pt x="19737" y="108"/>
                    <a:pt x="19721" y="111"/>
                  </a:cubicBezTo>
                  <a:cubicBezTo>
                    <a:pt x="19455" y="136"/>
                    <a:pt x="19340" y="351"/>
                    <a:pt x="19163" y="453"/>
                  </a:cubicBezTo>
                  <a:cubicBezTo>
                    <a:pt x="19024" y="542"/>
                    <a:pt x="18846" y="542"/>
                    <a:pt x="18707" y="643"/>
                  </a:cubicBezTo>
                  <a:cubicBezTo>
                    <a:pt x="18618" y="719"/>
                    <a:pt x="18580" y="922"/>
                    <a:pt x="18466" y="1023"/>
                  </a:cubicBezTo>
                  <a:cubicBezTo>
                    <a:pt x="18349" y="1116"/>
                    <a:pt x="18219" y="1148"/>
                    <a:pt x="18084" y="1148"/>
                  </a:cubicBezTo>
                  <a:cubicBezTo>
                    <a:pt x="17851" y="1148"/>
                    <a:pt x="17605" y="1055"/>
                    <a:pt x="17389" y="1023"/>
                  </a:cubicBezTo>
                  <a:cubicBezTo>
                    <a:pt x="17186" y="985"/>
                    <a:pt x="17059" y="947"/>
                    <a:pt x="16869" y="884"/>
                  </a:cubicBezTo>
                  <a:cubicBezTo>
                    <a:pt x="16787" y="860"/>
                    <a:pt x="16724" y="853"/>
                    <a:pt x="16668" y="853"/>
                  </a:cubicBezTo>
                  <a:cubicBezTo>
                    <a:pt x="16553" y="853"/>
                    <a:pt x="16471" y="885"/>
                    <a:pt x="16333" y="885"/>
                  </a:cubicBezTo>
                  <a:cubicBezTo>
                    <a:pt x="16318" y="885"/>
                    <a:pt x="16303" y="885"/>
                    <a:pt x="16286" y="884"/>
                  </a:cubicBezTo>
                  <a:cubicBezTo>
                    <a:pt x="16000" y="853"/>
                    <a:pt x="15812" y="781"/>
                    <a:pt x="15544" y="781"/>
                  </a:cubicBezTo>
                  <a:cubicBezTo>
                    <a:pt x="15480" y="781"/>
                    <a:pt x="15411" y="785"/>
                    <a:pt x="15336" y="795"/>
                  </a:cubicBezTo>
                  <a:cubicBezTo>
                    <a:pt x="15270" y="803"/>
                    <a:pt x="15205" y="806"/>
                    <a:pt x="15141" y="806"/>
                  </a:cubicBezTo>
                  <a:cubicBezTo>
                    <a:pt x="14377" y="806"/>
                    <a:pt x="13676" y="301"/>
                    <a:pt x="12903" y="301"/>
                  </a:cubicBezTo>
                  <a:cubicBezTo>
                    <a:pt x="12894" y="301"/>
                    <a:pt x="12886" y="301"/>
                    <a:pt x="12877" y="301"/>
                  </a:cubicBezTo>
                  <a:cubicBezTo>
                    <a:pt x="12856" y="79"/>
                    <a:pt x="12759" y="1"/>
                    <a:pt x="126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11"/>
          <p:cNvSpPr txBox="1">
            <a:spLocks noGrp="1"/>
          </p:cNvSpPr>
          <p:nvPr>
            <p:ph type="title" hasCustomPrompt="1"/>
          </p:nvPr>
        </p:nvSpPr>
        <p:spPr>
          <a:xfrm>
            <a:off x="713275" y="1086963"/>
            <a:ext cx="3858900" cy="957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 name="Google Shape;235;p11"/>
          <p:cNvSpPr txBox="1">
            <a:spLocks noGrp="1"/>
          </p:cNvSpPr>
          <p:nvPr>
            <p:ph type="subTitle" idx="1"/>
          </p:nvPr>
        </p:nvSpPr>
        <p:spPr>
          <a:xfrm>
            <a:off x="713275" y="2043964"/>
            <a:ext cx="2155500" cy="62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chivo"/>
                <a:ea typeface="Archivo"/>
                <a:cs typeface="Archivo"/>
                <a:sym typeface="Archiv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6" name="Google Shape;236;p11"/>
          <p:cNvGrpSpPr/>
          <p:nvPr/>
        </p:nvGrpSpPr>
        <p:grpSpPr>
          <a:xfrm>
            <a:off x="2600516" y="452584"/>
            <a:ext cx="5968700" cy="2357044"/>
            <a:chOff x="2600516" y="452584"/>
            <a:chExt cx="5968700" cy="2357044"/>
          </a:xfrm>
        </p:grpSpPr>
        <p:grpSp>
          <p:nvGrpSpPr>
            <p:cNvPr id="237" name="Google Shape;237;p11"/>
            <p:cNvGrpSpPr/>
            <p:nvPr/>
          </p:nvGrpSpPr>
          <p:grpSpPr>
            <a:xfrm>
              <a:off x="2600516" y="550276"/>
              <a:ext cx="5968700" cy="2259351"/>
              <a:chOff x="2600516" y="550276"/>
              <a:chExt cx="5968700" cy="2259351"/>
            </a:xfrm>
          </p:grpSpPr>
          <p:sp>
            <p:nvSpPr>
              <p:cNvPr id="238" name="Google Shape;238;p11"/>
              <p:cNvSpPr/>
              <p:nvPr/>
            </p:nvSpPr>
            <p:spPr>
              <a:xfrm rot="1252376">
                <a:off x="4689185" y="2138759"/>
                <a:ext cx="192815" cy="192815"/>
              </a:xfrm>
              <a:custGeom>
                <a:avLst/>
                <a:gdLst/>
                <a:ahLst/>
                <a:cxnLst/>
                <a:rect l="l" t="t" r="r" b="b"/>
                <a:pathLst>
                  <a:path w="3055" h="3055" extrusionOk="0">
                    <a:moveTo>
                      <a:pt x="3055" y="1546"/>
                    </a:moveTo>
                    <a:cubicBezTo>
                      <a:pt x="3055" y="1534"/>
                      <a:pt x="3055" y="1521"/>
                      <a:pt x="3055" y="1508"/>
                    </a:cubicBezTo>
                    <a:cubicBezTo>
                      <a:pt x="3055" y="1508"/>
                      <a:pt x="3055" y="1496"/>
                      <a:pt x="3055" y="1496"/>
                    </a:cubicBezTo>
                    <a:cubicBezTo>
                      <a:pt x="3055" y="1483"/>
                      <a:pt x="3055" y="1458"/>
                      <a:pt x="3055" y="1445"/>
                    </a:cubicBezTo>
                    <a:cubicBezTo>
                      <a:pt x="3055" y="1432"/>
                      <a:pt x="3055" y="1419"/>
                      <a:pt x="3055" y="1407"/>
                    </a:cubicBezTo>
                    <a:cubicBezTo>
                      <a:pt x="3055" y="1407"/>
                      <a:pt x="3055" y="1407"/>
                      <a:pt x="3055" y="1394"/>
                    </a:cubicBezTo>
                    <a:cubicBezTo>
                      <a:pt x="3055" y="1394"/>
                      <a:pt x="3055" y="1394"/>
                      <a:pt x="3055" y="1394"/>
                    </a:cubicBezTo>
                    <a:cubicBezTo>
                      <a:pt x="3055" y="1381"/>
                      <a:pt x="3042" y="1369"/>
                      <a:pt x="3042" y="1356"/>
                    </a:cubicBezTo>
                    <a:cubicBezTo>
                      <a:pt x="3042" y="1343"/>
                      <a:pt x="3042" y="1318"/>
                      <a:pt x="3042" y="1293"/>
                    </a:cubicBezTo>
                    <a:cubicBezTo>
                      <a:pt x="3030" y="1267"/>
                      <a:pt x="3030" y="1242"/>
                      <a:pt x="3030" y="1217"/>
                    </a:cubicBezTo>
                    <a:cubicBezTo>
                      <a:pt x="3017" y="1217"/>
                      <a:pt x="3017" y="1217"/>
                      <a:pt x="3017" y="1204"/>
                    </a:cubicBezTo>
                    <a:lnTo>
                      <a:pt x="3017" y="1204"/>
                    </a:lnTo>
                    <a:cubicBezTo>
                      <a:pt x="3017" y="1204"/>
                      <a:pt x="3017" y="1191"/>
                      <a:pt x="3017" y="1191"/>
                    </a:cubicBezTo>
                    <a:cubicBezTo>
                      <a:pt x="3017" y="1191"/>
                      <a:pt x="3017" y="1179"/>
                      <a:pt x="3017" y="1179"/>
                    </a:cubicBezTo>
                    <a:cubicBezTo>
                      <a:pt x="3017" y="1166"/>
                      <a:pt x="3004" y="1141"/>
                      <a:pt x="3004" y="1128"/>
                    </a:cubicBezTo>
                    <a:lnTo>
                      <a:pt x="2992" y="1103"/>
                    </a:lnTo>
                    <a:cubicBezTo>
                      <a:pt x="2992" y="1090"/>
                      <a:pt x="2992" y="1077"/>
                      <a:pt x="2979" y="1052"/>
                    </a:cubicBezTo>
                    <a:cubicBezTo>
                      <a:pt x="2979" y="1052"/>
                      <a:pt x="2979" y="1052"/>
                      <a:pt x="2979" y="1052"/>
                    </a:cubicBezTo>
                    <a:cubicBezTo>
                      <a:pt x="2979" y="1052"/>
                      <a:pt x="2979" y="1039"/>
                      <a:pt x="2979" y="1039"/>
                    </a:cubicBezTo>
                    <a:cubicBezTo>
                      <a:pt x="2979" y="1039"/>
                      <a:pt x="2979" y="1039"/>
                      <a:pt x="2979" y="1039"/>
                    </a:cubicBezTo>
                    <a:cubicBezTo>
                      <a:pt x="2979" y="1039"/>
                      <a:pt x="2966" y="1027"/>
                      <a:pt x="2966" y="1027"/>
                    </a:cubicBezTo>
                    <a:cubicBezTo>
                      <a:pt x="2966" y="1001"/>
                      <a:pt x="2954" y="976"/>
                      <a:pt x="2941" y="951"/>
                    </a:cubicBezTo>
                    <a:cubicBezTo>
                      <a:pt x="2928" y="925"/>
                      <a:pt x="2928" y="913"/>
                      <a:pt x="2916" y="887"/>
                    </a:cubicBezTo>
                    <a:cubicBezTo>
                      <a:pt x="2903" y="875"/>
                      <a:pt x="2903" y="862"/>
                      <a:pt x="2890" y="849"/>
                    </a:cubicBezTo>
                    <a:lnTo>
                      <a:pt x="2903" y="849"/>
                    </a:lnTo>
                    <a:cubicBezTo>
                      <a:pt x="2890" y="849"/>
                      <a:pt x="2890" y="849"/>
                      <a:pt x="2890" y="849"/>
                    </a:cubicBezTo>
                    <a:cubicBezTo>
                      <a:pt x="2890" y="836"/>
                      <a:pt x="2890" y="824"/>
                      <a:pt x="2878" y="824"/>
                    </a:cubicBezTo>
                    <a:cubicBezTo>
                      <a:pt x="2878" y="811"/>
                      <a:pt x="2878" y="811"/>
                      <a:pt x="2878" y="811"/>
                    </a:cubicBezTo>
                    <a:cubicBezTo>
                      <a:pt x="2878" y="811"/>
                      <a:pt x="2878" y="798"/>
                      <a:pt x="2865" y="798"/>
                    </a:cubicBezTo>
                    <a:cubicBezTo>
                      <a:pt x="2865" y="798"/>
                      <a:pt x="2865" y="798"/>
                      <a:pt x="2865" y="798"/>
                    </a:cubicBezTo>
                    <a:cubicBezTo>
                      <a:pt x="2865" y="786"/>
                      <a:pt x="2852" y="773"/>
                      <a:pt x="2852" y="760"/>
                    </a:cubicBezTo>
                    <a:cubicBezTo>
                      <a:pt x="2852" y="760"/>
                      <a:pt x="2852" y="760"/>
                      <a:pt x="2840" y="760"/>
                    </a:cubicBezTo>
                    <a:cubicBezTo>
                      <a:pt x="2840" y="735"/>
                      <a:pt x="2827" y="722"/>
                      <a:pt x="2814" y="697"/>
                    </a:cubicBezTo>
                    <a:cubicBezTo>
                      <a:pt x="2789" y="659"/>
                      <a:pt x="2763" y="621"/>
                      <a:pt x="2725" y="583"/>
                    </a:cubicBezTo>
                    <a:cubicBezTo>
                      <a:pt x="2725" y="583"/>
                      <a:pt x="2725" y="583"/>
                      <a:pt x="2738" y="583"/>
                    </a:cubicBezTo>
                    <a:cubicBezTo>
                      <a:pt x="2725" y="583"/>
                      <a:pt x="2725" y="583"/>
                      <a:pt x="2725" y="583"/>
                    </a:cubicBezTo>
                    <a:cubicBezTo>
                      <a:pt x="2713" y="570"/>
                      <a:pt x="2713" y="558"/>
                      <a:pt x="2700" y="545"/>
                    </a:cubicBezTo>
                    <a:cubicBezTo>
                      <a:pt x="2687" y="532"/>
                      <a:pt x="2675" y="507"/>
                      <a:pt x="2649" y="494"/>
                    </a:cubicBezTo>
                    <a:lnTo>
                      <a:pt x="2649" y="494"/>
                    </a:lnTo>
                    <a:cubicBezTo>
                      <a:pt x="2649" y="494"/>
                      <a:pt x="2649" y="494"/>
                      <a:pt x="2649" y="494"/>
                    </a:cubicBezTo>
                    <a:cubicBezTo>
                      <a:pt x="2649" y="482"/>
                      <a:pt x="2637" y="482"/>
                      <a:pt x="2637" y="482"/>
                    </a:cubicBezTo>
                    <a:cubicBezTo>
                      <a:pt x="2624" y="456"/>
                      <a:pt x="2611" y="444"/>
                      <a:pt x="2599" y="431"/>
                    </a:cubicBezTo>
                    <a:cubicBezTo>
                      <a:pt x="2573" y="418"/>
                      <a:pt x="2561" y="393"/>
                      <a:pt x="2535" y="380"/>
                    </a:cubicBezTo>
                    <a:cubicBezTo>
                      <a:pt x="2523" y="368"/>
                      <a:pt x="2510" y="355"/>
                      <a:pt x="2485" y="342"/>
                    </a:cubicBezTo>
                    <a:cubicBezTo>
                      <a:pt x="2472" y="330"/>
                      <a:pt x="2472" y="317"/>
                      <a:pt x="2459" y="317"/>
                    </a:cubicBezTo>
                    <a:cubicBezTo>
                      <a:pt x="2447" y="304"/>
                      <a:pt x="2447" y="304"/>
                      <a:pt x="2434" y="304"/>
                    </a:cubicBezTo>
                    <a:cubicBezTo>
                      <a:pt x="2434" y="292"/>
                      <a:pt x="2434" y="292"/>
                      <a:pt x="2421" y="292"/>
                    </a:cubicBezTo>
                    <a:cubicBezTo>
                      <a:pt x="2409" y="279"/>
                      <a:pt x="2396" y="266"/>
                      <a:pt x="2383" y="253"/>
                    </a:cubicBezTo>
                    <a:cubicBezTo>
                      <a:pt x="2371" y="253"/>
                      <a:pt x="2358" y="241"/>
                      <a:pt x="2358" y="241"/>
                    </a:cubicBezTo>
                    <a:cubicBezTo>
                      <a:pt x="2345" y="228"/>
                      <a:pt x="2333" y="228"/>
                      <a:pt x="2320" y="215"/>
                    </a:cubicBezTo>
                    <a:cubicBezTo>
                      <a:pt x="2307" y="215"/>
                      <a:pt x="2307" y="215"/>
                      <a:pt x="2307" y="215"/>
                    </a:cubicBezTo>
                    <a:cubicBezTo>
                      <a:pt x="2295" y="203"/>
                      <a:pt x="2282" y="190"/>
                      <a:pt x="2257" y="190"/>
                    </a:cubicBezTo>
                    <a:cubicBezTo>
                      <a:pt x="2257" y="177"/>
                      <a:pt x="2244" y="177"/>
                      <a:pt x="2244" y="177"/>
                    </a:cubicBezTo>
                    <a:cubicBezTo>
                      <a:pt x="2231" y="165"/>
                      <a:pt x="2218" y="165"/>
                      <a:pt x="2206" y="152"/>
                    </a:cubicBezTo>
                    <a:cubicBezTo>
                      <a:pt x="2180" y="152"/>
                      <a:pt x="2168" y="139"/>
                      <a:pt x="2142" y="127"/>
                    </a:cubicBezTo>
                    <a:cubicBezTo>
                      <a:pt x="2142" y="127"/>
                      <a:pt x="2130" y="127"/>
                      <a:pt x="2117" y="114"/>
                    </a:cubicBezTo>
                    <a:cubicBezTo>
                      <a:pt x="2104" y="114"/>
                      <a:pt x="2092" y="114"/>
                      <a:pt x="2079" y="101"/>
                    </a:cubicBezTo>
                    <a:cubicBezTo>
                      <a:pt x="2054" y="101"/>
                      <a:pt x="2041" y="89"/>
                      <a:pt x="2016" y="76"/>
                    </a:cubicBezTo>
                    <a:cubicBezTo>
                      <a:pt x="2016" y="76"/>
                      <a:pt x="2003" y="76"/>
                      <a:pt x="1990" y="76"/>
                    </a:cubicBezTo>
                    <a:cubicBezTo>
                      <a:pt x="1978" y="63"/>
                      <a:pt x="1965" y="63"/>
                      <a:pt x="1952" y="63"/>
                    </a:cubicBezTo>
                    <a:cubicBezTo>
                      <a:pt x="1940" y="51"/>
                      <a:pt x="1914" y="51"/>
                      <a:pt x="1889" y="38"/>
                    </a:cubicBezTo>
                    <a:cubicBezTo>
                      <a:pt x="1876" y="38"/>
                      <a:pt x="1876" y="38"/>
                      <a:pt x="1864" y="38"/>
                    </a:cubicBezTo>
                    <a:cubicBezTo>
                      <a:pt x="1851" y="38"/>
                      <a:pt x="1838" y="38"/>
                      <a:pt x="1826" y="25"/>
                    </a:cubicBezTo>
                    <a:cubicBezTo>
                      <a:pt x="1813" y="25"/>
                      <a:pt x="1788" y="25"/>
                      <a:pt x="1775" y="25"/>
                    </a:cubicBezTo>
                    <a:cubicBezTo>
                      <a:pt x="1750" y="13"/>
                      <a:pt x="1737" y="13"/>
                      <a:pt x="1724" y="13"/>
                    </a:cubicBezTo>
                    <a:cubicBezTo>
                      <a:pt x="1712" y="13"/>
                      <a:pt x="1699" y="13"/>
                      <a:pt x="1699" y="13"/>
                    </a:cubicBezTo>
                    <a:cubicBezTo>
                      <a:pt x="1674" y="13"/>
                      <a:pt x="1661" y="0"/>
                      <a:pt x="1648" y="0"/>
                    </a:cubicBezTo>
                    <a:cubicBezTo>
                      <a:pt x="1623" y="0"/>
                      <a:pt x="1610" y="0"/>
                      <a:pt x="1585" y="0"/>
                    </a:cubicBezTo>
                    <a:cubicBezTo>
                      <a:pt x="1572" y="0"/>
                      <a:pt x="1559" y="0"/>
                      <a:pt x="1534" y="0"/>
                    </a:cubicBezTo>
                    <a:cubicBezTo>
                      <a:pt x="1534" y="0"/>
                      <a:pt x="1521" y="0"/>
                      <a:pt x="1521" y="0"/>
                    </a:cubicBezTo>
                    <a:cubicBezTo>
                      <a:pt x="1496" y="0"/>
                      <a:pt x="1471" y="0"/>
                      <a:pt x="1445" y="0"/>
                    </a:cubicBezTo>
                    <a:cubicBezTo>
                      <a:pt x="1445" y="0"/>
                      <a:pt x="1433" y="0"/>
                      <a:pt x="1433" y="0"/>
                    </a:cubicBezTo>
                    <a:cubicBezTo>
                      <a:pt x="1420" y="0"/>
                      <a:pt x="1395" y="0"/>
                      <a:pt x="1382" y="13"/>
                    </a:cubicBezTo>
                    <a:cubicBezTo>
                      <a:pt x="1382" y="13"/>
                      <a:pt x="1382" y="13"/>
                      <a:pt x="1382" y="13"/>
                    </a:cubicBezTo>
                    <a:cubicBezTo>
                      <a:pt x="1382" y="13"/>
                      <a:pt x="1382" y="13"/>
                      <a:pt x="1382" y="13"/>
                    </a:cubicBezTo>
                    <a:cubicBezTo>
                      <a:pt x="1369" y="13"/>
                      <a:pt x="1369" y="13"/>
                      <a:pt x="1369" y="13"/>
                    </a:cubicBezTo>
                    <a:cubicBezTo>
                      <a:pt x="1357" y="13"/>
                      <a:pt x="1331" y="13"/>
                      <a:pt x="1319" y="13"/>
                    </a:cubicBezTo>
                    <a:cubicBezTo>
                      <a:pt x="1319" y="13"/>
                      <a:pt x="1306" y="13"/>
                      <a:pt x="1293" y="13"/>
                    </a:cubicBezTo>
                    <a:cubicBezTo>
                      <a:pt x="1281" y="25"/>
                      <a:pt x="1255" y="25"/>
                      <a:pt x="1243" y="25"/>
                    </a:cubicBezTo>
                    <a:cubicBezTo>
                      <a:pt x="1230" y="25"/>
                      <a:pt x="1217" y="38"/>
                      <a:pt x="1192" y="38"/>
                    </a:cubicBezTo>
                    <a:cubicBezTo>
                      <a:pt x="1192" y="38"/>
                      <a:pt x="1179" y="38"/>
                      <a:pt x="1179" y="38"/>
                    </a:cubicBezTo>
                    <a:cubicBezTo>
                      <a:pt x="1167" y="38"/>
                      <a:pt x="1167" y="38"/>
                      <a:pt x="1154" y="51"/>
                    </a:cubicBezTo>
                    <a:lnTo>
                      <a:pt x="1154" y="51"/>
                    </a:lnTo>
                    <a:cubicBezTo>
                      <a:pt x="1141" y="51"/>
                      <a:pt x="1116" y="51"/>
                      <a:pt x="1103" y="63"/>
                    </a:cubicBezTo>
                    <a:cubicBezTo>
                      <a:pt x="1078" y="63"/>
                      <a:pt x="1052" y="76"/>
                      <a:pt x="1027" y="89"/>
                    </a:cubicBezTo>
                    <a:cubicBezTo>
                      <a:pt x="1002" y="89"/>
                      <a:pt x="989" y="101"/>
                      <a:pt x="964" y="101"/>
                    </a:cubicBezTo>
                    <a:cubicBezTo>
                      <a:pt x="964" y="101"/>
                      <a:pt x="964" y="101"/>
                      <a:pt x="964" y="101"/>
                    </a:cubicBezTo>
                    <a:cubicBezTo>
                      <a:pt x="964" y="101"/>
                      <a:pt x="964" y="101"/>
                      <a:pt x="964" y="114"/>
                    </a:cubicBezTo>
                    <a:cubicBezTo>
                      <a:pt x="938" y="114"/>
                      <a:pt x="913" y="127"/>
                      <a:pt x="875" y="152"/>
                    </a:cubicBezTo>
                    <a:cubicBezTo>
                      <a:pt x="862" y="152"/>
                      <a:pt x="850" y="152"/>
                      <a:pt x="837" y="165"/>
                    </a:cubicBezTo>
                    <a:cubicBezTo>
                      <a:pt x="837" y="165"/>
                      <a:pt x="837" y="165"/>
                      <a:pt x="837" y="165"/>
                    </a:cubicBezTo>
                    <a:cubicBezTo>
                      <a:pt x="786" y="190"/>
                      <a:pt x="748" y="215"/>
                      <a:pt x="710" y="241"/>
                    </a:cubicBezTo>
                    <a:cubicBezTo>
                      <a:pt x="710" y="241"/>
                      <a:pt x="710" y="241"/>
                      <a:pt x="710" y="241"/>
                    </a:cubicBezTo>
                    <a:cubicBezTo>
                      <a:pt x="660" y="266"/>
                      <a:pt x="622" y="292"/>
                      <a:pt x="584" y="330"/>
                    </a:cubicBezTo>
                    <a:cubicBezTo>
                      <a:pt x="558" y="342"/>
                      <a:pt x="546" y="368"/>
                      <a:pt x="520" y="380"/>
                    </a:cubicBezTo>
                    <a:cubicBezTo>
                      <a:pt x="508" y="393"/>
                      <a:pt x="482" y="406"/>
                      <a:pt x="469" y="418"/>
                    </a:cubicBezTo>
                    <a:lnTo>
                      <a:pt x="469" y="418"/>
                    </a:lnTo>
                    <a:cubicBezTo>
                      <a:pt x="406" y="494"/>
                      <a:pt x="343" y="570"/>
                      <a:pt x="279" y="646"/>
                    </a:cubicBezTo>
                    <a:cubicBezTo>
                      <a:pt x="279" y="646"/>
                      <a:pt x="279" y="646"/>
                      <a:pt x="279" y="646"/>
                    </a:cubicBezTo>
                    <a:cubicBezTo>
                      <a:pt x="279" y="646"/>
                      <a:pt x="279" y="646"/>
                      <a:pt x="279" y="646"/>
                    </a:cubicBezTo>
                    <a:cubicBezTo>
                      <a:pt x="267" y="659"/>
                      <a:pt x="267" y="672"/>
                      <a:pt x="254" y="697"/>
                    </a:cubicBezTo>
                    <a:cubicBezTo>
                      <a:pt x="241" y="710"/>
                      <a:pt x="229" y="722"/>
                      <a:pt x="229" y="735"/>
                    </a:cubicBezTo>
                    <a:cubicBezTo>
                      <a:pt x="229" y="735"/>
                      <a:pt x="229" y="735"/>
                      <a:pt x="229" y="735"/>
                    </a:cubicBezTo>
                    <a:cubicBezTo>
                      <a:pt x="203" y="773"/>
                      <a:pt x="178" y="824"/>
                      <a:pt x="153" y="862"/>
                    </a:cubicBezTo>
                    <a:lnTo>
                      <a:pt x="153" y="862"/>
                    </a:lnTo>
                    <a:cubicBezTo>
                      <a:pt x="153" y="875"/>
                      <a:pt x="140" y="887"/>
                      <a:pt x="140" y="900"/>
                    </a:cubicBezTo>
                    <a:cubicBezTo>
                      <a:pt x="127" y="913"/>
                      <a:pt x="127" y="925"/>
                      <a:pt x="127" y="938"/>
                    </a:cubicBezTo>
                    <a:cubicBezTo>
                      <a:pt x="115" y="951"/>
                      <a:pt x="115" y="963"/>
                      <a:pt x="102" y="976"/>
                    </a:cubicBezTo>
                    <a:lnTo>
                      <a:pt x="102" y="976"/>
                    </a:lnTo>
                    <a:cubicBezTo>
                      <a:pt x="102" y="989"/>
                      <a:pt x="102" y="1001"/>
                      <a:pt x="89" y="1014"/>
                    </a:cubicBezTo>
                    <a:lnTo>
                      <a:pt x="89" y="1014"/>
                    </a:lnTo>
                    <a:cubicBezTo>
                      <a:pt x="89" y="1027"/>
                      <a:pt x="89" y="1039"/>
                      <a:pt x="77" y="1039"/>
                    </a:cubicBezTo>
                    <a:cubicBezTo>
                      <a:pt x="77" y="1052"/>
                      <a:pt x="77" y="1065"/>
                      <a:pt x="77" y="1077"/>
                    </a:cubicBezTo>
                    <a:cubicBezTo>
                      <a:pt x="64" y="1115"/>
                      <a:pt x="51" y="1141"/>
                      <a:pt x="51" y="1179"/>
                    </a:cubicBezTo>
                    <a:cubicBezTo>
                      <a:pt x="39" y="1191"/>
                      <a:pt x="39" y="1191"/>
                      <a:pt x="39" y="1204"/>
                    </a:cubicBezTo>
                    <a:cubicBezTo>
                      <a:pt x="39" y="1217"/>
                      <a:pt x="39" y="1217"/>
                      <a:pt x="39" y="1217"/>
                    </a:cubicBezTo>
                    <a:cubicBezTo>
                      <a:pt x="39" y="1217"/>
                      <a:pt x="39" y="1217"/>
                      <a:pt x="39" y="1217"/>
                    </a:cubicBezTo>
                    <a:cubicBezTo>
                      <a:pt x="26" y="1255"/>
                      <a:pt x="13" y="1305"/>
                      <a:pt x="13" y="1343"/>
                    </a:cubicBezTo>
                    <a:cubicBezTo>
                      <a:pt x="13" y="1369"/>
                      <a:pt x="13" y="1394"/>
                      <a:pt x="13" y="1407"/>
                    </a:cubicBezTo>
                    <a:cubicBezTo>
                      <a:pt x="13" y="1407"/>
                      <a:pt x="13" y="1407"/>
                      <a:pt x="13" y="1407"/>
                    </a:cubicBezTo>
                    <a:cubicBezTo>
                      <a:pt x="1" y="1432"/>
                      <a:pt x="1" y="1445"/>
                      <a:pt x="1" y="1470"/>
                    </a:cubicBezTo>
                    <a:cubicBezTo>
                      <a:pt x="1" y="1470"/>
                      <a:pt x="1" y="1470"/>
                      <a:pt x="1" y="1470"/>
                    </a:cubicBezTo>
                    <a:cubicBezTo>
                      <a:pt x="1" y="1483"/>
                      <a:pt x="1" y="1483"/>
                      <a:pt x="1" y="1496"/>
                    </a:cubicBezTo>
                    <a:cubicBezTo>
                      <a:pt x="1" y="1534"/>
                      <a:pt x="1" y="1572"/>
                      <a:pt x="1" y="1622"/>
                    </a:cubicBezTo>
                    <a:cubicBezTo>
                      <a:pt x="1" y="1622"/>
                      <a:pt x="1" y="1622"/>
                      <a:pt x="1" y="1622"/>
                    </a:cubicBezTo>
                    <a:cubicBezTo>
                      <a:pt x="1" y="1622"/>
                      <a:pt x="1" y="1622"/>
                      <a:pt x="1" y="1622"/>
                    </a:cubicBezTo>
                    <a:cubicBezTo>
                      <a:pt x="13" y="1635"/>
                      <a:pt x="13" y="1648"/>
                      <a:pt x="13" y="1648"/>
                    </a:cubicBezTo>
                    <a:cubicBezTo>
                      <a:pt x="13" y="1660"/>
                      <a:pt x="13" y="1673"/>
                      <a:pt x="13" y="1673"/>
                    </a:cubicBezTo>
                    <a:cubicBezTo>
                      <a:pt x="13" y="1673"/>
                      <a:pt x="13" y="1673"/>
                      <a:pt x="13" y="1673"/>
                    </a:cubicBezTo>
                    <a:cubicBezTo>
                      <a:pt x="13" y="1686"/>
                      <a:pt x="13" y="1686"/>
                      <a:pt x="13" y="1686"/>
                    </a:cubicBezTo>
                    <a:cubicBezTo>
                      <a:pt x="13" y="1686"/>
                      <a:pt x="13" y="1686"/>
                      <a:pt x="13" y="1686"/>
                    </a:cubicBezTo>
                    <a:cubicBezTo>
                      <a:pt x="13" y="1711"/>
                      <a:pt x="13" y="1749"/>
                      <a:pt x="26" y="1774"/>
                    </a:cubicBezTo>
                    <a:cubicBezTo>
                      <a:pt x="26" y="1787"/>
                      <a:pt x="26" y="1800"/>
                      <a:pt x="26" y="1800"/>
                    </a:cubicBezTo>
                    <a:cubicBezTo>
                      <a:pt x="39" y="1838"/>
                      <a:pt x="39" y="1876"/>
                      <a:pt x="51" y="1914"/>
                    </a:cubicBezTo>
                    <a:cubicBezTo>
                      <a:pt x="51" y="1914"/>
                      <a:pt x="51" y="1914"/>
                      <a:pt x="51" y="1914"/>
                    </a:cubicBezTo>
                    <a:cubicBezTo>
                      <a:pt x="51" y="1914"/>
                      <a:pt x="51" y="1914"/>
                      <a:pt x="51" y="1914"/>
                    </a:cubicBezTo>
                    <a:cubicBezTo>
                      <a:pt x="51" y="1914"/>
                      <a:pt x="51" y="1926"/>
                      <a:pt x="51" y="1926"/>
                    </a:cubicBezTo>
                    <a:cubicBezTo>
                      <a:pt x="51" y="1926"/>
                      <a:pt x="64" y="1926"/>
                      <a:pt x="64" y="1939"/>
                    </a:cubicBezTo>
                    <a:cubicBezTo>
                      <a:pt x="64" y="1952"/>
                      <a:pt x="64" y="1952"/>
                      <a:pt x="64" y="1964"/>
                    </a:cubicBezTo>
                    <a:cubicBezTo>
                      <a:pt x="77" y="1977"/>
                      <a:pt x="77" y="1990"/>
                      <a:pt x="77" y="2002"/>
                    </a:cubicBezTo>
                    <a:cubicBezTo>
                      <a:pt x="77" y="2002"/>
                      <a:pt x="77" y="2002"/>
                      <a:pt x="77" y="2002"/>
                    </a:cubicBezTo>
                    <a:cubicBezTo>
                      <a:pt x="89" y="2015"/>
                      <a:pt x="89" y="2041"/>
                      <a:pt x="102" y="2053"/>
                    </a:cubicBezTo>
                    <a:cubicBezTo>
                      <a:pt x="102" y="2066"/>
                      <a:pt x="102" y="2079"/>
                      <a:pt x="115" y="2091"/>
                    </a:cubicBezTo>
                    <a:cubicBezTo>
                      <a:pt x="127" y="2129"/>
                      <a:pt x="140" y="2167"/>
                      <a:pt x="165" y="2205"/>
                    </a:cubicBezTo>
                    <a:cubicBezTo>
                      <a:pt x="165" y="2218"/>
                      <a:pt x="165" y="2218"/>
                      <a:pt x="178" y="2231"/>
                    </a:cubicBezTo>
                    <a:cubicBezTo>
                      <a:pt x="191" y="2269"/>
                      <a:pt x="216" y="2307"/>
                      <a:pt x="241" y="2345"/>
                    </a:cubicBezTo>
                    <a:cubicBezTo>
                      <a:pt x="241" y="2345"/>
                      <a:pt x="241" y="2345"/>
                      <a:pt x="241" y="2345"/>
                    </a:cubicBezTo>
                    <a:cubicBezTo>
                      <a:pt x="267" y="2383"/>
                      <a:pt x="292" y="2421"/>
                      <a:pt x="317" y="2459"/>
                    </a:cubicBezTo>
                    <a:cubicBezTo>
                      <a:pt x="317" y="2459"/>
                      <a:pt x="330" y="2459"/>
                      <a:pt x="330" y="2471"/>
                    </a:cubicBezTo>
                    <a:cubicBezTo>
                      <a:pt x="343" y="2484"/>
                      <a:pt x="343" y="2484"/>
                      <a:pt x="355" y="2497"/>
                    </a:cubicBezTo>
                    <a:cubicBezTo>
                      <a:pt x="368" y="2509"/>
                      <a:pt x="381" y="2535"/>
                      <a:pt x="406" y="2547"/>
                    </a:cubicBezTo>
                    <a:cubicBezTo>
                      <a:pt x="406" y="2560"/>
                      <a:pt x="419" y="2573"/>
                      <a:pt x="431" y="2585"/>
                    </a:cubicBezTo>
                    <a:cubicBezTo>
                      <a:pt x="431" y="2585"/>
                      <a:pt x="431" y="2585"/>
                      <a:pt x="444" y="2598"/>
                    </a:cubicBezTo>
                    <a:cubicBezTo>
                      <a:pt x="457" y="2611"/>
                      <a:pt x="482" y="2636"/>
                      <a:pt x="495" y="2649"/>
                    </a:cubicBezTo>
                    <a:cubicBezTo>
                      <a:pt x="508" y="2662"/>
                      <a:pt x="508" y="2662"/>
                      <a:pt x="520" y="2674"/>
                    </a:cubicBezTo>
                    <a:cubicBezTo>
                      <a:pt x="533" y="2674"/>
                      <a:pt x="533" y="2687"/>
                      <a:pt x="533" y="2687"/>
                    </a:cubicBezTo>
                    <a:cubicBezTo>
                      <a:pt x="546" y="2700"/>
                      <a:pt x="558" y="2700"/>
                      <a:pt x="571" y="2712"/>
                    </a:cubicBezTo>
                    <a:cubicBezTo>
                      <a:pt x="584" y="2725"/>
                      <a:pt x="596" y="2738"/>
                      <a:pt x="609" y="2750"/>
                    </a:cubicBezTo>
                    <a:cubicBezTo>
                      <a:pt x="622" y="2750"/>
                      <a:pt x="634" y="2763"/>
                      <a:pt x="647" y="2763"/>
                    </a:cubicBezTo>
                    <a:cubicBezTo>
                      <a:pt x="660" y="2776"/>
                      <a:pt x="672" y="2788"/>
                      <a:pt x="685" y="2788"/>
                    </a:cubicBezTo>
                    <a:cubicBezTo>
                      <a:pt x="698" y="2801"/>
                      <a:pt x="698" y="2814"/>
                      <a:pt x="710" y="2814"/>
                    </a:cubicBezTo>
                    <a:cubicBezTo>
                      <a:pt x="723" y="2826"/>
                      <a:pt x="748" y="2839"/>
                      <a:pt x="761" y="2839"/>
                    </a:cubicBezTo>
                    <a:cubicBezTo>
                      <a:pt x="774" y="2852"/>
                      <a:pt x="774" y="2852"/>
                      <a:pt x="786" y="2852"/>
                    </a:cubicBezTo>
                    <a:cubicBezTo>
                      <a:pt x="799" y="2864"/>
                      <a:pt x="812" y="2864"/>
                      <a:pt x="824" y="2877"/>
                    </a:cubicBezTo>
                    <a:cubicBezTo>
                      <a:pt x="837" y="2890"/>
                      <a:pt x="850" y="2890"/>
                      <a:pt x="862" y="2902"/>
                    </a:cubicBezTo>
                    <a:cubicBezTo>
                      <a:pt x="875" y="2902"/>
                      <a:pt x="875" y="2902"/>
                      <a:pt x="875" y="2902"/>
                    </a:cubicBezTo>
                    <a:lnTo>
                      <a:pt x="875" y="2902"/>
                    </a:lnTo>
                    <a:cubicBezTo>
                      <a:pt x="875" y="2902"/>
                      <a:pt x="888" y="2902"/>
                      <a:pt x="888" y="2915"/>
                    </a:cubicBezTo>
                    <a:cubicBezTo>
                      <a:pt x="913" y="2915"/>
                      <a:pt x="926" y="2928"/>
                      <a:pt x="951" y="2940"/>
                    </a:cubicBezTo>
                    <a:cubicBezTo>
                      <a:pt x="976" y="2940"/>
                      <a:pt x="1002" y="2953"/>
                      <a:pt x="1027" y="2966"/>
                    </a:cubicBezTo>
                    <a:cubicBezTo>
                      <a:pt x="1040" y="2966"/>
                      <a:pt x="1065" y="2978"/>
                      <a:pt x="1078" y="2978"/>
                    </a:cubicBezTo>
                    <a:cubicBezTo>
                      <a:pt x="1103" y="2991"/>
                      <a:pt x="1129" y="3004"/>
                      <a:pt x="1154" y="3004"/>
                    </a:cubicBezTo>
                    <a:cubicBezTo>
                      <a:pt x="1179" y="3004"/>
                      <a:pt x="1192" y="3016"/>
                      <a:pt x="1217" y="3016"/>
                    </a:cubicBezTo>
                    <a:cubicBezTo>
                      <a:pt x="1243" y="3029"/>
                      <a:pt x="1268" y="3029"/>
                      <a:pt x="1293" y="3029"/>
                    </a:cubicBezTo>
                    <a:cubicBezTo>
                      <a:pt x="1319" y="3042"/>
                      <a:pt x="1331" y="3042"/>
                      <a:pt x="1357" y="3042"/>
                    </a:cubicBezTo>
                    <a:cubicBezTo>
                      <a:pt x="1395" y="3042"/>
                      <a:pt x="1420" y="3042"/>
                      <a:pt x="1458" y="3054"/>
                    </a:cubicBezTo>
                    <a:cubicBezTo>
                      <a:pt x="1483" y="3054"/>
                      <a:pt x="1496" y="3054"/>
                      <a:pt x="1521" y="3054"/>
                    </a:cubicBezTo>
                    <a:cubicBezTo>
                      <a:pt x="1534" y="3054"/>
                      <a:pt x="1534" y="3054"/>
                      <a:pt x="1547" y="3054"/>
                    </a:cubicBezTo>
                    <a:lnTo>
                      <a:pt x="1547" y="3054"/>
                    </a:lnTo>
                    <a:cubicBezTo>
                      <a:pt x="1572" y="3054"/>
                      <a:pt x="1585" y="3054"/>
                      <a:pt x="1610" y="3054"/>
                    </a:cubicBezTo>
                    <a:cubicBezTo>
                      <a:pt x="1610" y="3054"/>
                      <a:pt x="1623" y="3054"/>
                      <a:pt x="1635" y="3054"/>
                    </a:cubicBezTo>
                    <a:cubicBezTo>
                      <a:pt x="1635" y="3054"/>
                      <a:pt x="1635" y="3042"/>
                      <a:pt x="1648" y="3042"/>
                    </a:cubicBezTo>
                    <a:lnTo>
                      <a:pt x="1648" y="3042"/>
                    </a:lnTo>
                    <a:lnTo>
                      <a:pt x="1648" y="3042"/>
                    </a:lnTo>
                    <a:cubicBezTo>
                      <a:pt x="1661" y="3042"/>
                      <a:pt x="1674" y="3042"/>
                      <a:pt x="1686" y="3042"/>
                    </a:cubicBezTo>
                    <a:cubicBezTo>
                      <a:pt x="1724" y="3042"/>
                      <a:pt x="1750" y="3042"/>
                      <a:pt x="1775" y="3029"/>
                    </a:cubicBezTo>
                    <a:cubicBezTo>
                      <a:pt x="1800" y="3029"/>
                      <a:pt x="1813" y="3029"/>
                      <a:pt x="1838" y="3016"/>
                    </a:cubicBezTo>
                    <a:cubicBezTo>
                      <a:pt x="1864" y="3016"/>
                      <a:pt x="1889" y="3004"/>
                      <a:pt x="1914" y="3004"/>
                    </a:cubicBezTo>
                    <a:cubicBezTo>
                      <a:pt x="1940" y="2991"/>
                      <a:pt x="1952" y="2991"/>
                      <a:pt x="1978" y="2978"/>
                    </a:cubicBezTo>
                    <a:cubicBezTo>
                      <a:pt x="2003" y="2978"/>
                      <a:pt x="2028" y="2966"/>
                      <a:pt x="2054" y="2966"/>
                    </a:cubicBezTo>
                    <a:cubicBezTo>
                      <a:pt x="2066" y="2953"/>
                      <a:pt x="2092" y="2940"/>
                      <a:pt x="2117" y="2940"/>
                    </a:cubicBezTo>
                    <a:cubicBezTo>
                      <a:pt x="2130" y="2928"/>
                      <a:pt x="2142" y="2928"/>
                      <a:pt x="2155" y="2915"/>
                    </a:cubicBezTo>
                    <a:lnTo>
                      <a:pt x="2155" y="2915"/>
                    </a:lnTo>
                    <a:cubicBezTo>
                      <a:pt x="2206" y="2890"/>
                      <a:pt x="2244" y="2864"/>
                      <a:pt x="2295" y="2839"/>
                    </a:cubicBezTo>
                    <a:cubicBezTo>
                      <a:pt x="2295" y="2839"/>
                      <a:pt x="2295" y="2839"/>
                      <a:pt x="2295" y="2839"/>
                    </a:cubicBezTo>
                    <a:cubicBezTo>
                      <a:pt x="2320" y="2839"/>
                      <a:pt x="2333" y="2826"/>
                      <a:pt x="2345" y="2814"/>
                    </a:cubicBezTo>
                    <a:lnTo>
                      <a:pt x="2358" y="2814"/>
                    </a:lnTo>
                    <a:lnTo>
                      <a:pt x="2358" y="2814"/>
                    </a:lnTo>
                    <a:cubicBezTo>
                      <a:pt x="2383" y="2788"/>
                      <a:pt x="2409" y="2776"/>
                      <a:pt x="2434" y="2750"/>
                    </a:cubicBezTo>
                    <a:cubicBezTo>
                      <a:pt x="2434" y="2750"/>
                      <a:pt x="2434" y="2750"/>
                      <a:pt x="2447" y="2750"/>
                    </a:cubicBezTo>
                    <a:cubicBezTo>
                      <a:pt x="2447" y="2750"/>
                      <a:pt x="2447" y="2738"/>
                      <a:pt x="2459" y="2738"/>
                    </a:cubicBezTo>
                    <a:cubicBezTo>
                      <a:pt x="2472" y="2725"/>
                      <a:pt x="2485" y="2712"/>
                      <a:pt x="2497" y="2700"/>
                    </a:cubicBezTo>
                    <a:cubicBezTo>
                      <a:pt x="2510" y="2700"/>
                      <a:pt x="2523" y="2687"/>
                      <a:pt x="2535" y="2674"/>
                    </a:cubicBezTo>
                    <a:cubicBezTo>
                      <a:pt x="2548" y="2662"/>
                      <a:pt x="2561" y="2649"/>
                      <a:pt x="2573" y="2649"/>
                    </a:cubicBezTo>
                    <a:cubicBezTo>
                      <a:pt x="2586" y="2624"/>
                      <a:pt x="2611" y="2611"/>
                      <a:pt x="2624" y="2585"/>
                    </a:cubicBezTo>
                    <a:cubicBezTo>
                      <a:pt x="2624" y="2585"/>
                      <a:pt x="2624" y="2585"/>
                      <a:pt x="2624" y="2585"/>
                    </a:cubicBezTo>
                    <a:cubicBezTo>
                      <a:pt x="2637" y="2573"/>
                      <a:pt x="2649" y="2560"/>
                      <a:pt x="2662" y="2547"/>
                    </a:cubicBezTo>
                    <a:cubicBezTo>
                      <a:pt x="2662" y="2547"/>
                      <a:pt x="2662" y="2547"/>
                      <a:pt x="2675" y="2535"/>
                    </a:cubicBezTo>
                    <a:cubicBezTo>
                      <a:pt x="2687" y="2522"/>
                      <a:pt x="2700" y="2497"/>
                      <a:pt x="2725" y="2471"/>
                    </a:cubicBezTo>
                    <a:cubicBezTo>
                      <a:pt x="2738" y="2459"/>
                      <a:pt x="2738" y="2446"/>
                      <a:pt x="2751" y="2433"/>
                    </a:cubicBezTo>
                    <a:cubicBezTo>
                      <a:pt x="2763" y="2421"/>
                      <a:pt x="2763" y="2421"/>
                      <a:pt x="2776" y="2408"/>
                    </a:cubicBezTo>
                    <a:cubicBezTo>
                      <a:pt x="2776" y="2395"/>
                      <a:pt x="2789" y="2395"/>
                      <a:pt x="2789" y="2383"/>
                    </a:cubicBezTo>
                    <a:lnTo>
                      <a:pt x="2789" y="2383"/>
                    </a:lnTo>
                    <a:cubicBezTo>
                      <a:pt x="2801" y="2370"/>
                      <a:pt x="2801" y="2357"/>
                      <a:pt x="2814" y="2345"/>
                    </a:cubicBezTo>
                    <a:lnTo>
                      <a:pt x="2814" y="2345"/>
                    </a:lnTo>
                    <a:cubicBezTo>
                      <a:pt x="2827" y="2332"/>
                      <a:pt x="2827" y="2319"/>
                      <a:pt x="2840" y="2307"/>
                    </a:cubicBezTo>
                    <a:cubicBezTo>
                      <a:pt x="2852" y="2294"/>
                      <a:pt x="2852" y="2281"/>
                      <a:pt x="2865" y="2256"/>
                    </a:cubicBezTo>
                    <a:cubicBezTo>
                      <a:pt x="2865" y="2256"/>
                      <a:pt x="2865" y="2256"/>
                      <a:pt x="2865" y="2256"/>
                    </a:cubicBezTo>
                    <a:lnTo>
                      <a:pt x="2865" y="2256"/>
                    </a:lnTo>
                    <a:cubicBezTo>
                      <a:pt x="2865" y="2256"/>
                      <a:pt x="2878" y="2256"/>
                      <a:pt x="2878" y="2243"/>
                    </a:cubicBezTo>
                    <a:lnTo>
                      <a:pt x="2878" y="2243"/>
                    </a:lnTo>
                    <a:cubicBezTo>
                      <a:pt x="2878" y="2243"/>
                      <a:pt x="2878" y="2243"/>
                      <a:pt x="2878" y="2231"/>
                    </a:cubicBezTo>
                    <a:cubicBezTo>
                      <a:pt x="2890" y="2231"/>
                      <a:pt x="2890" y="2218"/>
                      <a:pt x="2890" y="2205"/>
                    </a:cubicBezTo>
                    <a:cubicBezTo>
                      <a:pt x="2903" y="2205"/>
                      <a:pt x="2903" y="2193"/>
                      <a:pt x="2916" y="2180"/>
                    </a:cubicBezTo>
                    <a:cubicBezTo>
                      <a:pt x="2916" y="2180"/>
                      <a:pt x="2916" y="2180"/>
                      <a:pt x="2916" y="2180"/>
                    </a:cubicBezTo>
                    <a:cubicBezTo>
                      <a:pt x="2916" y="2180"/>
                      <a:pt x="2916" y="2167"/>
                      <a:pt x="2916" y="2167"/>
                    </a:cubicBezTo>
                    <a:cubicBezTo>
                      <a:pt x="2916" y="2167"/>
                      <a:pt x="2916" y="2167"/>
                      <a:pt x="2916" y="2155"/>
                    </a:cubicBezTo>
                    <a:cubicBezTo>
                      <a:pt x="2916" y="2155"/>
                      <a:pt x="2916" y="2155"/>
                      <a:pt x="2916" y="2155"/>
                    </a:cubicBezTo>
                    <a:cubicBezTo>
                      <a:pt x="2928" y="2142"/>
                      <a:pt x="2928" y="2129"/>
                      <a:pt x="2941" y="2117"/>
                    </a:cubicBezTo>
                    <a:cubicBezTo>
                      <a:pt x="2941" y="2104"/>
                      <a:pt x="2954" y="2079"/>
                      <a:pt x="2954" y="2066"/>
                    </a:cubicBezTo>
                    <a:cubicBezTo>
                      <a:pt x="2954" y="2053"/>
                      <a:pt x="2966" y="2053"/>
                      <a:pt x="2966" y="2041"/>
                    </a:cubicBezTo>
                    <a:cubicBezTo>
                      <a:pt x="2966" y="2028"/>
                      <a:pt x="2979" y="2015"/>
                      <a:pt x="2979" y="2002"/>
                    </a:cubicBezTo>
                    <a:cubicBezTo>
                      <a:pt x="2979" y="2002"/>
                      <a:pt x="2979" y="1990"/>
                      <a:pt x="2992" y="1977"/>
                    </a:cubicBezTo>
                    <a:cubicBezTo>
                      <a:pt x="2992" y="1977"/>
                      <a:pt x="2992" y="1964"/>
                      <a:pt x="2992" y="1952"/>
                    </a:cubicBezTo>
                    <a:cubicBezTo>
                      <a:pt x="3004" y="1914"/>
                      <a:pt x="3017" y="1888"/>
                      <a:pt x="3017" y="1850"/>
                    </a:cubicBezTo>
                    <a:cubicBezTo>
                      <a:pt x="3017" y="1850"/>
                      <a:pt x="3017" y="1850"/>
                      <a:pt x="3017" y="1850"/>
                    </a:cubicBezTo>
                    <a:lnTo>
                      <a:pt x="3017" y="1850"/>
                    </a:lnTo>
                    <a:cubicBezTo>
                      <a:pt x="3030" y="1812"/>
                      <a:pt x="3030" y="1787"/>
                      <a:pt x="3042" y="1749"/>
                    </a:cubicBezTo>
                    <a:cubicBezTo>
                      <a:pt x="3042" y="1736"/>
                      <a:pt x="3042" y="1736"/>
                      <a:pt x="3042" y="1724"/>
                    </a:cubicBezTo>
                    <a:cubicBezTo>
                      <a:pt x="3042" y="1711"/>
                      <a:pt x="3042" y="1698"/>
                      <a:pt x="3042" y="1686"/>
                    </a:cubicBezTo>
                    <a:cubicBezTo>
                      <a:pt x="3042" y="1686"/>
                      <a:pt x="3042" y="1686"/>
                      <a:pt x="3042" y="1686"/>
                    </a:cubicBezTo>
                    <a:cubicBezTo>
                      <a:pt x="3042" y="1673"/>
                      <a:pt x="3042" y="1660"/>
                      <a:pt x="3055" y="1648"/>
                    </a:cubicBezTo>
                    <a:cubicBezTo>
                      <a:pt x="3055" y="1648"/>
                      <a:pt x="3055" y="1635"/>
                      <a:pt x="3055" y="1635"/>
                    </a:cubicBezTo>
                    <a:cubicBezTo>
                      <a:pt x="3055" y="1622"/>
                      <a:pt x="3055" y="1597"/>
                      <a:pt x="3055" y="1584"/>
                    </a:cubicBezTo>
                    <a:cubicBezTo>
                      <a:pt x="3055" y="1572"/>
                      <a:pt x="3055" y="1559"/>
                      <a:pt x="3055" y="15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flipH="1">
                <a:off x="5745503" y="5502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8219204" y="78277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8292323"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8505263"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5308024" y="2522042"/>
                <a:ext cx="65719" cy="49700"/>
              </a:xfrm>
              <a:custGeom>
                <a:avLst/>
                <a:gdLst/>
                <a:ahLst/>
                <a:cxnLst/>
                <a:rect l="l" t="t" r="r" b="b"/>
                <a:pathLst>
                  <a:path w="521" h="394" extrusionOk="0">
                    <a:moveTo>
                      <a:pt x="254" y="0"/>
                    </a:moveTo>
                    <a:cubicBezTo>
                      <a:pt x="1" y="0"/>
                      <a:pt x="1" y="393"/>
                      <a:pt x="254" y="393"/>
                    </a:cubicBezTo>
                    <a:cubicBezTo>
                      <a:pt x="507" y="393"/>
                      <a:pt x="520"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5415917" y="2759927"/>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4533686" y="114971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4243388" y="64121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2600516" y="5502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11"/>
            <p:cNvSpPr/>
            <p:nvPr/>
          </p:nvSpPr>
          <p:spPr>
            <a:xfrm>
              <a:off x="8362874" y="452584"/>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50"/>
        <p:cNvGrpSpPr/>
        <p:nvPr/>
      </p:nvGrpSpPr>
      <p:grpSpPr>
        <a:xfrm>
          <a:off x="0" y="0"/>
          <a:ext cx="0" cy="0"/>
          <a:chOff x="0" y="0"/>
          <a:chExt cx="0" cy="0"/>
        </a:xfrm>
      </p:grpSpPr>
      <p:grpSp>
        <p:nvGrpSpPr>
          <p:cNvPr id="251" name="Google Shape;251;p13"/>
          <p:cNvGrpSpPr/>
          <p:nvPr/>
        </p:nvGrpSpPr>
        <p:grpSpPr>
          <a:xfrm>
            <a:off x="0" y="330300"/>
            <a:ext cx="9152501" cy="1097400"/>
            <a:chOff x="0" y="330300"/>
            <a:chExt cx="9152501" cy="1097400"/>
          </a:xfrm>
        </p:grpSpPr>
        <p:grpSp>
          <p:nvGrpSpPr>
            <p:cNvPr id="252" name="Google Shape;252;p13"/>
            <p:cNvGrpSpPr/>
            <p:nvPr/>
          </p:nvGrpSpPr>
          <p:grpSpPr>
            <a:xfrm>
              <a:off x="7359942" y="1199575"/>
              <a:ext cx="1792558" cy="228125"/>
              <a:chOff x="7359942" y="1199575"/>
              <a:chExt cx="1792558" cy="228125"/>
            </a:xfrm>
          </p:grpSpPr>
          <p:sp>
            <p:nvSpPr>
              <p:cNvPr id="253" name="Google Shape;253;p13"/>
              <p:cNvSpPr/>
              <p:nvPr/>
            </p:nvSpPr>
            <p:spPr>
              <a:xfrm rot="10800000">
                <a:off x="7359942" y="1370800"/>
                <a:ext cx="1792558" cy="56900"/>
              </a:xfrm>
              <a:custGeom>
                <a:avLst/>
                <a:gdLst/>
                <a:ahLst/>
                <a:cxnLst/>
                <a:rect l="l" t="t" r="r" b="b"/>
                <a:pathLst>
                  <a:path w="65107" h="913" extrusionOk="0">
                    <a:moveTo>
                      <a:pt x="1" y="0"/>
                    </a:moveTo>
                    <a:lnTo>
                      <a:pt x="1" y="913"/>
                    </a:lnTo>
                    <a:lnTo>
                      <a:pt x="65106" y="913"/>
                    </a:lnTo>
                    <a:lnTo>
                      <a:pt x="65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rot="10800000">
                <a:off x="7566791" y="1199575"/>
                <a:ext cx="1580751" cy="81400"/>
              </a:xfrm>
              <a:custGeom>
                <a:avLst/>
                <a:gdLst/>
                <a:ahLst/>
                <a:cxnLst/>
                <a:rect l="l" t="t" r="r" b="b"/>
                <a:pathLst>
                  <a:path w="23118" h="1306" extrusionOk="0">
                    <a:moveTo>
                      <a:pt x="1" y="1"/>
                    </a:moveTo>
                    <a:lnTo>
                      <a:pt x="1" y="1306"/>
                    </a:lnTo>
                    <a:lnTo>
                      <a:pt x="22472" y="1306"/>
                    </a:lnTo>
                    <a:cubicBezTo>
                      <a:pt x="22826" y="1306"/>
                      <a:pt x="23118" y="1014"/>
                      <a:pt x="23118" y="660"/>
                    </a:cubicBezTo>
                    <a:cubicBezTo>
                      <a:pt x="23118" y="292"/>
                      <a:pt x="22826" y="1"/>
                      <a:pt x="224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3"/>
            <p:cNvGrpSpPr/>
            <p:nvPr/>
          </p:nvGrpSpPr>
          <p:grpSpPr>
            <a:xfrm>
              <a:off x="0" y="330300"/>
              <a:ext cx="1634517" cy="266210"/>
              <a:chOff x="0" y="330300"/>
              <a:chExt cx="1634517" cy="266210"/>
            </a:xfrm>
          </p:grpSpPr>
          <p:sp>
            <p:nvSpPr>
              <p:cNvPr id="256" name="Google Shape;256;p13"/>
              <p:cNvSpPr/>
              <p:nvPr/>
            </p:nvSpPr>
            <p:spPr>
              <a:xfrm>
                <a:off x="333480" y="515061"/>
                <a:ext cx="945419" cy="81449"/>
              </a:xfrm>
              <a:custGeom>
                <a:avLst/>
                <a:gdLst/>
                <a:ahLst/>
                <a:cxnLst/>
                <a:rect l="l" t="t" r="r" b="b"/>
                <a:pathLst>
                  <a:path w="15171" h="1307" extrusionOk="0">
                    <a:moveTo>
                      <a:pt x="647" y="1"/>
                    </a:moveTo>
                    <a:cubicBezTo>
                      <a:pt x="292" y="1"/>
                      <a:pt x="0" y="292"/>
                      <a:pt x="0" y="660"/>
                    </a:cubicBezTo>
                    <a:cubicBezTo>
                      <a:pt x="0" y="1015"/>
                      <a:pt x="292" y="1306"/>
                      <a:pt x="647" y="1306"/>
                    </a:cubicBezTo>
                    <a:lnTo>
                      <a:pt x="14524" y="1306"/>
                    </a:lnTo>
                    <a:cubicBezTo>
                      <a:pt x="14879" y="1306"/>
                      <a:pt x="15171" y="1015"/>
                      <a:pt x="15171" y="660"/>
                    </a:cubicBezTo>
                    <a:cubicBezTo>
                      <a:pt x="15171" y="292"/>
                      <a:pt x="14879" y="1"/>
                      <a:pt x="14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0" y="330300"/>
                <a:ext cx="1634517" cy="86126"/>
              </a:xfrm>
              <a:custGeom>
                <a:avLst/>
                <a:gdLst/>
                <a:ahLst/>
                <a:cxnLst/>
                <a:rect l="l" t="t" r="r" b="b"/>
                <a:pathLst>
                  <a:path w="58111" h="1382" extrusionOk="0">
                    <a:moveTo>
                      <a:pt x="1" y="0"/>
                    </a:moveTo>
                    <a:lnTo>
                      <a:pt x="1" y="1382"/>
                    </a:lnTo>
                    <a:lnTo>
                      <a:pt x="57426" y="1382"/>
                    </a:lnTo>
                    <a:cubicBezTo>
                      <a:pt x="57806" y="1382"/>
                      <a:pt x="58110" y="1065"/>
                      <a:pt x="58110" y="685"/>
                    </a:cubicBezTo>
                    <a:cubicBezTo>
                      <a:pt x="58110" y="304"/>
                      <a:pt x="57806" y="0"/>
                      <a:pt x="57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8" name="Google Shape;258;p13"/>
          <p:cNvSpPr txBox="1">
            <a:spLocks noGrp="1"/>
          </p:cNvSpPr>
          <p:nvPr>
            <p:ph type="subTitle" idx="1"/>
          </p:nvPr>
        </p:nvSpPr>
        <p:spPr>
          <a:xfrm>
            <a:off x="2263300" y="2060823"/>
            <a:ext cx="2155500" cy="62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chivo"/>
                <a:ea typeface="Archivo"/>
                <a:cs typeface="Archivo"/>
                <a:sym typeface="Archiv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13"/>
          <p:cNvSpPr txBox="1">
            <a:spLocks noGrp="1"/>
          </p:cNvSpPr>
          <p:nvPr>
            <p:ph type="title" hasCustomPrompt="1"/>
          </p:nvPr>
        </p:nvSpPr>
        <p:spPr>
          <a:xfrm>
            <a:off x="1286075" y="1845125"/>
            <a:ext cx="734700" cy="621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0" name="Google Shape;260;p13"/>
          <p:cNvSpPr txBox="1">
            <a:spLocks noGrp="1"/>
          </p:cNvSpPr>
          <p:nvPr>
            <p:ph type="subTitle" idx="2"/>
          </p:nvPr>
        </p:nvSpPr>
        <p:spPr>
          <a:xfrm>
            <a:off x="2263300" y="1574371"/>
            <a:ext cx="2155500" cy="54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1" name="Google Shape;261;p13"/>
          <p:cNvSpPr txBox="1">
            <a:spLocks noGrp="1"/>
          </p:cNvSpPr>
          <p:nvPr>
            <p:ph type="subTitle" idx="3"/>
          </p:nvPr>
        </p:nvSpPr>
        <p:spPr>
          <a:xfrm>
            <a:off x="5761225" y="2060823"/>
            <a:ext cx="2155500" cy="62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chivo"/>
                <a:ea typeface="Archivo"/>
                <a:cs typeface="Archivo"/>
                <a:sym typeface="Archiv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13"/>
          <p:cNvSpPr txBox="1">
            <a:spLocks noGrp="1"/>
          </p:cNvSpPr>
          <p:nvPr>
            <p:ph type="title" idx="4" hasCustomPrompt="1"/>
          </p:nvPr>
        </p:nvSpPr>
        <p:spPr>
          <a:xfrm>
            <a:off x="4784000" y="1845125"/>
            <a:ext cx="734700" cy="621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subTitle" idx="5"/>
          </p:nvPr>
        </p:nvSpPr>
        <p:spPr>
          <a:xfrm>
            <a:off x="5761225" y="1574371"/>
            <a:ext cx="2155500" cy="54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4" name="Google Shape;264;p13"/>
          <p:cNvSpPr txBox="1">
            <a:spLocks noGrp="1"/>
          </p:cNvSpPr>
          <p:nvPr>
            <p:ph type="subTitle" idx="6"/>
          </p:nvPr>
        </p:nvSpPr>
        <p:spPr>
          <a:xfrm>
            <a:off x="2263300" y="3414273"/>
            <a:ext cx="2155500" cy="62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chivo"/>
                <a:ea typeface="Archivo"/>
                <a:cs typeface="Archivo"/>
                <a:sym typeface="Archiv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13"/>
          <p:cNvSpPr txBox="1">
            <a:spLocks noGrp="1"/>
          </p:cNvSpPr>
          <p:nvPr>
            <p:ph type="title" idx="7" hasCustomPrompt="1"/>
          </p:nvPr>
        </p:nvSpPr>
        <p:spPr>
          <a:xfrm>
            <a:off x="1286075" y="3198575"/>
            <a:ext cx="734700" cy="621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6" name="Google Shape;266;p13"/>
          <p:cNvSpPr txBox="1">
            <a:spLocks noGrp="1"/>
          </p:cNvSpPr>
          <p:nvPr>
            <p:ph type="subTitle" idx="8"/>
          </p:nvPr>
        </p:nvSpPr>
        <p:spPr>
          <a:xfrm>
            <a:off x="2263300" y="2927821"/>
            <a:ext cx="2155500" cy="54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7" name="Google Shape;267;p13"/>
          <p:cNvSpPr txBox="1">
            <a:spLocks noGrp="1"/>
          </p:cNvSpPr>
          <p:nvPr>
            <p:ph type="subTitle" idx="9"/>
          </p:nvPr>
        </p:nvSpPr>
        <p:spPr>
          <a:xfrm>
            <a:off x="5761225" y="3414273"/>
            <a:ext cx="2155500" cy="62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chivo"/>
                <a:ea typeface="Archivo"/>
                <a:cs typeface="Archivo"/>
                <a:sym typeface="Archiv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13"/>
          <p:cNvSpPr txBox="1">
            <a:spLocks noGrp="1"/>
          </p:cNvSpPr>
          <p:nvPr>
            <p:ph type="title" idx="13" hasCustomPrompt="1"/>
          </p:nvPr>
        </p:nvSpPr>
        <p:spPr>
          <a:xfrm>
            <a:off x="4784000" y="3198575"/>
            <a:ext cx="734700" cy="621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9" name="Google Shape;269;p13"/>
          <p:cNvSpPr txBox="1">
            <a:spLocks noGrp="1"/>
          </p:cNvSpPr>
          <p:nvPr>
            <p:ph type="subTitle" idx="14"/>
          </p:nvPr>
        </p:nvSpPr>
        <p:spPr>
          <a:xfrm>
            <a:off x="5761225" y="2927821"/>
            <a:ext cx="2155500" cy="54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b="1">
                <a:latin typeface="DM Sans"/>
                <a:ea typeface="DM Sans"/>
                <a:cs typeface="DM Sans"/>
                <a:sym typeface="DM San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0" name="Google Shape;270;p13"/>
          <p:cNvSpPr txBox="1">
            <a:spLocks noGrp="1"/>
          </p:cNvSpPr>
          <p:nvPr>
            <p:ph type="ctrTitle" idx="15"/>
          </p:nvPr>
        </p:nvSpPr>
        <p:spPr>
          <a:xfrm>
            <a:off x="713175" y="463300"/>
            <a:ext cx="7717500" cy="62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a:solidFill>
                  <a:schemeClr val="accent4"/>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271" name="Google Shape;271;p13"/>
          <p:cNvGrpSpPr/>
          <p:nvPr/>
        </p:nvGrpSpPr>
        <p:grpSpPr>
          <a:xfrm>
            <a:off x="462063" y="689009"/>
            <a:ext cx="8246877" cy="424552"/>
            <a:chOff x="462063" y="689009"/>
            <a:chExt cx="8246877" cy="424552"/>
          </a:xfrm>
        </p:grpSpPr>
        <p:grpSp>
          <p:nvGrpSpPr>
            <p:cNvPr id="272" name="Google Shape;272;p13"/>
            <p:cNvGrpSpPr/>
            <p:nvPr/>
          </p:nvGrpSpPr>
          <p:grpSpPr>
            <a:xfrm>
              <a:off x="8430682" y="689009"/>
              <a:ext cx="278258" cy="415465"/>
              <a:chOff x="8430682" y="689009"/>
              <a:chExt cx="278258" cy="415465"/>
            </a:xfrm>
          </p:grpSpPr>
          <p:sp>
            <p:nvSpPr>
              <p:cNvPr id="273" name="Google Shape;273;p13"/>
              <p:cNvSpPr/>
              <p:nvPr/>
            </p:nvSpPr>
            <p:spPr>
              <a:xfrm>
                <a:off x="8430682" y="1045045"/>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8566528" y="689009"/>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13"/>
            <p:cNvGrpSpPr/>
            <p:nvPr/>
          </p:nvGrpSpPr>
          <p:grpSpPr>
            <a:xfrm>
              <a:off x="462063" y="779665"/>
              <a:ext cx="251110" cy="333896"/>
              <a:chOff x="462063" y="779665"/>
              <a:chExt cx="251110" cy="333896"/>
            </a:xfrm>
          </p:grpSpPr>
          <p:sp>
            <p:nvSpPr>
              <p:cNvPr id="276" name="Google Shape;276;p13"/>
              <p:cNvSpPr/>
              <p:nvPr/>
            </p:nvSpPr>
            <p:spPr>
              <a:xfrm flipH="1">
                <a:off x="570761" y="779665"/>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flipH="1">
                <a:off x="462063" y="10359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8" name="Google Shape;278;p13"/>
          <p:cNvGrpSpPr/>
          <p:nvPr/>
        </p:nvGrpSpPr>
        <p:grpSpPr>
          <a:xfrm>
            <a:off x="-877070" y="2820273"/>
            <a:ext cx="10704031" cy="3758103"/>
            <a:chOff x="-877070" y="2820273"/>
            <a:chExt cx="10704031" cy="3758103"/>
          </a:xfrm>
        </p:grpSpPr>
        <p:sp>
          <p:nvSpPr>
            <p:cNvPr id="279" name="Google Shape;279;p13"/>
            <p:cNvSpPr/>
            <p:nvPr/>
          </p:nvSpPr>
          <p:spPr>
            <a:xfrm>
              <a:off x="-461197" y="2820273"/>
              <a:ext cx="1000578" cy="1859928"/>
            </a:xfrm>
            <a:custGeom>
              <a:avLst/>
              <a:gdLst/>
              <a:ahLst/>
              <a:cxnLst/>
              <a:rect l="l" t="t" r="r" b="b"/>
              <a:pathLst>
                <a:path w="8379" h="15575" extrusionOk="0">
                  <a:moveTo>
                    <a:pt x="3134" y="0"/>
                  </a:moveTo>
                  <a:cubicBezTo>
                    <a:pt x="2501" y="0"/>
                    <a:pt x="1945" y="471"/>
                    <a:pt x="1864" y="1113"/>
                  </a:cubicBezTo>
                  <a:lnTo>
                    <a:pt x="1" y="15574"/>
                  </a:lnTo>
                  <a:lnTo>
                    <a:pt x="8378" y="15574"/>
                  </a:lnTo>
                  <a:lnTo>
                    <a:pt x="7035" y="5904"/>
                  </a:lnTo>
                  <a:cubicBezTo>
                    <a:pt x="6959" y="5359"/>
                    <a:pt x="6490" y="4953"/>
                    <a:pt x="5932" y="4953"/>
                  </a:cubicBezTo>
                  <a:cubicBezTo>
                    <a:pt x="5387" y="4953"/>
                    <a:pt x="4918" y="4548"/>
                    <a:pt x="4842" y="4003"/>
                  </a:cubicBezTo>
                  <a:lnTo>
                    <a:pt x="4386" y="1075"/>
                  </a:lnTo>
                  <a:cubicBezTo>
                    <a:pt x="4310" y="518"/>
                    <a:pt x="3853" y="74"/>
                    <a:pt x="3296" y="11"/>
                  </a:cubicBezTo>
                  <a:cubicBezTo>
                    <a:pt x="3241" y="4"/>
                    <a:pt x="3187" y="0"/>
                    <a:pt x="3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877070" y="4146829"/>
              <a:ext cx="2290131" cy="2431548"/>
            </a:xfrm>
            <a:custGeom>
              <a:avLst/>
              <a:gdLst/>
              <a:ahLst/>
              <a:cxnLst/>
              <a:rect l="l" t="t" r="r" b="b"/>
              <a:pathLst>
                <a:path w="10672" h="11331" extrusionOk="0">
                  <a:moveTo>
                    <a:pt x="5222" y="0"/>
                  </a:moveTo>
                  <a:cubicBezTo>
                    <a:pt x="4728" y="0"/>
                    <a:pt x="4322" y="355"/>
                    <a:pt x="4259" y="850"/>
                  </a:cubicBezTo>
                  <a:lnTo>
                    <a:pt x="3993" y="2839"/>
                  </a:lnTo>
                  <a:cubicBezTo>
                    <a:pt x="3955" y="3182"/>
                    <a:pt x="3663" y="3435"/>
                    <a:pt x="3321" y="3435"/>
                  </a:cubicBezTo>
                  <a:cubicBezTo>
                    <a:pt x="2599" y="3435"/>
                    <a:pt x="1978" y="3917"/>
                    <a:pt x="1788" y="4614"/>
                  </a:cubicBezTo>
                  <a:lnTo>
                    <a:pt x="0" y="11331"/>
                  </a:lnTo>
                  <a:lnTo>
                    <a:pt x="10672" y="11331"/>
                  </a:lnTo>
                  <a:lnTo>
                    <a:pt x="9366" y="7427"/>
                  </a:lnTo>
                  <a:cubicBezTo>
                    <a:pt x="9037" y="6439"/>
                    <a:pt x="8796" y="5412"/>
                    <a:pt x="8657" y="4373"/>
                  </a:cubicBezTo>
                  <a:lnTo>
                    <a:pt x="8112" y="165"/>
                  </a:lnTo>
                  <a:cubicBezTo>
                    <a:pt x="8099" y="77"/>
                    <a:pt x="8023" y="0"/>
                    <a:pt x="7922" y="0"/>
                  </a:cubicBezTo>
                  <a:cubicBezTo>
                    <a:pt x="7808" y="0"/>
                    <a:pt x="7719" y="89"/>
                    <a:pt x="7719" y="191"/>
                  </a:cubicBezTo>
                  <a:lnTo>
                    <a:pt x="7719" y="2320"/>
                  </a:lnTo>
                  <a:cubicBezTo>
                    <a:pt x="7719" y="2497"/>
                    <a:pt x="7579" y="2637"/>
                    <a:pt x="7402" y="2637"/>
                  </a:cubicBezTo>
                  <a:cubicBezTo>
                    <a:pt x="7225" y="2637"/>
                    <a:pt x="7085" y="2497"/>
                    <a:pt x="7085" y="2320"/>
                  </a:cubicBezTo>
                  <a:lnTo>
                    <a:pt x="7085" y="976"/>
                  </a:lnTo>
                  <a:cubicBezTo>
                    <a:pt x="7085" y="431"/>
                    <a:pt x="6654" y="0"/>
                    <a:pt x="6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rot="-700641" flipH="1">
              <a:off x="6339233" y="4430286"/>
              <a:ext cx="3407777" cy="1138505"/>
            </a:xfrm>
            <a:custGeom>
              <a:avLst/>
              <a:gdLst/>
              <a:ahLst/>
              <a:cxnLst/>
              <a:rect l="l" t="t" r="r" b="b"/>
              <a:pathLst>
                <a:path w="40519" h="13537" extrusionOk="0">
                  <a:moveTo>
                    <a:pt x="12675" y="1"/>
                  </a:moveTo>
                  <a:cubicBezTo>
                    <a:pt x="12142" y="1"/>
                    <a:pt x="8860" y="635"/>
                    <a:pt x="1" y="2498"/>
                  </a:cubicBezTo>
                  <a:lnTo>
                    <a:pt x="1" y="13537"/>
                  </a:lnTo>
                  <a:lnTo>
                    <a:pt x="40519" y="13537"/>
                  </a:lnTo>
                  <a:lnTo>
                    <a:pt x="40519" y="4602"/>
                  </a:lnTo>
                  <a:cubicBezTo>
                    <a:pt x="38983" y="4774"/>
                    <a:pt x="36984" y="4919"/>
                    <a:pt x="34625" y="4919"/>
                  </a:cubicBezTo>
                  <a:cubicBezTo>
                    <a:pt x="32487" y="4919"/>
                    <a:pt x="30053" y="4800"/>
                    <a:pt x="27402" y="4475"/>
                  </a:cubicBezTo>
                  <a:cubicBezTo>
                    <a:pt x="17668" y="3284"/>
                    <a:pt x="13296" y="1"/>
                    <a:pt x="12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rot="-700641" flipH="1">
              <a:off x="6352096" y="4556234"/>
              <a:ext cx="2364814" cy="1117900"/>
            </a:xfrm>
            <a:custGeom>
              <a:avLst/>
              <a:gdLst/>
              <a:ahLst/>
              <a:cxnLst/>
              <a:rect l="l" t="t" r="r" b="b"/>
              <a:pathLst>
                <a:path w="28118" h="13292" extrusionOk="0">
                  <a:moveTo>
                    <a:pt x="500" y="0"/>
                  </a:moveTo>
                  <a:cubicBezTo>
                    <a:pt x="35" y="0"/>
                    <a:pt x="1" y="339"/>
                    <a:pt x="1059" y="947"/>
                  </a:cubicBezTo>
                  <a:cubicBezTo>
                    <a:pt x="2567" y="1834"/>
                    <a:pt x="8448" y="4078"/>
                    <a:pt x="11414" y="4800"/>
                  </a:cubicBezTo>
                  <a:cubicBezTo>
                    <a:pt x="14380" y="5535"/>
                    <a:pt x="15622" y="6727"/>
                    <a:pt x="13594" y="7145"/>
                  </a:cubicBezTo>
                  <a:cubicBezTo>
                    <a:pt x="11566" y="7563"/>
                    <a:pt x="8702" y="8083"/>
                    <a:pt x="8752" y="9071"/>
                  </a:cubicBezTo>
                  <a:cubicBezTo>
                    <a:pt x="8803" y="10060"/>
                    <a:pt x="11832" y="9337"/>
                    <a:pt x="14595" y="10732"/>
                  </a:cubicBezTo>
                  <a:cubicBezTo>
                    <a:pt x="15672" y="11289"/>
                    <a:pt x="14848" y="12290"/>
                    <a:pt x="13442" y="13292"/>
                  </a:cubicBezTo>
                  <a:lnTo>
                    <a:pt x="28118" y="13292"/>
                  </a:lnTo>
                  <a:lnTo>
                    <a:pt x="28118" y="4357"/>
                  </a:lnTo>
                  <a:cubicBezTo>
                    <a:pt x="26582" y="4529"/>
                    <a:pt x="24583" y="4674"/>
                    <a:pt x="22224" y="4674"/>
                  </a:cubicBezTo>
                  <a:cubicBezTo>
                    <a:pt x="20086" y="4674"/>
                    <a:pt x="17652" y="4555"/>
                    <a:pt x="15001" y="4230"/>
                  </a:cubicBezTo>
                  <a:cubicBezTo>
                    <a:pt x="7485" y="3305"/>
                    <a:pt x="3163" y="1137"/>
                    <a:pt x="1300" y="200"/>
                  </a:cubicBezTo>
                  <a:cubicBezTo>
                    <a:pt x="988" y="65"/>
                    <a:pt x="703" y="0"/>
                    <a:pt x="5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03"/>
        <p:cNvGrpSpPr/>
        <p:nvPr/>
      </p:nvGrpSpPr>
      <p:grpSpPr>
        <a:xfrm>
          <a:off x="0" y="0"/>
          <a:ext cx="0" cy="0"/>
          <a:chOff x="0" y="0"/>
          <a:chExt cx="0" cy="0"/>
        </a:xfrm>
      </p:grpSpPr>
      <p:grpSp>
        <p:nvGrpSpPr>
          <p:cNvPr id="304" name="Google Shape;304;p15"/>
          <p:cNvGrpSpPr/>
          <p:nvPr/>
        </p:nvGrpSpPr>
        <p:grpSpPr>
          <a:xfrm>
            <a:off x="0" y="408100"/>
            <a:ext cx="9143955" cy="1851952"/>
            <a:chOff x="0" y="408100"/>
            <a:chExt cx="9143955" cy="1851952"/>
          </a:xfrm>
        </p:grpSpPr>
        <p:sp>
          <p:nvSpPr>
            <p:cNvPr id="305" name="Google Shape;305;p15"/>
            <p:cNvSpPr/>
            <p:nvPr/>
          </p:nvSpPr>
          <p:spPr>
            <a:xfrm flipH="1">
              <a:off x="0" y="408100"/>
              <a:ext cx="9143955" cy="1080767"/>
            </a:xfrm>
            <a:custGeom>
              <a:avLst/>
              <a:gdLst/>
              <a:ahLst/>
              <a:cxnLst/>
              <a:rect l="l" t="t" r="r" b="b"/>
              <a:pathLst>
                <a:path w="66602" h="7872" extrusionOk="0">
                  <a:moveTo>
                    <a:pt x="55123" y="1"/>
                  </a:moveTo>
                  <a:cubicBezTo>
                    <a:pt x="52359" y="1"/>
                    <a:pt x="49606" y="128"/>
                    <a:pt x="46792" y="255"/>
                  </a:cubicBezTo>
                  <a:cubicBezTo>
                    <a:pt x="40214" y="559"/>
                    <a:pt x="33801" y="2270"/>
                    <a:pt x="27287" y="3030"/>
                  </a:cubicBezTo>
                  <a:cubicBezTo>
                    <a:pt x="23892" y="3428"/>
                    <a:pt x="20229" y="3690"/>
                    <a:pt x="16493" y="3690"/>
                  </a:cubicBezTo>
                  <a:cubicBezTo>
                    <a:pt x="10941" y="3690"/>
                    <a:pt x="5228" y="3111"/>
                    <a:pt x="0" y="1535"/>
                  </a:cubicBezTo>
                  <a:lnTo>
                    <a:pt x="0" y="5730"/>
                  </a:lnTo>
                  <a:cubicBezTo>
                    <a:pt x="495" y="5780"/>
                    <a:pt x="989" y="5818"/>
                    <a:pt x="1483" y="5844"/>
                  </a:cubicBezTo>
                  <a:cubicBezTo>
                    <a:pt x="3723" y="5982"/>
                    <a:pt x="5961" y="6050"/>
                    <a:pt x="8196" y="6050"/>
                  </a:cubicBezTo>
                  <a:cubicBezTo>
                    <a:pt x="12524" y="6050"/>
                    <a:pt x="16845" y="5796"/>
                    <a:pt x="21166" y="5312"/>
                  </a:cubicBezTo>
                  <a:cubicBezTo>
                    <a:pt x="26128" y="4761"/>
                    <a:pt x="31165" y="4488"/>
                    <a:pt x="36187" y="4488"/>
                  </a:cubicBezTo>
                  <a:cubicBezTo>
                    <a:pt x="38912" y="4488"/>
                    <a:pt x="41632" y="4568"/>
                    <a:pt x="44333" y="4729"/>
                  </a:cubicBezTo>
                  <a:cubicBezTo>
                    <a:pt x="49986" y="5058"/>
                    <a:pt x="55474" y="6021"/>
                    <a:pt x="61038" y="7010"/>
                  </a:cubicBezTo>
                  <a:cubicBezTo>
                    <a:pt x="62863" y="7339"/>
                    <a:pt x="64726" y="7631"/>
                    <a:pt x="66601" y="7872"/>
                  </a:cubicBezTo>
                  <a:lnTo>
                    <a:pt x="66601" y="838"/>
                  </a:lnTo>
                  <a:cubicBezTo>
                    <a:pt x="64688" y="559"/>
                    <a:pt x="62774" y="381"/>
                    <a:pt x="60949" y="229"/>
                  </a:cubicBezTo>
                  <a:cubicBezTo>
                    <a:pt x="58985" y="63"/>
                    <a:pt x="57051" y="1"/>
                    <a:pt x="55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5"/>
            <p:cNvSpPr/>
            <p:nvPr/>
          </p:nvSpPr>
          <p:spPr>
            <a:xfrm flipH="1">
              <a:off x="0" y="1426001"/>
              <a:ext cx="9143955" cy="834052"/>
            </a:xfrm>
            <a:custGeom>
              <a:avLst/>
              <a:gdLst/>
              <a:ahLst/>
              <a:cxnLst/>
              <a:rect l="l" t="t" r="r" b="b"/>
              <a:pathLst>
                <a:path w="66602" h="6075" extrusionOk="0">
                  <a:moveTo>
                    <a:pt x="22805" y="0"/>
                  </a:moveTo>
                  <a:cubicBezTo>
                    <a:pt x="22698" y="0"/>
                    <a:pt x="22591" y="1"/>
                    <a:pt x="22484" y="1"/>
                  </a:cubicBezTo>
                  <a:cubicBezTo>
                    <a:pt x="16194" y="55"/>
                    <a:pt x="9896" y="152"/>
                    <a:pt x="3603" y="152"/>
                  </a:cubicBezTo>
                  <a:cubicBezTo>
                    <a:pt x="2402" y="152"/>
                    <a:pt x="1201" y="149"/>
                    <a:pt x="0" y="141"/>
                  </a:cubicBezTo>
                  <a:lnTo>
                    <a:pt x="0" y="1649"/>
                  </a:lnTo>
                  <a:cubicBezTo>
                    <a:pt x="38" y="1636"/>
                    <a:pt x="76" y="1636"/>
                    <a:pt x="114" y="1636"/>
                  </a:cubicBezTo>
                  <a:cubicBezTo>
                    <a:pt x="776" y="1569"/>
                    <a:pt x="1445" y="1540"/>
                    <a:pt x="2120" y="1540"/>
                  </a:cubicBezTo>
                  <a:cubicBezTo>
                    <a:pt x="5518" y="1540"/>
                    <a:pt x="9050" y="2282"/>
                    <a:pt x="12370" y="2663"/>
                  </a:cubicBezTo>
                  <a:cubicBezTo>
                    <a:pt x="16679" y="3145"/>
                    <a:pt x="20988" y="3677"/>
                    <a:pt x="25272" y="4387"/>
                  </a:cubicBezTo>
                  <a:cubicBezTo>
                    <a:pt x="30104" y="5195"/>
                    <a:pt x="35242" y="6075"/>
                    <a:pt x="40275" y="6075"/>
                  </a:cubicBezTo>
                  <a:cubicBezTo>
                    <a:pt x="42265" y="6075"/>
                    <a:pt x="44239" y="5937"/>
                    <a:pt x="46171" y="5603"/>
                  </a:cubicBezTo>
                  <a:cubicBezTo>
                    <a:pt x="50060" y="4931"/>
                    <a:pt x="53913" y="4270"/>
                    <a:pt x="57868" y="4270"/>
                  </a:cubicBezTo>
                  <a:cubicBezTo>
                    <a:pt x="58012" y="4270"/>
                    <a:pt x="58156" y="4271"/>
                    <a:pt x="58300" y="4272"/>
                  </a:cubicBezTo>
                  <a:cubicBezTo>
                    <a:pt x="59859" y="4285"/>
                    <a:pt x="61367" y="4425"/>
                    <a:pt x="62901" y="4627"/>
                  </a:cubicBezTo>
                  <a:cubicBezTo>
                    <a:pt x="64092" y="4792"/>
                    <a:pt x="65448" y="4589"/>
                    <a:pt x="66601" y="4944"/>
                  </a:cubicBezTo>
                  <a:lnTo>
                    <a:pt x="66601" y="1979"/>
                  </a:lnTo>
                  <a:cubicBezTo>
                    <a:pt x="64710" y="1684"/>
                    <a:pt x="62815" y="1577"/>
                    <a:pt x="60918" y="1577"/>
                  </a:cubicBezTo>
                  <a:cubicBezTo>
                    <a:pt x="55977" y="1577"/>
                    <a:pt x="51021" y="2300"/>
                    <a:pt x="46063" y="2300"/>
                  </a:cubicBezTo>
                  <a:cubicBezTo>
                    <a:pt x="44827" y="2300"/>
                    <a:pt x="43592" y="2255"/>
                    <a:pt x="42356" y="2143"/>
                  </a:cubicBezTo>
                  <a:cubicBezTo>
                    <a:pt x="35770" y="1532"/>
                    <a:pt x="29467" y="0"/>
                    <a:pt x="22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5"/>
          <p:cNvGrpSpPr/>
          <p:nvPr/>
        </p:nvGrpSpPr>
        <p:grpSpPr>
          <a:xfrm>
            <a:off x="-5233" y="2525915"/>
            <a:ext cx="9808106" cy="3124090"/>
            <a:chOff x="-5233" y="2525915"/>
            <a:chExt cx="9808106" cy="3124090"/>
          </a:xfrm>
        </p:grpSpPr>
        <p:grpSp>
          <p:nvGrpSpPr>
            <p:cNvPr id="308" name="Google Shape;308;p15"/>
            <p:cNvGrpSpPr/>
            <p:nvPr/>
          </p:nvGrpSpPr>
          <p:grpSpPr>
            <a:xfrm>
              <a:off x="-5195" y="2525915"/>
              <a:ext cx="9808068" cy="2284664"/>
              <a:chOff x="-5195" y="2525915"/>
              <a:chExt cx="9808068" cy="2284664"/>
            </a:xfrm>
          </p:grpSpPr>
          <p:sp>
            <p:nvSpPr>
              <p:cNvPr id="309" name="Google Shape;309;p15"/>
              <p:cNvSpPr/>
              <p:nvPr/>
            </p:nvSpPr>
            <p:spPr>
              <a:xfrm flipH="1">
                <a:off x="4493480" y="2525915"/>
                <a:ext cx="5309394" cy="1630653"/>
              </a:xfrm>
              <a:custGeom>
                <a:avLst/>
                <a:gdLst/>
                <a:ahLst/>
                <a:cxnLst/>
                <a:rect l="l" t="t" r="r" b="b"/>
                <a:pathLst>
                  <a:path w="23029" h="6108" extrusionOk="0">
                    <a:moveTo>
                      <a:pt x="444" y="0"/>
                    </a:moveTo>
                    <a:lnTo>
                      <a:pt x="444" y="0"/>
                    </a:lnTo>
                    <a:cubicBezTo>
                      <a:pt x="482" y="266"/>
                      <a:pt x="394" y="799"/>
                      <a:pt x="317" y="1065"/>
                    </a:cubicBezTo>
                    <a:cubicBezTo>
                      <a:pt x="216" y="1432"/>
                      <a:pt x="1" y="1546"/>
                      <a:pt x="165" y="1927"/>
                    </a:cubicBezTo>
                    <a:cubicBezTo>
                      <a:pt x="457" y="2611"/>
                      <a:pt x="1712" y="3397"/>
                      <a:pt x="2307" y="3764"/>
                    </a:cubicBezTo>
                    <a:cubicBezTo>
                      <a:pt x="3537" y="4525"/>
                      <a:pt x="4639" y="5653"/>
                      <a:pt x="6097" y="5995"/>
                    </a:cubicBezTo>
                    <a:cubicBezTo>
                      <a:pt x="6441" y="6075"/>
                      <a:pt x="6764" y="6108"/>
                      <a:pt x="7076" y="6108"/>
                    </a:cubicBezTo>
                    <a:cubicBezTo>
                      <a:pt x="7993" y="6108"/>
                      <a:pt x="8814" y="5829"/>
                      <a:pt x="9798" y="5678"/>
                    </a:cubicBezTo>
                    <a:cubicBezTo>
                      <a:pt x="10696" y="5541"/>
                      <a:pt x="11630" y="5486"/>
                      <a:pt x="12569" y="5486"/>
                    </a:cubicBezTo>
                    <a:cubicBezTo>
                      <a:pt x="13710" y="5486"/>
                      <a:pt x="14858" y="5567"/>
                      <a:pt x="15957" y="5678"/>
                    </a:cubicBezTo>
                    <a:cubicBezTo>
                      <a:pt x="16900" y="5768"/>
                      <a:pt x="17744" y="5927"/>
                      <a:pt x="18682" y="5927"/>
                    </a:cubicBezTo>
                    <a:cubicBezTo>
                      <a:pt x="18802" y="5927"/>
                      <a:pt x="18925" y="5925"/>
                      <a:pt x="19049" y="5919"/>
                    </a:cubicBezTo>
                    <a:cubicBezTo>
                      <a:pt x="19128" y="5916"/>
                      <a:pt x="19207" y="5914"/>
                      <a:pt x="19287" y="5914"/>
                    </a:cubicBezTo>
                    <a:cubicBezTo>
                      <a:pt x="19890" y="5914"/>
                      <a:pt x="20526" y="5994"/>
                      <a:pt x="21137" y="5994"/>
                    </a:cubicBezTo>
                    <a:cubicBezTo>
                      <a:pt x="21411" y="5994"/>
                      <a:pt x="21680" y="5978"/>
                      <a:pt x="21939" y="5932"/>
                    </a:cubicBezTo>
                    <a:cubicBezTo>
                      <a:pt x="22155" y="5881"/>
                      <a:pt x="22940" y="5741"/>
                      <a:pt x="22978" y="5513"/>
                    </a:cubicBezTo>
                    <a:cubicBezTo>
                      <a:pt x="23029" y="5260"/>
                      <a:pt x="22674" y="5158"/>
                      <a:pt x="22560" y="5019"/>
                    </a:cubicBezTo>
                    <a:cubicBezTo>
                      <a:pt x="22281" y="4690"/>
                      <a:pt x="22231" y="4221"/>
                      <a:pt x="21800" y="4183"/>
                    </a:cubicBezTo>
                    <a:cubicBezTo>
                      <a:pt x="21784" y="4182"/>
                      <a:pt x="21769" y="4181"/>
                      <a:pt x="21755" y="4181"/>
                    </a:cubicBezTo>
                    <a:cubicBezTo>
                      <a:pt x="21367" y="4181"/>
                      <a:pt x="21205" y="4477"/>
                      <a:pt x="20793" y="4477"/>
                    </a:cubicBezTo>
                    <a:cubicBezTo>
                      <a:pt x="20771" y="4477"/>
                      <a:pt x="20747" y="4476"/>
                      <a:pt x="20722" y="4474"/>
                    </a:cubicBezTo>
                    <a:cubicBezTo>
                      <a:pt x="20215" y="4423"/>
                      <a:pt x="20089" y="4056"/>
                      <a:pt x="19645" y="3828"/>
                    </a:cubicBezTo>
                    <a:cubicBezTo>
                      <a:pt x="18897" y="3447"/>
                      <a:pt x="18086" y="3131"/>
                      <a:pt x="17364" y="2649"/>
                    </a:cubicBezTo>
                    <a:cubicBezTo>
                      <a:pt x="17186" y="2530"/>
                      <a:pt x="17057" y="2487"/>
                      <a:pt x="16940" y="2487"/>
                    </a:cubicBezTo>
                    <a:cubicBezTo>
                      <a:pt x="16731" y="2487"/>
                      <a:pt x="16559" y="2623"/>
                      <a:pt x="16210" y="2712"/>
                    </a:cubicBezTo>
                    <a:cubicBezTo>
                      <a:pt x="16107" y="2740"/>
                      <a:pt x="16006" y="2750"/>
                      <a:pt x="15907" y="2750"/>
                    </a:cubicBezTo>
                    <a:cubicBezTo>
                      <a:pt x="15599" y="2750"/>
                      <a:pt x="15305" y="2651"/>
                      <a:pt x="15005" y="2651"/>
                    </a:cubicBezTo>
                    <a:cubicBezTo>
                      <a:pt x="14951" y="2651"/>
                      <a:pt x="14896" y="2654"/>
                      <a:pt x="14842" y="2662"/>
                    </a:cubicBezTo>
                    <a:cubicBezTo>
                      <a:pt x="13967" y="2788"/>
                      <a:pt x="13143" y="3194"/>
                      <a:pt x="12320" y="3384"/>
                    </a:cubicBezTo>
                    <a:cubicBezTo>
                      <a:pt x="12058" y="3448"/>
                      <a:pt x="11796" y="3519"/>
                      <a:pt x="11534" y="3519"/>
                    </a:cubicBezTo>
                    <a:cubicBezTo>
                      <a:pt x="11327" y="3519"/>
                      <a:pt x="11120" y="3475"/>
                      <a:pt x="10913" y="3346"/>
                    </a:cubicBezTo>
                    <a:cubicBezTo>
                      <a:pt x="10647" y="3194"/>
                      <a:pt x="10520" y="2915"/>
                      <a:pt x="10254" y="2788"/>
                    </a:cubicBezTo>
                    <a:cubicBezTo>
                      <a:pt x="10038" y="2674"/>
                      <a:pt x="9861" y="2649"/>
                      <a:pt x="9658" y="2522"/>
                    </a:cubicBezTo>
                    <a:cubicBezTo>
                      <a:pt x="9408" y="2376"/>
                      <a:pt x="9123" y="1964"/>
                      <a:pt x="8790" y="1964"/>
                    </a:cubicBezTo>
                    <a:cubicBezTo>
                      <a:pt x="8718" y="1964"/>
                      <a:pt x="8644" y="1983"/>
                      <a:pt x="8568" y="2028"/>
                    </a:cubicBezTo>
                    <a:cubicBezTo>
                      <a:pt x="8378" y="2142"/>
                      <a:pt x="8378" y="2383"/>
                      <a:pt x="8213" y="2535"/>
                    </a:cubicBezTo>
                    <a:cubicBezTo>
                      <a:pt x="8099" y="2649"/>
                      <a:pt x="7770" y="2801"/>
                      <a:pt x="7618" y="2852"/>
                    </a:cubicBezTo>
                    <a:cubicBezTo>
                      <a:pt x="7503" y="2893"/>
                      <a:pt x="7414" y="2910"/>
                      <a:pt x="7342" y="2910"/>
                    </a:cubicBezTo>
                    <a:cubicBezTo>
                      <a:pt x="7014" y="2910"/>
                      <a:pt x="7034" y="2555"/>
                      <a:pt x="6629" y="2472"/>
                    </a:cubicBezTo>
                    <a:cubicBezTo>
                      <a:pt x="6612" y="2468"/>
                      <a:pt x="6592" y="2467"/>
                      <a:pt x="6569" y="2467"/>
                    </a:cubicBezTo>
                    <a:cubicBezTo>
                      <a:pt x="6329" y="2467"/>
                      <a:pt x="5822" y="2639"/>
                      <a:pt x="5590" y="2662"/>
                    </a:cubicBezTo>
                    <a:cubicBezTo>
                      <a:pt x="5533" y="2668"/>
                      <a:pt x="5480" y="2670"/>
                      <a:pt x="5430" y="2670"/>
                    </a:cubicBezTo>
                    <a:cubicBezTo>
                      <a:pt x="4952" y="2670"/>
                      <a:pt x="4792" y="2407"/>
                      <a:pt x="4310" y="2155"/>
                    </a:cubicBezTo>
                    <a:cubicBezTo>
                      <a:pt x="3968" y="1965"/>
                      <a:pt x="3435" y="1952"/>
                      <a:pt x="3156" y="1698"/>
                    </a:cubicBezTo>
                    <a:cubicBezTo>
                      <a:pt x="2814" y="1394"/>
                      <a:pt x="2751" y="989"/>
                      <a:pt x="2345" y="723"/>
                    </a:cubicBezTo>
                    <a:cubicBezTo>
                      <a:pt x="1724" y="292"/>
                      <a:pt x="1255" y="38"/>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flipH="1">
                <a:off x="-5195" y="3557988"/>
                <a:ext cx="9202528" cy="1252591"/>
              </a:xfrm>
              <a:custGeom>
                <a:avLst/>
                <a:gdLst/>
                <a:ahLst/>
                <a:cxnLst/>
                <a:rect l="l" t="t" r="r" b="b"/>
                <a:pathLst>
                  <a:path w="31572" h="12903" extrusionOk="0">
                    <a:moveTo>
                      <a:pt x="1" y="1"/>
                    </a:moveTo>
                    <a:lnTo>
                      <a:pt x="1" y="12903"/>
                    </a:lnTo>
                    <a:lnTo>
                      <a:pt x="31571" y="12903"/>
                    </a:lnTo>
                    <a:lnTo>
                      <a:pt x="31571" y="5602"/>
                    </a:lnTo>
                    <a:cubicBezTo>
                      <a:pt x="31305" y="5526"/>
                      <a:pt x="31026" y="5450"/>
                      <a:pt x="30773" y="5349"/>
                    </a:cubicBezTo>
                    <a:cubicBezTo>
                      <a:pt x="30431" y="5210"/>
                      <a:pt x="30063" y="5222"/>
                      <a:pt x="29734" y="5095"/>
                    </a:cubicBezTo>
                    <a:cubicBezTo>
                      <a:pt x="29467" y="4981"/>
                      <a:pt x="29189" y="4855"/>
                      <a:pt x="28961" y="4677"/>
                    </a:cubicBezTo>
                    <a:cubicBezTo>
                      <a:pt x="28758" y="4525"/>
                      <a:pt x="28593" y="4208"/>
                      <a:pt x="28327" y="4196"/>
                    </a:cubicBezTo>
                    <a:cubicBezTo>
                      <a:pt x="28061" y="4196"/>
                      <a:pt x="27959" y="4107"/>
                      <a:pt x="27706" y="4044"/>
                    </a:cubicBezTo>
                    <a:cubicBezTo>
                      <a:pt x="27641" y="4024"/>
                      <a:pt x="27582" y="4016"/>
                      <a:pt x="27527" y="4016"/>
                    </a:cubicBezTo>
                    <a:cubicBezTo>
                      <a:pt x="27368" y="4016"/>
                      <a:pt x="27238" y="4082"/>
                      <a:pt x="27059" y="4120"/>
                    </a:cubicBezTo>
                    <a:cubicBezTo>
                      <a:pt x="26831" y="4158"/>
                      <a:pt x="26679" y="4158"/>
                      <a:pt x="26502" y="4310"/>
                    </a:cubicBezTo>
                    <a:cubicBezTo>
                      <a:pt x="26134" y="4627"/>
                      <a:pt x="25767" y="4905"/>
                      <a:pt x="25399" y="5197"/>
                    </a:cubicBezTo>
                    <a:cubicBezTo>
                      <a:pt x="25215" y="5337"/>
                      <a:pt x="25122" y="5392"/>
                      <a:pt x="24982" y="5392"/>
                    </a:cubicBezTo>
                    <a:cubicBezTo>
                      <a:pt x="24919" y="5392"/>
                      <a:pt x="24847" y="5381"/>
                      <a:pt x="24753" y="5362"/>
                    </a:cubicBezTo>
                    <a:cubicBezTo>
                      <a:pt x="24512" y="5320"/>
                      <a:pt x="24272" y="5235"/>
                      <a:pt x="24031" y="5235"/>
                    </a:cubicBezTo>
                    <a:cubicBezTo>
                      <a:pt x="23980" y="5235"/>
                      <a:pt x="23929" y="5239"/>
                      <a:pt x="23878" y="5248"/>
                    </a:cubicBezTo>
                    <a:cubicBezTo>
                      <a:pt x="23767" y="5261"/>
                      <a:pt x="23692" y="5284"/>
                      <a:pt x="23618" y="5284"/>
                    </a:cubicBezTo>
                    <a:cubicBezTo>
                      <a:pt x="23550" y="5284"/>
                      <a:pt x="23482" y="5264"/>
                      <a:pt x="23384" y="5197"/>
                    </a:cubicBezTo>
                    <a:cubicBezTo>
                      <a:pt x="23181" y="5057"/>
                      <a:pt x="22953" y="4931"/>
                      <a:pt x="22763" y="4779"/>
                    </a:cubicBezTo>
                    <a:cubicBezTo>
                      <a:pt x="22548" y="4614"/>
                      <a:pt x="22345" y="4474"/>
                      <a:pt x="22167" y="4297"/>
                    </a:cubicBezTo>
                    <a:cubicBezTo>
                      <a:pt x="21965" y="4120"/>
                      <a:pt x="21711" y="4056"/>
                      <a:pt x="21470" y="3955"/>
                    </a:cubicBezTo>
                    <a:cubicBezTo>
                      <a:pt x="21267" y="3866"/>
                      <a:pt x="21103" y="3663"/>
                      <a:pt x="20887" y="3613"/>
                    </a:cubicBezTo>
                    <a:cubicBezTo>
                      <a:pt x="20834" y="3602"/>
                      <a:pt x="20780" y="3596"/>
                      <a:pt x="20725" y="3596"/>
                    </a:cubicBezTo>
                    <a:cubicBezTo>
                      <a:pt x="20528" y="3596"/>
                      <a:pt x="20323" y="3660"/>
                      <a:pt x="20165" y="3739"/>
                    </a:cubicBezTo>
                    <a:cubicBezTo>
                      <a:pt x="19772" y="3942"/>
                      <a:pt x="19417" y="4259"/>
                      <a:pt x="18974" y="4284"/>
                    </a:cubicBezTo>
                    <a:cubicBezTo>
                      <a:pt x="18770" y="4295"/>
                      <a:pt x="18594" y="4369"/>
                      <a:pt x="18392" y="4369"/>
                    </a:cubicBezTo>
                    <a:cubicBezTo>
                      <a:pt x="18354" y="4369"/>
                      <a:pt x="18316" y="4366"/>
                      <a:pt x="18276" y="4360"/>
                    </a:cubicBezTo>
                    <a:cubicBezTo>
                      <a:pt x="18124" y="4335"/>
                      <a:pt x="18010" y="4272"/>
                      <a:pt x="17871" y="4196"/>
                    </a:cubicBezTo>
                    <a:cubicBezTo>
                      <a:pt x="17579" y="4044"/>
                      <a:pt x="17275" y="3942"/>
                      <a:pt x="17022" y="3727"/>
                    </a:cubicBezTo>
                    <a:cubicBezTo>
                      <a:pt x="16908" y="3625"/>
                      <a:pt x="16844" y="3486"/>
                      <a:pt x="16718" y="3397"/>
                    </a:cubicBezTo>
                    <a:cubicBezTo>
                      <a:pt x="16604" y="3321"/>
                      <a:pt x="16451" y="3270"/>
                      <a:pt x="16325" y="3220"/>
                    </a:cubicBezTo>
                    <a:cubicBezTo>
                      <a:pt x="16084" y="3118"/>
                      <a:pt x="15830" y="3004"/>
                      <a:pt x="15577" y="2941"/>
                    </a:cubicBezTo>
                    <a:cubicBezTo>
                      <a:pt x="15311" y="2865"/>
                      <a:pt x="15019" y="2890"/>
                      <a:pt x="14753" y="2840"/>
                    </a:cubicBezTo>
                    <a:cubicBezTo>
                      <a:pt x="14411" y="2763"/>
                      <a:pt x="14170" y="2485"/>
                      <a:pt x="13879" y="2307"/>
                    </a:cubicBezTo>
                    <a:cubicBezTo>
                      <a:pt x="13625" y="2155"/>
                      <a:pt x="13270" y="2117"/>
                      <a:pt x="13004" y="1990"/>
                    </a:cubicBezTo>
                    <a:cubicBezTo>
                      <a:pt x="12675" y="1838"/>
                      <a:pt x="12383" y="1762"/>
                      <a:pt x="12041" y="1674"/>
                    </a:cubicBezTo>
                    <a:cubicBezTo>
                      <a:pt x="11840" y="1621"/>
                      <a:pt x="11657" y="1550"/>
                      <a:pt x="11455" y="1550"/>
                    </a:cubicBezTo>
                    <a:cubicBezTo>
                      <a:pt x="11415" y="1550"/>
                      <a:pt x="11373" y="1553"/>
                      <a:pt x="11331" y="1559"/>
                    </a:cubicBezTo>
                    <a:cubicBezTo>
                      <a:pt x="11040" y="1597"/>
                      <a:pt x="10761" y="1788"/>
                      <a:pt x="10457" y="1864"/>
                    </a:cubicBezTo>
                    <a:cubicBezTo>
                      <a:pt x="10165" y="1927"/>
                      <a:pt x="9886" y="1876"/>
                      <a:pt x="9620" y="2041"/>
                    </a:cubicBezTo>
                    <a:cubicBezTo>
                      <a:pt x="9455" y="2142"/>
                      <a:pt x="9329" y="2295"/>
                      <a:pt x="9151" y="2371"/>
                    </a:cubicBezTo>
                    <a:cubicBezTo>
                      <a:pt x="9025" y="2421"/>
                      <a:pt x="8860" y="2447"/>
                      <a:pt x="8733" y="2472"/>
                    </a:cubicBezTo>
                    <a:cubicBezTo>
                      <a:pt x="8416" y="2561"/>
                      <a:pt x="8226" y="2713"/>
                      <a:pt x="7973" y="2903"/>
                    </a:cubicBezTo>
                    <a:cubicBezTo>
                      <a:pt x="7491" y="3245"/>
                      <a:pt x="7073" y="3613"/>
                      <a:pt x="6629" y="4006"/>
                    </a:cubicBezTo>
                    <a:cubicBezTo>
                      <a:pt x="6325" y="4272"/>
                      <a:pt x="5996" y="4589"/>
                      <a:pt x="5577" y="4627"/>
                    </a:cubicBezTo>
                    <a:cubicBezTo>
                      <a:pt x="5553" y="4629"/>
                      <a:pt x="5531" y="4630"/>
                      <a:pt x="5510" y="4630"/>
                    </a:cubicBezTo>
                    <a:cubicBezTo>
                      <a:pt x="5272" y="4630"/>
                      <a:pt x="5258" y="4499"/>
                      <a:pt x="5083" y="4348"/>
                    </a:cubicBezTo>
                    <a:cubicBezTo>
                      <a:pt x="4906" y="4183"/>
                      <a:pt x="4715" y="4145"/>
                      <a:pt x="4576" y="3942"/>
                    </a:cubicBezTo>
                    <a:cubicBezTo>
                      <a:pt x="4437" y="3739"/>
                      <a:pt x="4323" y="3511"/>
                      <a:pt x="4170" y="3321"/>
                    </a:cubicBezTo>
                    <a:cubicBezTo>
                      <a:pt x="3955" y="3080"/>
                      <a:pt x="3625" y="2852"/>
                      <a:pt x="3347" y="2700"/>
                    </a:cubicBezTo>
                    <a:cubicBezTo>
                      <a:pt x="3017" y="2510"/>
                      <a:pt x="2738" y="2307"/>
                      <a:pt x="2447" y="2079"/>
                    </a:cubicBezTo>
                    <a:cubicBezTo>
                      <a:pt x="2244" y="1914"/>
                      <a:pt x="2003" y="1762"/>
                      <a:pt x="1851" y="1534"/>
                    </a:cubicBezTo>
                    <a:cubicBezTo>
                      <a:pt x="1408" y="900"/>
                      <a:pt x="825" y="520"/>
                      <a:pt x="178" y="89"/>
                    </a:cubicBezTo>
                    <a:cubicBezTo>
                      <a:pt x="115" y="51"/>
                      <a:pt x="64"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5"/>
            <p:cNvGrpSpPr/>
            <p:nvPr/>
          </p:nvGrpSpPr>
          <p:grpSpPr>
            <a:xfrm>
              <a:off x="-5233" y="4294752"/>
              <a:ext cx="9144038" cy="1355252"/>
              <a:chOff x="-5233" y="3739239"/>
              <a:chExt cx="9144038" cy="1355252"/>
            </a:xfrm>
          </p:grpSpPr>
          <p:sp>
            <p:nvSpPr>
              <p:cNvPr id="312" name="Google Shape;312;p15"/>
              <p:cNvSpPr/>
              <p:nvPr/>
            </p:nvSpPr>
            <p:spPr>
              <a:xfrm flipH="1">
                <a:off x="-5233" y="3739239"/>
                <a:ext cx="9144038" cy="1355252"/>
              </a:xfrm>
              <a:custGeom>
                <a:avLst/>
                <a:gdLst/>
                <a:ahLst/>
                <a:cxnLst/>
                <a:rect l="l" t="t" r="r" b="b"/>
                <a:pathLst>
                  <a:path w="30393" h="6823" extrusionOk="0">
                    <a:moveTo>
                      <a:pt x="16251" y="0"/>
                    </a:moveTo>
                    <a:cubicBezTo>
                      <a:pt x="15308" y="0"/>
                      <a:pt x="14365" y="25"/>
                      <a:pt x="13422" y="80"/>
                    </a:cubicBezTo>
                    <a:cubicBezTo>
                      <a:pt x="11242" y="194"/>
                      <a:pt x="9024" y="435"/>
                      <a:pt x="6844" y="435"/>
                    </a:cubicBezTo>
                    <a:cubicBezTo>
                      <a:pt x="4661" y="558"/>
                      <a:pt x="2406" y="777"/>
                      <a:pt x="184" y="777"/>
                    </a:cubicBezTo>
                    <a:cubicBezTo>
                      <a:pt x="123" y="777"/>
                      <a:pt x="62" y="777"/>
                      <a:pt x="0" y="777"/>
                    </a:cubicBezTo>
                    <a:lnTo>
                      <a:pt x="0" y="6822"/>
                    </a:lnTo>
                    <a:lnTo>
                      <a:pt x="30392" y="6822"/>
                    </a:lnTo>
                    <a:lnTo>
                      <a:pt x="30392" y="916"/>
                    </a:lnTo>
                    <a:cubicBezTo>
                      <a:pt x="27997" y="625"/>
                      <a:pt x="25526" y="536"/>
                      <a:pt x="23156" y="333"/>
                    </a:cubicBezTo>
                    <a:cubicBezTo>
                      <a:pt x="20854" y="145"/>
                      <a:pt x="18553" y="0"/>
                      <a:pt x="16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5"/>
              <p:cNvSpPr/>
              <p:nvPr/>
            </p:nvSpPr>
            <p:spPr>
              <a:xfrm flipH="1">
                <a:off x="-5233" y="3739835"/>
                <a:ext cx="9144038" cy="1354657"/>
              </a:xfrm>
              <a:custGeom>
                <a:avLst/>
                <a:gdLst/>
                <a:ahLst/>
                <a:cxnLst/>
                <a:rect l="l" t="t" r="r" b="b"/>
                <a:pathLst>
                  <a:path w="30393" h="6820" extrusionOk="0">
                    <a:moveTo>
                      <a:pt x="15906" y="1"/>
                    </a:moveTo>
                    <a:cubicBezTo>
                      <a:pt x="15082" y="1"/>
                      <a:pt x="14246" y="26"/>
                      <a:pt x="13422" y="77"/>
                    </a:cubicBezTo>
                    <a:cubicBezTo>
                      <a:pt x="11242" y="191"/>
                      <a:pt x="9024" y="432"/>
                      <a:pt x="6844" y="432"/>
                    </a:cubicBezTo>
                    <a:cubicBezTo>
                      <a:pt x="4661" y="555"/>
                      <a:pt x="2406" y="774"/>
                      <a:pt x="184" y="774"/>
                    </a:cubicBezTo>
                    <a:cubicBezTo>
                      <a:pt x="123" y="774"/>
                      <a:pt x="62" y="774"/>
                      <a:pt x="0" y="774"/>
                    </a:cubicBezTo>
                    <a:lnTo>
                      <a:pt x="0" y="6819"/>
                    </a:lnTo>
                    <a:lnTo>
                      <a:pt x="30392" y="6819"/>
                    </a:lnTo>
                    <a:lnTo>
                      <a:pt x="30392" y="3778"/>
                    </a:lnTo>
                    <a:cubicBezTo>
                      <a:pt x="26071" y="2447"/>
                      <a:pt x="21609" y="1433"/>
                      <a:pt x="17148" y="597"/>
                    </a:cubicBezTo>
                    <a:cubicBezTo>
                      <a:pt x="16819" y="546"/>
                      <a:pt x="16489" y="470"/>
                      <a:pt x="16210" y="292"/>
                    </a:cubicBezTo>
                    <a:cubicBezTo>
                      <a:pt x="16071" y="204"/>
                      <a:pt x="15982" y="102"/>
                      <a:pt x="1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 name="Google Shape;314;p15"/>
          <p:cNvGrpSpPr/>
          <p:nvPr/>
        </p:nvGrpSpPr>
        <p:grpSpPr>
          <a:xfrm>
            <a:off x="7124792" y="509789"/>
            <a:ext cx="1444424" cy="1801733"/>
            <a:chOff x="7124792" y="509789"/>
            <a:chExt cx="1444424" cy="1801733"/>
          </a:xfrm>
        </p:grpSpPr>
        <p:sp>
          <p:nvSpPr>
            <p:cNvPr id="315" name="Google Shape;315;p15"/>
            <p:cNvSpPr/>
            <p:nvPr/>
          </p:nvSpPr>
          <p:spPr>
            <a:xfrm rot="1252376">
              <a:off x="7538060" y="2090684"/>
              <a:ext cx="192815" cy="192815"/>
            </a:xfrm>
            <a:custGeom>
              <a:avLst/>
              <a:gdLst/>
              <a:ahLst/>
              <a:cxnLst/>
              <a:rect l="l" t="t" r="r" b="b"/>
              <a:pathLst>
                <a:path w="3055" h="3055" extrusionOk="0">
                  <a:moveTo>
                    <a:pt x="3055" y="1546"/>
                  </a:moveTo>
                  <a:cubicBezTo>
                    <a:pt x="3055" y="1534"/>
                    <a:pt x="3055" y="1521"/>
                    <a:pt x="3055" y="1508"/>
                  </a:cubicBezTo>
                  <a:cubicBezTo>
                    <a:pt x="3055" y="1508"/>
                    <a:pt x="3055" y="1496"/>
                    <a:pt x="3055" y="1496"/>
                  </a:cubicBezTo>
                  <a:cubicBezTo>
                    <a:pt x="3055" y="1483"/>
                    <a:pt x="3055" y="1458"/>
                    <a:pt x="3055" y="1445"/>
                  </a:cubicBezTo>
                  <a:cubicBezTo>
                    <a:pt x="3055" y="1432"/>
                    <a:pt x="3055" y="1419"/>
                    <a:pt x="3055" y="1407"/>
                  </a:cubicBezTo>
                  <a:cubicBezTo>
                    <a:pt x="3055" y="1407"/>
                    <a:pt x="3055" y="1407"/>
                    <a:pt x="3055" y="1394"/>
                  </a:cubicBezTo>
                  <a:cubicBezTo>
                    <a:pt x="3055" y="1394"/>
                    <a:pt x="3055" y="1394"/>
                    <a:pt x="3055" y="1394"/>
                  </a:cubicBezTo>
                  <a:cubicBezTo>
                    <a:pt x="3055" y="1381"/>
                    <a:pt x="3042" y="1369"/>
                    <a:pt x="3042" y="1356"/>
                  </a:cubicBezTo>
                  <a:cubicBezTo>
                    <a:pt x="3042" y="1343"/>
                    <a:pt x="3042" y="1318"/>
                    <a:pt x="3042" y="1293"/>
                  </a:cubicBezTo>
                  <a:cubicBezTo>
                    <a:pt x="3030" y="1267"/>
                    <a:pt x="3030" y="1242"/>
                    <a:pt x="3030" y="1217"/>
                  </a:cubicBezTo>
                  <a:cubicBezTo>
                    <a:pt x="3017" y="1217"/>
                    <a:pt x="3017" y="1217"/>
                    <a:pt x="3017" y="1204"/>
                  </a:cubicBezTo>
                  <a:lnTo>
                    <a:pt x="3017" y="1204"/>
                  </a:lnTo>
                  <a:cubicBezTo>
                    <a:pt x="3017" y="1204"/>
                    <a:pt x="3017" y="1191"/>
                    <a:pt x="3017" y="1191"/>
                  </a:cubicBezTo>
                  <a:cubicBezTo>
                    <a:pt x="3017" y="1191"/>
                    <a:pt x="3017" y="1179"/>
                    <a:pt x="3017" y="1179"/>
                  </a:cubicBezTo>
                  <a:cubicBezTo>
                    <a:pt x="3017" y="1166"/>
                    <a:pt x="3004" y="1141"/>
                    <a:pt x="3004" y="1128"/>
                  </a:cubicBezTo>
                  <a:lnTo>
                    <a:pt x="2992" y="1103"/>
                  </a:lnTo>
                  <a:cubicBezTo>
                    <a:pt x="2992" y="1090"/>
                    <a:pt x="2992" y="1077"/>
                    <a:pt x="2979" y="1052"/>
                  </a:cubicBezTo>
                  <a:cubicBezTo>
                    <a:pt x="2979" y="1052"/>
                    <a:pt x="2979" y="1052"/>
                    <a:pt x="2979" y="1052"/>
                  </a:cubicBezTo>
                  <a:cubicBezTo>
                    <a:pt x="2979" y="1052"/>
                    <a:pt x="2979" y="1039"/>
                    <a:pt x="2979" y="1039"/>
                  </a:cubicBezTo>
                  <a:cubicBezTo>
                    <a:pt x="2979" y="1039"/>
                    <a:pt x="2979" y="1039"/>
                    <a:pt x="2979" y="1039"/>
                  </a:cubicBezTo>
                  <a:cubicBezTo>
                    <a:pt x="2979" y="1039"/>
                    <a:pt x="2966" y="1027"/>
                    <a:pt x="2966" y="1027"/>
                  </a:cubicBezTo>
                  <a:cubicBezTo>
                    <a:pt x="2966" y="1001"/>
                    <a:pt x="2954" y="976"/>
                    <a:pt x="2941" y="951"/>
                  </a:cubicBezTo>
                  <a:cubicBezTo>
                    <a:pt x="2928" y="925"/>
                    <a:pt x="2928" y="913"/>
                    <a:pt x="2916" y="887"/>
                  </a:cubicBezTo>
                  <a:cubicBezTo>
                    <a:pt x="2903" y="875"/>
                    <a:pt x="2903" y="862"/>
                    <a:pt x="2890" y="849"/>
                  </a:cubicBezTo>
                  <a:lnTo>
                    <a:pt x="2903" y="849"/>
                  </a:lnTo>
                  <a:cubicBezTo>
                    <a:pt x="2890" y="849"/>
                    <a:pt x="2890" y="849"/>
                    <a:pt x="2890" y="849"/>
                  </a:cubicBezTo>
                  <a:cubicBezTo>
                    <a:pt x="2890" y="836"/>
                    <a:pt x="2890" y="824"/>
                    <a:pt x="2878" y="824"/>
                  </a:cubicBezTo>
                  <a:cubicBezTo>
                    <a:pt x="2878" y="811"/>
                    <a:pt x="2878" y="811"/>
                    <a:pt x="2878" y="811"/>
                  </a:cubicBezTo>
                  <a:cubicBezTo>
                    <a:pt x="2878" y="811"/>
                    <a:pt x="2878" y="798"/>
                    <a:pt x="2865" y="798"/>
                  </a:cubicBezTo>
                  <a:cubicBezTo>
                    <a:pt x="2865" y="798"/>
                    <a:pt x="2865" y="798"/>
                    <a:pt x="2865" y="798"/>
                  </a:cubicBezTo>
                  <a:cubicBezTo>
                    <a:pt x="2865" y="786"/>
                    <a:pt x="2852" y="773"/>
                    <a:pt x="2852" y="760"/>
                  </a:cubicBezTo>
                  <a:cubicBezTo>
                    <a:pt x="2852" y="760"/>
                    <a:pt x="2852" y="760"/>
                    <a:pt x="2840" y="760"/>
                  </a:cubicBezTo>
                  <a:cubicBezTo>
                    <a:pt x="2840" y="735"/>
                    <a:pt x="2827" y="722"/>
                    <a:pt x="2814" y="697"/>
                  </a:cubicBezTo>
                  <a:cubicBezTo>
                    <a:pt x="2789" y="659"/>
                    <a:pt x="2763" y="621"/>
                    <a:pt x="2725" y="583"/>
                  </a:cubicBezTo>
                  <a:cubicBezTo>
                    <a:pt x="2725" y="583"/>
                    <a:pt x="2725" y="583"/>
                    <a:pt x="2738" y="583"/>
                  </a:cubicBezTo>
                  <a:cubicBezTo>
                    <a:pt x="2725" y="583"/>
                    <a:pt x="2725" y="583"/>
                    <a:pt x="2725" y="583"/>
                  </a:cubicBezTo>
                  <a:cubicBezTo>
                    <a:pt x="2713" y="570"/>
                    <a:pt x="2713" y="558"/>
                    <a:pt x="2700" y="545"/>
                  </a:cubicBezTo>
                  <a:cubicBezTo>
                    <a:pt x="2687" y="532"/>
                    <a:pt x="2675" y="507"/>
                    <a:pt x="2649" y="494"/>
                  </a:cubicBezTo>
                  <a:lnTo>
                    <a:pt x="2649" y="494"/>
                  </a:lnTo>
                  <a:cubicBezTo>
                    <a:pt x="2649" y="494"/>
                    <a:pt x="2649" y="494"/>
                    <a:pt x="2649" y="494"/>
                  </a:cubicBezTo>
                  <a:cubicBezTo>
                    <a:pt x="2649" y="482"/>
                    <a:pt x="2637" y="482"/>
                    <a:pt x="2637" y="482"/>
                  </a:cubicBezTo>
                  <a:cubicBezTo>
                    <a:pt x="2624" y="456"/>
                    <a:pt x="2611" y="444"/>
                    <a:pt x="2599" y="431"/>
                  </a:cubicBezTo>
                  <a:cubicBezTo>
                    <a:pt x="2573" y="418"/>
                    <a:pt x="2561" y="393"/>
                    <a:pt x="2535" y="380"/>
                  </a:cubicBezTo>
                  <a:cubicBezTo>
                    <a:pt x="2523" y="368"/>
                    <a:pt x="2510" y="355"/>
                    <a:pt x="2485" y="342"/>
                  </a:cubicBezTo>
                  <a:cubicBezTo>
                    <a:pt x="2472" y="330"/>
                    <a:pt x="2472" y="317"/>
                    <a:pt x="2459" y="317"/>
                  </a:cubicBezTo>
                  <a:cubicBezTo>
                    <a:pt x="2447" y="304"/>
                    <a:pt x="2447" y="304"/>
                    <a:pt x="2434" y="304"/>
                  </a:cubicBezTo>
                  <a:cubicBezTo>
                    <a:pt x="2434" y="292"/>
                    <a:pt x="2434" y="292"/>
                    <a:pt x="2421" y="292"/>
                  </a:cubicBezTo>
                  <a:cubicBezTo>
                    <a:pt x="2409" y="279"/>
                    <a:pt x="2396" y="266"/>
                    <a:pt x="2383" y="253"/>
                  </a:cubicBezTo>
                  <a:cubicBezTo>
                    <a:pt x="2371" y="253"/>
                    <a:pt x="2358" y="241"/>
                    <a:pt x="2358" y="241"/>
                  </a:cubicBezTo>
                  <a:cubicBezTo>
                    <a:pt x="2345" y="228"/>
                    <a:pt x="2333" y="228"/>
                    <a:pt x="2320" y="215"/>
                  </a:cubicBezTo>
                  <a:cubicBezTo>
                    <a:pt x="2307" y="215"/>
                    <a:pt x="2307" y="215"/>
                    <a:pt x="2307" y="215"/>
                  </a:cubicBezTo>
                  <a:cubicBezTo>
                    <a:pt x="2295" y="203"/>
                    <a:pt x="2282" y="190"/>
                    <a:pt x="2257" y="190"/>
                  </a:cubicBezTo>
                  <a:cubicBezTo>
                    <a:pt x="2257" y="177"/>
                    <a:pt x="2244" y="177"/>
                    <a:pt x="2244" y="177"/>
                  </a:cubicBezTo>
                  <a:cubicBezTo>
                    <a:pt x="2231" y="165"/>
                    <a:pt x="2218" y="165"/>
                    <a:pt x="2206" y="152"/>
                  </a:cubicBezTo>
                  <a:cubicBezTo>
                    <a:pt x="2180" y="152"/>
                    <a:pt x="2168" y="139"/>
                    <a:pt x="2142" y="127"/>
                  </a:cubicBezTo>
                  <a:cubicBezTo>
                    <a:pt x="2142" y="127"/>
                    <a:pt x="2130" y="127"/>
                    <a:pt x="2117" y="114"/>
                  </a:cubicBezTo>
                  <a:cubicBezTo>
                    <a:pt x="2104" y="114"/>
                    <a:pt x="2092" y="114"/>
                    <a:pt x="2079" y="101"/>
                  </a:cubicBezTo>
                  <a:cubicBezTo>
                    <a:pt x="2054" y="101"/>
                    <a:pt x="2041" y="89"/>
                    <a:pt x="2016" y="76"/>
                  </a:cubicBezTo>
                  <a:cubicBezTo>
                    <a:pt x="2016" y="76"/>
                    <a:pt x="2003" y="76"/>
                    <a:pt x="1990" y="76"/>
                  </a:cubicBezTo>
                  <a:cubicBezTo>
                    <a:pt x="1978" y="63"/>
                    <a:pt x="1965" y="63"/>
                    <a:pt x="1952" y="63"/>
                  </a:cubicBezTo>
                  <a:cubicBezTo>
                    <a:pt x="1940" y="51"/>
                    <a:pt x="1914" y="51"/>
                    <a:pt x="1889" y="38"/>
                  </a:cubicBezTo>
                  <a:cubicBezTo>
                    <a:pt x="1876" y="38"/>
                    <a:pt x="1876" y="38"/>
                    <a:pt x="1864" y="38"/>
                  </a:cubicBezTo>
                  <a:cubicBezTo>
                    <a:pt x="1851" y="38"/>
                    <a:pt x="1838" y="38"/>
                    <a:pt x="1826" y="25"/>
                  </a:cubicBezTo>
                  <a:cubicBezTo>
                    <a:pt x="1813" y="25"/>
                    <a:pt x="1788" y="25"/>
                    <a:pt x="1775" y="25"/>
                  </a:cubicBezTo>
                  <a:cubicBezTo>
                    <a:pt x="1750" y="13"/>
                    <a:pt x="1737" y="13"/>
                    <a:pt x="1724" y="13"/>
                  </a:cubicBezTo>
                  <a:cubicBezTo>
                    <a:pt x="1712" y="13"/>
                    <a:pt x="1699" y="13"/>
                    <a:pt x="1699" y="13"/>
                  </a:cubicBezTo>
                  <a:cubicBezTo>
                    <a:pt x="1674" y="13"/>
                    <a:pt x="1661" y="0"/>
                    <a:pt x="1648" y="0"/>
                  </a:cubicBezTo>
                  <a:cubicBezTo>
                    <a:pt x="1623" y="0"/>
                    <a:pt x="1610" y="0"/>
                    <a:pt x="1585" y="0"/>
                  </a:cubicBezTo>
                  <a:cubicBezTo>
                    <a:pt x="1572" y="0"/>
                    <a:pt x="1559" y="0"/>
                    <a:pt x="1534" y="0"/>
                  </a:cubicBezTo>
                  <a:cubicBezTo>
                    <a:pt x="1534" y="0"/>
                    <a:pt x="1521" y="0"/>
                    <a:pt x="1521" y="0"/>
                  </a:cubicBezTo>
                  <a:cubicBezTo>
                    <a:pt x="1496" y="0"/>
                    <a:pt x="1471" y="0"/>
                    <a:pt x="1445" y="0"/>
                  </a:cubicBezTo>
                  <a:cubicBezTo>
                    <a:pt x="1445" y="0"/>
                    <a:pt x="1433" y="0"/>
                    <a:pt x="1433" y="0"/>
                  </a:cubicBezTo>
                  <a:cubicBezTo>
                    <a:pt x="1420" y="0"/>
                    <a:pt x="1395" y="0"/>
                    <a:pt x="1382" y="13"/>
                  </a:cubicBezTo>
                  <a:cubicBezTo>
                    <a:pt x="1382" y="13"/>
                    <a:pt x="1382" y="13"/>
                    <a:pt x="1382" y="13"/>
                  </a:cubicBezTo>
                  <a:cubicBezTo>
                    <a:pt x="1382" y="13"/>
                    <a:pt x="1382" y="13"/>
                    <a:pt x="1382" y="13"/>
                  </a:cubicBezTo>
                  <a:cubicBezTo>
                    <a:pt x="1369" y="13"/>
                    <a:pt x="1369" y="13"/>
                    <a:pt x="1369" y="13"/>
                  </a:cubicBezTo>
                  <a:cubicBezTo>
                    <a:pt x="1357" y="13"/>
                    <a:pt x="1331" y="13"/>
                    <a:pt x="1319" y="13"/>
                  </a:cubicBezTo>
                  <a:cubicBezTo>
                    <a:pt x="1319" y="13"/>
                    <a:pt x="1306" y="13"/>
                    <a:pt x="1293" y="13"/>
                  </a:cubicBezTo>
                  <a:cubicBezTo>
                    <a:pt x="1281" y="25"/>
                    <a:pt x="1255" y="25"/>
                    <a:pt x="1243" y="25"/>
                  </a:cubicBezTo>
                  <a:cubicBezTo>
                    <a:pt x="1230" y="25"/>
                    <a:pt x="1217" y="38"/>
                    <a:pt x="1192" y="38"/>
                  </a:cubicBezTo>
                  <a:cubicBezTo>
                    <a:pt x="1192" y="38"/>
                    <a:pt x="1179" y="38"/>
                    <a:pt x="1179" y="38"/>
                  </a:cubicBezTo>
                  <a:cubicBezTo>
                    <a:pt x="1167" y="38"/>
                    <a:pt x="1167" y="38"/>
                    <a:pt x="1154" y="51"/>
                  </a:cubicBezTo>
                  <a:lnTo>
                    <a:pt x="1154" y="51"/>
                  </a:lnTo>
                  <a:cubicBezTo>
                    <a:pt x="1141" y="51"/>
                    <a:pt x="1116" y="51"/>
                    <a:pt x="1103" y="63"/>
                  </a:cubicBezTo>
                  <a:cubicBezTo>
                    <a:pt x="1078" y="63"/>
                    <a:pt x="1052" y="76"/>
                    <a:pt x="1027" y="89"/>
                  </a:cubicBezTo>
                  <a:cubicBezTo>
                    <a:pt x="1002" y="89"/>
                    <a:pt x="989" y="101"/>
                    <a:pt x="964" y="101"/>
                  </a:cubicBezTo>
                  <a:cubicBezTo>
                    <a:pt x="964" y="101"/>
                    <a:pt x="964" y="101"/>
                    <a:pt x="964" y="101"/>
                  </a:cubicBezTo>
                  <a:cubicBezTo>
                    <a:pt x="964" y="101"/>
                    <a:pt x="964" y="101"/>
                    <a:pt x="964" y="114"/>
                  </a:cubicBezTo>
                  <a:cubicBezTo>
                    <a:pt x="938" y="114"/>
                    <a:pt x="913" y="127"/>
                    <a:pt x="875" y="152"/>
                  </a:cubicBezTo>
                  <a:cubicBezTo>
                    <a:pt x="862" y="152"/>
                    <a:pt x="850" y="152"/>
                    <a:pt x="837" y="165"/>
                  </a:cubicBezTo>
                  <a:cubicBezTo>
                    <a:pt x="837" y="165"/>
                    <a:pt x="837" y="165"/>
                    <a:pt x="837" y="165"/>
                  </a:cubicBezTo>
                  <a:cubicBezTo>
                    <a:pt x="786" y="190"/>
                    <a:pt x="748" y="215"/>
                    <a:pt x="710" y="241"/>
                  </a:cubicBezTo>
                  <a:cubicBezTo>
                    <a:pt x="710" y="241"/>
                    <a:pt x="710" y="241"/>
                    <a:pt x="710" y="241"/>
                  </a:cubicBezTo>
                  <a:cubicBezTo>
                    <a:pt x="660" y="266"/>
                    <a:pt x="622" y="292"/>
                    <a:pt x="584" y="330"/>
                  </a:cubicBezTo>
                  <a:cubicBezTo>
                    <a:pt x="558" y="342"/>
                    <a:pt x="546" y="368"/>
                    <a:pt x="520" y="380"/>
                  </a:cubicBezTo>
                  <a:cubicBezTo>
                    <a:pt x="508" y="393"/>
                    <a:pt x="482" y="406"/>
                    <a:pt x="469" y="418"/>
                  </a:cubicBezTo>
                  <a:lnTo>
                    <a:pt x="469" y="418"/>
                  </a:lnTo>
                  <a:cubicBezTo>
                    <a:pt x="406" y="494"/>
                    <a:pt x="343" y="570"/>
                    <a:pt x="279" y="646"/>
                  </a:cubicBezTo>
                  <a:cubicBezTo>
                    <a:pt x="279" y="646"/>
                    <a:pt x="279" y="646"/>
                    <a:pt x="279" y="646"/>
                  </a:cubicBezTo>
                  <a:cubicBezTo>
                    <a:pt x="279" y="646"/>
                    <a:pt x="279" y="646"/>
                    <a:pt x="279" y="646"/>
                  </a:cubicBezTo>
                  <a:cubicBezTo>
                    <a:pt x="267" y="659"/>
                    <a:pt x="267" y="672"/>
                    <a:pt x="254" y="697"/>
                  </a:cubicBezTo>
                  <a:cubicBezTo>
                    <a:pt x="241" y="710"/>
                    <a:pt x="229" y="722"/>
                    <a:pt x="229" y="735"/>
                  </a:cubicBezTo>
                  <a:cubicBezTo>
                    <a:pt x="229" y="735"/>
                    <a:pt x="229" y="735"/>
                    <a:pt x="229" y="735"/>
                  </a:cubicBezTo>
                  <a:cubicBezTo>
                    <a:pt x="203" y="773"/>
                    <a:pt x="178" y="824"/>
                    <a:pt x="153" y="862"/>
                  </a:cubicBezTo>
                  <a:lnTo>
                    <a:pt x="153" y="862"/>
                  </a:lnTo>
                  <a:cubicBezTo>
                    <a:pt x="153" y="875"/>
                    <a:pt x="140" y="887"/>
                    <a:pt x="140" y="900"/>
                  </a:cubicBezTo>
                  <a:cubicBezTo>
                    <a:pt x="127" y="913"/>
                    <a:pt x="127" y="925"/>
                    <a:pt x="127" y="938"/>
                  </a:cubicBezTo>
                  <a:cubicBezTo>
                    <a:pt x="115" y="951"/>
                    <a:pt x="115" y="963"/>
                    <a:pt x="102" y="976"/>
                  </a:cubicBezTo>
                  <a:lnTo>
                    <a:pt x="102" y="976"/>
                  </a:lnTo>
                  <a:cubicBezTo>
                    <a:pt x="102" y="989"/>
                    <a:pt x="102" y="1001"/>
                    <a:pt x="89" y="1014"/>
                  </a:cubicBezTo>
                  <a:lnTo>
                    <a:pt x="89" y="1014"/>
                  </a:lnTo>
                  <a:cubicBezTo>
                    <a:pt x="89" y="1027"/>
                    <a:pt x="89" y="1039"/>
                    <a:pt x="77" y="1039"/>
                  </a:cubicBezTo>
                  <a:cubicBezTo>
                    <a:pt x="77" y="1052"/>
                    <a:pt x="77" y="1065"/>
                    <a:pt x="77" y="1077"/>
                  </a:cubicBezTo>
                  <a:cubicBezTo>
                    <a:pt x="64" y="1115"/>
                    <a:pt x="51" y="1141"/>
                    <a:pt x="51" y="1179"/>
                  </a:cubicBezTo>
                  <a:cubicBezTo>
                    <a:pt x="39" y="1191"/>
                    <a:pt x="39" y="1191"/>
                    <a:pt x="39" y="1204"/>
                  </a:cubicBezTo>
                  <a:cubicBezTo>
                    <a:pt x="39" y="1217"/>
                    <a:pt x="39" y="1217"/>
                    <a:pt x="39" y="1217"/>
                  </a:cubicBezTo>
                  <a:cubicBezTo>
                    <a:pt x="39" y="1217"/>
                    <a:pt x="39" y="1217"/>
                    <a:pt x="39" y="1217"/>
                  </a:cubicBezTo>
                  <a:cubicBezTo>
                    <a:pt x="26" y="1255"/>
                    <a:pt x="13" y="1305"/>
                    <a:pt x="13" y="1343"/>
                  </a:cubicBezTo>
                  <a:cubicBezTo>
                    <a:pt x="13" y="1369"/>
                    <a:pt x="13" y="1394"/>
                    <a:pt x="13" y="1407"/>
                  </a:cubicBezTo>
                  <a:cubicBezTo>
                    <a:pt x="13" y="1407"/>
                    <a:pt x="13" y="1407"/>
                    <a:pt x="13" y="1407"/>
                  </a:cubicBezTo>
                  <a:cubicBezTo>
                    <a:pt x="1" y="1432"/>
                    <a:pt x="1" y="1445"/>
                    <a:pt x="1" y="1470"/>
                  </a:cubicBezTo>
                  <a:cubicBezTo>
                    <a:pt x="1" y="1470"/>
                    <a:pt x="1" y="1470"/>
                    <a:pt x="1" y="1470"/>
                  </a:cubicBezTo>
                  <a:cubicBezTo>
                    <a:pt x="1" y="1483"/>
                    <a:pt x="1" y="1483"/>
                    <a:pt x="1" y="1496"/>
                  </a:cubicBezTo>
                  <a:cubicBezTo>
                    <a:pt x="1" y="1534"/>
                    <a:pt x="1" y="1572"/>
                    <a:pt x="1" y="1622"/>
                  </a:cubicBezTo>
                  <a:cubicBezTo>
                    <a:pt x="1" y="1622"/>
                    <a:pt x="1" y="1622"/>
                    <a:pt x="1" y="1622"/>
                  </a:cubicBezTo>
                  <a:cubicBezTo>
                    <a:pt x="1" y="1622"/>
                    <a:pt x="1" y="1622"/>
                    <a:pt x="1" y="1622"/>
                  </a:cubicBezTo>
                  <a:cubicBezTo>
                    <a:pt x="13" y="1635"/>
                    <a:pt x="13" y="1648"/>
                    <a:pt x="13" y="1648"/>
                  </a:cubicBezTo>
                  <a:cubicBezTo>
                    <a:pt x="13" y="1660"/>
                    <a:pt x="13" y="1673"/>
                    <a:pt x="13" y="1673"/>
                  </a:cubicBezTo>
                  <a:cubicBezTo>
                    <a:pt x="13" y="1673"/>
                    <a:pt x="13" y="1673"/>
                    <a:pt x="13" y="1673"/>
                  </a:cubicBezTo>
                  <a:cubicBezTo>
                    <a:pt x="13" y="1686"/>
                    <a:pt x="13" y="1686"/>
                    <a:pt x="13" y="1686"/>
                  </a:cubicBezTo>
                  <a:cubicBezTo>
                    <a:pt x="13" y="1686"/>
                    <a:pt x="13" y="1686"/>
                    <a:pt x="13" y="1686"/>
                  </a:cubicBezTo>
                  <a:cubicBezTo>
                    <a:pt x="13" y="1711"/>
                    <a:pt x="13" y="1749"/>
                    <a:pt x="26" y="1774"/>
                  </a:cubicBezTo>
                  <a:cubicBezTo>
                    <a:pt x="26" y="1787"/>
                    <a:pt x="26" y="1800"/>
                    <a:pt x="26" y="1800"/>
                  </a:cubicBezTo>
                  <a:cubicBezTo>
                    <a:pt x="39" y="1838"/>
                    <a:pt x="39" y="1876"/>
                    <a:pt x="51" y="1914"/>
                  </a:cubicBezTo>
                  <a:cubicBezTo>
                    <a:pt x="51" y="1914"/>
                    <a:pt x="51" y="1914"/>
                    <a:pt x="51" y="1914"/>
                  </a:cubicBezTo>
                  <a:cubicBezTo>
                    <a:pt x="51" y="1914"/>
                    <a:pt x="51" y="1914"/>
                    <a:pt x="51" y="1914"/>
                  </a:cubicBezTo>
                  <a:cubicBezTo>
                    <a:pt x="51" y="1914"/>
                    <a:pt x="51" y="1926"/>
                    <a:pt x="51" y="1926"/>
                  </a:cubicBezTo>
                  <a:cubicBezTo>
                    <a:pt x="51" y="1926"/>
                    <a:pt x="64" y="1926"/>
                    <a:pt x="64" y="1939"/>
                  </a:cubicBezTo>
                  <a:cubicBezTo>
                    <a:pt x="64" y="1952"/>
                    <a:pt x="64" y="1952"/>
                    <a:pt x="64" y="1964"/>
                  </a:cubicBezTo>
                  <a:cubicBezTo>
                    <a:pt x="77" y="1977"/>
                    <a:pt x="77" y="1990"/>
                    <a:pt x="77" y="2002"/>
                  </a:cubicBezTo>
                  <a:cubicBezTo>
                    <a:pt x="77" y="2002"/>
                    <a:pt x="77" y="2002"/>
                    <a:pt x="77" y="2002"/>
                  </a:cubicBezTo>
                  <a:cubicBezTo>
                    <a:pt x="89" y="2015"/>
                    <a:pt x="89" y="2041"/>
                    <a:pt x="102" y="2053"/>
                  </a:cubicBezTo>
                  <a:cubicBezTo>
                    <a:pt x="102" y="2066"/>
                    <a:pt x="102" y="2079"/>
                    <a:pt x="115" y="2091"/>
                  </a:cubicBezTo>
                  <a:cubicBezTo>
                    <a:pt x="127" y="2129"/>
                    <a:pt x="140" y="2167"/>
                    <a:pt x="165" y="2205"/>
                  </a:cubicBezTo>
                  <a:cubicBezTo>
                    <a:pt x="165" y="2218"/>
                    <a:pt x="165" y="2218"/>
                    <a:pt x="178" y="2231"/>
                  </a:cubicBezTo>
                  <a:cubicBezTo>
                    <a:pt x="191" y="2269"/>
                    <a:pt x="216" y="2307"/>
                    <a:pt x="241" y="2345"/>
                  </a:cubicBezTo>
                  <a:cubicBezTo>
                    <a:pt x="241" y="2345"/>
                    <a:pt x="241" y="2345"/>
                    <a:pt x="241" y="2345"/>
                  </a:cubicBezTo>
                  <a:cubicBezTo>
                    <a:pt x="267" y="2383"/>
                    <a:pt x="292" y="2421"/>
                    <a:pt x="317" y="2459"/>
                  </a:cubicBezTo>
                  <a:cubicBezTo>
                    <a:pt x="317" y="2459"/>
                    <a:pt x="330" y="2459"/>
                    <a:pt x="330" y="2471"/>
                  </a:cubicBezTo>
                  <a:cubicBezTo>
                    <a:pt x="343" y="2484"/>
                    <a:pt x="343" y="2484"/>
                    <a:pt x="355" y="2497"/>
                  </a:cubicBezTo>
                  <a:cubicBezTo>
                    <a:pt x="368" y="2509"/>
                    <a:pt x="381" y="2535"/>
                    <a:pt x="406" y="2547"/>
                  </a:cubicBezTo>
                  <a:cubicBezTo>
                    <a:pt x="406" y="2560"/>
                    <a:pt x="419" y="2573"/>
                    <a:pt x="431" y="2585"/>
                  </a:cubicBezTo>
                  <a:cubicBezTo>
                    <a:pt x="431" y="2585"/>
                    <a:pt x="431" y="2585"/>
                    <a:pt x="444" y="2598"/>
                  </a:cubicBezTo>
                  <a:cubicBezTo>
                    <a:pt x="457" y="2611"/>
                    <a:pt x="482" y="2636"/>
                    <a:pt x="495" y="2649"/>
                  </a:cubicBezTo>
                  <a:cubicBezTo>
                    <a:pt x="508" y="2662"/>
                    <a:pt x="508" y="2662"/>
                    <a:pt x="520" y="2674"/>
                  </a:cubicBezTo>
                  <a:cubicBezTo>
                    <a:pt x="533" y="2674"/>
                    <a:pt x="533" y="2687"/>
                    <a:pt x="533" y="2687"/>
                  </a:cubicBezTo>
                  <a:cubicBezTo>
                    <a:pt x="546" y="2700"/>
                    <a:pt x="558" y="2700"/>
                    <a:pt x="571" y="2712"/>
                  </a:cubicBezTo>
                  <a:cubicBezTo>
                    <a:pt x="584" y="2725"/>
                    <a:pt x="596" y="2738"/>
                    <a:pt x="609" y="2750"/>
                  </a:cubicBezTo>
                  <a:cubicBezTo>
                    <a:pt x="622" y="2750"/>
                    <a:pt x="634" y="2763"/>
                    <a:pt x="647" y="2763"/>
                  </a:cubicBezTo>
                  <a:cubicBezTo>
                    <a:pt x="660" y="2776"/>
                    <a:pt x="672" y="2788"/>
                    <a:pt x="685" y="2788"/>
                  </a:cubicBezTo>
                  <a:cubicBezTo>
                    <a:pt x="698" y="2801"/>
                    <a:pt x="698" y="2814"/>
                    <a:pt x="710" y="2814"/>
                  </a:cubicBezTo>
                  <a:cubicBezTo>
                    <a:pt x="723" y="2826"/>
                    <a:pt x="748" y="2839"/>
                    <a:pt x="761" y="2839"/>
                  </a:cubicBezTo>
                  <a:cubicBezTo>
                    <a:pt x="774" y="2852"/>
                    <a:pt x="774" y="2852"/>
                    <a:pt x="786" y="2852"/>
                  </a:cubicBezTo>
                  <a:cubicBezTo>
                    <a:pt x="799" y="2864"/>
                    <a:pt x="812" y="2864"/>
                    <a:pt x="824" y="2877"/>
                  </a:cubicBezTo>
                  <a:cubicBezTo>
                    <a:pt x="837" y="2890"/>
                    <a:pt x="850" y="2890"/>
                    <a:pt x="862" y="2902"/>
                  </a:cubicBezTo>
                  <a:cubicBezTo>
                    <a:pt x="875" y="2902"/>
                    <a:pt x="875" y="2902"/>
                    <a:pt x="875" y="2902"/>
                  </a:cubicBezTo>
                  <a:lnTo>
                    <a:pt x="875" y="2902"/>
                  </a:lnTo>
                  <a:cubicBezTo>
                    <a:pt x="875" y="2902"/>
                    <a:pt x="888" y="2902"/>
                    <a:pt x="888" y="2915"/>
                  </a:cubicBezTo>
                  <a:cubicBezTo>
                    <a:pt x="913" y="2915"/>
                    <a:pt x="926" y="2928"/>
                    <a:pt x="951" y="2940"/>
                  </a:cubicBezTo>
                  <a:cubicBezTo>
                    <a:pt x="976" y="2940"/>
                    <a:pt x="1002" y="2953"/>
                    <a:pt x="1027" y="2966"/>
                  </a:cubicBezTo>
                  <a:cubicBezTo>
                    <a:pt x="1040" y="2966"/>
                    <a:pt x="1065" y="2978"/>
                    <a:pt x="1078" y="2978"/>
                  </a:cubicBezTo>
                  <a:cubicBezTo>
                    <a:pt x="1103" y="2991"/>
                    <a:pt x="1129" y="3004"/>
                    <a:pt x="1154" y="3004"/>
                  </a:cubicBezTo>
                  <a:cubicBezTo>
                    <a:pt x="1179" y="3004"/>
                    <a:pt x="1192" y="3016"/>
                    <a:pt x="1217" y="3016"/>
                  </a:cubicBezTo>
                  <a:cubicBezTo>
                    <a:pt x="1243" y="3029"/>
                    <a:pt x="1268" y="3029"/>
                    <a:pt x="1293" y="3029"/>
                  </a:cubicBezTo>
                  <a:cubicBezTo>
                    <a:pt x="1319" y="3042"/>
                    <a:pt x="1331" y="3042"/>
                    <a:pt x="1357" y="3042"/>
                  </a:cubicBezTo>
                  <a:cubicBezTo>
                    <a:pt x="1395" y="3042"/>
                    <a:pt x="1420" y="3042"/>
                    <a:pt x="1458" y="3054"/>
                  </a:cubicBezTo>
                  <a:cubicBezTo>
                    <a:pt x="1483" y="3054"/>
                    <a:pt x="1496" y="3054"/>
                    <a:pt x="1521" y="3054"/>
                  </a:cubicBezTo>
                  <a:cubicBezTo>
                    <a:pt x="1534" y="3054"/>
                    <a:pt x="1534" y="3054"/>
                    <a:pt x="1547" y="3054"/>
                  </a:cubicBezTo>
                  <a:lnTo>
                    <a:pt x="1547" y="3054"/>
                  </a:lnTo>
                  <a:cubicBezTo>
                    <a:pt x="1572" y="3054"/>
                    <a:pt x="1585" y="3054"/>
                    <a:pt x="1610" y="3054"/>
                  </a:cubicBezTo>
                  <a:cubicBezTo>
                    <a:pt x="1610" y="3054"/>
                    <a:pt x="1623" y="3054"/>
                    <a:pt x="1635" y="3054"/>
                  </a:cubicBezTo>
                  <a:cubicBezTo>
                    <a:pt x="1635" y="3054"/>
                    <a:pt x="1635" y="3042"/>
                    <a:pt x="1648" y="3042"/>
                  </a:cubicBezTo>
                  <a:lnTo>
                    <a:pt x="1648" y="3042"/>
                  </a:lnTo>
                  <a:lnTo>
                    <a:pt x="1648" y="3042"/>
                  </a:lnTo>
                  <a:cubicBezTo>
                    <a:pt x="1661" y="3042"/>
                    <a:pt x="1674" y="3042"/>
                    <a:pt x="1686" y="3042"/>
                  </a:cubicBezTo>
                  <a:cubicBezTo>
                    <a:pt x="1724" y="3042"/>
                    <a:pt x="1750" y="3042"/>
                    <a:pt x="1775" y="3029"/>
                  </a:cubicBezTo>
                  <a:cubicBezTo>
                    <a:pt x="1800" y="3029"/>
                    <a:pt x="1813" y="3029"/>
                    <a:pt x="1838" y="3016"/>
                  </a:cubicBezTo>
                  <a:cubicBezTo>
                    <a:pt x="1864" y="3016"/>
                    <a:pt x="1889" y="3004"/>
                    <a:pt x="1914" y="3004"/>
                  </a:cubicBezTo>
                  <a:cubicBezTo>
                    <a:pt x="1940" y="2991"/>
                    <a:pt x="1952" y="2991"/>
                    <a:pt x="1978" y="2978"/>
                  </a:cubicBezTo>
                  <a:cubicBezTo>
                    <a:pt x="2003" y="2978"/>
                    <a:pt x="2028" y="2966"/>
                    <a:pt x="2054" y="2966"/>
                  </a:cubicBezTo>
                  <a:cubicBezTo>
                    <a:pt x="2066" y="2953"/>
                    <a:pt x="2092" y="2940"/>
                    <a:pt x="2117" y="2940"/>
                  </a:cubicBezTo>
                  <a:cubicBezTo>
                    <a:pt x="2130" y="2928"/>
                    <a:pt x="2142" y="2928"/>
                    <a:pt x="2155" y="2915"/>
                  </a:cubicBezTo>
                  <a:lnTo>
                    <a:pt x="2155" y="2915"/>
                  </a:lnTo>
                  <a:cubicBezTo>
                    <a:pt x="2206" y="2890"/>
                    <a:pt x="2244" y="2864"/>
                    <a:pt x="2295" y="2839"/>
                  </a:cubicBezTo>
                  <a:cubicBezTo>
                    <a:pt x="2295" y="2839"/>
                    <a:pt x="2295" y="2839"/>
                    <a:pt x="2295" y="2839"/>
                  </a:cubicBezTo>
                  <a:cubicBezTo>
                    <a:pt x="2320" y="2839"/>
                    <a:pt x="2333" y="2826"/>
                    <a:pt x="2345" y="2814"/>
                  </a:cubicBezTo>
                  <a:lnTo>
                    <a:pt x="2358" y="2814"/>
                  </a:lnTo>
                  <a:lnTo>
                    <a:pt x="2358" y="2814"/>
                  </a:lnTo>
                  <a:cubicBezTo>
                    <a:pt x="2383" y="2788"/>
                    <a:pt x="2409" y="2776"/>
                    <a:pt x="2434" y="2750"/>
                  </a:cubicBezTo>
                  <a:cubicBezTo>
                    <a:pt x="2434" y="2750"/>
                    <a:pt x="2434" y="2750"/>
                    <a:pt x="2447" y="2750"/>
                  </a:cubicBezTo>
                  <a:cubicBezTo>
                    <a:pt x="2447" y="2750"/>
                    <a:pt x="2447" y="2738"/>
                    <a:pt x="2459" y="2738"/>
                  </a:cubicBezTo>
                  <a:cubicBezTo>
                    <a:pt x="2472" y="2725"/>
                    <a:pt x="2485" y="2712"/>
                    <a:pt x="2497" y="2700"/>
                  </a:cubicBezTo>
                  <a:cubicBezTo>
                    <a:pt x="2510" y="2700"/>
                    <a:pt x="2523" y="2687"/>
                    <a:pt x="2535" y="2674"/>
                  </a:cubicBezTo>
                  <a:cubicBezTo>
                    <a:pt x="2548" y="2662"/>
                    <a:pt x="2561" y="2649"/>
                    <a:pt x="2573" y="2649"/>
                  </a:cubicBezTo>
                  <a:cubicBezTo>
                    <a:pt x="2586" y="2624"/>
                    <a:pt x="2611" y="2611"/>
                    <a:pt x="2624" y="2585"/>
                  </a:cubicBezTo>
                  <a:cubicBezTo>
                    <a:pt x="2624" y="2585"/>
                    <a:pt x="2624" y="2585"/>
                    <a:pt x="2624" y="2585"/>
                  </a:cubicBezTo>
                  <a:cubicBezTo>
                    <a:pt x="2637" y="2573"/>
                    <a:pt x="2649" y="2560"/>
                    <a:pt x="2662" y="2547"/>
                  </a:cubicBezTo>
                  <a:cubicBezTo>
                    <a:pt x="2662" y="2547"/>
                    <a:pt x="2662" y="2547"/>
                    <a:pt x="2675" y="2535"/>
                  </a:cubicBezTo>
                  <a:cubicBezTo>
                    <a:pt x="2687" y="2522"/>
                    <a:pt x="2700" y="2497"/>
                    <a:pt x="2725" y="2471"/>
                  </a:cubicBezTo>
                  <a:cubicBezTo>
                    <a:pt x="2738" y="2459"/>
                    <a:pt x="2738" y="2446"/>
                    <a:pt x="2751" y="2433"/>
                  </a:cubicBezTo>
                  <a:cubicBezTo>
                    <a:pt x="2763" y="2421"/>
                    <a:pt x="2763" y="2421"/>
                    <a:pt x="2776" y="2408"/>
                  </a:cubicBezTo>
                  <a:cubicBezTo>
                    <a:pt x="2776" y="2395"/>
                    <a:pt x="2789" y="2395"/>
                    <a:pt x="2789" y="2383"/>
                  </a:cubicBezTo>
                  <a:lnTo>
                    <a:pt x="2789" y="2383"/>
                  </a:lnTo>
                  <a:cubicBezTo>
                    <a:pt x="2801" y="2370"/>
                    <a:pt x="2801" y="2357"/>
                    <a:pt x="2814" y="2345"/>
                  </a:cubicBezTo>
                  <a:lnTo>
                    <a:pt x="2814" y="2345"/>
                  </a:lnTo>
                  <a:cubicBezTo>
                    <a:pt x="2827" y="2332"/>
                    <a:pt x="2827" y="2319"/>
                    <a:pt x="2840" y="2307"/>
                  </a:cubicBezTo>
                  <a:cubicBezTo>
                    <a:pt x="2852" y="2294"/>
                    <a:pt x="2852" y="2281"/>
                    <a:pt x="2865" y="2256"/>
                  </a:cubicBezTo>
                  <a:cubicBezTo>
                    <a:pt x="2865" y="2256"/>
                    <a:pt x="2865" y="2256"/>
                    <a:pt x="2865" y="2256"/>
                  </a:cubicBezTo>
                  <a:lnTo>
                    <a:pt x="2865" y="2256"/>
                  </a:lnTo>
                  <a:cubicBezTo>
                    <a:pt x="2865" y="2256"/>
                    <a:pt x="2878" y="2256"/>
                    <a:pt x="2878" y="2243"/>
                  </a:cubicBezTo>
                  <a:lnTo>
                    <a:pt x="2878" y="2243"/>
                  </a:lnTo>
                  <a:cubicBezTo>
                    <a:pt x="2878" y="2243"/>
                    <a:pt x="2878" y="2243"/>
                    <a:pt x="2878" y="2231"/>
                  </a:cubicBezTo>
                  <a:cubicBezTo>
                    <a:pt x="2890" y="2231"/>
                    <a:pt x="2890" y="2218"/>
                    <a:pt x="2890" y="2205"/>
                  </a:cubicBezTo>
                  <a:cubicBezTo>
                    <a:pt x="2903" y="2205"/>
                    <a:pt x="2903" y="2193"/>
                    <a:pt x="2916" y="2180"/>
                  </a:cubicBezTo>
                  <a:cubicBezTo>
                    <a:pt x="2916" y="2180"/>
                    <a:pt x="2916" y="2180"/>
                    <a:pt x="2916" y="2180"/>
                  </a:cubicBezTo>
                  <a:cubicBezTo>
                    <a:pt x="2916" y="2180"/>
                    <a:pt x="2916" y="2167"/>
                    <a:pt x="2916" y="2167"/>
                  </a:cubicBezTo>
                  <a:cubicBezTo>
                    <a:pt x="2916" y="2167"/>
                    <a:pt x="2916" y="2167"/>
                    <a:pt x="2916" y="2155"/>
                  </a:cubicBezTo>
                  <a:cubicBezTo>
                    <a:pt x="2916" y="2155"/>
                    <a:pt x="2916" y="2155"/>
                    <a:pt x="2916" y="2155"/>
                  </a:cubicBezTo>
                  <a:cubicBezTo>
                    <a:pt x="2928" y="2142"/>
                    <a:pt x="2928" y="2129"/>
                    <a:pt x="2941" y="2117"/>
                  </a:cubicBezTo>
                  <a:cubicBezTo>
                    <a:pt x="2941" y="2104"/>
                    <a:pt x="2954" y="2079"/>
                    <a:pt x="2954" y="2066"/>
                  </a:cubicBezTo>
                  <a:cubicBezTo>
                    <a:pt x="2954" y="2053"/>
                    <a:pt x="2966" y="2053"/>
                    <a:pt x="2966" y="2041"/>
                  </a:cubicBezTo>
                  <a:cubicBezTo>
                    <a:pt x="2966" y="2028"/>
                    <a:pt x="2979" y="2015"/>
                    <a:pt x="2979" y="2002"/>
                  </a:cubicBezTo>
                  <a:cubicBezTo>
                    <a:pt x="2979" y="2002"/>
                    <a:pt x="2979" y="1990"/>
                    <a:pt x="2992" y="1977"/>
                  </a:cubicBezTo>
                  <a:cubicBezTo>
                    <a:pt x="2992" y="1977"/>
                    <a:pt x="2992" y="1964"/>
                    <a:pt x="2992" y="1952"/>
                  </a:cubicBezTo>
                  <a:cubicBezTo>
                    <a:pt x="3004" y="1914"/>
                    <a:pt x="3017" y="1888"/>
                    <a:pt x="3017" y="1850"/>
                  </a:cubicBezTo>
                  <a:cubicBezTo>
                    <a:pt x="3017" y="1850"/>
                    <a:pt x="3017" y="1850"/>
                    <a:pt x="3017" y="1850"/>
                  </a:cubicBezTo>
                  <a:lnTo>
                    <a:pt x="3017" y="1850"/>
                  </a:lnTo>
                  <a:cubicBezTo>
                    <a:pt x="3030" y="1812"/>
                    <a:pt x="3030" y="1787"/>
                    <a:pt x="3042" y="1749"/>
                  </a:cubicBezTo>
                  <a:cubicBezTo>
                    <a:pt x="3042" y="1736"/>
                    <a:pt x="3042" y="1736"/>
                    <a:pt x="3042" y="1724"/>
                  </a:cubicBezTo>
                  <a:cubicBezTo>
                    <a:pt x="3042" y="1711"/>
                    <a:pt x="3042" y="1698"/>
                    <a:pt x="3042" y="1686"/>
                  </a:cubicBezTo>
                  <a:cubicBezTo>
                    <a:pt x="3042" y="1686"/>
                    <a:pt x="3042" y="1686"/>
                    <a:pt x="3042" y="1686"/>
                  </a:cubicBezTo>
                  <a:cubicBezTo>
                    <a:pt x="3042" y="1673"/>
                    <a:pt x="3042" y="1660"/>
                    <a:pt x="3055" y="1648"/>
                  </a:cubicBezTo>
                  <a:cubicBezTo>
                    <a:pt x="3055" y="1648"/>
                    <a:pt x="3055" y="1635"/>
                    <a:pt x="3055" y="1635"/>
                  </a:cubicBezTo>
                  <a:cubicBezTo>
                    <a:pt x="3055" y="1622"/>
                    <a:pt x="3055" y="1597"/>
                    <a:pt x="3055" y="1584"/>
                  </a:cubicBezTo>
                  <a:cubicBezTo>
                    <a:pt x="3055" y="1572"/>
                    <a:pt x="3055" y="1559"/>
                    <a:pt x="3055" y="15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p:nvPr/>
          </p:nvSpPr>
          <p:spPr>
            <a:xfrm flipH="1">
              <a:off x="7265553" y="1455176"/>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8219204" y="782770"/>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8292323" y="1829661"/>
              <a:ext cx="76625" cy="59429"/>
            </a:xfrm>
            <a:custGeom>
              <a:avLst/>
              <a:gdLst/>
              <a:ahLst/>
              <a:cxnLst/>
              <a:rect l="l" t="t" r="r" b="b"/>
              <a:pathLst>
                <a:path w="508" h="394" extrusionOk="0">
                  <a:moveTo>
                    <a:pt x="254" y="1"/>
                  </a:moveTo>
                  <a:cubicBezTo>
                    <a:pt x="1" y="1"/>
                    <a:pt x="1" y="394"/>
                    <a:pt x="254" y="394"/>
                  </a:cubicBezTo>
                  <a:cubicBezTo>
                    <a:pt x="508" y="394"/>
                    <a:pt x="50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8505263" y="1546568"/>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7124792" y="2062640"/>
              <a:ext cx="64079" cy="49700"/>
            </a:xfrm>
            <a:custGeom>
              <a:avLst/>
              <a:gdLst/>
              <a:ahLst/>
              <a:cxnLst/>
              <a:rect l="l" t="t" r="r" b="b"/>
              <a:pathLst>
                <a:path w="508"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p:nvPr/>
          </p:nvSpPr>
          <p:spPr>
            <a:xfrm>
              <a:off x="7265550" y="706693"/>
              <a:ext cx="63953" cy="49700"/>
            </a:xfrm>
            <a:custGeom>
              <a:avLst/>
              <a:gdLst/>
              <a:ahLst/>
              <a:cxnLst/>
              <a:rect l="l" t="t" r="r" b="b"/>
              <a:pathLst>
                <a:path w="507" h="394" extrusionOk="0">
                  <a:moveTo>
                    <a:pt x="254" y="0"/>
                  </a:moveTo>
                  <a:cubicBezTo>
                    <a:pt x="0" y="0"/>
                    <a:pt x="0" y="393"/>
                    <a:pt x="254" y="393"/>
                  </a:cubicBezTo>
                  <a:cubicBezTo>
                    <a:pt x="507" y="393"/>
                    <a:pt x="50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flipH="1">
              <a:off x="7888366" y="509789"/>
              <a:ext cx="84318" cy="59429"/>
            </a:xfrm>
            <a:custGeom>
              <a:avLst/>
              <a:gdLst/>
              <a:ahLst/>
              <a:cxnLst/>
              <a:rect l="l" t="t" r="r" b="b"/>
              <a:pathLst>
                <a:path w="559" h="394" extrusionOk="0">
                  <a:moveTo>
                    <a:pt x="203" y="0"/>
                  </a:moveTo>
                  <a:cubicBezTo>
                    <a:pt x="102" y="0"/>
                    <a:pt x="1" y="89"/>
                    <a:pt x="1" y="191"/>
                  </a:cubicBezTo>
                  <a:cubicBezTo>
                    <a:pt x="13" y="305"/>
                    <a:pt x="89" y="393"/>
                    <a:pt x="203" y="393"/>
                  </a:cubicBezTo>
                  <a:lnTo>
                    <a:pt x="355" y="393"/>
                  </a:lnTo>
                  <a:cubicBezTo>
                    <a:pt x="457" y="393"/>
                    <a:pt x="558" y="305"/>
                    <a:pt x="545" y="191"/>
                  </a:cubicBezTo>
                  <a:cubicBezTo>
                    <a:pt x="545" y="89"/>
                    <a:pt x="457" y="0"/>
                    <a:pt x="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5"/>
          <p:cNvSpPr txBox="1">
            <a:spLocks noGrp="1"/>
          </p:cNvSpPr>
          <p:nvPr>
            <p:ph type="subTitle" idx="1"/>
          </p:nvPr>
        </p:nvSpPr>
        <p:spPr>
          <a:xfrm>
            <a:off x="713250" y="511350"/>
            <a:ext cx="6399300" cy="1827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3000">
                <a:latin typeface="Archivo"/>
                <a:ea typeface="Archivo"/>
                <a:cs typeface="Archivo"/>
                <a:sym typeface="Archiv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15"/>
          <p:cNvSpPr txBox="1">
            <a:spLocks noGrp="1"/>
          </p:cNvSpPr>
          <p:nvPr>
            <p:ph type="subTitle" idx="2"/>
          </p:nvPr>
        </p:nvSpPr>
        <p:spPr>
          <a:xfrm>
            <a:off x="713225" y="2339250"/>
            <a:ext cx="4202100" cy="5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600" b="1">
                <a:solidFill>
                  <a:schemeClr val="accent4"/>
                </a:solidFill>
                <a:latin typeface="DM Sans"/>
                <a:ea typeface="DM Sans"/>
                <a:cs typeface="DM Sans"/>
                <a:sym typeface="DM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1pPr>
            <a:lvl2pPr lvl="1"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2pPr>
            <a:lvl3pPr lvl="2"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3pPr>
            <a:lvl4pPr lvl="3"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4pPr>
            <a:lvl5pPr lvl="4"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5pPr>
            <a:lvl6pPr lvl="5"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6pPr>
            <a:lvl7pPr lvl="6"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7pPr>
            <a:lvl8pPr lvl="7"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8pPr>
            <a:lvl9pPr lvl="8" rtl="0">
              <a:spcBef>
                <a:spcPts val="0"/>
              </a:spcBef>
              <a:spcAft>
                <a:spcPts val="0"/>
              </a:spcAft>
              <a:buClr>
                <a:schemeClr val="accent5"/>
              </a:buClr>
              <a:buSzPts val="3500"/>
              <a:buFont typeface="DM Sans"/>
              <a:buNone/>
              <a:defRPr sz="3500" b="1">
                <a:solidFill>
                  <a:schemeClr val="accent5"/>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1pPr>
            <a:lvl2pPr marL="914400" lvl="1"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2pPr>
            <a:lvl3pPr marL="1371600" lvl="2"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3pPr>
            <a:lvl4pPr marL="1828800" lvl="3"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4pPr>
            <a:lvl5pPr marL="2286000" lvl="4"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5pPr>
            <a:lvl6pPr marL="2743200" lvl="5"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6pPr>
            <a:lvl7pPr marL="3200400" lvl="6"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7pPr>
            <a:lvl8pPr marL="3657600" lvl="7"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8pPr>
            <a:lvl9pPr marL="4114800" lvl="8" indent="-317500">
              <a:lnSpc>
                <a:spcPct val="115000"/>
              </a:lnSpc>
              <a:spcBef>
                <a:spcPts val="0"/>
              </a:spcBef>
              <a:spcAft>
                <a:spcPts val="0"/>
              </a:spcAft>
              <a:buClr>
                <a:schemeClr val="accent5"/>
              </a:buClr>
              <a:buSzPts val="1400"/>
              <a:buFont typeface="Archivo"/>
              <a:buChar char="■"/>
              <a:defRPr>
                <a:solidFill>
                  <a:schemeClr val="accent5"/>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7" r:id="rId6"/>
    <p:sldLayoutId id="2147483658" r:id="rId7"/>
    <p:sldLayoutId id="2147483659" r:id="rId8"/>
    <p:sldLayoutId id="2147483661" r:id="rId9"/>
    <p:sldLayoutId id="2147483669" r:id="rId10"/>
    <p:sldLayoutId id="2147483676" r:id="rId11"/>
    <p:sldLayoutId id="214748367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35"/>
          <p:cNvSpPr txBox="1">
            <a:spLocks noGrp="1"/>
          </p:cNvSpPr>
          <p:nvPr>
            <p:ph type="ctrTitle"/>
          </p:nvPr>
        </p:nvSpPr>
        <p:spPr>
          <a:xfrm>
            <a:off x="364210" y="888273"/>
            <a:ext cx="8407389" cy="14532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dirty="0"/>
              <a:t>UNIT 12: </a:t>
            </a:r>
            <a:br>
              <a:rPr lang="en" dirty="0"/>
            </a:br>
            <a:r>
              <a:rPr lang="en" dirty="0"/>
              <a:t>LIFE ON OTHER PLANETS</a:t>
            </a:r>
            <a:endParaRPr dirty="0"/>
          </a:p>
        </p:txBody>
      </p:sp>
      <p:grpSp>
        <p:nvGrpSpPr>
          <p:cNvPr id="802" name="Google Shape;802;p35"/>
          <p:cNvGrpSpPr/>
          <p:nvPr/>
        </p:nvGrpSpPr>
        <p:grpSpPr>
          <a:xfrm>
            <a:off x="-3200" y="3925675"/>
            <a:ext cx="9147094" cy="1294015"/>
            <a:chOff x="-3200" y="3925675"/>
            <a:chExt cx="9147094" cy="1294015"/>
          </a:xfrm>
        </p:grpSpPr>
        <p:sp>
          <p:nvSpPr>
            <p:cNvPr id="803" name="Google Shape;803;p35"/>
            <p:cNvSpPr/>
            <p:nvPr/>
          </p:nvSpPr>
          <p:spPr>
            <a:xfrm>
              <a:off x="-3200" y="4166850"/>
              <a:ext cx="9144037" cy="1052818"/>
            </a:xfrm>
            <a:custGeom>
              <a:avLst/>
              <a:gdLst/>
              <a:ahLst/>
              <a:cxnLst/>
              <a:rect l="l" t="t" r="r" b="b"/>
              <a:pathLst>
                <a:path w="73839" h="10812" extrusionOk="0">
                  <a:moveTo>
                    <a:pt x="36920" y="1"/>
                  </a:moveTo>
                  <a:cubicBezTo>
                    <a:pt x="23929" y="1"/>
                    <a:pt x="11483" y="571"/>
                    <a:pt x="1" y="1610"/>
                  </a:cubicBezTo>
                  <a:lnTo>
                    <a:pt x="1" y="10812"/>
                  </a:lnTo>
                  <a:lnTo>
                    <a:pt x="73839" y="10812"/>
                  </a:lnTo>
                  <a:lnTo>
                    <a:pt x="73839" y="1610"/>
                  </a:lnTo>
                  <a:cubicBezTo>
                    <a:pt x="62369" y="571"/>
                    <a:pt x="49923" y="1"/>
                    <a:pt x="36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2508163" y="4156909"/>
              <a:ext cx="454249" cy="160673"/>
            </a:xfrm>
            <a:custGeom>
              <a:avLst/>
              <a:gdLst/>
              <a:ahLst/>
              <a:cxnLst/>
              <a:rect l="l" t="t" r="r" b="b"/>
              <a:pathLst>
                <a:path w="3648" h="1650" extrusionOk="0">
                  <a:moveTo>
                    <a:pt x="2288" y="1"/>
                  </a:moveTo>
                  <a:cubicBezTo>
                    <a:pt x="2276" y="1"/>
                    <a:pt x="2265" y="1"/>
                    <a:pt x="2253" y="2"/>
                  </a:cubicBezTo>
                  <a:lnTo>
                    <a:pt x="1176" y="40"/>
                  </a:lnTo>
                  <a:cubicBezTo>
                    <a:pt x="859" y="52"/>
                    <a:pt x="580" y="242"/>
                    <a:pt x="441" y="521"/>
                  </a:cubicBezTo>
                  <a:lnTo>
                    <a:pt x="112" y="1168"/>
                  </a:lnTo>
                  <a:cubicBezTo>
                    <a:pt x="0" y="1390"/>
                    <a:pt x="155" y="1650"/>
                    <a:pt x="410" y="1650"/>
                  </a:cubicBezTo>
                  <a:cubicBezTo>
                    <a:pt x="416" y="1650"/>
                    <a:pt x="422" y="1649"/>
                    <a:pt x="428" y="1649"/>
                  </a:cubicBezTo>
                  <a:lnTo>
                    <a:pt x="3648" y="1522"/>
                  </a:lnTo>
                  <a:lnTo>
                    <a:pt x="3052" y="458"/>
                  </a:lnTo>
                  <a:cubicBezTo>
                    <a:pt x="2905" y="176"/>
                    <a:pt x="2616" y="1"/>
                    <a:pt x="2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2610395" y="4154474"/>
              <a:ext cx="454623" cy="160575"/>
            </a:xfrm>
            <a:custGeom>
              <a:avLst/>
              <a:gdLst/>
              <a:ahLst/>
              <a:cxnLst/>
              <a:rect l="l" t="t" r="r" b="b"/>
              <a:pathLst>
                <a:path w="3651" h="1649" extrusionOk="0">
                  <a:moveTo>
                    <a:pt x="2292" y="0"/>
                  </a:moveTo>
                  <a:cubicBezTo>
                    <a:pt x="2280" y="0"/>
                    <a:pt x="2268" y="1"/>
                    <a:pt x="2256" y="1"/>
                  </a:cubicBezTo>
                  <a:lnTo>
                    <a:pt x="1179" y="39"/>
                  </a:lnTo>
                  <a:cubicBezTo>
                    <a:pt x="862" y="52"/>
                    <a:pt x="583" y="229"/>
                    <a:pt x="431" y="521"/>
                  </a:cubicBezTo>
                  <a:lnTo>
                    <a:pt x="114" y="1154"/>
                  </a:lnTo>
                  <a:cubicBezTo>
                    <a:pt x="0" y="1383"/>
                    <a:pt x="165" y="1649"/>
                    <a:pt x="418" y="1649"/>
                  </a:cubicBezTo>
                  <a:lnTo>
                    <a:pt x="3650" y="1522"/>
                  </a:lnTo>
                  <a:lnTo>
                    <a:pt x="3055" y="445"/>
                  </a:lnTo>
                  <a:cubicBezTo>
                    <a:pt x="2908" y="164"/>
                    <a:pt x="2608" y="0"/>
                    <a:pt x="2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7993474" y="4428501"/>
              <a:ext cx="778125" cy="165542"/>
            </a:xfrm>
            <a:custGeom>
              <a:avLst/>
              <a:gdLst/>
              <a:ahLst/>
              <a:cxnLst/>
              <a:rect l="l" t="t" r="r" b="b"/>
              <a:pathLst>
                <a:path w="6249" h="1700" extrusionOk="0">
                  <a:moveTo>
                    <a:pt x="3118" y="1"/>
                  </a:moveTo>
                  <a:cubicBezTo>
                    <a:pt x="1484" y="1"/>
                    <a:pt x="140" y="343"/>
                    <a:pt x="13" y="787"/>
                  </a:cubicBezTo>
                  <a:cubicBezTo>
                    <a:pt x="1" y="812"/>
                    <a:pt x="1" y="825"/>
                    <a:pt x="1" y="850"/>
                  </a:cubicBezTo>
                  <a:cubicBezTo>
                    <a:pt x="1" y="1319"/>
                    <a:pt x="1395" y="1699"/>
                    <a:pt x="3118" y="1699"/>
                  </a:cubicBezTo>
                  <a:cubicBezTo>
                    <a:pt x="4272" y="1699"/>
                    <a:pt x="5273" y="1534"/>
                    <a:pt x="5818" y="1281"/>
                  </a:cubicBezTo>
                  <a:cubicBezTo>
                    <a:pt x="6084" y="1154"/>
                    <a:pt x="6249" y="1002"/>
                    <a:pt x="6249" y="850"/>
                  </a:cubicBezTo>
                  <a:cubicBezTo>
                    <a:pt x="6249" y="381"/>
                    <a:pt x="4842" y="1"/>
                    <a:pt x="3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7993474" y="4464337"/>
              <a:ext cx="726076" cy="129707"/>
            </a:xfrm>
            <a:custGeom>
              <a:avLst/>
              <a:gdLst/>
              <a:ahLst/>
              <a:cxnLst/>
              <a:rect l="l" t="t" r="r" b="b"/>
              <a:pathLst>
                <a:path w="5831" h="1332" extrusionOk="0">
                  <a:moveTo>
                    <a:pt x="2700" y="0"/>
                  </a:moveTo>
                  <a:cubicBezTo>
                    <a:pt x="1560" y="0"/>
                    <a:pt x="558" y="165"/>
                    <a:pt x="13" y="419"/>
                  </a:cubicBezTo>
                  <a:cubicBezTo>
                    <a:pt x="1" y="444"/>
                    <a:pt x="1" y="457"/>
                    <a:pt x="1" y="482"/>
                  </a:cubicBezTo>
                  <a:cubicBezTo>
                    <a:pt x="1" y="951"/>
                    <a:pt x="1395" y="1331"/>
                    <a:pt x="3118" y="1331"/>
                  </a:cubicBezTo>
                  <a:cubicBezTo>
                    <a:pt x="4272" y="1331"/>
                    <a:pt x="5273" y="1166"/>
                    <a:pt x="5818" y="913"/>
                  </a:cubicBezTo>
                  <a:cubicBezTo>
                    <a:pt x="5818" y="887"/>
                    <a:pt x="5831" y="862"/>
                    <a:pt x="5831" y="849"/>
                  </a:cubicBezTo>
                  <a:cubicBezTo>
                    <a:pt x="5831" y="381"/>
                    <a:pt x="4424" y="0"/>
                    <a:pt x="2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7460022" y="4527244"/>
              <a:ext cx="420006" cy="132141"/>
            </a:xfrm>
            <a:custGeom>
              <a:avLst/>
              <a:gdLst/>
              <a:ahLst/>
              <a:cxnLst/>
              <a:rect l="l" t="t" r="r" b="b"/>
              <a:pathLst>
                <a:path w="3373" h="1357" extrusionOk="0">
                  <a:moveTo>
                    <a:pt x="1687" y="1"/>
                  </a:moveTo>
                  <a:cubicBezTo>
                    <a:pt x="761" y="1"/>
                    <a:pt x="1" y="305"/>
                    <a:pt x="1" y="685"/>
                  </a:cubicBezTo>
                  <a:lnTo>
                    <a:pt x="1" y="698"/>
                  </a:lnTo>
                  <a:cubicBezTo>
                    <a:pt x="14" y="1065"/>
                    <a:pt x="761" y="1357"/>
                    <a:pt x="1687" y="1357"/>
                  </a:cubicBezTo>
                  <a:cubicBezTo>
                    <a:pt x="2460" y="1357"/>
                    <a:pt x="3106" y="1154"/>
                    <a:pt x="3296" y="875"/>
                  </a:cubicBezTo>
                  <a:cubicBezTo>
                    <a:pt x="3347" y="812"/>
                    <a:pt x="3372" y="748"/>
                    <a:pt x="3372" y="685"/>
                  </a:cubicBezTo>
                  <a:cubicBezTo>
                    <a:pt x="3372" y="305"/>
                    <a:pt x="2612" y="1"/>
                    <a:pt x="16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7460022" y="4547012"/>
              <a:ext cx="410542" cy="112374"/>
            </a:xfrm>
            <a:custGeom>
              <a:avLst/>
              <a:gdLst/>
              <a:ahLst/>
              <a:cxnLst/>
              <a:rect l="l" t="t" r="r" b="b"/>
              <a:pathLst>
                <a:path w="3297" h="1154" extrusionOk="0">
                  <a:moveTo>
                    <a:pt x="1623" y="0"/>
                  </a:moveTo>
                  <a:cubicBezTo>
                    <a:pt x="850" y="0"/>
                    <a:pt x="204" y="203"/>
                    <a:pt x="1" y="495"/>
                  </a:cubicBezTo>
                  <a:cubicBezTo>
                    <a:pt x="14" y="862"/>
                    <a:pt x="761" y="1154"/>
                    <a:pt x="1687" y="1154"/>
                  </a:cubicBezTo>
                  <a:cubicBezTo>
                    <a:pt x="2460" y="1154"/>
                    <a:pt x="3106" y="951"/>
                    <a:pt x="3296" y="672"/>
                  </a:cubicBezTo>
                  <a:cubicBezTo>
                    <a:pt x="3296" y="305"/>
                    <a:pt x="2548" y="0"/>
                    <a:pt x="1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5488966" y="4925917"/>
              <a:ext cx="516135" cy="207414"/>
            </a:xfrm>
            <a:custGeom>
              <a:avLst/>
              <a:gdLst/>
              <a:ahLst/>
              <a:cxnLst/>
              <a:rect l="l" t="t" r="r" b="b"/>
              <a:pathLst>
                <a:path w="4145" h="2130" extrusionOk="0">
                  <a:moveTo>
                    <a:pt x="2358" y="0"/>
                  </a:moveTo>
                  <a:cubicBezTo>
                    <a:pt x="2269" y="0"/>
                    <a:pt x="2193" y="26"/>
                    <a:pt x="2130" y="89"/>
                  </a:cubicBezTo>
                  <a:lnTo>
                    <a:pt x="2003" y="178"/>
                  </a:lnTo>
                  <a:cubicBezTo>
                    <a:pt x="1787" y="355"/>
                    <a:pt x="1547" y="457"/>
                    <a:pt x="1293" y="457"/>
                  </a:cubicBezTo>
                  <a:lnTo>
                    <a:pt x="849" y="457"/>
                  </a:lnTo>
                  <a:cubicBezTo>
                    <a:pt x="672" y="457"/>
                    <a:pt x="507" y="596"/>
                    <a:pt x="431" y="837"/>
                  </a:cubicBezTo>
                  <a:lnTo>
                    <a:pt x="0" y="2130"/>
                  </a:lnTo>
                  <a:lnTo>
                    <a:pt x="4145" y="2130"/>
                  </a:lnTo>
                  <a:lnTo>
                    <a:pt x="3486" y="355"/>
                  </a:lnTo>
                  <a:cubicBezTo>
                    <a:pt x="3410" y="140"/>
                    <a:pt x="3245" y="0"/>
                    <a:pt x="3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5619963" y="4925917"/>
              <a:ext cx="517754" cy="207414"/>
            </a:xfrm>
            <a:custGeom>
              <a:avLst/>
              <a:gdLst/>
              <a:ahLst/>
              <a:cxnLst/>
              <a:rect l="l" t="t" r="r" b="b"/>
              <a:pathLst>
                <a:path w="4158" h="2130" extrusionOk="0">
                  <a:moveTo>
                    <a:pt x="2358" y="0"/>
                  </a:moveTo>
                  <a:cubicBezTo>
                    <a:pt x="2282" y="0"/>
                    <a:pt x="2206" y="26"/>
                    <a:pt x="2142" y="89"/>
                  </a:cubicBezTo>
                  <a:lnTo>
                    <a:pt x="2015" y="178"/>
                  </a:lnTo>
                  <a:cubicBezTo>
                    <a:pt x="1800" y="355"/>
                    <a:pt x="1559" y="457"/>
                    <a:pt x="1306" y="457"/>
                  </a:cubicBezTo>
                  <a:lnTo>
                    <a:pt x="849" y="457"/>
                  </a:lnTo>
                  <a:cubicBezTo>
                    <a:pt x="672" y="457"/>
                    <a:pt x="520" y="596"/>
                    <a:pt x="444" y="837"/>
                  </a:cubicBezTo>
                  <a:lnTo>
                    <a:pt x="0" y="2130"/>
                  </a:lnTo>
                  <a:lnTo>
                    <a:pt x="4157" y="2130"/>
                  </a:lnTo>
                  <a:lnTo>
                    <a:pt x="3498" y="355"/>
                  </a:lnTo>
                  <a:cubicBezTo>
                    <a:pt x="3410" y="140"/>
                    <a:pt x="3257" y="0"/>
                    <a:pt x="3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6822342" y="3925675"/>
              <a:ext cx="981716" cy="424663"/>
            </a:xfrm>
            <a:custGeom>
              <a:avLst/>
              <a:gdLst/>
              <a:ahLst/>
              <a:cxnLst/>
              <a:rect l="l" t="t" r="r" b="b"/>
              <a:pathLst>
                <a:path w="7884" h="4361" extrusionOk="0">
                  <a:moveTo>
                    <a:pt x="4501" y="1"/>
                  </a:moveTo>
                  <a:cubicBezTo>
                    <a:pt x="3336" y="1"/>
                    <a:pt x="2250" y="607"/>
                    <a:pt x="1648" y="1611"/>
                  </a:cubicBezTo>
                  <a:lnTo>
                    <a:pt x="0" y="4285"/>
                  </a:lnTo>
                  <a:lnTo>
                    <a:pt x="7883" y="4361"/>
                  </a:lnTo>
                  <a:lnTo>
                    <a:pt x="7883" y="4361"/>
                  </a:lnTo>
                  <a:lnTo>
                    <a:pt x="7655" y="2092"/>
                  </a:lnTo>
                  <a:cubicBezTo>
                    <a:pt x="7566" y="1116"/>
                    <a:pt x="6882" y="343"/>
                    <a:pt x="5982" y="102"/>
                  </a:cubicBezTo>
                  <a:cubicBezTo>
                    <a:pt x="5792" y="39"/>
                    <a:pt x="5602" y="14"/>
                    <a:pt x="5399" y="14"/>
                  </a:cubicBezTo>
                  <a:lnTo>
                    <a:pt x="4537" y="1"/>
                  </a:lnTo>
                  <a:cubicBezTo>
                    <a:pt x="4525" y="1"/>
                    <a:pt x="4513" y="1"/>
                    <a:pt x="4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7106376" y="3940574"/>
              <a:ext cx="697686" cy="409765"/>
            </a:xfrm>
            <a:custGeom>
              <a:avLst/>
              <a:gdLst/>
              <a:ahLst/>
              <a:cxnLst/>
              <a:rect l="l" t="t" r="r" b="b"/>
              <a:pathLst>
                <a:path w="5603" h="4208" extrusionOk="0">
                  <a:moveTo>
                    <a:pt x="3752" y="0"/>
                  </a:moveTo>
                  <a:cubicBezTo>
                    <a:pt x="2877" y="178"/>
                    <a:pt x="2104" y="710"/>
                    <a:pt x="1623" y="1496"/>
                  </a:cubicBezTo>
                  <a:lnTo>
                    <a:pt x="0" y="4157"/>
                  </a:lnTo>
                  <a:lnTo>
                    <a:pt x="5602" y="4208"/>
                  </a:lnTo>
                  <a:lnTo>
                    <a:pt x="5387" y="1939"/>
                  </a:lnTo>
                  <a:cubicBezTo>
                    <a:pt x="5298" y="1001"/>
                    <a:pt x="4626" y="241"/>
                    <a:pt x="3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6733931" y="4169577"/>
              <a:ext cx="277804" cy="107505"/>
            </a:xfrm>
            <a:custGeom>
              <a:avLst/>
              <a:gdLst/>
              <a:ahLst/>
              <a:cxnLst/>
              <a:rect l="l" t="t" r="r" b="b"/>
              <a:pathLst>
                <a:path w="2231" h="1104" extrusionOk="0">
                  <a:moveTo>
                    <a:pt x="799" y="1"/>
                  </a:moveTo>
                  <a:cubicBezTo>
                    <a:pt x="368" y="1"/>
                    <a:pt x="13" y="343"/>
                    <a:pt x="0" y="787"/>
                  </a:cubicBezTo>
                  <a:lnTo>
                    <a:pt x="0" y="1078"/>
                  </a:lnTo>
                  <a:lnTo>
                    <a:pt x="2218" y="1104"/>
                  </a:lnTo>
                  <a:lnTo>
                    <a:pt x="2231" y="14"/>
                  </a:lnTo>
                  <a:lnTo>
                    <a:pt x="7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6858577" y="4170843"/>
              <a:ext cx="277929" cy="107505"/>
            </a:xfrm>
            <a:custGeom>
              <a:avLst/>
              <a:gdLst/>
              <a:ahLst/>
              <a:cxnLst/>
              <a:rect l="l" t="t" r="r" b="b"/>
              <a:pathLst>
                <a:path w="2232" h="1104" extrusionOk="0">
                  <a:moveTo>
                    <a:pt x="799" y="1"/>
                  </a:moveTo>
                  <a:cubicBezTo>
                    <a:pt x="368" y="1"/>
                    <a:pt x="13" y="343"/>
                    <a:pt x="1" y="786"/>
                  </a:cubicBezTo>
                  <a:lnTo>
                    <a:pt x="1" y="1078"/>
                  </a:lnTo>
                  <a:lnTo>
                    <a:pt x="2219" y="1103"/>
                  </a:lnTo>
                  <a:lnTo>
                    <a:pt x="2219" y="799"/>
                  </a:lnTo>
                  <a:cubicBezTo>
                    <a:pt x="2231" y="368"/>
                    <a:pt x="1876" y="13"/>
                    <a:pt x="1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8045524" y="4640789"/>
              <a:ext cx="276310" cy="104973"/>
            </a:xfrm>
            <a:custGeom>
              <a:avLst/>
              <a:gdLst/>
              <a:ahLst/>
              <a:cxnLst/>
              <a:rect l="l" t="t" r="r" b="b"/>
              <a:pathLst>
                <a:path w="2219" h="1078" extrusionOk="0">
                  <a:moveTo>
                    <a:pt x="799" y="1"/>
                  </a:moveTo>
                  <a:cubicBezTo>
                    <a:pt x="356" y="1"/>
                    <a:pt x="1" y="356"/>
                    <a:pt x="1" y="786"/>
                  </a:cubicBezTo>
                  <a:lnTo>
                    <a:pt x="1" y="1078"/>
                  </a:lnTo>
                  <a:lnTo>
                    <a:pt x="2219" y="1078"/>
                  </a:lnTo>
                  <a:lnTo>
                    <a:pt x="2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8171789" y="4640789"/>
              <a:ext cx="274816" cy="104973"/>
            </a:xfrm>
            <a:custGeom>
              <a:avLst/>
              <a:gdLst/>
              <a:ahLst/>
              <a:cxnLst/>
              <a:rect l="l" t="t" r="r" b="b"/>
              <a:pathLst>
                <a:path w="2207" h="1078" extrusionOk="0">
                  <a:moveTo>
                    <a:pt x="787" y="1"/>
                  </a:moveTo>
                  <a:cubicBezTo>
                    <a:pt x="343" y="1"/>
                    <a:pt x="1" y="356"/>
                    <a:pt x="1" y="786"/>
                  </a:cubicBezTo>
                  <a:lnTo>
                    <a:pt x="1" y="1078"/>
                  </a:lnTo>
                  <a:lnTo>
                    <a:pt x="2206" y="1078"/>
                  </a:lnTo>
                  <a:lnTo>
                    <a:pt x="2206" y="786"/>
                  </a:lnTo>
                  <a:cubicBezTo>
                    <a:pt x="2206" y="356"/>
                    <a:pt x="1851" y="1"/>
                    <a:pt x="1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00" y="4255750"/>
              <a:ext cx="9143994" cy="963940"/>
            </a:xfrm>
            <a:custGeom>
              <a:avLst/>
              <a:gdLst/>
              <a:ahLst/>
              <a:cxnLst/>
              <a:rect l="l" t="t" r="r" b="b"/>
              <a:pathLst>
                <a:path w="73864" h="9899" extrusionOk="0">
                  <a:moveTo>
                    <a:pt x="44587" y="1"/>
                  </a:moveTo>
                  <a:cubicBezTo>
                    <a:pt x="28984" y="1"/>
                    <a:pt x="8605" y="657"/>
                    <a:pt x="1" y="1458"/>
                  </a:cubicBezTo>
                  <a:lnTo>
                    <a:pt x="1" y="9899"/>
                  </a:lnTo>
                  <a:lnTo>
                    <a:pt x="73839" y="9899"/>
                  </a:lnTo>
                  <a:lnTo>
                    <a:pt x="73864" y="7643"/>
                  </a:lnTo>
                  <a:lnTo>
                    <a:pt x="73864" y="7643"/>
                  </a:lnTo>
                  <a:cubicBezTo>
                    <a:pt x="67456" y="7713"/>
                    <a:pt x="43411" y="8925"/>
                    <a:pt x="26012" y="8925"/>
                  </a:cubicBezTo>
                  <a:cubicBezTo>
                    <a:pt x="15294" y="8925"/>
                    <a:pt x="7098" y="8465"/>
                    <a:pt x="7098" y="6996"/>
                  </a:cubicBezTo>
                  <a:cubicBezTo>
                    <a:pt x="7098" y="4474"/>
                    <a:pt x="64713" y="3055"/>
                    <a:pt x="64688" y="1230"/>
                  </a:cubicBezTo>
                  <a:cubicBezTo>
                    <a:pt x="64699" y="346"/>
                    <a:pt x="55897" y="1"/>
                    <a:pt x="445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6199114" y="4743330"/>
              <a:ext cx="2941785" cy="182193"/>
            </a:xfrm>
            <a:custGeom>
              <a:avLst/>
              <a:gdLst/>
              <a:ahLst/>
              <a:cxnLst/>
              <a:rect l="l" t="t" r="r" b="b"/>
              <a:pathLst>
                <a:path w="23625" h="1871" extrusionOk="0">
                  <a:moveTo>
                    <a:pt x="15937" y="0"/>
                  </a:moveTo>
                  <a:cubicBezTo>
                    <a:pt x="9041" y="0"/>
                    <a:pt x="1" y="199"/>
                    <a:pt x="1" y="1242"/>
                  </a:cubicBezTo>
                  <a:cubicBezTo>
                    <a:pt x="1" y="1737"/>
                    <a:pt x="4988" y="1870"/>
                    <a:pt x="10379" y="1870"/>
                  </a:cubicBezTo>
                  <a:cubicBezTo>
                    <a:pt x="16722" y="1870"/>
                    <a:pt x="23625" y="1685"/>
                    <a:pt x="23625" y="1685"/>
                  </a:cubicBezTo>
                  <a:lnTo>
                    <a:pt x="23625" y="76"/>
                  </a:lnTo>
                  <a:cubicBezTo>
                    <a:pt x="23625" y="76"/>
                    <a:pt x="20188" y="0"/>
                    <a:pt x="15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437240" y="4511663"/>
              <a:ext cx="779744" cy="181804"/>
            </a:xfrm>
            <a:custGeom>
              <a:avLst/>
              <a:gdLst/>
              <a:ahLst/>
              <a:cxnLst/>
              <a:rect l="l" t="t" r="r" b="b"/>
              <a:pathLst>
                <a:path w="6262" h="1867" extrusionOk="0">
                  <a:moveTo>
                    <a:pt x="4431" y="1"/>
                  </a:moveTo>
                  <a:cubicBezTo>
                    <a:pt x="4011" y="1"/>
                    <a:pt x="3543" y="32"/>
                    <a:pt x="3055" y="97"/>
                  </a:cubicBezTo>
                  <a:cubicBezTo>
                    <a:pt x="1344" y="325"/>
                    <a:pt x="0" y="883"/>
                    <a:pt x="64" y="1339"/>
                  </a:cubicBezTo>
                  <a:cubicBezTo>
                    <a:pt x="76" y="1415"/>
                    <a:pt x="114" y="1479"/>
                    <a:pt x="190" y="1542"/>
                  </a:cubicBezTo>
                  <a:cubicBezTo>
                    <a:pt x="458" y="1751"/>
                    <a:pt x="1088" y="1866"/>
                    <a:pt x="1896" y="1866"/>
                  </a:cubicBezTo>
                  <a:cubicBezTo>
                    <a:pt x="2315" y="1866"/>
                    <a:pt x="2781" y="1835"/>
                    <a:pt x="3270" y="1770"/>
                  </a:cubicBezTo>
                  <a:cubicBezTo>
                    <a:pt x="4918" y="1555"/>
                    <a:pt x="6211" y="1023"/>
                    <a:pt x="6261" y="579"/>
                  </a:cubicBezTo>
                  <a:cubicBezTo>
                    <a:pt x="6261" y="554"/>
                    <a:pt x="6261" y="541"/>
                    <a:pt x="6261" y="516"/>
                  </a:cubicBezTo>
                  <a:cubicBezTo>
                    <a:pt x="6216" y="191"/>
                    <a:pt x="5470"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191593" y="4602421"/>
              <a:ext cx="516135" cy="120261"/>
            </a:xfrm>
            <a:custGeom>
              <a:avLst/>
              <a:gdLst/>
              <a:ahLst/>
              <a:cxnLst/>
              <a:rect l="l" t="t" r="r" b="b"/>
              <a:pathLst>
                <a:path w="4145" h="1235" extrusionOk="0">
                  <a:moveTo>
                    <a:pt x="2928" y="1"/>
                  </a:moveTo>
                  <a:cubicBezTo>
                    <a:pt x="2650" y="1"/>
                    <a:pt x="2340" y="21"/>
                    <a:pt x="2016" y="65"/>
                  </a:cubicBezTo>
                  <a:cubicBezTo>
                    <a:pt x="888" y="217"/>
                    <a:pt x="0" y="585"/>
                    <a:pt x="38" y="889"/>
                  </a:cubicBezTo>
                  <a:cubicBezTo>
                    <a:pt x="51" y="952"/>
                    <a:pt x="102" y="1016"/>
                    <a:pt x="178" y="1054"/>
                  </a:cubicBezTo>
                  <a:cubicBezTo>
                    <a:pt x="381" y="1167"/>
                    <a:pt x="771" y="1234"/>
                    <a:pt x="1263" y="1234"/>
                  </a:cubicBezTo>
                  <a:cubicBezTo>
                    <a:pt x="1538" y="1234"/>
                    <a:pt x="1845" y="1213"/>
                    <a:pt x="2168" y="1168"/>
                  </a:cubicBezTo>
                  <a:cubicBezTo>
                    <a:pt x="3194" y="1041"/>
                    <a:pt x="4018" y="712"/>
                    <a:pt x="4132" y="433"/>
                  </a:cubicBezTo>
                  <a:cubicBezTo>
                    <a:pt x="4132" y="407"/>
                    <a:pt x="4145" y="369"/>
                    <a:pt x="4132" y="344"/>
                  </a:cubicBezTo>
                  <a:cubicBezTo>
                    <a:pt x="4105" y="127"/>
                    <a:pt x="3615"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460899" y="4536398"/>
              <a:ext cx="756085" cy="157070"/>
            </a:xfrm>
            <a:custGeom>
              <a:avLst/>
              <a:gdLst/>
              <a:ahLst/>
              <a:cxnLst/>
              <a:rect l="l" t="t" r="r" b="b"/>
              <a:pathLst>
                <a:path w="6072" h="1613" extrusionOk="0">
                  <a:moveTo>
                    <a:pt x="4366" y="1"/>
                  </a:moveTo>
                  <a:cubicBezTo>
                    <a:pt x="3947" y="1"/>
                    <a:pt x="3480" y="32"/>
                    <a:pt x="2991" y="97"/>
                  </a:cubicBezTo>
                  <a:cubicBezTo>
                    <a:pt x="1344" y="312"/>
                    <a:pt x="51" y="832"/>
                    <a:pt x="0" y="1288"/>
                  </a:cubicBezTo>
                  <a:cubicBezTo>
                    <a:pt x="268" y="1497"/>
                    <a:pt x="898" y="1612"/>
                    <a:pt x="1706" y="1612"/>
                  </a:cubicBezTo>
                  <a:cubicBezTo>
                    <a:pt x="2125" y="1612"/>
                    <a:pt x="2591" y="1581"/>
                    <a:pt x="3080" y="1516"/>
                  </a:cubicBezTo>
                  <a:cubicBezTo>
                    <a:pt x="4728" y="1301"/>
                    <a:pt x="6021" y="769"/>
                    <a:pt x="6071" y="325"/>
                  </a:cubicBezTo>
                  <a:cubicBezTo>
                    <a:pt x="5804" y="116"/>
                    <a:pt x="5174" y="1"/>
                    <a:pt x="43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213634" y="4627448"/>
              <a:ext cx="492601" cy="95235"/>
            </a:xfrm>
            <a:custGeom>
              <a:avLst/>
              <a:gdLst/>
              <a:ahLst/>
              <a:cxnLst/>
              <a:rect l="l" t="t" r="r" b="b"/>
              <a:pathLst>
                <a:path w="3956" h="978" extrusionOk="0">
                  <a:moveTo>
                    <a:pt x="2875" y="1"/>
                  </a:moveTo>
                  <a:cubicBezTo>
                    <a:pt x="2599" y="1"/>
                    <a:pt x="2290" y="20"/>
                    <a:pt x="1965" y="62"/>
                  </a:cubicBezTo>
                  <a:cubicBezTo>
                    <a:pt x="939" y="201"/>
                    <a:pt x="115" y="518"/>
                    <a:pt x="1" y="797"/>
                  </a:cubicBezTo>
                  <a:cubicBezTo>
                    <a:pt x="204" y="910"/>
                    <a:pt x="594" y="977"/>
                    <a:pt x="1086" y="977"/>
                  </a:cubicBezTo>
                  <a:cubicBezTo>
                    <a:pt x="1361" y="977"/>
                    <a:pt x="1668" y="956"/>
                    <a:pt x="1991" y="911"/>
                  </a:cubicBezTo>
                  <a:cubicBezTo>
                    <a:pt x="3017" y="784"/>
                    <a:pt x="3841" y="455"/>
                    <a:pt x="3955" y="176"/>
                  </a:cubicBezTo>
                  <a:cubicBezTo>
                    <a:pt x="3753" y="62"/>
                    <a:pt x="3364" y="1"/>
                    <a:pt x="2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35"/>
          <p:cNvGrpSpPr/>
          <p:nvPr/>
        </p:nvGrpSpPr>
        <p:grpSpPr>
          <a:xfrm>
            <a:off x="1601431" y="2117788"/>
            <a:ext cx="1052869" cy="1052868"/>
            <a:chOff x="1547312" y="2298762"/>
            <a:chExt cx="981696" cy="981695"/>
          </a:xfrm>
        </p:grpSpPr>
        <p:sp>
          <p:nvSpPr>
            <p:cNvPr id="825" name="Google Shape;825;p35"/>
            <p:cNvSpPr/>
            <p:nvPr/>
          </p:nvSpPr>
          <p:spPr>
            <a:xfrm>
              <a:off x="1547312" y="2298762"/>
              <a:ext cx="981695" cy="981695"/>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573638" y="2381891"/>
              <a:ext cx="780921" cy="252005"/>
            </a:xfrm>
            <a:custGeom>
              <a:avLst/>
              <a:gdLst/>
              <a:ahLst/>
              <a:cxnLst/>
              <a:rect l="l" t="t" r="r" b="b"/>
              <a:pathLst>
                <a:path w="7149" h="2307" extrusionOk="0">
                  <a:moveTo>
                    <a:pt x="6743" y="0"/>
                  </a:moveTo>
                  <a:cubicBezTo>
                    <a:pt x="5754" y="507"/>
                    <a:pt x="4715" y="926"/>
                    <a:pt x="3638" y="1230"/>
                  </a:cubicBezTo>
                  <a:cubicBezTo>
                    <a:pt x="2687" y="1496"/>
                    <a:pt x="1724" y="1686"/>
                    <a:pt x="736" y="1787"/>
                  </a:cubicBezTo>
                  <a:cubicBezTo>
                    <a:pt x="558" y="1800"/>
                    <a:pt x="368" y="1813"/>
                    <a:pt x="191" y="1825"/>
                  </a:cubicBezTo>
                  <a:cubicBezTo>
                    <a:pt x="115" y="1977"/>
                    <a:pt x="51" y="2142"/>
                    <a:pt x="0" y="2307"/>
                  </a:cubicBezTo>
                  <a:cubicBezTo>
                    <a:pt x="140" y="2294"/>
                    <a:pt x="279" y="2282"/>
                    <a:pt x="419" y="2269"/>
                  </a:cubicBezTo>
                  <a:cubicBezTo>
                    <a:pt x="1458" y="2193"/>
                    <a:pt x="2497" y="2003"/>
                    <a:pt x="3511" y="1737"/>
                  </a:cubicBezTo>
                  <a:cubicBezTo>
                    <a:pt x="4778" y="1394"/>
                    <a:pt x="5995" y="913"/>
                    <a:pt x="7148" y="304"/>
                  </a:cubicBezTo>
                  <a:cubicBezTo>
                    <a:pt x="7022" y="190"/>
                    <a:pt x="6882" y="89"/>
                    <a:pt x="6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555614" y="2535585"/>
              <a:ext cx="926313" cy="389095"/>
            </a:xfrm>
            <a:custGeom>
              <a:avLst/>
              <a:gdLst/>
              <a:ahLst/>
              <a:cxnLst/>
              <a:rect l="l" t="t" r="r" b="b"/>
              <a:pathLst>
                <a:path w="8480" h="3562" extrusionOk="0">
                  <a:moveTo>
                    <a:pt x="8264" y="0"/>
                  </a:moveTo>
                  <a:cubicBezTo>
                    <a:pt x="7275" y="608"/>
                    <a:pt x="6249" y="1153"/>
                    <a:pt x="5184" y="1610"/>
                  </a:cubicBezTo>
                  <a:cubicBezTo>
                    <a:pt x="4208" y="2028"/>
                    <a:pt x="3207" y="2370"/>
                    <a:pt x="2181" y="2649"/>
                  </a:cubicBezTo>
                  <a:cubicBezTo>
                    <a:pt x="1496" y="2839"/>
                    <a:pt x="736" y="3067"/>
                    <a:pt x="1" y="3118"/>
                  </a:cubicBezTo>
                  <a:cubicBezTo>
                    <a:pt x="26" y="3270"/>
                    <a:pt x="64" y="3409"/>
                    <a:pt x="102" y="3561"/>
                  </a:cubicBezTo>
                  <a:cubicBezTo>
                    <a:pt x="761" y="3498"/>
                    <a:pt x="1433" y="3321"/>
                    <a:pt x="2054" y="3156"/>
                  </a:cubicBezTo>
                  <a:cubicBezTo>
                    <a:pt x="3144" y="2877"/>
                    <a:pt x="4208" y="2510"/>
                    <a:pt x="5235" y="2079"/>
                  </a:cubicBezTo>
                  <a:cubicBezTo>
                    <a:pt x="6363" y="1610"/>
                    <a:pt x="7440" y="1039"/>
                    <a:pt x="8479" y="406"/>
                  </a:cubicBezTo>
                  <a:cubicBezTo>
                    <a:pt x="8416" y="266"/>
                    <a:pt x="8340" y="127"/>
                    <a:pt x="8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1659498" y="2754275"/>
              <a:ext cx="869511" cy="391935"/>
            </a:xfrm>
            <a:custGeom>
              <a:avLst/>
              <a:gdLst/>
              <a:ahLst/>
              <a:cxnLst/>
              <a:rect l="l" t="t" r="r" b="b"/>
              <a:pathLst>
                <a:path w="7960" h="3588" extrusionOk="0">
                  <a:moveTo>
                    <a:pt x="7947" y="1"/>
                  </a:moveTo>
                  <a:cubicBezTo>
                    <a:pt x="5615" y="1699"/>
                    <a:pt x="2865" y="2802"/>
                    <a:pt x="0" y="3169"/>
                  </a:cubicBezTo>
                  <a:cubicBezTo>
                    <a:pt x="114" y="3321"/>
                    <a:pt x="241" y="3448"/>
                    <a:pt x="380" y="3587"/>
                  </a:cubicBezTo>
                  <a:cubicBezTo>
                    <a:pt x="3093" y="3182"/>
                    <a:pt x="5703" y="2142"/>
                    <a:pt x="7947" y="558"/>
                  </a:cubicBezTo>
                  <a:cubicBezTo>
                    <a:pt x="7947" y="482"/>
                    <a:pt x="7959" y="406"/>
                    <a:pt x="7959" y="317"/>
                  </a:cubicBezTo>
                  <a:cubicBezTo>
                    <a:pt x="7959" y="216"/>
                    <a:pt x="7947" y="102"/>
                    <a:pt x="7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1854702" y="3031187"/>
              <a:ext cx="610624" cy="236821"/>
            </a:xfrm>
            <a:custGeom>
              <a:avLst/>
              <a:gdLst/>
              <a:ahLst/>
              <a:cxnLst/>
              <a:rect l="l" t="t" r="r" b="b"/>
              <a:pathLst>
                <a:path w="5590" h="2168" extrusionOk="0">
                  <a:moveTo>
                    <a:pt x="5589" y="0"/>
                  </a:moveTo>
                  <a:cubicBezTo>
                    <a:pt x="3688" y="545"/>
                    <a:pt x="1825" y="1192"/>
                    <a:pt x="0" y="1952"/>
                  </a:cubicBezTo>
                  <a:cubicBezTo>
                    <a:pt x="228" y="2041"/>
                    <a:pt x="457" y="2117"/>
                    <a:pt x="685" y="2168"/>
                  </a:cubicBezTo>
                  <a:cubicBezTo>
                    <a:pt x="2155" y="1572"/>
                    <a:pt x="3663" y="1052"/>
                    <a:pt x="5184" y="596"/>
                  </a:cubicBezTo>
                  <a:cubicBezTo>
                    <a:pt x="5336" y="406"/>
                    <a:pt x="5463" y="216"/>
                    <a:pt x="5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35"/>
          <p:cNvGrpSpPr/>
          <p:nvPr/>
        </p:nvGrpSpPr>
        <p:grpSpPr>
          <a:xfrm>
            <a:off x="682287" y="718510"/>
            <a:ext cx="651735" cy="963423"/>
            <a:chOff x="682287" y="718510"/>
            <a:chExt cx="651735" cy="963423"/>
          </a:xfrm>
        </p:grpSpPr>
        <p:sp>
          <p:nvSpPr>
            <p:cNvPr id="831" name="Google Shape;831;p35"/>
            <p:cNvSpPr/>
            <p:nvPr/>
          </p:nvSpPr>
          <p:spPr>
            <a:xfrm>
              <a:off x="1191609" y="1540653"/>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682287" y="718510"/>
              <a:ext cx="142412" cy="141153"/>
            </a:xfrm>
            <a:custGeom>
              <a:avLst/>
              <a:gdLst/>
              <a:ahLst/>
              <a:cxnLst/>
              <a:rect l="l" t="t" r="r" b="b"/>
              <a:pathLst>
                <a:path w="1129" h="1119" extrusionOk="0">
                  <a:moveTo>
                    <a:pt x="571" y="0"/>
                  </a:moveTo>
                  <a:cubicBezTo>
                    <a:pt x="561" y="0"/>
                    <a:pt x="552" y="7"/>
                    <a:pt x="546" y="19"/>
                  </a:cubicBezTo>
                  <a:lnTo>
                    <a:pt x="469" y="159"/>
                  </a:lnTo>
                  <a:cubicBezTo>
                    <a:pt x="393" y="286"/>
                    <a:pt x="292" y="387"/>
                    <a:pt x="165" y="463"/>
                  </a:cubicBezTo>
                  <a:lnTo>
                    <a:pt x="26" y="539"/>
                  </a:lnTo>
                  <a:cubicBezTo>
                    <a:pt x="1" y="552"/>
                    <a:pt x="1" y="577"/>
                    <a:pt x="26" y="590"/>
                  </a:cubicBezTo>
                  <a:lnTo>
                    <a:pt x="165" y="666"/>
                  </a:lnTo>
                  <a:cubicBezTo>
                    <a:pt x="292" y="729"/>
                    <a:pt x="393" y="843"/>
                    <a:pt x="469" y="970"/>
                  </a:cubicBezTo>
                  <a:lnTo>
                    <a:pt x="546" y="1109"/>
                  </a:lnTo>
                  <a:cubicBezTo>
                    <a:pt x="552" y="1116"/>
                    <a:pt x="561" y="1119"/>
                    <a:pt x="571" y="1119"/>
                  </a:cubicBezTo>
                  <a:cubicBezTo>
                    <a:pt x="580" y="1119"/>
                    <a:pt x="590" y="1116"/>
                    <a:pt x="596" y="1109"/>
                  </a:cubicBezTo>
                  <a:lnTo>
                    <a:pt x="672" y="970"/>
                  </a:lnTo>
                  <a:cubicBezTo>
                    <a:pt x="736" y="843"/>
                    <a:pt x="837" y="729"/>
                    <a:pt x="976" y="666"/>
                  </a:cubicBezTo>
                  <a:lnTo>
                    <a:pt x="1116" y="590"/>
                  </a:lnTo>
                  <a:cubicBezTo>
                    <a:pt x="1129" y="577"/>
                    <a:pt x="1129" y="552"/>
                    <a:pt x="1116" y="539"/>
                  </a:cubicBezTo>
                  <a:lnTo>
                    <a:pt x="976" y="463"/>
                  </a:lnTo>
                  <a:cubicBezTo>
                    <a:pt x="837" y="387"/>
                    <a:pt x="736" y="286"/>
                    <a:pt x="672" y="159"/>
                  </a:cubicBezTo>
                  <a:lnTo>
                    <a:pt x="596" y="19"/>
                  </a:lnTo>
                  <a:cubicBezTo>
                    <a:pt x="590" y="7"/>
                    <a:pt x="580" y="0"/>
                    <a:pt x="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5"/>
          <p:cNvGrpSpPr/>
          <p:nvPr/>
        </p:nvGrpSpPr>
        <p:grpSpPr>
          <a:xfrm>
            <a:off x="7390824" y="688434"/>
            <a:ext cx="989588" cy="1272474"/>
            <a:chOff x="7390824" y="688434"/>
            <a:chExt cx="989588" cy="1272474"/>
          </a:xfrm>
        </p:grpSpPr>
        <p:sp>
          <p:nvSpPr>
            <p:cNvPr id="834" name="Google Shape;834;p35"/>
            <p:cNvSpPr/>
            <p:nvPr/>
          </p:nvSpPr>
          <p:spPr>
            <a:xfrm>
              <a:off x="7390824" y="945012"/>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8237999" y="688434"/>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7804050" y="1883204"/>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a:spLocks noGrp="1"/>
          </p:cNvSpPr>
          <p:nvPr>
            <p:ph type="subTitle" idx="1"/>
          </p:nvPr>
        </p:nvSpPr>
        <p:spPr>
          <a:xfrm>
            <a:off x="2682533" y="2180679"/>
            <a:ext cx="3807167" cy="65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LESSON 5: SKILLS 1</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4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2B724A-FF3E-6478-88D6-9B03313E42D5}"/>
              </a:ext>
            </a:extLst>
          </p:cNvPr>
          <p:cNvSpPr/>
          <p:nvPr/>
        </p:nvSpPr>
        <p:spPr>
          <a:xfrm>
            <a:off x="443788" y="959895"/>
            <a:ext cx="3691242" cy="787509"/>
          </a:xfrm>
          <a:prstGeom prst="roundRect">
            <a:avLst/>
          </a:prstGeom>
          <a:solidFill>
            <a:schemeClr val="accent3">
              <a:lumMod val="20000"/>
              <a:lumOff val="80000"/>
            </a:schemeClr>
          </a:solidFill>
          <a:ln w="38100" cap="flat" cmpd="sng" algn="ctr">
            <a:solidFill>
              <a:schemeClr val="accent1">
                <a:lumMod val="75000"/>
              </a:schemeClr>
            </a:solidFill>
            <a:prstDash val="solid"/>
          </a:ln>
          <a:effectLst/>
        </p:spPr>
        <p:txBody>
          <a:bodyPr rtlCol="0" anchor="ctr"/>
          <a:lstStyle/>
          <a:p>
            <a:pPr algn="ctr">
              <a:buClrTx/>
            </a:pPr>
            <a:r>
              <a:rPr lang="en-US" sz="4000" b="1" dirty="0">
                <a:solidFill>
                  <a:srgbClr val="C00000"/>
                </a:solidFill>
                <a:latin typeface="Patrick Hand" panose="00000500000000000000" pitchFamily="2" charset="0"/>
              </a:rPr>
              <a:t>4. promising (adj)</a:t>
            </a:r>
          </a:p>
        </p:txBody>
      </p:sp>
      <p:sp>
        <p:nvSpPr>
          <p:cNvPr id="5" name="TextBox 4">
            <a:extLst>
              <a:ext uri="{FF2B5EF4-FFF2-40B4-BE49-F238E27FC236}">
                <a16:creationId xmlns:a16="http://schemas.microsoft.com/office/drawing/2014/main" id="{DD9C501A-345D-194C-2D16-1C5B3CBCE151}"/>
              </a:ext>
            </a:extLst>
          </p:cNvPr>
          <p:cNvSpPr txBox="1"/>
          <p:nvPr/>
        </p:nvSpPr>
        <p:spPr>
          <a:xfrm>
            <a:off x="793426" y="2060357"/>
            <a:ext cx="2848857" cy="646331"/>
          </a:xfrm>
          <a:prstGeom prst="rect">
            <a:avLst/>
          </a:prstGeom>
          <a:noFill/>
        </p:spPr>
        <p:txBody>
          <a:bodyPr wrap="none" rtlCol="0">
            <a:spAutoFit/>
          </a:bodyPr>
          <a:lstStyle/>
          <a:p>
            <a:r>
              <a:rPr lang="en-US" sz="3600" dirty="0"/>
              <a:t> /ˈ</a:t>
            </a:r>
            <a:r>
              <a:rPr lang="en-US" sz="3600" dirty="0" err="1"/>
              <a:t>prɒm.ɪ.sɪŋ</a:t>
            </a:r>
            <a:r>
              <a:rPr lang="en-US" sz="3600" dirty="0"/>
              <a:t>/</a:t>
            </a:r>
          </a:p>
        </p:txBody>
      </p:sp>
      <p:sp>
        <p:nvSpPr>
          <p:cNvPr id="6" name="TextBox 5">
            <a:extLst>
              <a:ext uri="{FF2B5EF4-FFF2-40B4-BE49-F238E27FC236}">
                <a16:creationId xmlns:a16="http://schemas.microsoft.com/office/drawing/2014/main" id="{2F790AE3-BC8B-4471-5884-47B0C087497E}"/>
              </a:ext>
            </a:extLst>
          </p:cNvPr>
          <p:cNvSpPr txBox="1"/>
          <p:nvPr/>
        </p:nvSpPr>
        <p:spPr>
          <a:xfrm>
            <a:off x="372234" y="2875297"/>
            <a:ext cx="3691242" cy="1569660"/>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đầy</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hứa</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hẹn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triển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vọng</a:t>
            </a:r>
            <a:endParaRPr lang="en-US" sz="4800" b="1" dirty="0">
              <a:solidFill>
                <a:schemeClr val="accent1">
                  <a:lumMod val="75000"/>
                </a:schemeClr>
              </a:solidFill>
              <a:latin typeface="Patrick Hand "/>
            </a:endParaRPr>
          </a:p>
        </p:txBody>
      </p:sp>
      <p:sp>
        <p:nvSpPr>
          <p:cNvPr id="9" name="Rectangle 8">
            <a:extLst>
              <a:ext uri="{FF2B5EF4-FFF2-40B4-BE49-F238E27FC236}">
                <a16:creationId xmlns:a16="http://schemas.microsoft.com/office/drawing/2014/main" id="{D891DC6F-1F92-5884-932D-ECEF31EFB127}"/>
              </a:ext>
            </a:extLst>
          </p:cNvPr>
          <p:cNvSpPr/>
          <p:nvPr/>
        </p:nvSpPr>
        <p:spPr>
          <a:xfrm>
            <a:off x="4434010" y="3901583"/>
            <a:ext cx="4188344"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lvl="0">
              <a:buClrTx/>
              <a:defRPr/>
            </a:pPr>
            <a:r>
              <a:rPr lang="en-US" sz="2400" dirty="0">
                <a:latin typeface="Patrick Hand" panose="00000500000000000000" pitchFamily="2" charset="0"/>
              </a:rPr>
              <a:t>e. showing signs of being good or successful </a:t>
            </a:r>
          </a:p>
        </p:txBody>
      </p:sp>
      <p:pic>
        <p:nvPicPr>
          <p:cNvPr id="3076" name="Picture 4" descr="Tổng hợp các dạng đề đọc hiểu văn bản chắc chắn có trong đề thi THPT QG">
            <a:extLst>
              <a:ext uri="{FF2B5EF4-FFF2-40B4-BE49-F238E27FC236}">
                <a16:creationId xmlns:a16="http://schemas.microsoft.com/office/drawing/2014/main" id="{56C362DF-1416-469C-BCF8-2A626D566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4032" y="503437"/>
            <a:ext cx="3308300" cy="3308300"/>
          </a:xfrm>
          <a:prstGeom prst="rect">
            <a:avLst/>
          </a:prstGeom>
          <a:noFill/>
          <a:extLst>
            <a:ext uri="{909E8E84-426E-40DD-AFC4-6F175D3DCCD1}">
              <a14:hiddenFill xmlns:a14="http://schemas.microsoft.com/office/drawing/2010/main">
                <a:solidFill>
                  <a:srgbClr val="FFFFFF"/>
                </a:solidFill>
              </a14:hiddenFill>
            </a:ext>
          </a:extLst>
        </p:spPr>
      </p:pic>
      <p:pic>
        <p:nvPicPr>
          <p:cNvPr id="8" name="promising">
            <a:hlinkClick r:id="" action="ppaction://media"/>
            <a:extLst>
              <a:ext uri="{FF2B5EF4-FFF2-40B4-BE49-F238E27FC236}">
                <a16:creationId xmlns:a16="http://schemas.microsoft.com/office/drawing/2014/main" id="{0226C591-177E-EBE2-D4BD-BA9CD197AD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2573" y="1729703"/>
            <a:ext cx="406400" cy="406400"/>
          </a:xfrm>
          <a:prstGeom prst="rect">
            <a:avLst/>
          </a:prstGeom>
        </p:spPr>
      </p:pic>
    </p:spTree>
    <p:extLst>
      <p:ext uri="{BB962C8B-B14F-4D97-AF65-F5344CB8AC3E}">
        <p14:creationId xmlns:p14="http://schemas.microsoft.com/office/powerpoint/2010/main" val="19751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 presetClass="mediacall" presetSubtype="0" fill="hold" nodeType="withEffect">
                                  <p:stCondLst>
                                    <p:cond delay="0"/>
                                  </p:stCondLst>
                                  <p:childTnLst>
                                    <p:cmd type="call" cmd="playFrom(0.0)">
                                      <p:cBhvr>
                                        <p:cTn id="20" dur="840"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bldLst>
      <p:bldP spid="4" grpId="0" animBg="1"/>
      <p:bldP spid="4" grpId="1" animBg="1"/>
      <p:bldP spid="5" grpId="0"/>
      <p:bldP spid="6"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4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2B724A-FF3E-6478-88D6-9B03313E42D5}"/>
              </a:ext>
            </a:extLst>
          </p:cNvPr>
          <p:cNvSpPr/>
          <p:nvPr/>
        </p:nvSpPr>
        <p:spPr>
          <a:xfrm>
            <a:off x="443788" y="959895"/>
            <a:ext cx="3691242" cy="787509"/>
          </a:xfrm>
          <a:prstGeom prst="roundRect">
            <a:avLst/>
          </a:prstGeom>
          <a:solidFill>
            <a:schemeClr val="accent3">
              <a:lumMod val="20000"/>
              <a:lumOff val="80000"/>
            </a:schemeClr>
          </a:solidFill>
          <a:ln w="38100" cap="flat" cmpd="sng" algn="ctr">
            <a:solidFill>
              <a:schemeClr val="accent1">
                <a:lumMod val="75000"/>
              </a:schemeClr>
            </a:solidFill>
            <a:prstDash val="solid"/>
          </a:ln>
          <a:effectLst/>
        </p:spPr>
        <p:txBody>
          <a:bodyPr rtlCol="0" anchor="ctr"/>
          <a:lstStyle/>
          <a:p>
            <a:pPr algn="ctr">
              <a:buClrTx/>
            </a:pPr>
            <a:r>
              <a:rPr lang="en-US" sz="4000" b="1" dirty="0">
                <a:solidFill>
                  <a:srgbClr val="C00000"/>
                </a:solidFill>
                <a:latin typeface="Patrick Hand" panose="00000500000000000000" pitchFamily="2" charset="0"/>
              </a:rPr>
              <a:t>4. trace (n)</a:t>
            </a:r>
          </a:p>
        </p:txBody>
      </p:sp>
      <p:sp>
        <p:nvSpPr>
          <p:cNvPr id="5" name="TextBox 4">
            <a:extLst>
              <a:ext uri="{FF2B5EF4-FFF2-40B4-BE49-F238E27FC236}">
                <a16:creationId xmlns:a16="http://schemas.microsoft.com/office/drawing/2014/main" id="{DD9C501A-345D-194C-2D16-1C5B3CBCE151}"/>
              </a:ext>
            </a:extLst>
          </p:cNvPr>
          <p:cNvSpPr txBox="1"/>
          <p:nvPr/>
        </p:nvSpPr>
        <p:spPr>
          <a:xfrm>
            <a:off x="1537440" y="2052265"/>
            <a:ext cx="1503938" cy="646331"/>
          </a:xfrm>
          <a:prstGeom prst="rect">
            <a:avLst/>
          </a:prstGeom>
          <a:noFill/>
        </p:spPr>
        <p:txBody>
          <a:bodyPr wrap="none" rtlCol="0">
            <a:spAutoFit/>
          </a:bodyPr>
          <a:lstStyle/>
          <a:p>
            <a:r>
              <a:rPr lang="en-US" sz="3600" dirty="0"/>
              <a:t> /</a:t>
            </a:r>
            <a:r>
              <a:rPr lang="en-US" sz="3600" dirty="0" err="1"/>
              <a:t>treɪs</a:t>
            </a:r>
            <a:r>
              <a:rPr lang="en-US" sz="3600" dirty="0"/>
              <a:t>/</a:t>
            </a:r>
          </a:p>
        </p:txBody>
      </p:sp>
      <p:sp>
        <p:nvSpPr>
          <p:cNvPr id="6" name="TextBox 5">
            <a:extLst>
              <a:ext uri="{FF2B5EF4-FFF2-40B4-BE49-F238E27FC236}">
                <a16:creationId xmlns:a16="http://schemas.microsoft.com/office/drawing/2014/main" id="{2F790AE3-BC8B-4471-5884-47B0C087497E}"/>
              </a:ext>
            </a:extLst>
          </p:cNvPr>
          <p:cNvSpPr txBox="1"/>
          <p:nvPr/>
        </p:nvSpPr>
        <p:spPr>
          <a:xfrm>
            <a:off x="443788" y="2875297"/>
            <a:ext cx="3691242" cy="1569660"/>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dấu</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hiệu</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dấu</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vết</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vết</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tích</a:t>
            </a:r>
            <a:endParaRPr lang="en-US" sz="4800" b="1" dirty="0">
              <a:solidFill>
                <a:schemeClr val="accent1">
                  <a:lumMod val="75000"/>
                </a:schemeClr>
              </a:solidFill>
              <a:latin typeface="Patrick Hand "/>
            </a:endParaRPr>
          </a:p>
        </p:txBody>
      </p:sp>
      <p:sp>
        <p:nvSpPr>
          <p:cNvPr id="9" name="Rectangle 8">
            <a:extLst>
              <a:ext uri="{FF2B5EF4-FFF2-40B4-BE49-F238E27FC236}">
                <a16:creationId xmlns:a16="http://schemas.microsoft.com/office/drawing/2014/main" id="{D891DC6F-1F92-5884-932D-ECEF31EFB127}"/>
              </a:ext>
            </a:extLst>
          </p:cNvPr>
          <p:cNvSpPr/>
          <p:nvPr/>
        </p:nvSpPr>
        <p:spPr>
          <a:xfrm>
            <a:off x="4293808" y="3893491"/>
            <a:ext cx="4406404"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lvl="0">
              <a:buClrTx/>
              <a:defRPr/>
            </a:pPr>
            <a:r>
              <a:rPr lang="en-US" sz="2400" dirty="0">
                <a:latin typeface="Patrick Hand" panose="00000500000000000000" pitchFamily="2" charset="0"/>
              </a:rPr>
              <a:t>b. marks, objects, or signs that show that somebody or something existed</a:t>
            </a:r>
          </a:p>
        </p:txBody>
      </p:sp>
      <p:pic>
        <p:nvPicPr>
          <p:cNvPr id="4098" name="Picture 2">
            <a:extLst>
              <a:ext uri="{FF2B5EF4-FFF2-40B4-BE49-F238E27FC236}">
                <a16:creationId xmlns:a16="http://schemas.microsoft.com/office/drawing/2014/main" id="{17CF3351-7982-C895-DC69-26FDA4555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446" y="724242"/>
            <a:ext cx="4227128" cy="2823722"/>
          </a:xfrm>
          <a:prstGeom prst="rect">
            <a:avLst/>
          </a:prstGeom>
          <a:noFill/>
          <a:extLst>
            <a:ext uri="{909E8E84-426E-40DD-AFC4-6F175D3DCCD1}">
              <a14:hiddenFill xmlns:a14="http://schemas.microsoft.com/office/drawing/2010/main">
                <a:solidFill>
                  <a:srgbClr val="FFFFFF"/>
                </a:solidFill>
              </a14:hiddenFill>
            </a:ext>
          </a:extLst>
        </p:spPr>
      </p:pic>
      <p:pic>
        <p:nvPicPr>
          <p:cNvPr id="2" name="trace">
            <a:hlinkClick r:id="" action="ppaction://media"/>
            <a:extLst>
              <a:ext uri="{FF2B5EF4-FFF2-40B4-BE49-F238E27FC236}">
                <a16:creationId xmlns:a16="http://schemas.microsoft.com/office/drawing/2014/main" id="{B1EE4B43-0228-6F9D-A654-6DC6EA634A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29218" y="1033365"/>
            <a:ext cx="406400" cy="406400"/>
          </a:xfrm>
          <a:prstGeom prst="rect">
            <a:avLst/>
          </a:prstGeom>
        </p:spPr>
      </p:pic>
    </p:spTree>
    <p:extLst>
      <p:ext uri="{BB962C8B-B14F-4D97-AF65-F5344CB8AC3E}">
        <p14:creationId xmlns:p14="http://schemas.microsoft.com/office/powerpoint/2010/main" val="223495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 presetClass="mediacall" presetSubtype="0" fill="hold" nodeType="withEffect">
                                  <p:stCondLst>
                                    <p:cond delay="0"/>
                                  </p:stCondLst>
                                  <p:childTnLst>
                                    <p:cmd type="call" cmd="playFrom(0.0)">
                                      <p:cBhvr>
                                        <p:cTn id="20" dur="888"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 grpId="0" animBg="1"/>
      <p:bldP spid="4" grpId="1" animBg="1"/>
      <p:bldP spid="5" grpId="0"/>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7252306"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2. </a:t>
            </a:r>
            <a:r>
              <a:rPr lang="en-US" sz="2400" b="1" dirty="0">
                <a:latin typeface="Patrick Hand" panose="00000500000000000000" pitchFamily="2" charset="0"/>
              </a:rPr>
              <a:t>Read and match the highlighted words with their meanings.</a:t>
            </a:r>
          </a:p>
        </p:txBody>
      </p:sp>
      <p:sp>
        <p:nvSpPr>
          <p:cNvPr id="15" name="Rectangle: Rounded Corners 14">
            <a:extLst>
              <a:ext uri="{FF2B5EF4-FFF2-40B4-BE49-F238E27FC236}">
                <a16:creationId xmlns:a16="http://schemas.microsoft.com/office/drawing/2014/main" id="{369FC017-DCDC-8A9E-E47D-D2BDE1902192}"/>
              </a:ext>
            </a:extLst>
          </p:cNvPr>
          <p:cNvSpPr/>
          <p:nvPr/>
        </p:nvSpPr>
        <p:spPr>
          <a:xfrm>
            <a:off x="2023587" y="2390183"/>
            <a:ext cx="1821051" cy="461665"/>
          </a:xfrm>
          <a:prstGeom prst="roundRect">
            <a:avLst/>
          </a:prstGeom>
          <a:solidFill>
            <a:schemeClr val="accent2"/>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Patrick Hand" panose="00000500000000000000" pitchFamily="2" charset="0"/>
                <a:ea typeface="+mn-ea"/>
                <a:cs typeface="+mn-cs"/>
              </a:rPr>
              <a:t>1. liquid </a:t>
            </a:r>
          </a:p>
        </p:txBody>
      </p:sp>
      <p:sp>
        <p:nvSpPr>
          <p:cNvPr id="16" name="Rectangle: Rounded Corners 15">
            <a:extLst>
              <a:ext uri="{FF2B5EF4-FFF2-40B4-BE49-F238E27FC236}">
                <a16:creationId xmlns:a16="http://schemas.microsoft.com/office/drawing/2014/main" id="{1610ED51-2C35-5FBB-2529-E5669CEF0ACB}"/>
              </a:ext>
            </a:extLst>
          </p:cNvPr>
          <p:cNvSpPr/>
          <p:nvPr/>
        </p:nvSpPr>
        <p:spPr>
          <a:xfrm>
            <a:off x="2023586" y="3273866"/>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2. gravity</a:t>
            </a:r>
          </a:p>
        </p:txBody>
      </p:sp>
      <p:sp>
        <p:nvSpPr>
          <p:cNvPr id="17" name="Rectangle: Rounded Corners 16">
            <a:extLst>
              <a:ext uri="{FF2B5EF4-FFF2-40B4-BE49-F238E27FC236}">
                <a16:creationId xmlns:a16="http://schemas.microsoft.com/office/drawing/2014/main" id="{500B3B5A-2C43-6773-1BAD-DF24347C5CDA}"/>
              </a:ext>
            </a:extLst>
          </p:cNvPr>
          <p:cNvSpPr/>
          <p:nvPr/>
        </p:nvSpPr>
        <p:spPr>
          <a:xfrm>
            <a:off x="2023586" y="718671"/>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3. habitable</a:t>
            </a:r>
          </a:p>
        </p:txBody>
      </p:sp>
      <p:sp>
        <p:nvSpPr>
          <p:cNvPr id="18" name="Rectangle: Rounded Corners 17">
            <a:extLst>
              <a:ext uri="{FF2B5EF4-FFF2-40B4-BE49-F238E27FC236}">
                <a16:creationId xmlns:a16="http://schemas.microsoft.com/office/drawing/2014/main" id="{6747D51A-FA1C-858A-E030-BB2855C10F98}"/>
              </a:ext>
            </a:extLst>
          </p:cNvPr>
          <p:cNvSpPr/>
          <p:nvPr/>
        </p:nvSpPr>
        <p:spPr>
          <a:xfrm>
            <a:off x="2023586" y="4045306"/>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4. promising</a:t>
            </a:r>
          </a:p>
        </p:txBody>
      </p:sp>
      <p:sp>
        <p:nvSpPr>
          <p:cNvPr id="19" name="Rectangle: Rounded Corners 18">
            <a:extLst>
              <a:ext uri="{FF2B5EF4-FFF2-40B4-BE49-F238E27FC236}">
                <a16:creationId xmlns:a16="http://schemas.microsoft.com/office/drawing/2014/main" id="{B0D208E4-23C6-0D00-C775-098A83D09A2F}"/>
              </a:ext>
            </a:extLst>
          </p:cNvPr>
          <p:cNvSpPr/>
          <p:nvPr/>
        </p:nvSpPr>
        <p:spPr>
          <a:xfrm>
            <a:off x="2023586" y="1556634"/>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5. traces</a:t>
            </a:r>
          </a:p>
        </p:txBody>
      </p:sp>
      <p:sp>
        <p:nvSpPr>
          <p:cNvPr id="20" name="Rectangle 19">
            <a:extLst>
              <a:ext uri="{FF2B5EF4-FFF2-40B4-BE49-F238E27FC236}">
                <a16:creationId xmlns:a16="http://schemas.microsoft.com/office/drawing/2014/main" id="{204DA09B-8A87-1377-39E3-0DB27FB6C0F7}"/>
              </a:ext>
            </a:extLst>
          </p:cNvPr>
          <p:cNvSpPr/>
          <p:nvPr/>
        </p:nvSpPr>
        <p:spPr>
          <a:xfrm>
            <a:off x="3936573" y="655889"/>
            <a:ext cx="5021450" cy="587231"/>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a. suitable for people to live in</a:t>
            </a:r>
          </a:p>
        </p:txBody>
      </p:sp>
      <p:sp>
        <p:nvSpPr>
          <p:cNvPr id="21" name="Rectangle 20">
            <a:extLst>
              <a:ext uri="{FF2B5EF4-FFF2-40B4-BE49-F238E27FC236}">
                <a16:creationId xmlns:a16="http://schemas.microsoft.com/office/drawing/2014/main" id="{5964C519-F586-9D6E-3204-67286E647496}"/>
              </a:ext>
            </a:extLst>
          </p:cNvPr>
          <p:cNvSpPr/>
          <p:nvPr/>
        </p:nvSpPr>
        <p:spPr>
          <a:xfrm>
            <a:off x="3936570" y="1347863"/>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b. marks, objects, or signs that show that somebody or something existed</a:t>
            </a:r>
          </a:p>
        </p:txBody>
      </p:sp>
      <p:sp>
        <p:nvSpPr>
          <p:cNvPr id="22" name="Rectangle 21">
            <a:extLst>
              <a:ext uri="{FF2B5EF4-FFF2-40B4-BE49-F238E27FC236}">
                <a16:creationId xmlns:a16="http://schemas.microsoft.com/office/drawing/2014/main" id="{E8C38C8C-6333-AF8E-D85A-514144E289FA}"/>
              </a:ext>
            </a:extLst>
          </p:cNvPr>
          <p:cNvSpPr/>
          <p:nvPr/>
        </p:nvSpPr>
        <p:spPr>
          <a:xfrm>
            <a:off x="3936570" y="2231546"/>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c. i</a:t>
            </a:r>
            <a:r>
              <a:rPr lang="en-US" sz="2400" dirty="0">
                <a:latin typeface="Patrick Hand" panose="00000500000000000000" pitchFamily="2" charset="0"/>
                <a:ea typeface="+mn-ea"/>
                <a:cs typeface="+mn-cs"/>
              </a:rPr>
              <a:t>n the form of a substance that flows freely and is not a solid or a gas.</a:t>
            </a:r>
            <a:endPar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endParaRPr>
          </a:p>
        </p:txBody>
      </p:sp>
      <p:sp>
        <p:nvSpPr>
          <p:cNvPr id="23" name="Rectangle 22">
            <a:extLst>
              <a:ext uri="{FF2B5EF4-FFF2-40B4-BE49-F238E27FC236}">
                <a16:creationId xmlns:a16="http://schemas.microsoft.com/office/drawing/2014/main" id="{27B75AEA-B43A-9D51-ABE3-8FC36016A5E0}"/>
              </a:ext>
            </a:extLst>
          </p:cNvPr>
          <p:cNvSpPr/>
          <p:nvPr/>
        </p:nvSpPr>
        <p:spPr>
          <a:xfrm>
            <a:off x="3936569" y="3115229"/>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d. the force that causes something to fall to the ground</a:t>
            </a:r>
          </a:p>
        </p:txBody>
      </p:sp>
      <p:sp>
        <p:nvSpPr>
          <p:cNvPr id="24" name="Rectangle 23">
            <a:extLst>
              <a:ext uri="{FF2B5EF4-FFF2-40B4-BE49-F238E27FC236}">
                <a16:creationId xmlns:a16="http://schemas.microsoft.com/office/drawing/2014/main" id="{9B08EEC5-7A0B-17D0-856E-DB4F170B887C}"/>
              </a:ext>
            </a:extLst>
          </p:cNvPr>
          <p:cNvSpPr/>
          <p:nvPr/>
        </p:nvSpPr>
        <p:spPr>
          <a:xfrm>
            <a:off x="3936569" y="3975981"/>
            <a:ext cx="5021451" cy="610161"/>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e. </a:t>
            </a:r>
            <a:r>
              <a:rPr lang="en-US" sz="2400" dirty="0">
                <a:latin typeface="Patrick Hand" panose="00000500000000000000" pitchFamily="2" charset="0"/>
                <a:ea typeface="+mn-ea"/>
                <a:cs typeface="+mn-cs"/>
              </a:rPr>
              <a:t>s</a:t>
            </a:r>
            <a:r>
              <a:rPr kumimoji="0" lang="en-US" sz="2400" b="0" i="0" u="none" strike="noStrike" kern="0" cap="none" spc="0" normalizeH="0" baseline="0" noProof="0" dirty="0" err="1">
                <a:ln>
                  <a:noFill/>
                </a:ln>
                <a:solidFill>
                  <a:srgbClr val="000000"/>
                </a:solidFill>
                <a:effectLst/>
                <a:uLnTx/>
                <a:uFillTx/>
                <a:latin typeface="Patrick Hand" panose="00000500000000000000" pitchFamily="2" charset="0"/>
                <a:ea typeface="+mn-ea"/>
                <a:cs typeface="+mn-cs"/>
              </a:rPr>
              <a:t>howing</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 signs of being good or successful </a:t>
            </a:r>
          </a:p>
        </p:txBody>
      </p:sp>
      <p:sp>
        <p:nvSpPr>
          <p:cNvPr id="3" name="TextBox 2">
            <a:extLst>
              <a:ext uri="{FF2B5EF4-FFF2-40B4-BE49-F238E27FC236}">
                <a16:creationId xmlns:a16="http://schemas.microsoft.com/office/drawing/2014/main" id="{F9BA6FAC-C9BF-6F1A-DE49-88ED4EB0FB0C}"/>
              </a:ext>
            </a:extLst>
          </p:cNvPr>
          <p:cNvSpPr txBox="1"/>
          <p:nvPr/>
        </p:nvSpPr>
        <p:spPr>
          <a:xfrm>
            <a:off x="43822" y="595327"/>
            <a:ext cx="1870190" cy="707886"/>
          </a:xfrm>
          <a:prstGeom prst="rect">
            <a:avLst/>
          </a:prstGeom>
          <a:noFill/>
        </p:spPr>
        <p:txBody>
          <a:bodyPr wrap="square" rtlCol="0">
            <a:spAutoFit/>
          </a:bodyPr>
          <a:lstStyle/>
          <a:p>
            <a:pPr algn="ctr"/>
            <a:r>
              <a:rPr lang="en-US" sz="2000" b="1" dirty="0" err="1">
                <a:solidFill>
                  <a:schemeClr val="accent1">
                    <a:lumMod val="75000"/>
                  </a:schemeClr>
                </a:solidFill>
                <a:latin typeface="Patrick Hand "/>
              </a:rPr>
              <a:t>phù</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hợp</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để</a:t>
            </a:r>
            <a:r>
              <a:rPr lang="en-US" sz="2000" b="1" dirty="0">
                <a:solidFill>
                  <a:schemeClr val="accent1">
                    <a:lumMod val="75000"/>
                  </a:schemeClr>
                </a:solidFill>
                <a:latin typeface="Patrick Hand "/>
              </a:rPr>
              <a:t> ở, </a:t>
            </a:r>
            <a:r>
              <a:rPr lang="en-US" sz="2000" b="1" dirty="0" err="1">
                <a:solidFill>
                  <a:schemeClr val="accent1">
                    <a:lumMod val="75000"/>
                  </a:schemeClr>
                </a:solidFill>
                <a:latin typeface="Patrick Hand "/>
              </a:rPr>
              <a:t>có</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thể</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sống</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được</a:t>
            </a:r>
            <a:endParaRPr lang="en-US" sz="2000" b="1" dirty="0">
              <a:solidFill>
                <a:schemeClr val="accent1">
                  <a:lumMod val="75000"/>
                </a:schemeClr>
              </a:solidFill>
              <a:latin typeface="Patrick Hand "/>
            </a:endParaRPr>
          </a:p>
        </p:txBody>
      </p:sp>
      <p:sp>
        <p:nvSpPr>
          <p:cNvPr id="4" name="TextBox 3">
            <a:extLst>
              <a:ext uri="{FF2B5EF4-FFF2-40B4-BE49-F238E27FC236}">
                <a16:creationId xmlns:a16="http://schemas.microsoft.com/office/drawing/2014/main" id="{7B5421C1-3671-1ED1-FB3A-2031232A0AA4}"/>
              </a:ext>
            </a:extLst>
          </p:cNvPr>
          <p:cNvSpPr txBox="1"/>
          <p:nvPr/>
        </p:nvSpPr>
        <p:spPr>
          <a:xfrm>
            <a:off x="43822" y="1383390"/>
            <a:ext cx="1870190" cy="707886"/>
          </a:xfrm>
          <a:prstGeom prst="rect">
            <a:avLst/>
          </a:prstGeom>
          <a:noFill/>
        </p:spPr>
        <p:txBody>
          <a:bodyPr wrap="square" rtlCol="0">
            <a:spAutoFit/>
          </a:bodyPr>
          <a:lstStyle/>
          <a:p>
            <a:pPr algn="ctr"/>
            <a:r>
              <a:rPr lang="en-US" sz="2000" b="1">
                <a:solidFill>
                  <a:schemeClr val="accent1">
                    <a:lumMod val="75000"/>
                  </a:schemeClr>
                </a:solidFill>
                <a:latin typeface="Patrick Hand "/>
              </a:rPr>
              <a:t>dấu hiệu, dấu vết, vết tích</a:t>
            </a:r>
            <a:endParaRPr lang="en-US" sz="2000" b="1" dirty="0">
              <a:solidFill>
                <a:schemeClr val="accent1">
                  <a:lumMod val="75000"/>
                </a:schemeClr>
              </a:solidFill>
              <a:latin typeface="Patrick Hand "/>
            </a:endParaRPr>
          </a:p>
        </p:txBody>
      </p:sp>
      <p:sp>
        <p:nvSpPr>
          <p:cNvPr id="5" name="TextBox 4">
            <a:extLst>
              <a:ext uri="{FF2B5EF4-FFF2-40B4-BE49-F238E27FC236}">
                <a16:creationId xmlns:a16="http://schemas.microsoft.com/office/drawing/2014/main" id="{E8FBF6E4-AE83-B4F3-356E-08A1E6DCCE75}"/>
              </a:ext>
            </a:extLst>
          </p:cNvPr>
          <p:cNvSpPr txBox="1"/>
          <p:nvPr/>
        </p:nvSpPr>
        <p:spPr>
          <a:xfrm>
            <a:off x="43822" y="3273866"/>
            <a:ext cx="1870190" cy="400110"/>
          </a:xfrm>
          <a:prstGeom prst="rect">
            <a:avLst/>
          </a:prstGeom>
          <a:noFill/>
        </p:spPr>
        <p:txBody>
          <a:bodyPr wrap="square" rtlCol="0">
            <a:spAutoFit/>
          </a:bodyPr>
          <a:lstStyle/>
          <a:p>
            <a:pPr algn="ctr"/>
            <a:r>
              <a:rPr lang="en-US" sz="2000" b="1" dirty="0" err="1">
                <a:solidFill>
                  <a:schemeClr val="accent1">
                    <a:lumMod val="75000"/>
                  </a:schemeClr>
                </a:solidFill>
                <a:latin typeface="Patrick Hand "/>
              </a:rPr>
              <a:t>trọng</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lực</a:t>
            </a:r>
            <a:endParaRPr lang="en-US" sz="2000" b="1" dirty="0">
              <a:solidFill>
                <a:schemeClr val="accent1">
                  <a:lumMod val="75000"/>
                </a:schemeClr>
              </a:solidFill>
              <a:latin typeface="Patrick Hand "/>
            </a:endParaRPr>
          </a:p>
        </p:txBody>
      </p:sp>
      <p:sp>
        <p:nvSpPr>
          <p:cNvPr id="6" name="TextBox 5">
            <a:extLst>
              <a:ext uri="{FF2B5EF4-FFF2-40B4-BE49-F238E27FC236}">
                <a16:creationId xmlns:a16="http://schemas.microsoft.com/office/drawing/2014/main" id="{4A46ADDB-F955-113A-8711-A06F04278B9F}"/>
              </a:ext>
            </a:extLst>
          </p:cNvPr>
          <p:cNvSpPr txBox="1"/>
          <p:nvPr/>
        </p:nvSpPr>
        <p:spPr>
          <a:xfrm>
            <a:off x="43822" y="2390183"/>
            <a:ext cx="1870190" cy="400110"/>
          </a:xfrm>
          <a:prstGeom prst="rect">
            <a:avLst/>
          </a:prstGeom>
          <a:noFill/>
        </p:spPr>
        <p:txBody>
          <a:bodyPr wrap="square" rtlCol="0">
            <a:spAutoFit/>
          </a:bodyPr>
          <a:lstStyle/>
          <a:p>
            <a:pPr algn="ctr"/>
            <a:r>
              <a:rPr lang="en-US" sz="2000" b="1" dirty="0" err="1">
                <a:solidFill>
                  <a:schemeClr val="accent1">
                    <a:lumMod val="75000"/>
                  </a:schemeClr>
                </a:solidFill>
                <a:latin typeface="Patrick Hand "/>
              </a:rPr>
              <a:t>chất</a:t>
            </a:r>
            <a:r>
              <a:rPr lang="en-US" sz="2000" b="1" dirty="0">
                <a:solidFill>
                  <a:schemeClr val="accent1">
                    <a:lumMod val="75000"/>
                  </a:schemeClr>
                </a:solidFill>
                <a:latin typeface="Patrick Hand "/>
              </a:rPr>
              <a:t> </a:t>
            </a:r>
            <a:r>
              <a:rPr lang="en-US" sz="2000" b="1" dirty="0" err="1">
                <a:solidFill>
                  <a:schemeClr val="accent1">
                    <a:lumMod val="75000"/>
                  </a:schemeClr>
                </a:solidFill>
                <a:latin typeface="Patrick Hand "/>
              </a:rPr>
              <a:t>lỏng</a:t>
            </a:r>
            <a:endParaRPr lang="en-US" sz="2000" b="1" dirty="0">
              <a:solidFill>
                <a:schemeClr val="accent1">
                  <a:lumMod val="75000"/>
                </a:schemeClr>
              </a:solidFill>
              <a:latin typeface="Patrick Hand "/>
            </a:endParaRPr>
          </a:p>
        </p:txBody>
      </p:sp>
      <p:sp>
        <p:nvSpPr>
          <p:cNvPr id="7" name="TextBox 6">
            <a:extLst>
              <a:ext uri="{FF2B5EF4-FFF2-40B4-BE49-F238E27FC236}">
                <a16:creationId xmlns:a16="http://schemas.microsoft.com/office/drawing/2014/main" id="{B6F1EEF3-6A1B-944D-CA07-9E6130A042C8}"/>
              </a:ext>
            </a:extLst>
          </p:cNvPr>
          <p:cNvSpPr txBox="1"/>
          <p:nvPr/>
        </p:nvSpPr>
        <p:spPr>
          <a:xfrm>
            <a:off x="43822" y="3922195"/>
            <a:ext cx="1870190" cy="707886"/>
          </a:xfrm>
          <a:prstGeom prst="rect">
            <a:avLst/>
          </a:prstGeom>
          <a:noFill/>
        </p:spPr>
        <p:txBody>
          <a:bodyPr wrap="square" rtlCol="0">
            <a:spAutoFit/>
          </a:bodyPr>
          <a:lstStyle/>
          <a:p>
            <a:pPr algn="ctr"/>
            <a:r>
              <a:rPr lang="en-US" sz="2000" b="1">
                <a:solidFill>
                  <a:schemeClr val="accent1">
                    <a:lumMod val="75000"/>
                  </a:schemeClr>
                </a:solidFill>
                <a:latin typeface="Patrick Hand "/>
              </a:rPr>
              <a:t>đầy hứa hẹn, triển vọng</a:t>
            </a:r>
            <a:endParaRPr lang="en-US" sz="2000" b="1" dirty="0">
              <a:solidFill>
                <a:schemeClr val="accent1">
                  <a:lumMod val="75000"/>
                </a:schemeClr>
              </a:solidFill>
              <a:latin typeface="Patrick Hand "/>
            </a:endParaRPr>
          </a:p>
        </p:txBody>
      </p:sp>
    </p:spTree>
    <p:extLst>
      <p:ext uri="{BB962C8B-B14F-4D97-AF65-F5344CB8AC3E}">
        <p14:creationId xmlns:p14="http://schemas.microsoft.com/office/powerpoint/2010/main" val="139332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grpSp>
        <p:nvGrpSpPr>
          <p:cNvPr id="1354" name="Google Shape;1354;p50"/>
          <p:cNvGrpSpPr/>
          <p:nvPr/>
        </p:nvGrpSpPr>
        <p:grpSpPr>
          <a:xfrm>
            <a:off x="3274323" y="2832127"/>
            <a:ext cx="6233949" cy="2549009"/>
            <a:chOff x="2576311" y="2571750"/>
            <a:chExt cx="7114756" cy="3159015"/>
          </a:xfrm>
        </p:grpSpPr>
        <p:sp>
          <p:nvSpPr>
            <p:cNvPr id="1355" name="Google Shape;1355;p50"/>
            <p:cNvSpPr/>
            <p:nvPr/>
          </p:nvSpPr>
          <p:spPr>
            <a:xfrm rot="-441237" flipH="1">
              <a:off x="2695072" y="3002438"/>
              <a:ext cx="6877234" cy="2297616"/>
            </a:xfrm>
            <a:custGeom>
              <a:avLst/>
              <a:gdLst/>
              <a:ahLst/>
              <a:cxnLst/>
              <a:rect l="l" t="t" r="r" b="b"/>
              <a:pathLst>
                <a:path w="40519" h="13537" extrusionOk="0">
                  <a:moveTo>
                    <a:pt x="12675" y="1"/>
                  </a:moveTo>
                  <a:cubicBezTo>
                    <a:pt x="12142" y="1"/>
                    <a:pt x="8860" y="635"/>
                    <a:pt x="1" y="2498"/>
                  </a:cubicBezTo>
                  <a:lnTo>
                    <a:pt x="1" y="13537"/>
                  </a:lnTo>
                  <a:lnTo>
                    <a:pt x="40519" y="13537"/>
                  </a:lnTo>
                  <a:lnTo>
                    <a:pt x="40519" y="4602"/>
                  </a:lnTo>
                  <a:cubicBezTo>
                    <a:pt x="38983" y="4774"/>
                    <a:pt x="36984" y="4919"/>
                    <a:pt x="34625" y="4919"/>
                  </a:cubicBezTo>
                  <a:cubicBezTo>
                    <a:pt x="32487" y="4919"/>
                    <a:pt x="30053" y="4800"/>
                    <a:pt x="27402" y="4475"/>
                  </a:cubicBezTo>
                  <a:cubicBezTo>
                    <a:pt x="17668" y="3284"/>
                    <a:pt x="13296" y="1"/>
                    <a:pt x="12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0"/>
            <p:cNvSpPr/>
            <p:nvPr/>
          </p:nvSpPr>
          <p:spPr>
            <a:xfrm rot="-441237" flipH="1">
              <a:off x="2706342" y="3178579"/>
              <a:ext cx="4772429" cy="2256033"/>
            </a:xfrm>
            <a:custGeom>
              <a:avLst/>
              <a:gdLst/>
              <a:ahLst/>
              <a:cxnLst/>
              <a:rect l="l" t="t" r="r" b="b"/>
              <a:pathLst>
                <a:path w="28118" h="13292" extrusionOk="0">
                  <a:moveTo>
                    <a:pt x="500" y="0"/>
                  </a:moveTo>
                  <a:cubicBezTo>
                    <a:pt x="35" y="0"/>
                    <a:pt x="1" y="339"/>
                    <a:pt x="1059" y="947"/>
                  </a:cubicBezTo>
                  <a:cubicBezTo>
                    <a:pt x="2567" y="1834"/>
                    <a:pt x="8448" y="4078"/>
                    <a:pt x="11414" y="4800"/>
                  </a:cubicBezTo>
                  <a:cubicBezTo>
                    <a:pt x="14380" y="5535"/>
                    <a:pt x="15622" y="6727"/>
                    <a:pt x="13594" y="7145"/>
                  </a:cubicBezTo>
                  <a:cubicBezTo>
                    <a:pt x="11566" y="7563"/>
                    <a:pt x="8702" y="8083"/>
                    <a:pt x="8752" y="9071"/>
                  </a:cubicBezTo>
                  <a:cubicBezTo>
                    <a:pt x="8803" y="10060"/>
                    <a:pt x="11832" y="9337"/>
                    <a:pt x="14595" y="10732"/>
                  </a:cubicBezTo>
                  <a:cubicBezTo>
                    <a:pt x="15672" y="11289"/>
                    <a:pt x="14848" y="12290"/>
                    <a:pt x="13442" y="13292"/>
                  </a:cubicBezTo>
                  <a:lnTo>
                    <a:pt x="28118" y="13292"/>
                  </a:lnTo>
                  <a:lnTo>
                    <a:pt x="28118" y="4357"/>
                  </a:lnTo>
                  <a:cubicBezTo>
                    <a:pt x="26582" y="4529"/>
                    <a:pt x="24583" y="4674"/>
                    <a:pt x="22224" y="4674"/>
                  </a:cubicBezTo>
                  <a:cubicBezTo>
                    <a:pt x="20086" y="4674"/>
                    <a:pt x="17652" y="4555"/>
                    <a:pt x="15001" y="4230"/>
                  </a:cubicBezTo>
                  <a:cubicBezTo>
                    <a:pt x="7485" y="3305"/>
                    <a:pt x="3163" y="1137"/>
                    <a:pt x="1300" y="200"/>
                  </a:cubicBezTo>
                  <a:cubicBezTo>
                    <a:pt x="988" y="65"/>
                    <a:pt x="703" y="0"/>
                    <a:pt x="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50"/>
          <p:cNvGrpSpPr/>
          <p:nvPr/>
        </p:nvGrpSpPr>
        <p:grpSpPr>
          <a:xfrm flipH="1">
            <a:off x="-94425" y="3710829"/>
            <a:ext cx="10304521" cy="1508237"/>
            <a:chOff x="-732425" y="3859637"/>
            <a:chExt cx="10304521" cy="1508237"/>
          </a:xfrm>
        </p:grpSpPr>
        <p:sp>
          <p:nvSpPr>
            <p:cNvPr id="1358" name="Google Shape;1358;p50"/>
            <p:cNvSpPr/>
            <p:nvPr/>
          </p:nvSpPr>
          <p:spPr>
            <a:xfrm>
              <a:off x="-102792" y="3859637"/>
              <a:ext cx="9674888" cy="1316536"/>
            </a:xfrm>
            <a:custGeom>
              <a:avLst/>
              <a:gdLst/>
              <a:ahLst/>
              <a:cxnLst/>
              <a:rect l="l" t="t" r="r" b="b"/>
              <a:pathLst>
                <a:path w="65829" h="10274" extrusionOk="0">
                  <a:moveTo>
                    <a:pt x="8613" y="0"/>
                  </a:moveTo>
                  <a:cubicBezTo>
                    <a:pt x="8550" y="0"/>
                    <a:pt x="8501" y="11"/>
                    <a:pt x="8466" y="33"/>
                  </a:cubicBezTo>
                  <a:lnTo>
                    <a:pt x="8175" y="908"/>
                  </a:lnTo>
                  <a:lnTo>
                    <a:pt x="0" y="5686"/>
                  </a:lnTo>
                  <a:lnTo>
                    <a:pt x="0" y="9070"/>
                  </a:lnTo>
                  <a:lnTo>
                    <a:pt x="65828" y="10274"/>
                  </a:lnTo>
                  <a:lnTo>
                    <a:pt x="65828" y="7194"/>
                  </a:lnTo>
                  <a:cubicBezTo>
                    <a:pt x="65183" y="7262"/>
                    <a:pt x="64411" y="7314"/>
                    <a:pt x="63568" y="7314"/>
                  </a:cubicBezTo>
                  <a:cubicBezTo>
                    <a:pt x="62358" y="7314"/>
                    <a:pt x="61000" y="7206"/>
                    <a:pt x="59656" y="6877"/>
                  </a:cubicBezTo>
                  <a:cubicBezTo>
                    <a:pt x="55626" y="5876"/>
                    <a:pt x="55423" y="4900"/>
                    <a:pt x="52774" y="3924"/>
                  </a:cubicBezTo>
                  <a:cubicBezTo>
                    <a:pt x="51991" y="3638"/>
                    <a:pt x="49281" y="3538"/>
                    <a:pt x="45856" y="3538"/>
                  </a:cubicBezTo>
                  <a:cubicBezTo>
                    <a:pt x="37745" y="3538"/>
                    <a:pt x="25627" y="4102"/>
                    <a:pt x="25627" y="4102"/>
                  </a:cubicBezTo>
                  <a:cubicBezTo>
                    <a:pt x="25627" y="4102"/>
                    <a:pt x="23865" y="2492"/>
                    <a:pt x="22978" y="2492"/>
                  </a:cubicBezTo>
                  <a:cubicBezTo>
                    <a:pt x="22103" y="2492"/>
                    <a:pt x="14093" y="2695"/>
                    <a:pt x="14093" y="2695"/>
                  </a:cubicBezTo>
                  <a:cubicBezTo>
                    <a:pt x="14093" y="2695"/>
                    <a:pt x="9625" y="0"/>
                    <a:pt x="8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0"/>
            <p:cNvSpPr/>
            <p:nvPr/>
          </p:nvSpPr>
          <p:spPr>
            <a:xfrm>
              <a:off x="-78688" y="3863865"/>
              <a:ext cx="9600374" cy="1504009"/>
            </a:xfrm>
            <a:custGeom>
              <a:avLst/>
              <a:gdLst/>
              <a:ahLst/>
              <a:cxnLst/>
              <a:rect l="l" t="t" r="r" b="b"/>
              <a:pathLst>
                <a:path w="65322" h="11737" extrusionOk="0">
                  <a:moveTo>
                    <a:pt x="8302" y="0"/>
                  </a:moveTo>
                  <a:lnTo>
                    <a:pt x="8302" y="0"/>
                  </a:lnTo>
                  <a:cubicBezTo>
                    <a:pt x="8302" y="0"/>
                    <a:pt x="6667" y="925"/>
                    <a:pt x="4906" y="1255"/>
                  </a:cubicBezTo>
                  <a:cubicBezTo>
                    <a:pt x="3942" y="1445"/>
                    <a:pt x="2181" y="1610"/>
                    <a:pt x="1" y="1686"/>
                  </a:cubicBezTo>
                  <a:lnTo>
                    <a:pt x="1" y="11736"/>
                  </a:lnTo>
                  <a:lnTo>
                    <a:pt x="65322" y="11736"/>
                  </a:lnTo>
                  <a:lnTo>
                    <a:pt x="65322" y="7871"/>
                  </a:lnTo>
                  <a:cubicBezTo>
                    <a:pt x="56501" y="7744"/>
                    <a:pt x="55208" y="6895"/>
                    <a:pt x="53611" y="6046"/>
                  </a:cubicBezTo>
                  <a:cubicBezTo>
                    <a:pt x="51900" y="5120"/>
                    <a:pt x="53244" y="5120"/>
                    <a:pt x="53193" y="4360"/>
                  </a:cubicBezTo>
                  <a:cubicBezTo>
                    <a:pt x="53155" y="3612"/>
                    <a:pt x="50050" y="3359"/>
                    <a:pt x="43295" y="3181"/>
                  </a:cubicBezTo>
                  <a:cubicBezTo>
                    <a:pt x="40651" y="3117"/>
                    <a:pt x="37693" y="3085"/>
                    <a:pt x="34915" y="3085"/>
                  </a:cubicBezTo>
                  <a:cubicBezTo>
                    <a:pt x="30596" y="3085"/>
                    <a:pt x="26714" y="3162"/>
                    <a:pt x="25133" y="3308"/>
                  </a:cubicBezTo>
                  <a:cubicBezTo>
                    <a:pt x="24864" y="3334"/>
                    <a:pt x="24626" y="3346"/>
                    <a:pt x="24415" y="3346"/>
                  </a:cubicBezTo>
                  <a:cubicBezTo>
                    <a:pt x="22579" y="3346"/>
                    <a:pt x="22814" y="2459"/>
                    <a:pt x="22814" y="2459"/>
                  </a:cubicBezTo>
                  <a:lnTo>
                    <a:pt x="22814" y="2459"/>
                  </a:lnTo>
                  <a:cubicBezTo>
                    <a:pt x="22459" y="2464"/>
                    <a:pt x="22083" y="2467"/>
                    <a:pt x="21690" y="2467"/>
                  </a:cubicBezTo>
                  <a:cubicBezTo>
                    <a:pt x="17206" y="2467"/>
                    <a:pt x="10546" y="2144"/>
                    <a:pt x="9392" y="1737"/>
                  </a:cubicBezTo>
                  <a:cubicBezTo>
                    <a:pt x="8138" y="1280"/>
                    <a:pt x="8302" y="0"/>
                    <a:pt x="8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a:off x="2331673" y="4178839"/>
              <a:ext cx="942666" cy="341243"/>
            </a:xfrm>
            <a:custGeom>
              <a:avLst/>
              <a:gdLst/>
              <a:ahLst/>
              <a:cxnLst/>
              <a:rect l="l" t="t" r="r" b="b"/>
              <a:pathLst>
                <a:path w="6414" h="2663" extrusionOk="0">
                  <a:moveTo>
                    <a:pt x="6414" y="1"/>
                  </a:moveTo>
                  <a:cubicBezTo>
                    <a:pt x="5032" y="1028"/>
                    <a:pt x="1" y="2662"/>
                    <a:pt x="1" y="2662"/>
                  </a:cubicBezTo>
                  <a:cubicBezTo>
                    <a:pt x="1" y="2662"/>
                    <a:pt x="4069" y="2270"/>
                    <a:pt x="5032" y="1750"/>
                  </a:cubicBezTo>
                  <a:cubicBezTo>
                    <a:pt x="5995" y="1230"/>
                    <a:pt x="6414" y="1"/>
                    <a:pt x="6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a:off x="-732425" y="3863865"/>
              <a:ext cx="1874014" cy="579845"/>
            </a:xfrm>
            <a:custGeom>
              <a:avLst/>
              <a:gdLst/>
              <a:ahLst/>
              <a:cxnLst/>
              <a:rect l="l" t="t" r="r" b="b"/>
              <a:pathLst>
                <a:path w="12751" h="4525" extrusionOk="0">
                  <a:moveTo>
                    <a:pt x="12750" y="0"/>
                  </a:moveTo>
                  <a:cubicBezTo>
                    <a:pt x="10152" y="1344"/>
                    <a:pt x="2003" y="4107"/>
                    <a:pt x="0" y="4525"/>
                  </a:cubicBezTo>
                  <a:cubicBezTo>
                    <a:pt x="0" y="4525"/>
                    <a:pt x="7592" y="3486"/>
                    <a:pt x="9937" y="2497"/>
                  </a:cubicBezTo>
                  <a:cubicBezTo>
                    <a:pt x="12294" y="1508"/>
                    <a:pt x="12750" y="0"/>
                    <a:pt x="12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a:off x="7184141" y="4519953"/>
              <a:ext cx="469422" cy="246931"/>
            </a:xfrm>
            <a:custGeom>
              <a:avLst/>
              <a:gdLst/>
              <a:ahLst/>
              <a:cxnLst/>
              <a:rect l="l" t="t" r="r" b="b"/>
              <a:pathLst>
                <a:path w="3194" h="1927" extrusionOk="0">
                  <a:moveTo>
                    <a:pt x="3194" y="0"/>
                  </a:moveTo>
                  <a:lnTo>
                    <a:pt x="3194" y="0"/>
                  </a:lnTo>
                  <a:cubicBezTo>
                    <a:pt x="2015" y="964"/>
                    <a:pt x="0" y="1927"/>
                    <a:pt x="0" y="1927"/>
                  </a:cubicBezTo>
                  <a:cubicBezTo>
                    <a:pt x="0" y="1927"/>
                    <a:pt x="1889" y="1471"/>
                    <a:pt x="2434" y="1217"/>
                  </a:cubicBezTo>
                  <a:cubicBezTo>
                    <a:pt x="2978" y="964"/>
                    <a:pt x="3194" y="1"/>
                    <a:pt x="3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a:off x="3918690" y="4479332"/>
              <a:ext cx="97000" cy="97645"/>
            </a:xfrm>
            <a:custGeom>
              <a:avLst/>
              <a:gdLst/>
              <a:ahLst/>
              <a:cxnLst/>
              <a:rect l="l" t="t" r="r" b="b"/>
              <a:pathLst>
                <a:path w="660" h="762" extrusionOk="0">
                  <a:moveTo>
                    <a:pt x="584" y="1"/>
                  </a:moveTo>
                  <a:lnTo>
                    <a:pt x="584" y="1"/>
                  </a:lnTo>
                  <a:cubicBezTo>
                    <a:pt x="495" y="51"/>
                    <a:pt x="495" y="203"/>
                    <a:pt x="381" y="216"/>
                  </a:cubicBezTo>
                  <a:cubicBezTo>
                    <a:pt x="229" y="229"/>
                    <a:pt x="1" y="761"/>
                    <a:pt x="1" y="761"/>
                  </a:cubicBezTo>
                  <a:cubicBezTo>
                    <a:pt x="204" y="584"/>
                    <a:pt x="660" y="622"/>
                    <a:pt x="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a:off x="3680299" y="4927444"/>
              <a:ext cx="203260" cy="120967"/>
            </a:xfrm>
            <a:custGeom>
              <a:avLst/>
              <a:gdLst/>
              <a:ahLst/>
              <a:cxnLst/>
              <a:rect l="l" t="t" r="r" b="b"/>
              <a:pathLst>
                <a:path w="1383" h="944" extrusionOk="0">
                  <a:moveTo>
                    <a:pt x="517" y="1"/>
                  </a:moveTo>
                  <a:cubicBezTo>
                    <a:pt x="400" y="1"/>
                    <a:pt x="328" y="132"/>
                    <a:pt x="279" y="204"/>
                  </a:cubicBezTo>
                  <a:cubicBezTo>
                    <a:pt x="216" y="280"/>
                    <a:pt x="1" y="825"/>
                    <a:pt x="1" y="825"/>
                  </a:cubicBezTo>
                  <a:cubicBezTo>
                    <a:pt x="170" y="914"/>
                    <a:pt x="379" y="944"/>
                    <a:pt x="584" y="944"/>
                  </a:cubicBezTo>
                  <a:cubicBezTo>
                    <a:pt x="993" y="944"/>
                    <a:pt x="1382" y="825"/>
                    <a:pt x="1382" y="825"/>
                  </a:cubicBezTo>
                  <a:cubicBezTo>
                    <a:pt x="1382" y="825"/>
                    <a:pt x="1078" y="242"/>
                    <a:pt x="977" y="166"/>
                  </a:cubicBezTo>
                  <a:cubicBezTo>
                    <a:pt x="952" y="146"/>
                    <a:pt x="930" y="138"/>
                    <a:pt x="910" y="138"/>
                  </a:cubicBezTo>
                  <a:cubicBezTo>
                    <a:pt x="858" y="138"/>
                    <a:pt x="824" y="192"/>
                    <a:pt x="824" y="192"/>
                  </a:cubicBezTo>
                  <a:cubicBezTo>
                    <a:pt x="824" y="192"/>
                    <a:pt x="660" y="27"/>
                    <a:pt x="533" y="2"/>
                  </a:cubicBezTo>
                  <a:cubicBezTo>
                    <a:pt x="528" y="1"/>
                    <a:pt x="522" y="1"/>
                    <a:pt x="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a:off x="3680299" y="4932442"/>
              <a:ext cx="98911" cy="115456"/>
            </a:xfrm>
            <a:custGeom>
              <a:avLst/>
              <a:gdLst/>
              <a:ahLst/>
              <a:cxnLst/>
              <a:rect l="l" t="t" r="r" b="b"/>
              <a:pathLst>
                <a:path w="673" h="901" extrusionOk="0">
                  <a:moveTo>
                    <a:pt x="419" y="1"/>
                  </a:moveTo>
                  <a:cubicBezTo>
                    <a:pt x="356" y="39"/>
                    <a:pt x="305" y="115"/>
                    <a:pt x="279" y="165"/>
                  </a:cubicBezTo>
                  <a:cubicBezTo>
                    <a:pt x="216" y="241"/>
                    <a:pt x="1" y="786"/>
                    <a:pt x="1" y="786"/>
                  </a:cubicBezTo>
                  <a:cubicBezTo>
                    <a:pt x="165" y="875"/>
                    <a:pt x="368" y="900"/>
                    <a:pt x="571" y="900"/>
                  </a:cubicBezTo>
                  <a:cubicBezTo>
                    <a:pt x="558" y="875"/>
                    <a:pt x="533" y="837"/>
                    <a:pt x="470" y="786"/>
                  </a:cubicBezTo>
                  <a:cubicBezTo>
                    <a:pt x="127" y="482"/>
                    <a:pt x="596" y="634"/>
                    <a:pt x="571" y="432"/>
                  </a:cubicBezTo>
                  <a:cubicBezTo>
                    <a:pt x="546" y="267"/>
                    <a:pt x="672" y="203"/>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a:off x="739071" y="5125936"/>
              <a:ext cx="296732" cy="128399"/>
            </a:xfrm>
            <a:custGeom>
              <a:avLst/>
              <a:gdLst/>
              <a:ahLst/>
              <a:cxnLst/>
              <a:rect l="l" t="t" r="r" b="b"/>
              <a:pathLst>
                <a:path w="2019" h="1002" extrusionOk="0">
                  <a:moveTo>
                    <a:pt x="1381" y="0"/>
                  </a:moveTo>
                  <a:cubicBezTo>
                    <a:pt x="1212" y="0"/>
                    <a:pt x="1013" y="55"/>
                    <a:pt x="901" y="126"/>
                  </a:cubicBezTo>
                  <a:cubicBezTo>
                    <a:pt x="698" y="252"/>
                    <a:pt x="1" y="734"/>
                    <a:pt x="64" y="848"/>
                  </a:cubicBezTo>
                  <a:cubicBezTo>
                    <a:pt x="122" y="957"/>
                    <a:pt x="535" y="1001"/>
                    <a:pt x="964" y="1001"/>
                  </a:cubicBezTo>
                  <a:cubicBezTo>
                    <a:pt x="1480" y="1001"/>
                    <a:pt x="2018" y="938"/>
                    <a:pt x="1990" y="848"/>
                  </a:cubicBezTo>
                  <a:cubicBezTo>
                    <a:pt x="1927" y="683"/>
                    <a:pt x="1674" y="683"/>
                    <a:pt x="1674" y="683"/>
                  </a:cubicBezTo>
                  <a:cubicBezTo>
                    <a:pt x="1674" y="683"/>
                    <a:pt x="1775" y="328"/>
                    <a:pt x="1674" y="126"/>
                  </a:cubicBezTo>
                  <a:cubicBezTo>
                    <a:pt x="1634" y="35"/>
                    <a:pt x="1517" y="0"/>
                    <a:pt x="1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a:off x="1215999" y="5125295"/>
              <a:ext cx="132420" cy="71247"/>
            </a:xfrm>
            <a:custGeom>
              <a:avLst/>
              <a:gdLst/>
              <a:ahLst/>
              <a:cxnLst/>
              <a:rect l="l" t="t" r="r" b="b"/>
              <a:pathLst>
                <a:path w="901" h="556" extrusionOk="0">
                  <a:moveTo>
                    <a:pt x="398" y="1"/>
                  </a:moveTo>
                  <a:cubicBezTo>
                    <a:pt x="244" y="1"/>
                    <a:pt x="0" y="511"/>
                    <a:pt x="0" y="511"/>
                  </a:cubicBezTo>
                  <a:cubicBezTo>
                    <a:pt x="89" y="545"/>
                    <a:pt x="218" y="556"/>
                    <a:pt x="352" y="556"/>
                  </a:cubicBezTo>
                  <a:cubicBezTo>
                    <a:pt x="618" y="556"/>
                    <a:pt x="900" y="511"/>
                    <a:pt x="900" y="511"/>
                  </a:cubicBezTo>
                  <a:cubicBezTo>
                    <a:pt x="900" y="511"/>
                    <a:pt x="558" y="55"/>
                    <a:pt x="418" y="4"/>
                  </a:cubicBezTo>
                  <a:cubicBezTo>
                    <a:pt x="412" y="2"/>
                    <a:pt x="405" y="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a:off x="936603" y="4763294"/>
              <a:ext cx="448993" cy="148902"/>
            </a:xfrm>
            <a:custGeom>
              <a:avLst/>
              <a:gdLst/>
              <a:ahLst/>
              <a:cxnLst/>
              <a:rect l="l" t="t" r="r" b="b"/>
              <a:pathLst>
                <a:path w="3055" h="1162" extrusionOk="0">
                  <a:moveTo>
                    <a:pt x="1435" y="1"/>
                  </a:moveTo>
                  <a:cubicBezTo>
                    <a:pt x="1356" y="1"/>
                    <a:pt x="1290" y="5"/>
                    <a:pt x="1242" y="15"/>
                  </a:cubicBezTo>
                  <a:cubicBezTo>
                    <a:pt x="875" y="79"/>
                    <a:pt x="0" y="890"/>
                    <a:pt x="114" y="1042"/>
                  </a:cubicBezTo>
                  <a:cubicBezTo>
                    <a:pt x="183" y="1128"/>
                    <a:pt x="365" y="1162"/>
                    <a:pt x="612" y="1162"/>
                  </a:cubicBezTo>
                  <a:cubicBezTo>
                    <a:pt x="912" y="1162"/>
                    <a:pt x="1308" y="1111"/>
                    <a:pt x="1711" y="1042"/>
                  </a:cubicBezTo>
                  <a:cubicBezTo>
                    <a:pt x="2459" y="915"/>
                    <a:pt x="3054" y="193"/>
                    <a:pt x="3054" y="193"/>
                  </a:cubicBezTo>
                  <a:cubicBezTo>
                    <a:pt x="3054" y="193"/>
                    <a:pt x="1962" y="1"/>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a:off x="1325788" y="4763038"/>
              <a:ext cx="747195" cy="289346"/>
            </a:xfrm>
            <a:custGeom>
              <a:avLst/>
              <a:gdLst/>
              <a:ahLst/>
              <a:cxnLst/>
              <a:rect l="l" t="t" r="r" b="b"/>
              <a:pathLst>
                <a:path w="5084" h="2258" extrusionOk="0">
                  <a:moveTo>
                    <a:pt x="850" y="0"/>
                  </a:moveTo>
                  <a:cubicBezTo>
                    <a:pt x="737" y="0"/>
                    <a:pt x="443" y="874"/>
                    <a:pt x="406" y="1069"/>
                  </a:cubicBezTo>
                  <a:cubicBezTo>
                    <a:pt x="381" y="1272"/>
                    <a:pt x="736" y="1424"/>
                    <a:pt x="406" y="1576"/>
                  </a:cubicBezTo>
                  <a:cubicBezTo>
                    <a:pt x="90" y="1716"/>
                    <a:pt x="1" y="2058"/>
                    <a:pt x="153" y="2172"/>
                  </a:cubicBezTo>
                  <a:cubicBezTo>
                    <a:pt x="259" y="2242"/>
                    <a:pt x="427" y="2258"/>
                    <a:pt x="671" y="2258"/>
                  </a:cubicBezTo>
                  <a:cubicBezTo>
                    <a:pt x="866" y="2258"/>
                    <a:pt x="1109" y="2248"/>
                    <a:pt x="1408" y="2248"/>
                  </a:cubicBezTo>
                  <a:cubicBezTo>
                    <a:pt x="2079" y="2248"/>
                    <a:pt x="4893" y="2096"/>
                    <a:pt x="4994" y="1969"/>
                  </a:cubicBezTo>
                  <a:cubicBezTo>
                    <a:pt x="5083" y="1842"/>
                    <a:pt x="3131" y="1209"/>
                    <a:pt x="2612" y="993"/>
                  </a:cubicBezTo>
                  <a:cubicBezTo>
                    <a:pt x="2079" y="778"/>
                    <a:pt x="977" y="68"/>
                    <a:pt x="863" y="5"/>
                  </a:cubicBezTo>
                  <a:cubicBezTo>
                    <a:pt x="859" y="2"/>
                    <a:pt x="855" y="0"/>
                    <a:pt x="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a:off x="761411" y="4763550"/>
              <a:ext cx="825384" cy="289218"/>
            </a:xfrm>
            <a:custGeom>
              <a:avLst/>
              <a:gdLst/>
              <a:ahLst/>
              <a:cxnLst/>
              <a:rect l="l" t="t" r="r" b="b"/>
              <a:pathLst>
                <a:path w="5616" h="2257" extrusionOk="0">
                  <a:moveTo>
                    <a:pt x="4703" y="1"/>
                  </a:moveTo>
                  <a:cubicBezTo>
                    <a:pt x="4373" y="26"/>
                    <a:pt x="2979" y="1065"/>
                    <a:pt x="2105" y="1496"/>
                  </a:cubicBezTo>
                  <a:cubicBezTo>
                    <a:pt x="1230" y="1940"/>
                    <a:pt x="1" y="2256"/>
                    <a:pt x="1" y="2256"/>
                  </a:cubicBezTo>
                  <a:lnTo>
                    <a:pt x="4411" y="2256"/>
                  </a:lnTo>
                  <a:cubicBezTo>
                    <a:pt x="5615" y="2256"/>
                    <a:pt x="4703" y="1"/>
                    <a:pt x="4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a:off x="7580822" y="4805453"/>
              <a:ext cx="525418" cy="204515"/>
            </a:xfrm>
            <a:custGeom>
              <a:avLst/>
              <a:gdLst/>
              <a:ahLst/>
              <a:cxnLst/>
              <a:rect l="l" t="t" r="r" b="b"/>
              <a:pathLst>
                <a:path w="3575" h="1596" extrusionOk="0">
                  <a:moveTo>
                    <a:pt x="600" y="0"/>
                  </a:moveTo>
                  <a:cubicBezTo>
                    <a:pt x="517" y="0"/>
                    <a:pt x="317" y="617"/>
                    <a:pt x="292" y="751"/>
                  </a:cubicBezTo>
                  <a:cubicBezTo>
                    <a:pt x="267" y="890"/>
                    <a:pt x="520" y="1004"/>
                    <a:pt x="292" y="1106"/>
                  </a:cubicBezTo>
                  <a:cubicBezTo>
                    <a:pt x="64" y="1207"/>
                    <a:pt x="1" y="1448"/>
                    <a:pt x="115" y="1537"/>
                  </a:cubicBezTo>
                  <a:cubicBezTo>
                    <a:pt x="183" y="1584"/>
                    <a:pt x="295" y="1595"/>
                    <a:pt x="458" y="1595"/>
                  </a:cubicBezTo>
                  <a:cubicBezTo>
                    <a:pt x="597" y="1595"/>
                    <a:pt x="773" y="1587"/>
                    <a:pt x="989" y="1587"/>
                  </a:cubicBezTo>
                  <a:cubicBezTo>
                    <a:pt x="1458" y="1587"/>
                    <a:pt x="3435" y="1486"/>
                    <a:pt x="3499" y="1397"/>
                  </a:cubicBezTo>
                  <a:cubicBezTo>
                    <a:pt x="3575" y="1296"/>
                    <a:pt x="2206" y="852"/>
                    <a:pt x="1838" y="700"/>
                  </a:cubicBezTo>
                  <a:cubicBezTo>
                    <a:pt x="1458" y="548"/>
                    <a:pt x="685" y="54"/>
                    <a:pt x="609" y="3"/>
                  </a:cubicBezTo>
                  <a:cubicBezTo>
                    <a:pt x="606" y="1"/>
                    <a:pt x="603"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a:off x="7184141" y="4805837"/>
              <a:ext cx="579356" cy="203106"/>
            </a:xfrm>
            <a:custGeom>
              <a:avLst/>
              <a:gdLst/>
              <a:ahLst/>
              <a:cxnLst/>
              <a:rect l="l" t="t" r="r" b="b"/>
              <a:pathLst>
                <a:path w="3942" h="1585" extrusionOk="0">
                  <a:moveTo>
                    <a:pt x="3308" y="0"/>
                  </a:moveTo>
                  <a:cubicBezTo>
                    <a:pt x="3080" y="25"/>
                    <a:pt x="2091" y="748"/>
                    <a:pt x="1483" y="1052"/>
                  </a:cubicBezTo>
                  <a:cubicBezTo>
                    <a:pt x="875" y="1356"/>
                    <a:pt x="0" y="1584"/>
                    <a:pt x="0" y="1584"/>
                  </a:cubicBezTo>
                  <a:lnTo>
                    <a:pt x="3105" y="1584"/>
                  </a:lnTo>
                  <a:cubicBezTo>
                    <a:pt x="3942" y="1584"/>
                    <a:pt x="3308" y="0"/>
                    <a:pt x="3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a:off x="675725" y="4765216"/>
              <a:ext cx="709865" cy="181834"/>
            </a:xfrm>
            <a:custGeom>
              <a:avLst/>
              <a:gdLst/>
              <a:ahLst/>
              <a:cxnLst/>
              <a:rect l="l" t="t" r="r" b="b"/>
              <a:pathLst>
                <a:path w="4830" h="1419" extrusionOk="0">
                  <a:moveTo>
                    <a:pt x="3017" y="0"/>
                  </a:moveTo>
                  <a:cubicBezTo>
                    <a:pt x="2396" y="26"/>
                    <a:pt x="1" y="1306"/>
                    <a:pt x="1" y="1306"/>
                  </a:cubicBezTo>
                  <a:cubicBezTo>
                    <a:pt x="1" y="1306"/>
                    <a:pt x="925" y="1418"/>
                    <a:pt x="1946" y="1418"/>
                  </a:cubicBezTo>
                  <a:cubicBezTo>
                    <a:pt x="2457" y="1418"/>
                    <a:pt x="2992" y="1390"/>
                    <a:pt x="3448" y="1306"/>
                  </a:cubicBezTo>
                  <a:cubicBezTo>
                    <a:pt x="4829" y="1052"/>
                    <a:pt x="3017"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a:off x="739071" y="5125680"/>
              <a:ext cx="205023" cy="108921"/>
            </a:xfrm>
            <a:custGeom>
              <a:avLst/>
              <a:gdLst/>
              <a:ahLst/>
              <a:cxnLst/>
              <a:rect l="l" t="t" r="r" b="b"/>
              <a:pathLst>
                <a:path w="1395" h="850" extrusionOk="0">
                  <a:moveTo>
                    <a:pt x="1382" y="1"/>
                  </a:moveTo>
                  <a:cubicBezTo>
                    <a:pt x="1205" y="1"/>
                    <a:pt x="1015" y="52"/>
                    <a:pt x="901" y="128"/>
                  </a:cubicBezTo>
                  <a:cubicBezTo>
                    <a:pt x="698" y="254"/>
                    <a:pt x="1" y="736"/>
                    <a:pt x="64" y="850"/>
                  </a:cubicBezTo>
                  <a:cubicBezTo>
                    <a:pt x="508" y="850"/>
                    <a:pt x="1395" y="406"/>
                    <a:pt x="1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94593" y="4541865"/>
              <a:ext cx="296585" cy="128783"/>
            </a:xfrm>
            <a:custGeom>
              <a:avLst/>
              <a:gdLst/>
              <a:ahLst/>
              <a:cxnLst/>
              <a:rect l="l" t="t" r="r" b="b"/>
              <a:pathLst>
                <a:path w="2018" h="1005" extrusionOk="0">
                  <a:moveTo>
                    <a:pt x="1377" y="1"/>
                  </a:moveTo>
                  <a:cubicBezTo>
                    <a:pt x="1207" y="1"/>
                    <a:pt x="1012" y="51"/>
                    <a:pt x="900" y="121"/>
                  </a:cubicBezTo>
                  <a:cubicBezTo>
                    <a:pt x="698" y="248"/>
                    <a:pt x="1" y="742"/>
                    <a:pt x="64" y="856"/>
                  </a:cubicBezTo>
                  <a:cubicBezTo>
                    <a:pt x="122" y="961"/>
                    <a:pt x="546" y="1004"/>
                    <a:pt x="981" y="1004"/>
                  </a:cubicBezTo>
                  <a:cubicBezTo>
                    <a:pt x="1492" y="1004"/>
                    <a:pt x="2018" y="945"/>
                    <a:pt x="1990" y="856"/>
                  </a:cubicBezTo>
                  <a:cubicBezTo>
                    <a:pt x="1940" y="691"/>
                    <a:pt x="1686" y="691"/>
                    <a:pt x="1686" y="691"/>
                  </a:cubicBezTo>
                  <a:cubicBezTo>
                    <a:pt x="1686" y="691"/>
                    <a:pt x="1775" y="324"/>
                    <a:pt x="1686" y="121"/>
                  </a:cubicBezTo>
                  <a:cubicBezTo>
                    <a:pt x="1640" y="35"/>
                    <a:pt x="1517" y="1"/>
                    <a:pt x="1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94593" y="4542634"/>
              <a:ext cx="205023" cy="109049"/>
            </a:xfrm>
            <a:custGeom>
              <a:avLst/>
              <a:gdLst/>
              <a:ahLst/>
              <a:cxnLst/>
              <a:rect l="l" t="t" r="r" b="b"/>
              <a:pathLst>
                <a:path w="1395" h="851" extrusionOk="0">
                  <a:moveTo>
                    <a:pt x="1382" y="1"/>
                  </a:moveTo>
                  <a:cubicBezTo>
                    <a:pt x="1217" y="1"/>
                    <a:pt x="1014" y="52"/>
                    <a:pt x="900" y="115"/>
                  </a:cubicBezTo>
                  <a:cubicBezTo>
                    <a:pt x="698" y="242"/>
                    <a:pt x="1" y="736"/>
                    <a:pt x="64" y="850"/>
                  </a:cubicBezTo>
                  <a:cubicBezTo>
                    <a:pt x="520" y="850"/>
                    <a:pt x="1395" y="394"/>
                    <a:pt x="1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a:off x="1215999" y="5125295"/>
              <a:ext cx="89505" cy="65481"/>
            </a:xfrm>
            <a:custGeom>
              <a:avLst/>
              <a:gdLst/>
              <a:ahLst/>
              <a:cxnLst/>
              <a:rect l="l" t="t" r="r" b="b"/>
              <a:pathLst>
                <a:path w="609" h="511" extrusionOk="0">
                  <a:moveTo>
                    <a:pt x="398" y="1"/>
                  </a:moveTo>
                  <a:cubicBezTo>
                    <a:pt x="244" y="1"/>
                    <a:pt x="0" y="511"/>
                    <a:pt x="0" y="511"/>
                  </a:cubicBezTo>
                  <a:lnTo>
                    <a:pt x="76" y="511"/>
                  </a:lnTo>
                  <a:cubicBezTo>
                    <a:pt x="304" y="473"/>
                    <a:pt x="609" y="181"/>
                    <a:pt x="418" y="4"/>
                  </a:cubicBezTo>
                  <a:cubicBezTo>
                    <a:pt x="412" y="2"/>
                    <a:pt x="405"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5632398" y="4698839"/>
              <a:ext cx="296732" cy="128399"/>
            </a:xfrm>
            <a:custGeom>
              <a:avLst/>
              <a:gdLst/>
              <a:ahLst/>
              <a:cxnLst/>
              <a:rect l="l" t="t" r="r" b="b"/>
              <a:pathLst>
                <a:path w="2019" h="1002" extrusionOk="0">
                  <a:moveTo>
                    <a:pt x="1382" y="0"/>
                  </a:moveTo>
                  <a:cubicBezTo>
                    <a:pt x="1212" y="0"/>
                    <a:pt x="1013" y="55"/>
                    <a:pt x="901" y="125"/>
                  </a:cubicBezTo>
                  <a:cubicBezTo>
                    <a:pt x="698" y="252"/>
                    <a:pt x="1" y="734"/>
                    <a:pt x="64" y="848"/>
                  </a:cubicBezTo>
                  <a:cubicBezTo>
                    <a:pt x="122" y="957"/>
                    <a:pt x="535" y="1001"/>
                    <a:pt x="964" y="1001"/>
                  </a:cubicBezTo>
                  <a:cubicBezTo>
                    <a:pt x="1480" y="1001"/>
                    <a:pt x="2018" y="938"/>
                    <a:pt x="1991" y="848"/>
                  </a:cubicBezTo>
                  <a:cubicBezTo>
                    <a:pt x="1940" y="683"/>
                    <a:pt x="1674" y="683"/>
                    <a:pt x="1674" y="683"/>
                  </a:cubicBezTo>
                  <a:cubicBezTo>
                    <a:pt x="1674" y="683"/>
                    <a:pt x="1775" y="315"/>
                    <a:pt x="1674" y="125"/>
                  </a:cubicBezTo>
                  <a:cubicBezTo>
                    <a:pt x="1634" y="35"/>
                    <a:pt x="1517"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a:off x="6109326" y="4698198"/>
              <a:ext cx="132420" cy="70350"/>
            </a:xfrm>
            <a:custGeom>
              <a:avLst/>
              <a:gdLst/>
              <a:ahLst/>
              <a:cxnLst/>
              <a:rect l="l" t="t" r="r" b="b"/>
              <a:pathLst>
                <a:path w="901" h="549" extrusionOk="0">
                  <a:moveTo>
                    <a:pt x="398" y="0"/>
                  </a:moveTo>
                  <a:cubicBezTo>
                    <a:pt x="243" y="0"/>
                    <a:pt x="0" y="498"/>
                    <a:pt x="0" y="498"/>
                  </a:cubicBezTo>
                  <a:cubicBezTo>
                    <a:pt x="89" y="536"/>
                    <a:pt x="219" y="549"/>
                    <a:pt x="352" y="549"/>
                  </a:cubicBezTo>
                  <a:cubicBezTo>
                    <a:pt x="619" y="549"/>
                    <a:pt x="900" y="498"/>
                    <a:pt x="900" y="498"/>
                  </a:cubicBezTo>
                  <a:cubicBezTo>
                    <a:pt x="900" y="498"/>
                    <a:pt x="558" y="54"/>
                    <a:pt x="419" y="4"/>
                  </a:cubicBezTo>
                  <a:cubicBezTo>
                    <a:pt x="412" y="1"/>
                    <a:pt x="405"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a:off x="5632398" y="4698582"/>
              <a:ext cx="205023" cy="108921"/>
            </a:xfrm>
            <a:custGeom>
              <a:avLst/>
              <a:gdLst/>
              <a:ahLst/>
              <a:cxnLst/>
              <a:rect l="l" t="t" r="r" b="b"/>
              <a:pathLst>
                <a:path w="1395" h="850" extrusionOk="0">
                  <a:moveTo>
                    <a:pt x="1382" y="1"/>
                  </a:moveTo>
                  <a:cubicBezTo>
                    <a:pt x="1205" y="1"/>
                    <a:pt x="1015" y="51"/>
                    <a:pt x="901" y="127"/>
                  </a:cubicBezTo>
                  <a:cubicBezTo>
                    <a:pt x="698" y="254"/>
                    <a:pt x="1" y="736"/>
                    <a:pt x="64" y="850"/>
                  </a:cubicBezTo>
                  <a:cubicBezTo>
                    <a:pt x="508" y="850"/>
                    <a:pt x="1395" y="393"/>
                    <a:pt x="1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6109326" y="4698198"/>
              <a:ext cx="89505" cy="65096"/>
            </a:xfrm>
            <a:custGeom>
              <a:avLst/>
              <a:gdLst/>
              <a:ahLst/>
              <a:cxnLst/>
              <a:rect l="l" t="t" r="r" b="b"/>
              <a:pathLst>
                <a:path w="609" h="508" extrusionOk="0">
                  <a:moveTo>
                    <a:pt x="398" y="0"/>
                  </a:moveTo>
                  <a:cubicBezTo>
                    <a:pt x="243" y="0"/>
                    <a:pt x="0" y="498"/>
                    <a:pt x="0" y="498"/>
                  </a:cubicBezTo>
                  <a:cubicBezTo>
                    <a:pt x="13" y="504"/>
                    <a:pt x="26" y="507"/>
                    <a:pt x="38" y="507"/>
                  </a:cubicBezTo>
                  <a:cubicBezTo>
                    <a:pt x="51" y="507"/>
                    <a:pt x="64" y="504"/>
                    <a:pt x="76" y="498"/>
                  </a:cubicBezTo>
                  <a:cubicBezTo>
                    <a:pt x="305" y="473"/>
                    <a:pt x="609" y="181"/>
                    <a:pt x="419" y="4"/>
                  </a:cubicBezTo>
                  <a:cubicBezTo>
                    <a:pt x="412" y="1"/>
                    <a:pt x="405"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a:off x="5811264" y="4748942"/>
              <a:ext cx="172690" cy="113662"/>
            </a:xfrm>
            <a:custGeom>
              <a:avLst/>
              <a:gdLst/>
              <a:ahLst/>
              <a:cxnLst/>
              <a:rect l="l" t="t" r="r" b="b"/>
              <a:pathLst>
                <a:path w="1175" h="887" extrusionOk="0">
                  <a:moveTo>
                    <a:pt x="647" y="0"/>
                  </a:moveTo>
                  <a:cubicBezTo>
                    <a:pt x="495" y="0"/>
                    <a:pt x="520" y="216"/>
                    <a:pt x="381" y="241"/>
                  </a:cubicBezTo>
                  <a:cubicBezTo>
                    <a:pt x="241" y="254"/>
                    <a:pt x="1" y="786"/>
                    <a:pt x="1" y="786"/>
                  </a:cubicBezTo>
                  <a:cubicBezTo>
                    <a:pt x="185" y="861"/>
                    <a:pt x="406" y="887"/>
                    <a:pt x="606" y="887"/>
                  </a:cubicBezTo>
                  <a:cubicBezTo>
                    <a:pt x="915" y="887"/>
                    <a:pt x="1174" y="825"/>
                    <a:pt x="1167" y="786"/>
                  </a:cubicBezTo>
                  <a:cubicBezTo>
                    <a:pt x="1141" y="710"/>
                    <a:pt x="812"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a:off x="5811264" y="4750608"/>
              <a:ext cx="97000" cy="99182"/>
            </a:xfrm>
            <a:custGeom>
              <a:avLst/>
              <a:gdLst/>
              <a:ahLst/>
              <a:cxnLst/>
              <a:rect l="l" t="t" r="r" b="b"/>
              <a:pathLst>
                <a:path w="660" h="774" extrusionOk="0">
                  <a:moveTo>
                    <a:pt x="584" y="0"/>
                  </a:moveTo>
                  <a:cubicBezTo>
                    <a:pt x="495" y="64"/>
                    <a:pt x="508" y="203"/>
                    <a:pt x="381" y="228"/>
                  </a:cubicBezTo>
                  <a:cubicBezTo>
                    <a:pt x="241" y="241"/>
                    <a:pt x="1" y="773"/>
                    <a:pt x="1" y="773"/>
                  </a:cubicBezTo>
                  <a:cubicBezTo>
                    <a:pt x="216" y="596"/>
                    <a:pt x="660" y="634"/>
                    <a:pt x="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1007297" y="4545837"/>
              <a:ext cx="394467" cy="102642"/>
            </a:xfrm>
            <a:custGeom>
              <a:avLst/>
              <a:gdLst/>
              <a:ahLst/>
              <a:cxnLst/>
              <a:rect l="l" t="t" r="r" b="b"/>
              <a:pathLst>
                <a:path w="2684" h="801" extrusionOk="0">
                  <a:moveTo>
                    <a:pt x="1326" y="0"/>
                  </a:moveTo>
                  <a:cubicBezTo>
                    <a:pt x="1306" y="0"/>
                    <a:pt x="1291" y="5"/>
                    <a:pt x="1281" y="14"/>
                  </a:cubicBezTo>
                  <a:cubicBezTo>
                    <a:pt x="1154" y="141"/>
                    <a:pt x="39" y="711"/>
                    <a:pt x="1" y="736"/>
                  </a:cubicBezTo>
                  <a:cubicBezTo>
                    <a:pt x="1" y="736"/>
                    <a:pt x="1195" y="800"/>
                    <a:pt x="1969" y="800"/>
                  </a:cubicBezTo>
                  <a:cubicBezTo>
                    <a:pt x="2388" y="800"/>
                    <a:pt x="2683" y="782"/>
                    <a:pt x="2599" y="724"/>
                  </a:cubicBezTo>
                  <a:cubicBezTo>
                    <a:pt x="2377" y="560"/>
                    <a:pt x="1555" y="0"/>
                    <a:pt x="1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a:off x="1007297" y="4547503"/>
              <a:ext cx="236769" cy="92775"/>
            </a:xfrm>
            <a:custGeom>
              <a:avLst/>
              <a:gdLst/>
              <a:ahLst/>
              <a:cxnLst/>
              <a:rect l="l" t="t" r="r" b="b"/>
              <a:pathLst>
                <a:path w="1611" h="724" extrusionOk="0">
                  <a:moveTo>
                    <a:pt x="1281" y="1"/>
                  </a:moveTo>
                  <a:cubicBezTo>
                    <a:pt x="1154" y="128"/>
                    <a:pt x="39" y="698"/>
                    <a:pt x="1" y="723"/>
                  </a:cubicBezTo>
                  <a:cubicBezTo>
                    <a:pt x="1" y="723"/>
                    <a:pt x="1610" y="483"/>
                    <a:pt x="1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a:off x="2473453" y="4707671"/>
              <a:ext cx="294528" cy="90725"/>
            </a:xfrm>
            <a:custGeom>
              <a:avLst/>
              <a:gdLst/>
              <a:ahLst/>
              <a:cxnLst/>
              <a:rect l="l" t="t" r="r" b="b"/>
              <a:pathLst>
                <a:path w="2004" h="708" extrusionOk="0">
                  <a:moveTo>
                    <a:pt x="841" y="1"/>
                  </a:moveTo>
                  <a:cubicBezTo>
                    <a:pt x="566" y="1"/>
                    <a:pt x="1" y="674"/>
                    <a:pt x="1" y="674"/>
                  </a:cubicBezTo>
                  <a:cubicBezTo>
                    <a:pt x="53" y="684"/>
                    <a:pt x="228" y="707"/>
                    <a:pt x="471" y="707"/>
                  </a:cubicBezTo>
                  <a:cubicBezTo>
                    <a:pt x="876" y="707"/>
                    <a:pt x="1472" y="641"/>
                    <a:pt x="2003" y="332"/>
                  </a:cubicBezTo>
                  <a:cubicBezTo>
                    <a:pt x="2003" y="332"/>
                    <a:pt x="1129" y="53"/>
                    <a:pt x="863" y="2"/>
                  </a:cubicBezTo>
                  <a:cubicBezTo>
                    <a:pt x="856" y="1"/>
                    <a:pt x="849"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a:off x="2473453" y="4712797"/>
              <a:ext cx="149175" cy="81370"/>
            </a:xfrm>
            <a:custGeom>
              <a:avLst/>
              <a:gdLst/>
              <a:ahLst/>
              <a:cxnLst/>
              <a:rect l="l" t="t" r="r" b="b"/>
              <a:pathLst>
                <a:path w="1015" h="635" extrusionOk="0">
                  <a:moveTo>
                    <a:pt x="711" y="0"/>
                  </a:moveTo>
                  <a:cubicBezTo>
                    <a:pt x="419" y="127"/>
                    <a:pt x="1" y="634"/>
                    <a:pt x="1" y="634"/>
                  </a:cubicBezTo>
                  <a:cubicBezTo>
                    <a:pt x="1" y="634"/>
                    <a:pt x="1015" y="330"/>
                    <a:pt x="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a:off x="5269227" y="4959864"/>
              <a:ext cx="1344922" cy="227709"/>
            </a:xfrm>
            <a:custGeom>
              <a:avLst/>
              <a:gdLst/>
              <a:ahLst/>
              <a:cxnLst/>
              <a:rect l="l" t="t" r="r" b="b"/>
              <a:pathLst>
                <a:path w="9151" h="1777" extrusionOk="0">
                  <a:moveTo>
                    <a:pt x="5204" y="1"/>
                  </a:moveTo>
                  <a:cubicBezTo>
                    <a:pt x="5201" y="1"/>
                    <a:pt x="5199" y="1"/>
                    <a:pt x="5197" y="2"/>
                  </a:cubicBezTo>
                  <a:cubicBezTo>
                    <a:pt x="5121" y="27"/>
                    <a:pt x="4855" y="306"/>
                    <a:pt x="4728" y="382"/>
                  </a:cubicBezTo>
                  <a:cubicBezTo>
                    <a:pt x="4601" y="471"/>
                    <a:pt x="3511" y="1219"/>
                    <a:pt x="3511" y="1219"/>
                  </a:cubicBezTo>
                  <a:cubicBezTo>
                    <a:pt x="3511" y="1219"/>
                    <a:pt x="3106" y="889"/>
                    <a:pt x="2991" y="826"/>
                  </a:cubicBezTo>
                  <a:cubicBezTo>
                    <a:pt x="2961" y="811"/>
                    <a:pt x="2909" y="805"/>
                    <a:pt x="2846" y="805"/>
                  </a:cubicBezTo>
                  <a:cubicBezTo>
                    <a:pt x="2647" y="805"/>
                    <a:pt x="2345" y="864"/>
                    <a:pt x="2345" y="864"/>
                  </a:cubicBezTo>
                  <a:cubicBezTo>
                    <a:pt x="2345" y="864"/>
                    <a:pt x="1841" y="571"/>
                    <a:pt x="1645" y="571"/>
                  </a:cubicBezTo>
                  <a:cubicBezTo>
                    <a:pt x="1637" y="571"/>
                    <a:pt x="1630" y="571"/>
                    <a:pt x="1623" y="572"/>
                  </a:cubicBezTo>
                  <a:cubicBezTo>
                    <a:pt x="1433" y="598"/>
                    <a:pt x="0" y="1776"/>
                    <a:pt x="0" y="1776"/>
                  </a:cubicBezTo>
                  <a:lnTo>
                    <a:pt x="9151" y="1776"/>
                  </a:lnTo>
                  <a:cubicBezTo>
                    <a:pt x="9151" y="1776"/>
                    <a:pt x="8859" y="1460"/>
                    <a:pt x="8669" y="1307"/>
                  </a:cubicBezTo>
                  <a:cubicBezTo>
                    <a:pt x="8637" y="1284"/>
                    <a:pt x="8598" y="1274"/>
                    <a:pt x="8556" y="1274"/>
                  </a:cubicBezTo>
                  <a:cubicBezTo>
                    <a:pt x="8350" y="1274"/>
                    <a:pt x="8061" y="1510"/>
                    <a:pt x="8061" y="1510"/>
                  </a:cubicBezTo>
                  <a:cubicBezTo>
                    <a:pt x="8061" y="1510"/>
                    <a:pt x="7263" y="610"/>
                    <a:pt x="7212" y="585"/>
                  </a:cubicBezTo>
                  <a:cubicBezTo>
                    <a:pt x="7209" y="584"/>
                    <a:pt x="7206" y="583"/>
                    <a:pt x="7202" y="583"/>
                  </a:cubicBezTo>
                  <a:cubicBezTo>
                    <a:pt x="7111" y="583"/>
                    <a:pt x="6705" y="839"/>
                    <a:pt x="6705" y="839"/>
                  </a:cubicBezTo>
                  <a:cubicBezTo>
                    <a:pt x="6705" y="839"/>
                    <a:pt x="6477" y="572"/>
                    <a:pt x="6375" y="509"/>
                  </a:cubicBezTo>
                  <a:cubicBezTo>
                    <a:pt x="6361" y="500"/>
                    <a:pt x="6339" y="496"/>
                    <a:pt x="6311" y="496"/>
                  </a:cubicBezTo>
                  <a:cubicBezTo>
                    <a:pt x="6146" y="496"/>
                    <a:pt x="5792" y="636"/>
                    <a:pt x="5792" y="636"/>
                  </a:cubicBezTo>
                  <a:cubicBezTo>
                    <a:pt x="5792" y="636"/>
                    <a:pt x="5301" y="1"/>
                    <a:pt x="5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0"/>
            <p:cNvSpPr/>
            <p:nvPr/>
          </p:nvSpPr>
          <p:spPr>
            <a:xfrm>
              <a:off x="6453978" y="5123117"/>
              <a:ext cx="95090" cy="36008"/>
            </a:xfrm>
            <a:custGeom>
              <a:avLst/>
              <a:gdLst/>
              <a:ahLst/>
              <a:cxnLst/>
              <a:rect l="l" t="t" r="r" b="b"/>
              <a:pathLst>
                <a:path w="647" h="281" extrusionOk="0">
                  <a:moveTo>
                    <a:pt x="495" y="0"/>
                  </a:moveTo>
                  <a:cubicBezTo>
                    <a:pt x="289" y="0"/>
                    <a:pt x="0" y="236"/>
                    <a:pt x="0" y="236"/>
                  </a:cubicBezTo>
                  <a:cubicBezTo>
                    <a:pt x="0" y="236"/>
                    <a:pt x="158" y="281"/>
                    <a:pt x="318" y="281"/>
                  </a:cubicBezTo>
                  <a:cubicBezTo>
                    <a:pt x="478" y="281"/>
                    <a:pt x="640" y="236"/>
                    <a:pt x="646" y="59"/>
                  </a:cubicBezTo>
                  <a:cubicBezTo>
                    <a:pt x="634" y="46"/>
                    <a:pt x="621" y="46"/>
                    <a:pt x="608" y="33"/>
                  </a:cubicBezTo>
                  <a:cubicBezTo>
                    <a:pt x="576" y="10"/>
                    <a:pt x="537" y="0"/>
                    <a:pt x="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0"/>
            <p:cNvSpPr/>
            <p:nvPr/>
          </p:nvSpPr>
          <p:spPr>
            <a:xfrm>
              <a:off x="5811264" y="4959864"/>
              <a:ext cx="404314" cy="144032"/>
            </a:xfrm>
            <a:custGeom>
              <a:avLst/>
              <a:gdLst/>
              <a:ahLst/>
              <a:cxnLst/>
              <a:rect l="l" t="t" r="r" b="b"/>
              <a:pathLst>
                <a:path w="2751" h="1124" extrusionOk="0">
                  <a:moveTo>
                    <a:pt x="1516" y="1"/>
                  </a:moveTo>
                  <a:cubicBezTo>
                    <a:pt x="1513" y="1"/>
                    <a:pt x="1511" y="1"/>
                    <a:pt x="1509" y="2"/>
                  </a:cubicBezTo>
                  <a:cubicBezTo>
                    <a:pt x="1433" y="27"/>
                    <a:pt x="1167" y="306"/>
                    <a:pt x="1040" y="382"/>
                  </a:cubicBezTo>
                  <a:cubicBezTo>
                    <a:pt x="938" y="446"/>
                    <a:pt x="317" y="877"/>
                    <a:pt x="1" y="1092"/>
                  </a:cubicBezTo>
                  <a:cubicBezTo>
                    <a:pt x="1" y="1092"/>
                    <a:pt x="327" y="1124"/>
                    <a:pt x="657" y="1124"/>
                  </a:cubicBezTo>
                  <a:cubicBezTo>
                    <a:pt x="951" y="1124"/>
                    <a:pt x="1247" y="1099"/>
                    <a:pt x="1319" y="1003"/>
                  </a:cubicBezTo>
                  <a:cubicBezTo>
                    <a:pt x="1471" y="801"/>
                    <a:pt x="1712" y="572"/>
                    <a:pt x="1712" y="572"/>
                  </a:cubicBezTo>
                  <a:cubicBezTo>
                    <a:pt x="1712" y="572"/>
                    <a:pt x="2028" y="902"/>
                    <a:pt x="2092" y="927"/>
                  </a:cubicBezTo>
                  <a:cubicBezTo>
                    <a:pt x="2094" y="929"/>
                    <a:pt x="2096" y="929"/>
                    <a:pt x="2100" y="929"/>
                  </a:cubicBezTo>
                  <a:cubicBezTo>
                    <a:pt x="2168" y="929"/>
                    <a:pt x="2534" y="705"/>
                    <a:pt x="2751" y="572"/>
                  </a:cubicBezTo>
                  <a:cubicBezTo>
                    <a:pt x="2725" y="547"/>
                    <a:pt x="2700" y="522"/>
                    <a:pt x="2687" y="509"/>
                  </a:cubicBezTo>
                  <a:cubicBezTo>
                    <a:pt x="2673" y="500"/>
                    <a:pt x="2651" y="496"/>
                    <a:pt x="2623" y="496"/>
                  </a:cubicBezTo>
                  <a:cubicBezTo>
                    <a:pt x="2458" y="496"/>
                    <a:pt x="2104" y="636"/>
                    <a:pt x="2104" y="636"/>
                  </a:cubicBezTo>
                  <a:cubicBezTo>
                    <a:pt x="2104" y="636"/>
                    <a:pt x="1613" y="1"/>
                    <a:pt x="1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a:off x="5269227" y="5032905"/>
              <a:ext cx="344792" cy="154668"/>
            </a:xfrm>
            <a:custGeom>
              <a:avLst/>
              <a:gdLst/>
              <a:ahLst/>
              <a:cxnLst/>
              <a:rect l="l" t="t" r="r" b="b"/>
              <a:pathLst>
                <a:path w="2346" h="1207" extrusionOk="0">
                  <a:moveTo>
                    <a:pt x="1645" y="1"/>
                  </a:moveTo>
                  <a:cubicBezTo>
                    <a:pt x="1637" y="1"/>
                    <a:pt x="1630" y="1"/>
                    <a:pt x="1623" y="2"/>
                  </a:cubicBezTo>
                  <a:cubicBezTo>
                    <a:pt x="1433" y="28"/>
                    <a:pt x="0" y="1206"/>
                    <a:pt x="0" y="1206"/>
                  </a:cubicBezTo>
                  <a:cubicBezTo>
                    <a:pt x="850" y="1105"/>
                    <a:pt x="1610" y="256"/>
                    <a:pt x="1610" y="256"/>
                  </a:cubicBezTo>
                  <a:cubicBezTo>
                    <a:pt x="1610" y="256"/>
                    <a:pt x="1905" y="358"/>
                    <a:pt x="2130" y="358"/>
                  </a:cubicBezTo>
                  <a:cubicBezTo>
                    <a:pt x="2221" y="358"/>
                    <a:pt x="2301" y="341"/>
                    <a:pt x="2345" y="294"/>
                  </a:cubicBezTo>
                  <a:cubicBezTo>
                    <a:pt x="2345" y="294"/>
                    <a:pt x="1841" y="1"/>
                    <a:pt x="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0"/>
            <p:cNvSpPr/>
            <p:nvPr/>
          </p:nvSpPr>
          <p:spPr>
            <a:xfrm>
              <a:off x="6269526" y="5034699"/>
              <a:ext cx="59670" cy="27807"/>
            </a:xfrm>
            <a:custGeom>
              <a:avLst/>
              <a:gdLst/>
              <a:ahLst/>
              <a:cxnLst/>
              <a:rect l="l" t="t" r="r" b="b"/>
              <a:pathLst>
                <a:path w="406" h="217" extrusionOk="0">
                  <a:moveTo>
                    <a:pt x="399" y="0"/>
                  </a:moveTo>
                  <a:cubicBezTo>
                    <a:pt x="345" y="0"/>
                    <a:pt x="133" y="107"/>
                    <a:pt x="0" y="191"/>
                  </a:cubicBezTo>
                  <a:cubicBezTo>
                    <a:pt x="0" y="191"/>
                    <a:pt x="78" y="216"/>
                    <a:pt x="165" y="216"/>
                  </a:cubicBezTo>
                  <a:cubicBezTo>
                    <a:pt x="274" y="216"/>
                    <a:pt x="399" y="177"/>
                    <a:pt x="406" y="1"/>
                  </a:cubicBezTo>
                  <a:cubicBezTo>
                    <a:pt x="404" y="0"/>
                    <a:pt x="401"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50"/>
          <p:cNvGrpSpPr/>
          <p:nvPr/>
        </p:nvGrpSpPr>
        <p:grpSpPr>
          <a:xfrm>
            <a:off x="6519312" y="609700"/>
            <a:ext cx="1585025" cy="1316614"/>
            <a:chOff x="6329201" y="312294"/>
            <a:chExt cx="1964826" cy="1632099"/>
          </a:xfrm>
        </p:grpSpPr>
        <p:sp>
          <p:nvSpPr>
            <p:cNvPr id="1394" name="Google Shape;1394;p50"/>
            <p:cNvSpPr/>
            <p:nvPr/>
          </p:nvSpPr>
          <p:spPr>
            <a:xfrm rot="-892887">
              <a:off x="6459298" y="510462"/>
              <a:ext cx="1704634" cy="1235763"/>
            </a:xfrm>
            <a:custGeom>
              <a:avLst/>
              <a:gdLst/>
              <a:ahLst/>
              <a:cxnLst/>
              <a:rect l="l" t="t" r="r" b="b"/>
              <a:pathLst>
                <a:path w="11610" h="8416" extrusionOk="0">
                  <a:moveTo>
                    <a:pt x="1090" y="2434"/>
                  </a:moveTo>
                  <a:cubicBezTo>
                    <a:pt x="1204" y="2193"/>
                    <a:pt x="1660" y="2117"/>
                    <a:pt x="2358" y="2206"/>
                  </a:cubicBezTo>
                  <a:cubicBezTo>
                    <a:pt x="2383" y="2168"/>
                    <a:pt x="2396" y="2142"/>
                    <a:pt x="2421" y="2104"/>
                  </a:cubicBezTo>
                  <a:cubicBezTo>
                    <a:pt x="2408" y="2117"/>
                    <a:pt x="2408" y="2130"/>
                    <a:pt x="2396" y="2155"/>
                  </a:cubicBezTo>
                  <a:cubicBezTo>
                    <a:pt x="2370" y="2206"/>
                    <a:pt x="2345" y="2256"/>
                    <a:pt x="2319" y="2307"/>
                  </a:cubicBezTo>
                  <a:cubicBezTo>
                    <a:pt x="2307" y="2320"/>
                    <a:pt x="2294" y="2345"/>
                    <a:pt x="2281" y="2358"/>
                  </a:cubicBezTo>
                  <a:cubicBezTo>
                    <a:pt x="2281" y="2383"/>
                    <a:pt x="2269" y="2408"/>
                    <a:pt x="2256" y="2434"/>
                  </a:cubicBezTo>
                  <a:cubicBezTo>
                    <a:pt x="2243" y="2434"/>
                    <a:pt x="2243" y="2446"/>
                    <a:pt x="2243" y="2446"/>
                  </a:cubicBezTo>
                  <a:lnTo>
                    <a:pt x="2243" y="2446"/>
                  </a:lnTo>
                  <a:lnTo>
                    <a:pt x="2243" y="2446"/>
                  </a:lnTo>
                  <a:cubicBezTo>
                    <a:pt x="2231" y="2484"/>
                    <a:pt x="2218" y="2510"/>
                    <a:pt x="2205" y="2535"/>
                  </a:cubicBezTo>
                  <a:cubicBezTo>
                    <a:pt x="2180" y="2599"/>
                    <a:pt x="2155" y="2662"/>
                    <a:pt x="2129" y="2725"/>
                  </a:cubicBezTo>
                  <a:cubicBezTo>
                    <a:pt x="2129" y="2725"/>
                    <a:pt x="2129" y="2725"/>
                    <a:pt x="2129" y="2725"/>
                  </a:cubicBezTo>
                  <a:cubicBezTo>
                    <a:pt x="2117" y="2738"/>
                    <a:pt x="2117" y="2763"/>
                    <a:pt x="2104" y="2776"/>
                  </a:cubicBezTo>
                  <a:cubicBezTo>
                    <a:pt x="2091" y="2814"/>
                    <a:pt x="2079" y="2852"/>
                    <a:pt x="2079" y="2890"/>
                  </a:cubicBezTo>
                  <a:cubicBezTo>
                    <a:pt x="2066" y="2903"/>
                    <a:pt x="2053" y="2928"/>
                    <a:pt x="2053" y="2953"/>
                  </a:cubicBezTo>
                  <a:cubicBezTo>
                    <a:pt x="2028" y="3042"/>
                    <a:pt x="2003" y="3131"/>
                    <a:pt x="1977" y="3207"/>
                  </a:cubicBezTo>
                  <a:cubicBezTo>
                    <a:pt x="1977" y="3220"/>
                    <a:pt x="1977" y="3232"/>
                    <a:pt x="1965" y="3245"/>
                  </a:cubicBezTo>
                  <a:cubicBezTo>
                    <a:pt x="1965" y="3245"/>
                    <a:pt x="1965" y="3245"/>
                    <a:pt x="1965" y="3245"/>
                  </a:cubicBezTo>
                  <a:cubicBezTo>
                    <a:pt x="1965" y="3258"/>
                    <a:pt x="1965" y="3270"/>
                    <a:pt x="1965" y="3296"/>
                  </a:cubicBezTo>
                  <a:cubicBezTo>
                    <a:pt x="1939" y="3384"/>
                    <a:pt x="1927" y="3473"/>
                    <a:pt x="1914" y="3562"/>
                  </a:cubicBezTo>
                  <a:cubicBezTo>
                    <a:pt x="1914" y="3549"/>
                    <a:pt x="1914" y="3549"/>
                    <a:pt x="1914" y="3536"/>
                  </a:cubicBezTo>
                  <a:cubicBezTo>
                    <a:pt x="1914" y="3574"/>
                    <a:pt x="1901" y="3600"/>
                    <a:pt x="1901" y="3625"/>
                  </a:cubicBezTo>
                  <a:cubicBezTo>
                    <a:pt x="1901" y="3625"/>
                    <a:pt x="1901" y="3625"/>
                    <a:pt x="1901" y="3625"/>
                  </a:cubicBezTo>
                  <a:cubicBezTo>
                    <a:pt x="1280" y="3131"/>
                    <a:pt x="976" y="2700"/>
                    <a:pt x="1090" y="2434"/>
                  </a:cubicBezTo>
                  <a:close/>
                  <a:moveTo>
                    <a:pt x="10101" y="5285"/>
                  </a:moveTo>
                  <a:cubicBezTo>
                    <a:pt x="10076" y="5387"/>
                    <a:pt x="10051" y="5476"/>
                    <a:pt x="10013" y="5564"/>
                  </a:cubicBezTo>
                  <a:cubicBezTo>
                    <a:pt x="10532" y="6008"/>
                    <a:pt x="10786" y="6388"/>
                    <a:pt x="10672" y="6629"/>
                  </a:cubicBezTo>
                  <a:cubicBezTo>
                    <a:pt x="10557" y="6895"/>
                    <a:pt x="10051" y="6958"/>
                    <a:pt x="9303" y="6857"/>
                  </a:cubicBezTo>
                  <a:cubicBezTo>
                    <a:pt x="9290" y="6857"/>
                    <a:pt x="9290" y="6857"/>
                    <a:pt x="9290" y="6857"/>
                  </a:cubicBezTo>
                  <a:cubicBezTo>
                    <a:pt x="9290" y="6844"/>
                    <a:pt x="9303" y="6844"/>
                    <a:pt x="9303" y="6844"/>
                  </a:cubicBezTo>
                  <a:cubicBezTo>
                    <a:pt x="9303" y="6844"/>
                    <a:pt x="9303" y="6844"/>
                    <a:pt x="9303" y="6844"/>
                  </a:cubicBezTo>
                  <a:cubicBezTo>
                    <a:pt x="9455" y="6642"/>
                    <a:pt x="9594" y="6439"/>
                    <a:pt x="9721" y="6223"/>
                  </a:cubicBezTo>
                  <a:cubicBezTo>
                    <a:pt x="9721" y="6223"/>
                    <a:pt x="9721" y="6223"/>
                    <a:pt x="9721" y="6223"/>
                  </a:cubicBezTo>
                  <a:cubicBezTo>
                    <a:pt x="9734" y="6198"/>
                    <a:pt x="9746" y="6160"/>
                    <a:pt x="9759" y="6135"/>
                  </a:cubicBezTo>
                  <a:cubicBezTo>
                    <a:pt x="9772" y="6122"/>
                    <a:pt x="9784" y="6097"/>
                    <a:pt x="9797" y="6071"/>
                  </a:cubicBezTo>
                  <a:cubicBezTo>
                    <a:pt x="9797" y="6071"/>
                    <a:pt x="9797" y="6071"/>
                    <a:pt x="9797" y="6084"/>
                  </a:cubicBezTo>
                  <a:cubicBezTo>
                    <a:pt x="9810" y="6046"/>
                    <a:pt x="9822" y="6020"/>
                    <a:pt x="9835" y="5995"/>
                  </a:cubicBezTo>
                  <a:cubicBezTo>
                    <a:pt x="9835" y="5995"/>
                    <a:pt x="9835" y="5995"/>
                    <a:pt x="9835" y="5995"/>
                  </a:cubicBezTo>
                  <a:cubicBezTo>
                    <a:pt x="9835" y="5982"/>
                    <a:pt x="9848" y="5982"/>
                    <a:pt x="9848" y="5970"/>
                  </a:cubicBezTo>
                  <a:cubicBezTo>
                    <a:pt x="9860" y="5932"/>
                    <a:pt x="9886" y="5894"/>
                    <a:pt x="9898" y="5856"/>
                  </a:cubicBezTo>
                  <a:cubicBezTo>
                    <a:pt x="9911" y="5830"/>
                    <a:pt x="9911" y="5818"/>
                    <a:pt x="9924" y="5805"/>
                  </a:cubicBezTo>
                  <a:cubicBezTo>
                    <a:pt x="9924" y="5805"/>
                    <a:pt x="9924" y="5805"/>
                    <a:pt x="9924" y="5805"/>
                  </a:cubicBezTo>
                  <a:cubicBezTo>
                    <a:pt x="9949" y="5729"/>
                    <a:pt x="9974" y="5666"/>
                    <a:pt x="10000" y="5602"/>
                  </a:cubicBezTo>
                  <a:cubicBezTo>
                    <a:pt x="10013" y="5552"/>
                    <a:pt x="10025" y="5501"/>
                    <a:pt x="10038" y="5463"/>
                  </a:cubicBezTo>
                  <a:cubicBezTo>
                    <a:pt x="10063" y="5387"/>
                    <a:pt x="10089" y="5311"/>
                    <a:pt x="10114" y="5222"/>
                  </a:cubicBezTo>
                  <a:cubicBezTo>
                    <a:pt x="10114" y="5222"/>
                    <a:pt x="10114" y="5222"/>
                    <a:pt x="10114" y="5222"/>
                  </a:cubicBezTo>
                  <a:cubicBezTo>
                    <a:pt x="10114" y="5197"/>
                    <a:pt x="10127" y="5171"/>
                    <a:pt x="10139" y="5146"/>
                  </a:cubicBezTo>
                  <a:lnTo>
                    <a:pt x="10139" y="5146"/>
                  </a:lnTo>
                  <a:cubicBezTo>
                    <a:pt x="10139" y="5146"/>
                    <a:pt x="10139" y="5146"/>
                    <a:pt x="10139" y="5146"/>
                  </a:cubicBezTo>
                  <a:cubicBezTo>
                    <a:pt x="10139" y="5121"/>
                    <a:pt x="10139" y="5095"/>
                    <a:pt x="10152" y="5070"/>
                  </a:cubicBezTo>
                  <a:cubicBezTo>
                    <a:pt x="10165" y="4981"/>
                    <a:pt x="10177" y="4893"/>
                    <a:pt x="10190" y="4804"/>
                  </a:cubicBezTo>
                  <a:cubicBezTo>
                    <a:pt x="10203" y="4753"/>
                    <a:pt x="10203" y="4715"/>
                    <a:pt x="10215" y="4677"/>
                  </a:cubicBezTo>
                  <a:cubicBezTo>
                    <a:pt x="10215" y="4677"/>
                    <a:pt x="10215" y="4677"/>
                    <a:pt x="10215" y="4677"/>
                  </a:cubicBezTo>
                  <a:cubicBezTo>
                    <a:pt x="10215" y="4664"/>
                    <a:pt x="10215" y="4652"/>
                    <a:pt x="10215" y="4639"/>
                  </a:cubicBezTo>
                  <a:cubicBezTo>
                    <a:pt x="10228" y="4601"/>
                    <a:pt x="10228" y="4550"/>
                    <a:pt x="10228" y="4512"/>
                  </a:cubicBezTo>
                  <a:cubicBezTo>
                    <a:pt x="10228" y="4487"/>
                    <a:pt x="10228" y="4474"/>
                    <a:pt x="10228" y="4449"/>
                  </a:cubicBezTo>
                  <a:cubicBezTo>
                    <a:pt x="10228" y="4449"/>
                    <a:pt x="10228" y="4449"/>
                    <a:pt x="10228" y="4449"/>
                  </a:cubicBezTo>
                  <a:cubicBezTo>
                    <a:pt x="10228" y="4436"/>
                    <a:pt x="10228" y="4424"/>
                    <a:pt x="10228" y="4411"/>
                  </a:cubicBezTo>
                  <a:cubicBezTo>
                    <a:pt x="10241" y="4360"/>
                    <a:pt x="10241" y="4310"/>
                    <a:pt x="10241" y="4259"/>
                  </a:cubicBezTo>
                  <a:cubicBezTo>
                    <a:pt x="10241" y="4183"/>
                    <a:pt x="10241" y="4107"/>
                    <a:pt x="10241" y="4031"/>
                  </a:cubicBezTo>
                  <a:cubicBezTo>
                    <a:pt x="10228" y="3980"/>
                    <a:pt x="10228" y="3917"/>
                    <a:pt x="10228" y="3853"/>
                  </a:cubicBezTo>
                  <a:cubicBezTo>
                    <a:pt x="10228" y="3853"/>
                    <a:pt x="10228" y="3841"/>
                    <a:pt x="10228" y="3841"/>
                  </a:cubicBezTo>
                  <a:lnTo>
                    <a:pt x="10228" y="3841"/>
                  </a:lnTo>
                  <a:cubicBezTo>
                    <a:pt x="10228" y="3841"/>
                    <a:pt x="10228" y="3841"/>
                    <a:pt x="10228" y="3841"/>
                  </a:cubicBezTo>
                  <a:cubicBezTo>
                    <a:pt x="10228" y="3841"/>
                    <a:pt x="10228" y="3841"/>
                    <a:pt x="10228" y="3828"/>
                  </a:cubicBezTo>
                  <a:cubicBezTo>
                    <a:pt x="10215" y="3727"/>
                    <a:pt x="10203" y="3625"/>
                    <a:pt x="10190" y="3524"/>
                  </a:cubicBezTo>
                  <a:cubicBezTo>
                    <a:pt x="10177" y="3486"/>
                    <a:pt x="10177" y="3448"/>
                    <a:pt x="10165" y="3410"/>
                  </a:cubicBezTo>
                  <a:cubicBezTo>
                    <a:pt x="10165" y="3372"/>
                    <a:pt x="10152" y="3334"/>
                    <a:pt x="10152" y="3308"/>
                  </a:cubicBezTo>
                  <a:cubicBezTo>
                    <a:pt x="10139" y="3308"/>
                    <a:pt x="10139" y="3308"/>
                    <a:pt x="10139" y="3296"/>
                  </a:cubicBezTo>
                  <a:cubicBezTo>
                    <a:pt x="10127" y="3232"/>
                    <a:pt x="10114" y="3156"/>
                    <a:pt x="10089" y="3093"/>
                  </a:cubicBezTo>
                  <a:lnTo>
                    <a:pt x="10089" y="3093"/>
                  </a:lnTo>
                  <a:lnTo>
                    <a:pt x="10089" y="3080"/>
                  </a:lnTo>
                  <a:cubicBezTo>
                    <a:pt x="10089" y="3080"/>
                    <a:pt x="10089" y="3080"/>
                    <a:pt x="10089" y="3080"/>
                  </a:cubicBezTo>
                  <a:cubicBezTo>
                    <a:pt x="10089" y="3067"/>
                    <a:pt x="10089" y="3055"/>
                    <a:pt x="10089" y="3055"/>
                  </a:cubicBezTo>
                  <a:cubicBezTo>
                    <a:pt x="10076" y="3042"/>
                    <a:pt x="10076" y="3042"/>
                    <a:pt x="10076" y="3029"/>
                  </a:cubicBezTo>
                  <a:lnTo>
                    <a:pt x="10063" y="2991"/>
                  </a:lnTo>
                  <a:lnTo>
                    <a:pt x="10063" y="2979"/>
                  </a:lnTo>
                  <a:cubicBezTo>
                    <a:pt x="10051" y="2953"/>
                    <a:pt x="10038" y="2941"/>
                    <a:pt x="10038" y="2915"/>
                  </a:cubicBezTo>
                  <a:cubicBezTo>
                    <a:pt x="10013" y="2827"/>
                    <a:pt x="9987" y="2751"/>
                    <a:pt x="9962" y="2675"/>
                  </a:cubicBezTo>
                  <a:cubicBezTo>
                    <a:pt x="9924" y="2599"/>
                    <a:pt x="9898" y="2522"/>
                    <a:pt x="9860" y="2459"/>
                  </a:cubicBezTo>
                  <a:cubicBezTo>
                    <a:pt x="9835" y="2408"/>
                    <a:pt x="9822" y="2358"/>
                    <a:pt x="9797" y="2307"/>
                  </a:cubicBezTo>
                  <a:cubicBezTo>
                    <a:pt x="9759" y="2244"/>
                    <a:pt x="9721" y="2168"/>
                    <a:pt x="9683" y="2104"/>
                  </a:cubicBezTo>
                  <a:cubicBezTo>
                    <a:pt x="9683" y="2104"/>
                    <a:pt x="9683" y="2104"/>
                    <a:pt x="9683" y="2104"/>
                  </a:cubicBezTo>
                  <a:cubicBezTo>
                    <a:pt x="9670" y="2092"/>
                    <a:pt x="9658" y="2079"/>
                    <a:pt x="9658" y="2066"/>
                  </a:cubicBezTo>
                  <a:cubicBezTo>
                    <a:pt x="9632" y="2028"/>
                    <a:pt x="9620" y="1990"/>
                    <a:pt x="9594" y="1952"/>
                  </a:cubicBezTo>
                  <a:cubicBezTo>
                    <a:pt x="9556" y="1889"/>
                    <a:pt x="9506" y="1838"/>
                    <a:pt x="9468" y="1775"/>
                  </a:cubicBezTo>
                  <a:cubicBezTo>
                    <a:pt x="9455" y="1762"/>
                    <a:pt x="9442" y="1737"/>
                    <a:pt x="9442" y="1724"/>
                  </a:cubicBezTo>
                  <a:cubicBezTo>
                    <a:pt x="9430" y="1724"/>
                    <a:pt x="9430" y="1724"/>
                    <a:pt x="9430" y="1724"/>
                  </a:cubicBezTo>
                  <a:cubicBezTo>
                    <a:pt x="9404" y="1686"/>
                    <a:pt x="9379" y="1661"/>
                    <a:pt x="9353" y="1623"/>
                  </a:cubicBezTo>
                  <a:cubicBezTo>
                    <a:pt x="9315" y="1559"/>
                    <a:pt x="9265" y="1509"/>
                    <a:pt x="9214" y="1445"/>
                  </a:cubicBezTo>
                  <a:cubicBezTo>
                    <a:pt x="9176" y="1407"/>
                    <a:pt x="9138" y="1356"/>
                    <a:pt x="9087" y="1306"/>
                  </a:cubicBezTo>
                  <a:cubicBezTo>
                    <a:pt x="9049" y="1268"/>
                    <a:pt x="8999" y="1217"/>
                    <a:pt x="8961" y="1179"/>
                  </a:cubicBezTo>
                  <a:cubicBezTo>
                    <a:pt x="8897" y="1128"/>
                    <a:pt x="8847" y="1078"/>
                    <a:pt x="8796" y="1027"/>
                  </a:cubicBezTo>
                  <a:cubicBezTo>
                    <a:pt x="8758" y="989"/>
                    <a:pt x="8707" y="964"/>
                    <a:pt x="8669" y="926"/>
                  </a:cubicBezTo>
                  <a:cubicBezTo>
                    <a:pt x="8606" y="875"/>
                    <a:pt x="8542" y="824"/>
                    <a:pt x="8466" y="773"/>
                  </a:cubicBezTo>
                  <a:cubicBezTo>
                    <a:pt x="8428" y="748"/>
                    <a:pt x="8390" y="723"/>
                    <a:pt x="8352" y="697"/>
                  </a:cubicBezTo>
                  <a:cubicBezTo>
                    <a:pt x="8276" y="647"/>
                    <a:pt x="8200" y="596"/>
                    <a:pt x="8124" y="558"/>
                  </a:cubicBezTo>
                  <a:cubicBezTo>
                    <a:pt x="8086" y="533"/>
                    <a:pt x="8035" y="507"/>
                    <a:pt x="7985" y="482"/>
                  </a:cubicBezTo>
                  <a:cubicBezTo>
                    <a:pt x="7909" y="444"/>
                    <a:pt x="7845" y="406"/>
                    <a:pt x="7769" y="381"/>
                  </a:cubicBezTo>
                  <a:cubicBezTo>
                    <a:pt x="7693" y="343"/>
                    <a:pt x="7617" y="317"/>
                    <a:pt x="7541" y="279"/>
                  </a:cubicBezTo>
                  <a:cubicBezTo>
                    <a:pt x="7490" y="267"/>
                    <a:pt x="7440" y="241"/>
                    <a:pt x="7402" y="229"/>
                  </a:cubicBezTo>
                  <a:cubicBezTo>
                    <a:pt x="7009" y="89"/>
                    <a:pt x="6591" y="13"/>
                    <a:pt x="6160" y="0"/>
                  </a:cubicBezTo>
                  <a:cubicBezTo>
                    <a:pt x="6071" y="0"/>
                    <a:pt x="5982" y="13"/>
                    <a:pt x="5906" y="13"/>
                  </a:cubicBezTo>
                  <a:lnTo>
                    <a:pt x="5894" y="13"/>
                  </a:lnTo>
                  <a:cubicBezTo>
                    <a:pt x="5868" y="13"/>
                    <a:pt x="5855" y="13"/>
                    <a:pt x="5830" y="13"/>
                  </a:cubicBezTo>
                  <a:cubicBezTo>
                    <a:pt x="5754" y="13"/>
                    <a:pt x="5678" y="26"/>
                    <a:pt x="5615" y="26"/>
                  </a:cubicBezTo>
                  <a:cubicBezTo>
                    <a:pt x="5551" y="38"/>
                    <a:pt x="5488" y="51"/>
                    <a:pt x="5425" y="51"/>
                  </a:cubicBezTo>
                  <a:cubicBezTo>
                    <a:pt x="5374" y="64"/>
                    <a:pt x="5323" y="76"/>
                    <a:pt x="5272" y="76"/>
                  </a:cubicBezTo>
                  <a:cubicBezTo>
                    <a:pt x="5260" y="89"/>
                    <a:pt x="5234" y="89"/>
                    <a:pt x="5222" y="89"/>
                  </a:cubicBezTo>
                  <a:cubicBezTo>
                    <a:pt x="5184" y="102"/>
                    <a:pt x="5158" y="102"/>
                    <a:pt x="5120" y="114"/>
                  </a:cubicBezTo>
                  <a:cubicBezTo>
                    <a:pt x="5120" y="114"/>
                    <a:pt x="5120" y="114"/>
                    <a:pt x="5133" y="114"/>
                  </a:cubicBezTo>
                  <a:cubicBezTo>
                    <a:pt x="5070" y="127"/>
                    <a:pt x="5019" y="140"/>
                    <a:pt x="4968" y="152"/>
                  </a:cubicBezTo>
                  <a:cubicBezTo>
                    <a:pt x="4930" y="152"/>
                    <a:pt x="4905" y="165"/>
                    <a:pt x="4867" y="178"/>
                  </a:cubicBezTo>
                  <a:cubicBezTo>
                    <a:pt x="4867" y="178"/>
                    <a:pt x="4867" y="178"/>
                    <a:pt x="4867" y="178"/>
                  </a:cubicBezTo>
                  <a:cubicBezTo>
                    <a:pt x="4842" y="190"/>
                    <a:pt x="4804" y="190"/>
                    <a:pt x="4766" y="203"/>
                  </a:cubicBezTo>
                  <a:cubicBezTo>
                    <a:pt x="4766" y="203"/>
                    <a:pt x="4778" y="203"/>
                    <a:pt x="4778" y="203"/>
                  </a:cubicBezTo>
                  <a:cubicBezTo>
                    <a:pt x="4715" y="229"/>
                    <a:pt x="4651" y="241"/>
                    <a:pt x="4601" y="267"/>
                  </a:cubicBezTo>
                  <a:cubicBezTo>
                    <a:pt x="4563" y="279"/>
                    <a:pt x="4537" y="292"/>
                    <a:pt x="4512" y="305"/>
                  </a:cubicBezTo>
                  <a:lnTo>
                    <a:pt x="4512" y="305"/>
                  </a:lnTo>
                  <a:cubicBezTo>
                    <a:pt x="4487" y="305"/>
                    <a:pt x="4474" y="317"/>
                    <a:pt x="4461" y="317"/>
                  </a:cubicBezTo>
                  <a:cubicBezTo>
                    <a:pt x="4398" y="343"/>
                    <a:pt x="4335" y="381"/>
                    <a:pt x="4271" y="406"/>
                  </a:cubicBezTo>
                  <a:cubicBezTo>
                    <a:pt x="4259" y="406"/>
                    <a:pt x="4233" y="419"/>
                    <a:pt x="4221" y="431"/>
                  </a:cubicBezTo>
                  <a:cubicBezTo>
                    <a:pt x="4195" y="444"/>
                    <a:pt x="4170" y="457"/>
                    <a:pt x="4145" y="469"/>
                  </a:cubicBezTo>
                  <a:cubicBezTo>
                    <a:pt x="4094" y="495"/>
                    <a:pt x="4043" y="520"/>
                    <a:pt x="3992" y="545"/>
                  </a:cubicBezTo>
                  <a:cubicBezTo>
                    <a:pt x="3992" y="545"/>
                    <a:pt x="3980" y="545"/>
                    <a:pt x="3980" y="558"/>
                  </a:cubicBezTo>
                  <a:cubicBezTo>
                    <a:pt x="3980" y="558"/>
                    <a:pt x="3980" y="558"/>
                    <a:pt x="3980" y="558"/>
                  </a:cubicBezTo>
                  <a:cubicBezTo>
                    <a:pt x="3942" y="571"/>
                    <a:pt x="3904" y="596"/>
                    <a:pt x="3878" y="621"/>
                  </a:cubicBezTo>
                  <a:cubicBezTo>
                    <a:pt x="3853" y="634"/>
                    <a:pt x="3840" y="634"/>
                    <a:pt x="3815" y="647"/>
                  </a:cubicBezTo>
                  <a:cubicBezTo>
                    <a:pt x="3752" y="697"/>
                    <a:pt x="3688" y="735"/>
                    <a:pt x="3625" y="786"/>
                  </a:cubicBezTo>
                  <a:cubicBezTo>
                    <a:pt x="3625" y="786"/>
                    <a:pt x="3625" y="786"/>
                    <a:pt x="3625" y="773"/>
                  </a:cubicBezTo>
                  <a:cubicBezTo>
                    <a:pt x="3625" y="786"/>
                    <a:pt x="3612" y="786"/>
                    <a:pt x="3612" y="799"/>
                  </a:cubicBezTo>
                  <a:cubicBezTo>
                    <a:pt x="3485" y="888"/>
                    <a:pt x="3359" y="976"/>
                    <a:pt x="3245" y="1090"/>
                  </a:cubicBezTo>
                  <a:cubicBezTo>
                    <a:pt x="3245" y="1090"/>
                    <a:pt x="3232" y="1090"/>
                    <a:pt x="3232" y="1103"/>
                  </a:cubicBezTo>
                  <a:cubicBezTo>
                    <a:pt x="3194" y="1128"/>
                    <a:pt x="3156" y="1166"/>
                    <a:pt x="3131" y="1204"/>
                  </a:cubicBezTo>
                  <a:cubicBezTo>
                    <a:pt x="3080" y="1242"/>
                    <a:pt x="3029" y="1306"/>
                    <a:pt x="2979" y="1356"/>
                  </a:cubicBezTo>
                  <a:cubicBezTo>
                    <a:pt x="2953" y="1382"/>
                    <a:pt x="2928" y="1407"/>
                    <a:pt x="2902" y="1433"/>
                  </a:cubicBezTo>
                  <a:cubicBezTo>
                    <a:pt x="2902" y="1433"/>
                    <a:pt x="2890" y="1433"/>
                    <a:pt x="2890" y="1445"/>
                  </a:cubicBezTo>
                  <a:cubicBezTo>
                    <a:pt x="2890" y="1445"/>
                    <a:pt x="2890" y="1445"/>
                    <a:pt x="2890" y="1445"/>
                  </a:cubicBezTo>
                  <a:cubicBezTo>
                    <a:pt x="2877" y="1458"/>
                    <a:pt x="2877" y="1471"/>
                    <a:pt x="2864" y="1483"/>
                  </a:cubicBezTo>
                  <a:cubicBezTo>
                    <a:pt x="2826" y="1534"/>
                    <a:pt x="2788" y="1572"/>
                    <a:pt x="2750" y="1623"/>
                  </a:cubicBezTo>
                  <a:cubicBezTo>
                    <a:pt x="2750" y="1623"/>
                    <a:pt x="2750" y="1623"/>
                    <a:pt x="2750" y="1623"/>
                  </a:cubicBezTo>
                  <a:cubicBezTo>
                    <a:pt x="2725" y="1635"/>
                    <a:pt x="2712" y="1661"/>
                    <a:pt x="2700" y="1686"/>
                  </a:cubicBezTo>
                  <a:cubicBezTo>
                    <a:pt x="2700" y="1686"/>
                    <a:pt x="2700" y="1686"/>
                    <a:pt x="2700" y="1686"/>
                  </a:cubicBezTo>
                  <a:cubicBezTo>
                    <a:pt x="2674" y="1711"/>
                    <a:pt x="2649" y="1749"/>
                    <a:pt x="2636" y="1775"/>
                  </a:cubicBezTo>
                  <a:cubicBezTo>
                    <a:pt x="2598" y="1825"/>
                    <a:pt x="2573" y="1876"/>
                    <a:pt x="2535" y="1914"/>
                  </a:cubicBezTo>
                  <a:cubicBezTo>
                    <a:pt x="2535" y="1914"/>
                    <a:pt x="2535" y="1914"/>
                    <a:pt x="2535" y="1914"/>
                  </a:cubicBezTo>
                  <a:cubicBezTo>
                    <a:pt x="2510" y="1952"/>
                    <a:pt x="2497" y="1978"/>
                    <a:pt x="2472" y="2016"/>
                  </a:cubicBezTo>
                  <a:cubicBezTo>
                    <a:pt x="2459" y="2028"/>
                    <a:pt x="2446" y="2054"/>
                    <a:pt x="2446" y="2066"/>
                  </a:cubicBezTo>
                  <a:cubicBezTo>
                    <a:pt x="2459" y="2028"/>
                    <a:pt x="2484" y="1990"/>
                    <a:pt x="2510" y="1952"/>
                  </a:cubicBezTo>
                  <a:cubicBezTo>
                    <a:pt x="1268" y="1737"/>
                    <a:pt x="393" y="1813"/>
                    <a:pt x="203" y="2231"/>
                  </a:cubicBezTo>
                  <a:cubicBezTo>
                    <a:pt x="0" y="2700"/>
                    <a:pt x="672" y="3486"/>
                    <a:pt x="1863" y="4322"/>
                  </a:cubicBezTo>
                  <a:cubicBezTo>
                    <a:pt x="1863" y="4322"/>
                    <a:pt x="1863" y="4322"/>
                    <a:pt x="1863" y="4322"/>
                  </a:cubicBezTo>
                  <a:cubicBezTo>
                    <a:pt x="1863" y="4335"/>
                    <a:pt x="1863" y="4335"/>
                    <a:pt x="1863" y="4348"/>
                  </a:cubicBezTo>
                  <a:cubicBezTo>
                    <a:pt x="1863" y="4348"/>
                    <a:pt x="1863" y="4348"/>
                    <a:pt x="1863" y="4348"/>
                  </a:cubicBezTo>
                  <a:cubicBezTo>
                    <a:pt x="1876" y="4424"/>
                    <a:pt x="1876" y="4512"/>
                    <a:pt x="1876" y="4588"/>
                  </a:cubicBezTo>
                  <a:cubicBezTo>
                    <a:pt x="1889" y="4652"/>
                    <a:pt x="1901" y="4715"/>
                    <a:pt x="1901" y="4766"/>
                  </a:cubicBezTo>
                  <a:cubicBezTo>
                    <a:pt x="1914" y="4854"/>
                    <a:pt x="1927" y="4943"/>
                    <a:pt x="1952" y="5032"/>
                  </a:cubicBezTo>
                  <a:cubicBezTo>
                    <a:pt x="1952" y="5057"/>
                    <a:pt x="1952" y="5083"/>
                    <a:pt x="1965" y="5121"/>
                  </a:cubicBezTo>
                  <a:cubicBezTo>
                    <a:pt x="1965" y="5121"/>
                    <a:pt x="1965" y="5121"/>
                    <a:pt x="1965" y="5121"/>
                  </a:cubicBezTo>
                  <a:cubicBezTo>
                    <a:pt x="2015" y="5336"/>
                    <a:pt x="2079" y="5564"/>
                    <a:pt x="2167" y="5767"/>
                  </a:cubicBezTo>
                  <a:cubicBezTo>
                    <a:pt x="2167" y="5767"/>
                    <a:pt x="2167" y="5767"/>
                    <a:pt x="2167" y="5767"/>
                  </a:cubicBezTo>
                  <a:cubicBezTo>
                    <a:pt x="2167" y="5767"/>
                    <a:pt x="2167" y="5767"/>
                    <a:pt x="2167" y="5767"/>
                  </a:cubicBezTo>
                  <a:lnTo>
                    <a:pt x="2167" y="5767"/>
                  </a:lnTo>
                  <a:cubicBezTo>
                    <a:pt x="2167" y="5767"/>
                    <a:pt x="2167" y="5767"/>
                    <a:pt x="2167" y="5767"/>
                  </a:cubicBezTo>
                  <a:cubicBezTo>
                    <a:pt x="2193" y="5843"/>
                    <a:pt x="2231" y="5906"/>
                    <a:pt x="2256" y="5982"/>
                  </a:cubicBezTo>
                  <a:cubicBezTo>
                    <a:pt x="2256" y="5982"/>
                    <a:pt x="2269" y="5982"/>
                    <a:pt x="2269" y="5982"/>
                  </a:cubicBezTo>
                  <a:cubicBezTo>
                    <a:pt x="2294" y="6033"/>
                    <a:pt x="2319" y="6084"/>
                    <a:pt x="2345" y="6135"/>
                  </a:cubicBezTo>
                  <a:cubicBezTo>
                    <a:pt x="2370" y="6185"/>
                    <a:pt x="2383" y="6223"/>
                    <a:pt x="2408" y="6261"/>
                  </a:cubicBezTo>
                  <a:cubicBezTo>
                    <a:pt x="2459" y="6350"/>
                    <a:pt x="2510" y="6426"/>
                    <a:pt x="2560" y="6502"/>
                  </a:cubicBezTo>
                  <a:cubicBezTo>
                    <a:pt x="2573" y="6527"/>
                    <a:pt x="2586" y="6553"/>
                    <a:pt x="2598" y="6578"/>
                  </a:cubicBezTo>
                  <a:cubicBezTo>
                    <a:pt x="2611" y="6578"/>
                    <a:pt x="2611" y="6578"/>
                    <a:pt x="2611" y="6578"/>
                  </a:cubicBezTo>
                  <a:cubicBezTo>
                    <a:pt x="3181" y="7402"/>
                    <a:pt x="4043" y="8036"/>
                    <a:pt x="5108" y="8276"/>
                  </a:cubicBezTo>
                  <a:cubicBezTo>
                    <a:pt x="5691" y="8416"/>
                    <a:pt x="6286" y="8416"/>
                    <a:pt x="6844" y="8314"/>
                  </a:cubicBezTo>
                  <a:cubicBezTo>
                    <a:pt x="6844" y="8314"/>
                    <a:pt x="6844" y="8314"/>
                    <a:pt x="6844" y="8314"/>
                  </a:cubicBezTo>
                  <a:cubicBezTo>
                    <a:pt x="6857" y="8314"/>
                    <a:pt x="6869" y="8302"/>
                    <a:pt x="6882" y="8302"/>
                  </a:cubicBezTo>
                  <a:cubicBezTo>
                    <a:pt x="6882" y="8302"/>
                    <a:pt x="6882" y="8302"/>
                    <a:pt x="6882" y="8302"/>
                  </a:cubicBezTo>
                  <a:cubicBezTo>
                    <a:pt x="6933" y="8289"/>
                    <a:pt x="6996" y="8276"/>
                    <a:pt x="7059" y="8264"/>
                  </a:cubicBezTo>
                  <a:cubicBezTo>
                    <a:pt x="7047" y="8264"/>
                    <a:pt x="7047" y="8264"/>
                    <a:pt x="7047" y="8264"/>
                  </a:cubicBezTo>
                  <a:cubicBezTo>
                    <a:pt x="7110" y="8251"/>
                    <a:pt x="7174" y="8238"/>
                    <a:pt x="7237" y="8213"/>
                  </a:cubicBezTo>
                  <a:cubicBezTo>
                    <a:pt x="7237" y="8213"/>
                    <a:pt x="7250" y="8213"/>
                    <a:pt x="7262" y="8213"/>
                  </a:cubicBezTo>
                  <a:lnTo>
                    <a:pt x="7262" y="8200"/>
                  </a:lnTo>
                  <a:cubicBezTo>
                    <a:pt x="7554" y="8112"/>
                    <a:pt x="7833" y="7998"/>
                    <a:pt x="8086" y="7846"/>
                  </a:cubicBezTo>
                  <a:cubicBezTo>
                    <a:pt x="8099" y="7858"/>
                    <a:pt x="8099" y="7858"/>
                    <a:pt x="8099" y="7858"/>
                  </a:cubicBezTo>
                  <a:cubicBezTo>
                    <a:pt x="8124" y="7833"/>
                    <a:pt x="8149" y="7820"/>
                    <a:pt x="8187" y="7795"/>
                  </a:cubicBezTo>
                  <a:cubicBezTo>
                    <a:pt x="8238" y="7769"/>
                    <a:pt x="8289" y="7731"/>
                    <a:pt x="8352" y="7693"/>
                  </a:cubicBezTo>
                  <a:cubicBezTo>
                    <a:pt x="8403" y="7668"/>
                    <a:pt x="8454" y="7630"/>
                    <a:pt x="8504" y="7592"/>
                  </a:cubicBezTo>
                  <a:cubicBezTo>
                    <a:pt x="8504" y="7592"/>
                    <a:pt x="8504" y="7592"/>
                    <a:pt x="8504" y="7592"/>
                  </a:cubicBezTo>
                  <a:cubicBezTo>
                    <a:pt x="8530" y="7567"/>
                    <a:pt x="8568" y="7554"/>
                    <a:pt x="8593" y="7529"/>
                  </a:cubicBezTo>
                  <a:cubicBezTo>
                    <a:pt x="8593" y="7529"/>
                    <a:pt x="8593" y="7529"/>
                    <a:pt x="8593" y="7529"/>
                  </a:cubicBezTo>
                  <a:cubicBezTo>
                    <a:pt x="8618" y="7503"/>
                    <a:pt x="8644" y="7478"/>
                    <a:pt x="8669" y="7465"/>
                  </a:cubicBezTo>
                  <a:cubicBezTo>
                    <a:pt x="8720" y="7427"/>
                    <a:pt x="8758" y="7389"/>
                    <a:pt x="8796" y="7351"/>
                  </a:cubicBezTo>
                  <a:cubicBezTo>
                    <a:pt x="8808" y="7351"/>
                    <a:pt x="8808" y="7351"/>
                    <a:pt x="8808" y="7364"/>
                  </a:cubicBezTo>
                  <a:cubicBezTo>
                    <a:pt x="10215" y="7655"/>
                    <a:pt x="11229" y="7605"/>
                    <a:pt x="11432" y="7148"/>
                  </a:cubicBezTo>
                  <a:cubicBezTo>
                    <a:pt x="11609" y="6718"/>
                    <a:pt x="11090" y="6033"/>
                    <a:pt x="10101" y="528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50"/>
            <p:cNvGrpSpPr/>
            <p:nvPr/>
          </p:nvGrpSpPr>
          <p:grpSpPr>
            <a:xfrm flipH="1">
              <a:off x="6723418" y="494267"/>
              <a:ext cx="1268155" cy="1268154"/>
              <a:chOff x="1547312" y="2298762"/>
              <a:chExt cx="981696" cy="981695"/>
            </a:xfrm>
          </p:grpSpPr>
          <p:sp>
            <p:nvSpPr>
              <p:cNvPr id="1396" name="Google Shape;1396;p50"/>
              <p:cNvSpPr/>
              <p:nvPr/>
            </p:nvSpPr>
            <p:spPr>
              <a:xfrm>
                <a:off x="1547312" y="2298762"/>
                <a:ext cx="981695" cy="981695"/>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0"/>
              <p:cNvSpPr/>
              <p:nvPr/>
            </p:nvSpPr>
            <p:spPr>
              <a:xfrm>
                <a:off x="1573638" y="2381891"/>
                <a:ext cx="780921" cy="252005"/>
              </a:xfrm>
              <a:custGeom>
                <a:avLst/>
                <a:gdLst/>
                <a:ahLst/>
                <a:cxnLst/>
                <a:rect l="l" t="t" r="r" b="b"/>
                <a:pathLst>
                  <a:path w="7149" h="2307" extrusionOk="0">
                    <a:moveTo>
                      <a:pt x="6743" y="0"/>
                    </a:moveTo>
                    <a:cubicBezTo>
                      <a:pt x="5754" y="507"/>
                      <a:pt x="4715" y="926"/>
                      <a:pt x="3638" y="1230"/>
                    </a:cubicBezTo>
                    <a:cubicBezTo>
                      <a:pt x="2687" y="1496"/>
                      <a:pt x="1724" y="1686"/>
                      <a:pt x="736" y="1787"/>
                    </a:cubicBezTo>
                    <a:cubicBezTo>
                      <a:pt x="558" y="1800"/>
                      <a:pt x="368" y="1813"/>
                      <a:pt x="191" y="1825"/>
                    </a:cubicBezTo>
                    <a:cubicBezTo>
                      <a:pt x="115" y="1977"/>
                      <a:pt x="51" y="2142"/>
                      <a:pt x="0" y="2307"/>
                    </a:cubicBezTo>
                    <a:cubicBezTo>
                      <a:pt x="140" y="2294"/>
                      <a:pt x="279" y="2282"/>
                      <a:pt x="419" y="2269"/>
                    </a:cubicBezTo>
                    <a:cubicBezTo>
                      <a:pt x="1458" y="2193"/>
                      <a:pt x="2497" y="2003"/>
                      <a:pt x="3511" y="1737"/>
                    </a:cubicBezTo>
                    <a:cubicBezTo>
                      <a:pt x="4778" y="1394"/>
                      <a:pt x="5995" y="913"/>
                      <a:pt x="7148" y="304"/>
                    </a:cubicBezTo>
                    <a:cubicBezTo>
                      <a:pt x="7022" y="190"/>
                      <a:pt x="6882" y="89"/>
                      <a:pt x="6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0"/>
              <p:cNvSpPr/>
              <p:nvPr/>
            </p:nvSpPr>
            <p:spPr>
              <a:xfrm>
                <a:off x="1555614" y="2535585"/>
                <a:ext cx="926313" cy="389095"/>
              </a:xfrm>
              <a:custGeom>
                <a:avLst/>
                <a:gdLst/>
                <a:ahLst/>
                <a:cxnLst/>
                <a:rect l="l" t="t" r="r" b="b"/>
                <a:pathLst>
                  <a:path w="8480" h="3562" extrusionOk="0">
                    <a:moveTo>
                      <a:pt x="8264" y="0"/>
                    </a:moveTo>
                    <a:cubicBezTo>
                      <a:pt x="7275" y="608"/>
                      <a:pt x="6249" y="1153"/>
                      <a:pt x="5184" y="1610"/>
                    </a:cubicBezTo>
                    <a:cubicBezTo>
                      <a:pt x="4208" y="2028"/>
                      <a:pt x="3207" y="2370"/>
                      <a:pt x="2181" y="2649"/>
                    </a:cubicBezTo>
                    <a:cubicBezTo>
                      <a:pt x="1496" y="2839"/>
                      <a:pt x="736" y="3067"/>
                      <a:pt x="1" y="3118"/>
                    </a:cubicBezTo>
                    <a:cubicBezTo>
                      <a:pt x="26" y="3270"/>
                      <a:pt x="64" y="3409"/>
                      <a:pt x="102" y="3561"/>
                    </a:cubicBezTo>
                    <a:cubicBezTo>
                      <a:pt x="761" y="3498"/>
                      <a:pt x="1433" y="3321"/>
                      <a:pt x="2054" y="3156"/>
                    </a:cubicBezTo>
                    <a:cubicBezTo>
                      <a:pt x="3144" y="2877"/>
                      <a:pt x="4208" y="2510"/>
                      <a:pt x="5235" y="2079"/>
                    </a:cubicBezTo>
                    <a:cubicBezTo>
                      <a:pt x="6363" y="1610"/>
                      <a:pt x="7440" y="1039"/>
                      <a:pt x="8479" y="406"/>
                    </a:cubicBezTo>
                    <a:cubicBezTo>
                      <a:pt x="8416" y="266"/>
                      <a:pt x="8340" y="127"/>
                      <a:pt x="8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a:off x="1854702" y="3031187"/>
                <a:ext cx="610624" cy="236821"/>
              </a:xfrm>
              <a:custGeom>
                <a:avLst/>
                <a:gdLst/>
                <a:ahLst/>
                <a:cxnLst/>
                <a:rect l="l" t="t" r="r" b="b"/>
                <a:pathLst>
                  <a:path w="5590" h="2168" extrusionOk="0">
                    <a:moveTo>
                      <a:pt x="5589" y="0"/>
                    </a:moveTo>
                    <a:cubicBezTo>
                      <a:pt x="3688" y="545"/>
                      <a:pt x="1825" y="1192"/>
                      <a:pt x="0" y="1952"/>
                    </a:cubicBezTo>
                    <a:cubicBezTo>
                      <a:pt x="228" y="2041"/>
                      <a:pt x="457" y="2117"/>
                      <a:pt x="685" y="2168"/>
                    </a:cubicBezTo>
                    <a:cubicBezTo>
                      <a:pt x="2155" y="1572"/>
                      <a:pt x="3663" y="1052"/>
                      <a:pt x="5184" y="596"/>
                    </a:cubicBezTo>
                    <a:cubicBezTo>
                      <a:pt x="5336" y="406"/>
                      <a:pt x="5463" y="216"/>
                      <a:pt x="5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a:off x="1659498" y="2754275"/>
                <a:ext cx="869511" cy="391935"/>
              </a:xfrm>
              <a:custGeom>
                <a:avLst/>
                <a:gdLst/>
                <a:ahLst/>
                <a:cxnLst/>
                <a:rect l="l" t="t" r="r" b="b"/>
                <a:pathLst>
                  <a:path w="7960" h="3588" extrusionOk="0">
                    <a:moveTo>
                      <a:pt x="7947" y="1"/>
                    </a:moveTo>
                    <a:cubicBezTo>
                      <a:pt x="5615" y="1699"/>
                      <a:pt x="2865" y="2802"/>
                      <a:pt x="0" y="3169"/>
                    </a:cubicBezTo>
                    <a:cubicBezTo>
                      <a:pt x="114" y="3321"/>
                      <a:pt x="241" y="3448"/>
                      <a:pt x="380" y="3587"/>
                    </a:cubicBezTo>
                    <a:cubicBezTo>
                      <a:pt x="3093" y="3182"/>
                      <a:pt x="5703" y="2142"/>
                      <a:pt x="7947" y="558"/>
                    </a:cubicBezTo>
                    <a:cubicBezTo>
                      <a:pt x="7947" y="482"/>
                      <a:pt x="7959" y="406"/>
                      <a:pt x="7959" y="317"/>
                    </a:cubicBezTo>
                    <a:cubicBezTo>
                      <a:pt x="7959" y="216"/>
                      <a:pt x="7947" y="102"/>
                      <a:pt x="7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50"/>
          <p:cNvGrpSpPr/>
          <p:nvPr/>
        </p:nvGrpSpPr>
        <p:grpSpPr>
          <a:xfrm>
            <a:off x="4164950" y="705079"/>
            <a:ext cx="1953409" cy="2246179"/>
            <a:chOff x="4164950" y="705079"/>
            <a:chExt cx="1953409" cy="2246179"/>
          </a:xfrm>
        </p:grpSpPr>
        <p:sp>
          <p:nvSpPr>
            <p:cNvPr id="1402" name="Google Shape;1402;p50"/>
            <p:cNvSpPr/>
            <p:nvPr/>
          </p:nvSpPr>
          <p:spPr>
            <a:xfrm flipH="1">
              <a:off x="4856348" y="782787"/>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a:off x="6039900" y="705079"/>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a:off x="4164950" y="2873554"/>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50"/>
          <p:cNvSpPr/>
          <p:nvPr/>
        </p:nvSpPr>
        <p:spPr>
          <a:xfrm rot="-227328">
            <a:off x="4664892" y="4117698"/>
            <a:ext cx="3573009" cy="232704"/>
          </a:xfrm>
          <a:prstGeom prst="ellipse">
            <a:avLst/>
          </a:prstGeom>
          <a:solidFill>
            <a:srgbClr val="661A3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6" name="Google Shape;1406;p50"/>
          <p:cNvGrpSpPr/>
          <p:nvPr/>
        </p:nvGrpSpPr>
        <p:grpSpPr>
          <a:xfrm rot="-225689">
            <a:off x="4619499" y="1741185"/>
            <a:ext cx="3335211" cy="2503849"/>
            <a:chOff x="4736428" y="1601395"/>
            <a:chExt cx="3335364" cy="2503964"/>
          </a:xfrm>
        </p:grpSpPr>
        <p:grpSp>
          <p:nvGrpSpPr>
            <p:cNvPr id="1407" name="Google Shape;1407;p50"/>
            <p:cNvGrpSpPr/>
            <p:nvPr/>
          </p:nvGrpSpPr>
          <p:grpSpPr>
            <a:xfrm>
              <a:off x="4736428" y="2456284"/>
              <a:ext cx="3335364" cy="1649075"/>
              <a:chOff x="940775" y="3214400"/>
              <a:chExt cx="3175025" cy="1569800"/>
            </a:xfrm>
          </p:grpSpPr>
          <p:sp>
            <p:nvSpPr>
              <p:cNvPr id="1408" name="Google Shape;1408;p50"/>
              <p:cNvSpPr/>
              <p:nvPr/>
            </p:nvSpPr>
            <p:spPr>
              <a:xfrm>
                <a:off x="1423525" y="4151700"/>
                <a:ext cx="612650" cy="276325"/>
              </a:xfrm>
              <a:custGeom>
                <a:avLst/>
                <a:gdLst/>
                <a:ahLst/>
                <a:cxnLst/>
                <a:rect l="l" t="t" r="r" b="b"/>
                <a:pathLst>
                  <a:path w="24506" h="11053" extrusionOk="0">
                    <a:moveTo>
                      <a:pt x="1316" y="1"/>
                    </a:moveTo>
                    <a:cubicBezTo>
                      <a:pt x="859" y="1"/>
                      <a:pt x="426" y="267"/>
                      <a:pt x="240" y="718"/>
                    </a:cubicBezTo>
                    <a:cubicBezTo>
                      <a:pt x="1" y="1299"/>
                      <a:pt x="274" y="1948"/>
                      <a:pt x="855" y="2188"/>
                    </a:cubicBezTo>
                    <a:lnTo>
                      <a:pt x="22796" y="10971"/>
                    </a:lnTo>
                    <a:cubicBezTo>
                      <a:pt x="22931" y="11026"/>
                      <a:pt x="23072" y="11053"/>
                      <a:pt x="23211" y="11053"/>
                    </a:cubicBezTo>
                    <a:cubicBezTo>
                      <a:pt x="23671" y="11053"/>
                      <a:pt x="24116" y="10768"/>
                      <a:pt x="24300" y="10322"/>
                    </a:cubicBezTo>
                    <a:cubicBezTo>
                      <a:pt x="24505" y="9741"/>
                      <a:pt x="24232" y="9091"/>
                      <a:pt x="23651" y="8852"/>
                    </a:cubicBezTo>
                    <a:lnTo>
                      <a:pt x="1709" y="69"/>
                    </a:lnTo>
                    <a:cubicBezTo>
                      <a:pt x="1580" y="23"/>
                      <a:pt x="1447" y="1"/>
                      <a:pt x="1316" y="1"/>
                    </a:cubicBezTo>
                    <a:close/>
                  </a:path>
                </a:pathLst>
              </a:custGeom>
              <a:solidFill>
                <a:srgbClr val="FF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1423525" y="4151700"/>
                <a:ext cx="612650" cy="276325"/>
              </a:xfrm>
              <a:custGeom>
                <a:avLst/>
                <a:gdLst/>
                <a:ahLst/>
                <a:cxnLst/>
                <a:rect l="l" t="t" r="r" b="b"/>
                <a:pathLst>
                  <a:path w="24506" h="11053" extrusionOk="0">
                    <a:moveTo>
                      <a:pt x="1316" y="1"/>
                    </a:moveTo>
                    <a:cubicBezTo>
                      <a:pt x="859" y="1"/>
                      <a:pt x="426" y="267"/>
                      <a:pt x="240" y="718"/>
                    </a:cubicBezTo>
                    <a:cubicBezTo>
                      <a:pt x="1" y="1299"/>
                      <a:pt x="274" y="1948"/>
                      <a:pt x="855" y="2188"/>
                    </a:cubicBezTo>
                    <a:lnTo>
                      <a:pt x="22796" y="10971"/>
                    </a:lnTo>
                    <a:cubicBezTo>
                      <a:pt x="22931" y="11026"/>
                      <a:pt x="23072" y="11053"/>
                      <a:pt x="23211" y="11053"/>
                    </a:cubicBezTo>
                    <a:cubicBezTo>
                      <a:pt x="23671" y="11053"/>
                      <a:pt x="24116" y="10768"/>
                      <a:pt x="24300" y="10322"/>
                    </a:cubicBezTo>
                    <a:cubicBezTo>
                      <a:pt x="24505" y="9741"/>
                      <a:pt x="24232" y="9091"/>
                      <a:pt x="23651" y="8852"/>
                    </a:cubicBezTo>
                    <a:lnTo>
                      <a:pt x="1709" y="69"/>
                    </a:lnTo>
                    <a:cubicBezTo>
                      <a:pt x="1580" y="23"/>
                      <a:pt x="1447" y="1"/>
                      <a:pt x="1316"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1423525" y="4151350"/>
                <a:ext cx="570775" cy="260100"/>
              </a:xfrm>
              <a:custGeom>
                <a:avLst/>
                <a:gdLst/>
                <a:ahLst/>
                <a:cxnLst/>
                <a:rect l="l" t="t" r="r" b="b"/>
                <a:pathLst>
                  <a:path w="22831" h="10404" extrusionOk="0">
                    <a:moveTo>
                      <a:pt x="1255" y="1"/>
                    </a:moveTo>
                    <a:cubicBezTo>
                      <a:pt x="829" y="1"/>
                      <a:pt x="423" y="286"/>
                      <a:pt x="240" y="732"/>
                    </a:cubicBezTo>
                    <a:cubicBezTo>
                      <a:pt x="1" y="1313"/>
                      <a:pt x="240" y="1962"/>
                      <a:pt x="787" y="2167"/>
                    </a:cubicBezTo>
                    <a:lnTo>
                      <a:pt x="21190" y="10336"/>
                    </a:lnTo>
                    <a:cubicBezTo>
                      <a:pt x="21312" y="10381"/>
                      <a:pt x="21438" y="10403"/>
                      <a:pt x="21561" y="10403"/>
                    </a:cubicBezTo>
                    <a:cubicBezTo>
                      <a:pt x="21993" y="10403"/>
                      <a:pt x="22405" y="10138"/>
                      <a:pt x="22591" y="9686"/>
                    </a:cubicBezTo>
                    <a:cubicBezTo>
                      <a:pt x="22830" y="9105"/>
                      <a:pt x="22591" y="8456"/>
                      <a:pt x="22044" y="8217"/>
                    </a:cubicBezTo>
                    <a:lnTo>
                      <a:pt x="1641" y="83"/>
                    </a:lnTo>
                    <a:cubicBezTo>
                      <a:pt x="1514" y="27"/>
                      <a:pt x="138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3075950" y="4101125"/>
                <a:ext cx="498150" cy="321050"/>
              </a:xfrm>
              <a:custGeom>
                <a:avLst/>
                <a:gdLst/>
                <a:ahLst/>
                <a:cxnLst/>
                <a:rect l="l" t="t" r="r" b="b"/>
                <a:pathLst>
                  <a:path w="19926" h="12842" extrusionOk="0">
                    <a:moveTo>
                      <a:pt x="18650" y="0"/>
                    </a:moveTo>
                    <a:cubicBezTo>
                      <a:pt x="18485" y="0"/>
                      <a:pt x="18324" y="46"/>
                      <a:pt x="18183" y="144"/>
                    </a:cubicBezTo>
                    <a:lnTo>
                      <a:pt x="582" y="10772"/>
                    </a:lnTo>
                    <a:cubicBezTo>
                      <a:pt x="138" y="11046"/>
                      <a:pt x="1" y="11729"/>
                      <a:pt x="343" y="12242"/>
                    </a:cubicBezTo>
                    <a:cubicBezTo>
                      <a:pt x="559" y="12626"/>
                      <a:pt x="943" y="12841"/>
                      <a:pt x="1306" y="12841"/>
                    </a:cubicBezTo>
                    <a:cubicBezTo>
                      <a:pt x="1461" y="12841"/>
                      <a:pt x="1611" y="12802"/>
                      <a:pt x="1744" y="12720"/>
                    </a:cubicBezTo>
                    <a:lnTo>
                      <a:pt x="19345" y="2057"/>
                    </a:lnTo>
                    <a:cubicBezTo>
                      <a:pt x="19823" y="1784"/>
                      <a:pt x="19926" y="1135"/>
                      <a:pt x="19618" y="588"/>
                    </a:cubicBezTo>
                    <a:cubicBezTo>
                      <a:pt x="19385" y="214"/>
                      <a:pt x="19008" y="0"/>
                      <a:pt x="18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1186000" y="4138050"/>
                <a:ext cx="283700" cy="605375"/>
              </a:xfrm>
              <a:custGeom>
                <a:avLst/>
                <a:gdLst/>
                <a:ahLst/>
                <a:cxnLst/>
                <a:rect l="l" t="t" r="r" b="b"/>
                <a:pathLst>
                  <a:path w="11348" h="24215" extrusionOk="0">
                    <a:moveTo>
                      <a:pt x="10094" y="0"/>
                    </a:moveTo>
                    <a:cubicBezTo>
                      <a:pt x="9629" y="0"/>
                      <a:pt x="9175" y="266"/>
                      <a:pt x="8989" y="717"/>
                    </a:cubicBezTo>
                    <a:lnTo>
                      <a:pt x="240" y="22658"/>
                    </a:lnTo>
                    <a:cubicBezTo>
                      <a:pt x="0" y="23239"/>
                      <a:pt x="274" y="23889"/>
                      <a:pt x="855" y="24128"/>
                    </a:cubicBezTo>
                    <a:cubicBezTo>
                      <a:pt x="997" y="24187"/>
                      <a:pt x="1144" y="24215"/>
                      <a:pt x="1288" y="24215"/>
                    </a:cubicBezTo>
                    <a:cubicBezTo>
                      <a:pt x="1730" y="24215"/>
                      <a:pt x="2144" y="23951"/>
                      <a:pt x="2325" y="23513"/>
                    </a:cubicBezTo>
                    <a:lnTo>
                      <a:pt x="11108" y="1537"/>
                    </a:lnTo>
                    <a:cubicBezTo>
                      <a:pt x="11347" y="956"/>
                      <a:pt x="11074" y="307"/>
                      <a:pt x="10493" y="68"/>
                    </a:cubicBezTo>
                    <a:cubicBezTo>
                      <a:pt x="10363" y="22"/>
                      <a:pt x="10228" y="0"/>
                      <a:pt x="10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3507450" y="4135500"/>
                <a:ext cx="393050" cy="547225"/>
              </a:xfrm>
              <a:custGeom>
                <a:avLst/>
                <a:gdLst/>
                <a:ahLst/>
                <a:cxnLst/>
                <a:rect l="l" t="t" r="r" b="b"/>
                <a:pathLst>
                  <a:path w="15722" h="21889" extrusionOk="0">
                    <a:moveTo>
                      <a:pt x="1272" y="1"/>
                    </a:moveTo>
                    <a:cubicBezTo>
                      <a:pt x="1056" y="1"/>
                      <a:pt x="839" y="65"/>
                      <a:pt x="649" y="204"/>
                    </a:cubicBezTo>
                    <a:cubicBezTo>
                      <a:pt x="137" y="546"/>
                      <a:pt x="0" y="1229"/>
                      <a:pt x="342" y="1776"/>
                    </a:cubicBezTo>
                    <a:lnTo>
                      <a:pt x="13500" y="21393"/>
                    </a:lnTo>
                    <a:cubicBezTo>
                      <a:pt x="13715" y="21715"/>
                      <a:pt x="14077" y="21889"/>
                      <a:pt x="14445" y="21889"/>
                    </a:cubicBezTo>
                    <a:cubicBezTo>
                      <a:pt x="14662" y="21889"/>
                      <a:pt x="14881" y="21828"/>
                      <a:pt x="15072" y="21701"/>
                    </a:cubicBezTo>
                    <a:cubicBezTo>
                      <a:pt x="15585" y="21359"/>
                      <a:pt x="15721" y="20641"/>
                      <a:pt x="15380" y="20129"/>
                    </a:cubicBezTo>
                    <a:lnTo>
                      <a:pt x="2222" y="512"/>
                    </a:lnTo>
                    <a:cubicBezTo>
                      <a:pt x="2006" y="188"/>
                      <a:pt x="1641" y="1"/>
                      <a:pt x="1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3744975" y="4564375"/>
                <a:ext cx="370825" cy="196750"/>
              </a:xfrm>
              <a:custGeom>
                <a:avLst/>
                <a:gdLst/>
                <a:ahLst/>
                <a:cxnLst/>
                <a:rect l="l" t="t" r="r" b="b"/>
                <a:pathLst>
                  <a:path w="14833" h="7870" extrusionOk="0">
                    <a:moveTo>
                      <a:pt x="7417" y="0"/>
                    </a:moveTo>
                    <a:cubicBezTo>
                      <a:pt x="3315" y="0"/>
                      <a:pt x="0" y="2974"/>
                      <a:pt x="0" y="7417"/>
                    </a:cubicBezTo>
                    <a:cubicBezTo>
                      <a:pt x="0" y="7679"/>
                      <a:pt x="4464" y="7870"/>
                      <a:pt x="8494" y="7870"/>
                    </a:cubicBezTo>
                    <a:cubicBezTo>
                      <a:pt x="11810" y="7870"/>
                      <a:pt x="14833" y="7741"/>
                      <a:pt x="14833" y="7417"/>
                    </a:cubicBezTo>
                    <a:cubicBezTo>
                      <a:pt x="14833" y="2974"/>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0"/>
              <p:cNvSpPr/>
              <p:nvPr/>
            </p:nvSpPr>
            <p:spPr>
              <a:xfrm>
                <a:off x="1662775" y="3406650"/>
                <a:ext cx="1662700" cy="910825"/>
              </a:xfrm>
              <a:custGeom>
                <a:avLst/>
                <a:gdLst/>
                <a:ahLst/>
                <a:cxnLst/>
                <a:rect l="l" t="t" r="r" b="b"/>
                <a:pathLst>
                  <a:path w="66508" h="36433" extrusionOk="0">
                    <a:moveTo>
                      <a:pt x="16610" y="0"/>
                    </a:moveTo>
                    <a:lnTo>
                      <a:pt x="0" y="18216"/>
                    </a:lnTo>
                    <a:lnTo>
                      <a:pt x="10595" y="36432"/>
                    </a:lnTo>
                    <a:lnTo>
                      <a:pt x="54409" y="36432"/>
                    </a:lnTo>
                    <a:lnTo>
                      <a:pt x="66508" y="18216"/>
                    </a:lnTo>
                    <a:lnTo>
                      <a:pt x="49864" y="0"/>
                    </a:ln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0"/>
              <p:cNvSpPr/>
              <p:nvPr/>
            </p:nvSpPr>
            <p:spPr>
              <a:xfrm>
                <a:off x="1662775" y="3406650"/>
                <a:ext cx="1662700" cy="910825"/>
              </a:xfrm>
              <a:custGeom>
                <a:avLst/>
                <a:gdLst/>
                <a:ahLst/>
                <a:cxnLst/>
                <a:rect l="l" t="t" r="r" b="b"/>
                <a:pathLst>
                  <a:path w="66508" h="36433" extrusionOk="0">
                    <a:moveTo>
                      <a:pt x="16610" y="0"/>
                    </a:moveTo>
                    <a:lnTo>
                      <a:pt x="0" y="18216"/>
                    </a:lnTo>
                    <a:lnTo>
                      <a:pt x="10595" y="36432"/>
                    </a:lnTo>
                    <a:lnTo>
                      <a:pt x="54409" y="36432"/>
                    </a:lnTo>
                    <a:lnTo>
                      <a:pt x="66508" y="18216"/>
                    </a:lnTo>
                    <a:lnTo>
                      <a:pt x="498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1819125" y="4311475"/>
                <a:ext cx="1290175" cy="105100"/>
              </a:xfrm>
              <a:custGeom>
                <a:avLst/>
                <a:gdLst/>
                <a:ahLst/>
                <a:cxnLst/>
                <a:rect l="l" t="t" r="r" b="b"/>
                <a:pathLst>
                  <a:path w="51607" h="4204" extrusionOk="0">
                    <a:moveTo>
                      <a:pt x="2085" y="0"/>
                    </a:moveTo>
                    <a:cubicBezTo>
                      <a:pt x="923" y="0"/>
                      <a:pt x="0" y="957"/>
                      <a:pt x="0" y="2119"/>
                    </a:cubicBezTo>
                    <a:cubicBezTo>
                      <a:pt x="0" y="3281"/>
                      <a:pt x="923" y="4204"/>
                      <a:pt x="2085" y="4204"/>
                    </a:cubicBezTo>
                    <a:lnTo>
                      <a:pt x="49522" y="4204"/>
                    </a:lnTo>
                    <a:cubicBezTo>
                      <a:pt x="50684" y="4204"/>
                      <a:pt x="51607" y="3281"/>
                      <a:pt x="51607" y="2119"/>
                    </a:cubicBezTo>
                    <a:cubicBezTo>
                      <a:pt x="51607" y="957"/>
                      <a:pt x="50684" y="0"/>
                      <a:pt x="49522"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1819125" y="4311475"/>
                <a:ext cx="1290175" cy="105100"/>
              </a:xfrm>
              <a:custGeom>
                <a:avLst/>
                <a:gdLst/>
                <a:ahLst/>
                <a:cxnLst/>
                <a:rect l="l" t="t" r="r" b="b"/>
                <a:pathLst>
                  <a:path w="51607" h="4204" extrusionOk="0">
                    <a:moveTo>
                      <a:pt x="51607" y="2119"/>
                    </a:moveTo>
                    <a:cubicBezTo>
                      <a:pt x="51607" y="3281"/>
                      <a:pt x="50684" y="4204"/>
                      <a:pt x="49522" y="4204"/>
                    </a:cubicBezTo>
                    <a:lnTo>
                      <a:pt x="2085" y="4204"/>
                    </a:lnTo>
                    <a:cubicBezTo>
                      <a:pt x="923" y="4204"/>
                      <a:pt x="0" y="3281"/>
                      <a:pt x="0" y="2119"/>
                    </a:cubicBezTo>
                    <a:cubicBezTo>
                      <a:pt x="0" y="957"/>
                      <a:pt x="923" y="0"/>
                      <a:pt x="2085" y="0"/>
                    </a:cubicBezTo>
                    <a:lnTo>
                      <a:pt x="49522" y="0"/>
                    </a:lnTo>
                    <a:cubicBezTo>
                      <a:pt x="50684" y="0"/>
                      <a:pt x="51607" y="957"/>
                      <a:pt x="51607" y="2119"/>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1814850" y="3505750"/>
                <a:ext cx="1295325" cy="58125"/>
              </a:xfrm>
              <a:custGeom>
                <a:avLst/>
                <a:gdLst/>
                <a:ahLst/>
                <a:cxnLst/>
                <a:rect l="l" t="t" r="r" b="b"/>
                <a:pathLst>
                  <a:path w="51813" h="2325" extrusionOk="0">
                    <a:moveTo>
                      <a:pt x="2154" y="1"/>
                    </a:moveTo>
                    <a:cubicBezTo>
                      <a:pt x="957" y="1"/>
                      <a:pt x="0" y="548"/>
                      <a:pt x="0" y="1163"/>
                    </a:cubicBezTo>
                    <a:cubicBezTo>
                      <a:pt x="0" y="1778"/>
                      <a:pt x="957" y="2325"/>
                      <a:pt x="2154" y="2325"/>
                    </a:cubicBezTo>
                    <a:lnTo>
                      <a:pt x="49659" y="2325"/>
                    </a:lnTo>
                    <a:cubicBezTo>
                      <a:pt x="50855" y="2325"/>
                      <a:pt x="51812" y="1778"/>
                      <a:pt x="51812" y="1163"/>
                    </a:cubicBezTo>
                    <a:cubicBezTo>
                      <a:pt x="51812" y="548"/>
                      <a:pt x="50855" y="1"/>
                      <a:pt x="49659"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1814850" y="3505750"/>
                <a:ext cx="1295325" cy="58125"/>
              </a:xfrm>
              <a:custGeom>
                <a:avLst/>
                <a:gdLst/>
                <a:ahLst/>
                <a:cxnLst/>
                <a:rect l="l" t="t" r="r" b="b"/>
                <a:pathLst>
                  <a:path w="51813" h="2325" extrusionOk="0">
                    <a:moveTo>
                      <a:pt x="51812" y="1163"/>
                    </a:moveTo>
                    <a:cubicBezTo>
                      <a:pt x="51812" y="1778"/>
                      <a:pt x="50855" y="2325"/>
                      <a:pt x="49659" y="2325"/>
                    </a:cubicBezTo>
                    <a:lnTo>
                      <a:pt x="2154" y="2325"/>
                    </a:lnTo>
                    <a:cubicBezTo>
                      <a:pt x="957" y="2325"/>
                      <a:pt x="0" y="1778"/>
                      <a:pt x="0" y="1163"/>
                    </a:cubicBezTo>
                    <a:cubicBezTo>
                      <a:pt x="0" y="548"/>
                      <a:pt x="957" y="1"/>
                      <a:pt x="2154" y="1"/>
                    </a:cubicBezTo>
                    <a:lnTo>
                      <a:pt x="49659" y="1"/>
                    </a:lnTo>
                    <a:cubicBezTo>
                      <a:pt x="50855" y="1"/>
                      <a:pt x="51812" y="548"/>
                      <a:pt x="51812" y="11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940775" y="4587450"/>
                <a:ext cx="370850" cy="196750"/>
              </a:xfrm>
              <a:custGeom>
                <a:avLst/>
                <a:gdLst/>
                <a:ahLst/>
                <a:cxnLst/>
                <a:rect l="l" t="t" r="r" b="b"/>
                <a:pathLst>
                  <a:path w="14834" h="7870" extrusionOk="0">
                    <a:moveTo>
                      <a:pt x="7417" y="0"/>
                    </a:moveTo>
                    <a:cubicBezTo>
                      <a:pt x="3316" y="0"/>
                      <a:pt x="1" y="3213"/>
                      <a:pt x="1" y="7416"/>
                    </a:cubicBezTo>
                    <a:cubicBezTo>
                      <a:pt x="1" y="7679"/>
                      <a:pt x="4465" y="7869"/>
                      <a:pt x="8495" y="7869"/>
                    </a:cubicBezTo>
                    <a:cubicBezTo>
                      <a:pt x="11811" y="7869"/>
                      <a:pt x="14833" y="7740"/>
                      <a:pt x="14833" y="7416"/>
                    </a:cubicBezTo>
                    <a:cubicBezTo>
                      <a:pt x="14833" y="3213"/>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0"/>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0"/>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0"/>
              <p:cNvSpPr/>
              <p:nvPr/>
            </p:nvSpPr>
            <p:spPr>
              <a:xfrm>
                <a:off x="2742750" y="3840700"/>
                <a:ext cx="411000" cy="473350"/>
              </a:xfrm>
              <a:custGeom>
                <a:avLst/>
                <a:gdLst/>
                <a:ahLst/>
                <a:cxnLst/>
                <a:rect l="l" t="t" r="r" b="b"/>
                <a:pathLst>
                  <a:path w="16440" h="18934" extrusionOk="0">
                    <a:moveTo>
                      <a:pt x="0" y="18934"/>
                    </a:moveTo>
                    <a:lnTo>
                      <a:pt x="6049" y="0"/>
                    </a:lnTo>
                    <a:lnTo>
                      <a:pt x="16439" y="479"/>
                    </a:lnTo>
                    <a:lnTo>
                      <a:pt x="7211" y="1876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a:off x="1683275" y="3865475"/>
                <a:ext cx="364000" cy="440050"/>
              </a:xfrm>
              <a:custGeom>
                <a:avLst/>
                <a:gdLst/>
                <a:ahLst/>
                <a:cxnLst/>
                <a:rect l="l" t="t" r="r" b="b"/>
                <a:pathLst>
                  <a:path w="14560" h="17602" extrusionOk="0">
                    <a:moveTo>
                      <a:pt x="8032" y="0"/>
                    </a:moveTo>
                    <a:lnTo>
                      <a:pt x="0" y="171"/>
                    </a:lnTo>
                    <a:lnTo>
                      <a:pt x="9194" y="17430"/>
                    </a:lnTo>
                    <a:lnTo>
                      <a:pt x="12372" y="17601"/>
                    </a:lnTo>
                    <a:lnTo>
                      <a:pt x="14559" y="15926"/>
                    </a:lnTo>
                    <a:lnTo>
                      <a:pt x="8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a:off x="1683275" y="3563850"/>
                <a:ext cx="427225" cy="305925"/>
              </a:xfrm>
              <a:custGeom>
                <a:avLst/>
                <a:gdLst/>
                <a:ahLst/>
                <a:cxnLst/>
                <a:rect l="l" t="t" r="r" b="b"/>
                <a:pathLst>
                  <a:path w="17089" h="12237" extrusionOk="0">
                    <a:moveTo>
                      <a:pt x="10048" y="1"/>
                    </a:moveTo>
                    <a:lnTo>
                      <a:pt x="0" y="12236"/>
                    </a:lnTo>
                    <a:lnTo>
                      <a:pt x="0" y="12236"/>
                    </a:lnTo>
                    <a:lnTo>
                      <a:pt x="8032" y="12065"/>
                    </a:lnTo>
                    <a:lnTo>
                      <a:pt x="17089" y="650"/>
                    </a:lnTo>
                    <a:lnTo>
                      <a:pt x="10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a:off x="2768375" y="3563850"/>
                <a:ext cx="385375" cy="288825"/>
              </a:xfrm>
              <a:custGeom>
                <a:avLst/>
                <a:gdLst/>
                <a:ahLst/>
                <a:cxnLst/>
                <a:rect l="l" t="t" r="r" b="b"/>
                <a:pathLst>
                  <a:path w="15415" h="11553" extrusionOk="0">
                    <a:moveTo>
                      <a:pt x="8545" y="1"/>
                    </a:moveTo>
                    <a:lnTo>
                      <a:pt x="0" y="343"/>
                    </a:lnTo>
                    <a:lnTo>
                      <a:pt x="5024" y="11074"/>
                    </a:lnTo>
                    <a:lnTo>
                      <a:pt x="15414" y="11553"/>
                    </a:lnTo>
                    <a:lnTo>
                      <a:pt x="8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0"/>
              <p:cNvSpPr/>
              <p:nvPr/>
            </p:nvSpPr>
            <p:spPr>
              <a:xfrm>
                <a:off x="1884050" y="3865475"/>
                <a:ext cx="457150" cy="446025"/>
              </a:xfrm>
              <a:custGeom>
                <a:avLst/>
                <a:gdLst/>
                <a:ahLst/>
                <a:cxnLst/>
                <a:rect l="l" t="t" r="r" b="b"/>
                <a:pathLst>
                  <a:path w="18286" h="17841" extrusionOk="0">
                    <a:moveTo>
                      <a:pt x="1" y="0"/>
                    </a:moveTo>
                    <a:lnTo>
                      <a:pt x="6528" y="17669"/>
                    </a:lnTo>
                    <a:lnTo>
                      <a:pt x="18285" y="17840"/>
                    </a:lnTo>
                    <a:lnTo>
                      <a:pt x="15243" y="75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0"/>
              <p:cNvSpPr/>
              <p:nvPr/>
            </p:nvSpPr>
            <p:spPr>
              <a:xfrm>
                <a:off x="2430875" y="3891100"/>
                <a:ext cx="389650" cy="431500"/>
              </a:xfrm>
              <a:custGeom>
                <a:avLst/>
                <a:gdLst/>
                <a:ahLst/>
                <a:cxnLst/>
                <a:rect l="l" t="t" r="r" b="b"/>
                <a:pathLst>
                  <a:path w="15586" h="17260" extrusionOk="0">
                    <a:moveTo>
                      <a:pt x="1" y="0"/>
                    </a:moveTo>
                    <a:lnTo>
                      <a:pt x="3931" y="17260"/>
                    </a:lnTo>
                    <a:lnTo>
                      <a:pt x="12338" y="16918"/>
                    </a:lnTo>
                    <a:lnTo>
                      <a:pt x="15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a:off x="3527100" y="4106400"/>
                <a:ext cx="24800" cy="24825"/>
              </a:xfrm>
              <a:custGeom>
                <a:avLst/>
                <a:gdLst/>
                <a:ahLst/>
                <a:cxnLst/>
                <a:rect l="l" t="t" r="r" b="b"/>
                <a:pathLst>
                  <a:path w="992" h="993" extrusionOk="0">
                    <a:moveTo>
                      <a:pt x="479" y="1"/>
                    </a:moveTo>
                    <a:cubicBezTo>
                      <a:pt x="205" y="1"/>
                      <a:pt x="0" y="240"/>
                      <a:pt x="0" y="514"/>
                    </a:cubicBezTo>
                    <a:cubicBezTo>
                      <a:pt x="0" y="787"/>
                      <a:pt x="205" y="992"/>
                      <a:pt x="479" y="992"/>
                    </a:cubicBezTo>
                    <a:cubicBezTo>
                      <a:pt x="786" y="992"/>
                      <a:pt x="991" y="787"/>
                      <a:pt x="991" y="514"/>
                    </a:cubicBezTo>
                    <a:cubicBezTo>
                      <a:pt x="991" y="240"/>
                      <a:pt x="786"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a:off x="1767000" y="4320875"/>
                <a:ext cx="81200" cy="80325"/>
              </a:xfrm>
              <a:custGeom>
                <a:avLst/>
                <a:gdLst/>
                <a:ahLst/>
                <a:cxnLst/>
                <a:rect l="l" t="t" r="r" b="b"/>
                <a:pathLst>
                  <a:path w="3248" h="3213" extrusionOk="0">
                    <a:moveTo>
                      <a:pt x="1607" y="0"/>
                    </a:moveTo>
                    <a:cubicBezTo>
                      <a:pt x="718" y="0"/>
                      <a:pt x="1" y="718"/>
                      <a:pt x="1" y="1606"/>
                    </a:cubicBezTo>
                    <a:cubicBezTo>
                      <a:pt x="1" y="2495"/>
                      <a:pt x="718" y="3213"/>
                      <a:pt x="1607" y="3213"/>
                    </a:cubicBezTo>
                    <a:cubicBezTo>
                      <a:pt x="2530" y="3213"/>
                      <a:pt x="3247" y="2495"/>
                      <a:pt x="3247" y="1606"/>
                    </a:cubicBezTo>
                    <a:cubicBezTo>
                      <a:pt x="3247" y="718"/>
                      <a:pt x="2530" y="0"/>
                      <a:pt x="1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a:off x="3068275" y="4314025"/>
                <a:ext cx="81200" cy="81200"/>
              </a:xfrm>
              <a:custGeom>
                <a:avLst/>
                <a:gdLst/>
                <a:ahLst/>
                <a:cxnLst/>
                <a:rect l="l" t="t" r="r" b="b"/>
                <a:pathLst>
                  <a:path w="3248" h="3248" extrusionOk="0">
                    <a:moveTo>
                      <a:pt x="1607" y="1"/>
                    </a:moveTo>
                    <a:cubicBezTo>
                      <a:pt x="718" y="1"/>
                      <a:pt x="0" y="753"/>
                      <a:pt x="0" y="1641"/>
                    </a:cubicBezTo>
                    <a:cubicBezTo>
                      <a:pt x="0" y="2530"/>
                      <a:pt x="718" y="3248"/>
                      <a:pt x="1607" y="3248"/>
                    </a:cubicBezTo>
                    <a:cubicBezTo>
                      <a:pt x="2529" y="3248"/>
                      <a:pt x="3247" y="2530"/>
                      <a:pt x="3247" y="1641"/>
                    </a:cubicBezTo>
                    <a:cubicBezTo>
                      <a:pt x="3247" y="753"/>
                      <a:pt x="2529" y="1"/>
                      <a:pt x="1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0"/>
              <p:cNvSpPr/>
              <p:nvPr/>
            </p:nvSpPr>
            <p:spPr>
              <a:xfrm>
                <a:off x="2230950" y="4100800"/>
                <a:ext cx="498150" cy="320500"/>
              </a:xfrm>
              <a:custGeom>
                <a:avLst/>
                <a:gdLst/>
                <a:ahLst/>
                <a:cxnLst/>
                <a:rect l="l" t="t" r="r" b="b"/>
                <a:pathLst>
                  <a:path w="19926" h="12820" extrusionOk="0">
                    <a:moveTo>
                      <a:pt x="1311" y="1"/>
                    </a:moveTo>
                    <a:cubicBezTo>
                      <a:pt x="938" y="1"/>
                      <a:pt x="557" y="209"/>
                      <a:pt x="342" y="567"/>
                    </a:cubicBezTo>
                    <a:cubicBezTo>
                      <a:pt x="0" y="1114"/>
                      <a:pt x="137" y="1763"/>
                      <a:pt x="581" y="2036"/>
                    </a:cubicBezTo>
                    <a:lnTo>
                      <a:pt x="18182" y="12699"/>
                    </a:lnTo>
                    <a:cubicBezTo>
                      <a:pt x="18325" y="12781"/>
                      <a:pt x="18480" y="12820"/>
                      <a:pt x="18636" y="12820"/>
                    </a:cubicBezTo>
                    <a:cubicBezTo>
                      <a:pt x="19004" y="12820"/>
                      <a:pt x="19378" y="12604"/>
                      <a:pt x="19618" y="12221"/>
                    </a:cubicBezTo>
                    <a:cubicBezTo>
                      <a:pt x="19925" y="11708"/>
                      <a:pt x="19823" y="11025"/>
                      <a:pt x="19344" y="10751"/>
                    </a:cubicBezTo>
                    <a:lnTo>
                      <a:pt x="1778" y="122"/>
                    </a:lnTo>
                    <a:cubicBezTo>
                      <a:pt x="1633" y="40"/>
                      <a:pt x="1473" y="1"/>
                      <a:pt x="1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0"/>
              <p:cNvSpPr/>
              <p:nvPr/>
            </p:nvSpPr>
            <p:spPr>
              <a:xfrm>
                <a:off x="1904550" y="4135025"/>
                <a:ext cx="393925" cy="546850"/>
              </a:xfrm>
              <a:custGeom>
                <a:avLst/>
                <a:gdLst/>
                <a:ahLst/>
                <a:cxnLst/>
                <a:rect l="l" t="t" r="r" b="b"/>
                <a:pathLst>
                  <a:path w="15757" h="21874" extrusionOk="0">
                    <a:moveTo>
                      <a:pt x="14454" y="1"/>
                    </a:moveTo>
                    <a:cubicBezTo>
                      <a:pt x="14094" y="1"/>
                      <a:pt x="13737" y="174"/>
                      <a:pt x="13501" y="496"/>
                    </a:cubicBezTo>
                    <a:lnTo>
                      <a:pt x="343" y="20114"/>
                    </a:lnTo>
                    <a:cubicBezTo>
                      <a:pt x="1" y="20660"/>
                      <a:pt x="138" y="21344"/>
                      <a:pt x="650" y="21686"/>
                    </a:cubicBezTo>
                    <a:cubicBezTo>
                      <a:pt x="854" y="21813"/>
                      <a:pt x="1076" y="21874"/>
                      <a:pt x="1293" y="21874"/>
                    </a:cubicBezTo>
                    <a:cubicBezTo>
                      <a:pt x="1658" y="21874"/>
                      <a:pt x="2008" y="21700"/>
                      <a:pt x="2222" y="21378"/>
                    </a:cubicBezTo>
                    <a:lnTo>
                      <a:pt x="15380" y="1761"/>
                    </a:lnTo>
                    <a:cubicBezTo>
                      <a:pt x="15756" y="1248"/>
                      <a:pt x="15620" y="531"/>
                      <a:pt x="15073" y="189"/>
                    </a:cubicBezTo>
                    <a:cubicBezTo>
                      <a:pt x="14882" y="62"/>
                      <a:pt x="14668" y="1"/>
                      <a:pt x="14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0"/>
              <p:cNvSpPr/>
              <p:nvPr/>
            </p:nvSpPr>
            <p:spPr>
              <a:xfrm>
                <a:off x="1689250" y="4563525"/>
                <a:ext cx="371700" cy="196750"/>
              </a:xfrm>
              <a:custGeom>
                <a:avLst/>
                <a:gdLst/>
                <a:ahLst/>
                <a:cxnLst/>
                <a:rect l="l" t="t" r="r" b="b"/>
                <a:pathLst>
                  <a:path w="14868" h="7870" extrusionOk="0">
                    <a:moveTo>
                      <a:pt x="7417" y="0"/>
                    </a:moveTo>
                    <a:cubicBezTo>
                      <a:pt x="3350" y="0"/>
                      <a:pt x="0" y="2974"/>
                      <a:pt x="0" y="7417"/>
                    </a:cubicBezTo>
                    <a:cubicBezTo>
                      <a:pt x="0" y="7741"/>
                      <a:pt x="3030" y="7870"/>
                      <a:pt x="6354" y="7870"/>
                    </a:cubicBezTo>
                    <a:cubicBezTo>
                      <a:pt x="10393" y="7870"/>
                      <a:pt x="14867" y="7679"/>
                      <a:pt x="14867" y="7417"/>
                    </a:cubicBezTo>
                    <a:cubicBezTo>
                      <a:pt x="14867" y="2974"/>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0"/>
              <p:cNvSpPr/>
              <p:nvPr/>
            </p:nvSpPr>
            <p:spPr>
              <a:xfrm>
                <a:off x="3902175" y="4564375"/>
                <a:ext cx="213625" cy="195675"/>
              </a:xfrm>
              <a:custGeom>
                <a:avLst/>
                <a:gdLst/>
                <a:ahLst/>
                <a:cxnLst/>
                <a:rect l="l" t="t" r="r" b="b"/>
                <a:pathLst>
                  <a:path w="8545" h="7827" extrusionOk="0">
                    <a:moveTo>
                      <a:pt x="1129" y="0"/>
                    </a:moveTo>
                    <a:cubicBezTo>
                      <a:pt x="753" y="0"/>
                      <a:pt x="377" y="35"/>
                      <a:pt x="1" y="69"/>
                    </a:cubicBezTo>
                    <a:cubicBezTo>
                      <a:pt x="2461" y="1436"/>
                      <a:pt x="3623" y="4443"/>
                      <a:pt x="4102" y="7827"/>
                    </a:cubicBezTo>
                    <a:cubicBezTo>
                      <a:pt x="6597" y="7793"/>
                      <a:pt x="8545" y="7656"/>
                      <a:pt x="8545" y="7417"/>
                    </a:cubicBezTo>
                    <a:cubicBezTo>
                      <a:pt x="8545" y="2974"/>
                      <a:pt x="5230"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940775" y="4587450"/>
                <a:ext cx="204250" cy="193125"/>
              </a:xfrm>
              <a:custGeom>
                <a:avLst/>
                <a:gdLst/>
                <a:ahLst/>
                <a:cxnLst/>
                <a:rect l="l" t="t" r="r" b="b"/>
                <a:pathLst>
                  <a:path w="8170" h="7725" extrusionOk="0">
                    <a:moveTo>
                      <a:pt x="7417" y="0"/>
                    </a:moveTo>
                    <a:cubicBezTo>
                      <a:pt x="3316" y="0"/>
                      <a:pt x="1" y="3213"/>
                      <a:pt x="1" y="7416"/>
                    </a:cubicBezTo>
                    <a:cubicBezTo>
                      <a:pt x="1" y="7553"/>
                      <a:pt x="1094" y="7656"/>
                      <a:pt x="2667" y="7724"/>
                    </a:cubicBezTo>
                    <a:cubicBezTo>
                      <a:pt x="3794" y="4306"/>
                      <a:pt x="5503" y="1128"/>
                      <a:pt x="8169" y="34"/>
                    </a:cubicBezTo>
                    <a:cubicBezTo>
                      <a:pt x="7930" y="34"/>
                      <a:pt x="7691" y="0"/>
                      <a:pt x="7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1689250" y="4563525"/>
                <a:ext cx="212775" cy="195675"/>
              </a:xfrm>
              <a:custGeom>
                <a:avLst/>
                <a:gdLst/>
                <a:ahLst/>
                <a:cxnLst/>
                <a:rect l="l" t="t" r="r" b="b"/>
                <a:pathLst>
                  <a:path w="8511" h="7827" extrusionOk="0">
                    <a:moveTo>
                      <a:pt x="7417" y="0"/>
                    </a:moveTo>
                    <a:cubicBezTo>
                      <a:pt x="3350" y="0"/>
                      <a:pt x="0" y="2974"/>
                      <a:pt x="0" y="7417"/>
                    </a:cubicBezTo>
                    <a:cubicBezTo>
                      <a:pt x="0" y="7656"/>
                      <a:pt x="1538" y="7792"/>
                      <a:pt x="3589" y="7827"/>
                    </a:cubicBezTo>
                    <a:cubicBezTo>
                      <a:pt x="3692" y="6494"/>
                      <a:pt x="3999" y="5161"/>
                      <a:pt x="4546" y="3931"/>
                    </a:cubicBezTo>
                    <a:cubicBezTo>
                      <a:pt x="5400" y="2017"/>
                      <a:pt x="6836" y="752"/>
                      <a:pt x="8510" y="69"/>
                    </a:cubicBezTo>
                    <a:cubicBezTo>
                      <a:pt x="8169" y="34"/>
                      <a:pt x="7793" y="0"/>
                      <a:pt x="7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2588950" y="4254225"/>
                <a:ext cx="213625" cy="213625"/>
              </a:xfrm>
              <a:custGeom>
                <a:avLst/>
                <a:gdLst/>
                <a:ahLst/>
                <a:cxnLst/>
                <a:rect l="l" t="t" r="r" b="b"/>
                <a:pathLst>
                  <a:path w="8545" h="8545" extrusionOk="0">
                    <a:moveTo>
                      <a:pt x="4272" y="0"/>
                    </a:moveTo>
                    <a:cubicBezTo>
                      <a:pt x="1914" y="0"/>
                      <a:pt x="0" y="1914"/>
                      <a:pt x="0" y="4272"/>
                    </a:cubicBezTo>
                    <a:cubicBezTo>
                      <a:pt x="0" y="6631"/>
                      <a:pt x="1914" y="8545"/>
                      <a:pt x="4272" y="8545"/>
                    </a:cubicBezTo>
                    <a:cubicBezTo>
                      <a:pt x="6631" y="8545"/>
                      <a:pt x="8545" y="6631"/>
                      <a:pt x="8545" y="4272"/>
                    </a:cubicBezTo>
                    <a:cubicBezTo>
                      <a:pt x="8545" y="1914"/>
                      <a:pt x="6631" y="0"/>
                      <a:pt x="4272"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2588950" y="4254225"/>
                <a:ext cx="213625" cy="213625"/>
              </a:xfrm>
              <a:custGeom>
                <a:avLst/>
                <a:gdLst/>
                <a:ahLst/>
                <a:cxnLst/>
                <a:rect l="l" t="t" r="r" b="b"/>
                <a:pathLst>
                  <a:path w="8545" h="8545" extrusionOk="0">
                    <a:moveTo>
                      <a:pt x="4272" y="0"/>
                    </a:moveTo>
                    <a:cubicBezTo>
                      <a:pt x="1914" y="0"/>
                      <a:pt x="0" y="1914"/>
                      <a:pt x="0" y="4272"/>
                    </a:cubicBezTo>
                    <a:cubicBezTo>
                      <a:pt x="0" y="6631"/>
                      <a:pt x="1914" y="8545"/>
                      <a:pt x="4272" y="8545"/>
                    </a:cubicBezTo>
                    <a:cubicBezTo>
                      <a:pt x="6631" y="8545"/>
                      <a:pt x="8545" y="6631"/>
                      <a:pt x="8545" y="4272"/>
                    </a:cubicBezTo>
                    <a:cubicBezTo>
                      <a:pt x="8545" y="1914"/>
                      <a:pt x="6631" y="0"/>
                      <a:pt x="4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2656450" y="4314025"/>
                <a:ext cx="80325" cy="80350"/>
              </a:xfrm>
              <a:custGeom>
                <a:avLst/>
                <a:gdLst/>
                <a:ahLst/>
                <a:cxnLst/>
                <a:rect l="l" t="t" r="r" b="b"/>
                <a:pathLst>
                  <a:path w="3213" h="3214" extrusionOk="0">
                    <a:moveTo>
                      <a:pt x="1607" y="1"/>
                    </a:moveTo>
                    <a:cubicBezTo>
                      <a:pt x="718" y="1"/>
                      <a:pt x="0" y="718"/>
                      <a:pt x="0" y="1607"/>
                    </a:cubicBezTo>
                    <a:cubicBezTo>
                      <a:pt x="0" y="2496"/>
                      <a:pt x="718" y="3213"/>
                      <a:pt x="1607" y="3213"/>
                    </a:cubicBezTo>
                    <a:cubicBezTo>
                      <a:pt x="2495" y="3213"/>
                      <a:pt x="3213" y="2496"/>
                      <a:pt x="3213" y="1607"/>
                    </a:cubicBezTo>
                    <a:cubicBezTo>
                      <a:pt x="3213" y="718"/>
                      <a:pt x="2495" y="1"/>
                      <a:pt x="1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1884050" y="3683475"/>
                <a:ext cx="50450" cy="30775"/>
              </a:xfrm>
              <a:custGeom>
                <a:avLst/>
                <a:gdLst/>
                <a:ahLst/>
                <a:cxnLst/>
                <a:rect l="l" t="t" r="r" b="b"/>
                <a:pathLst>
                  <a:path w="2018" h="1231" extrusionOk="0">
                    <a:moveTo>
                      <a:pt x="923" y="1"/>
                    </a:moveTo>
                    <a:lnTo>
                      <a:pt x="1" y="1128"/>
                    </a:lnTo>
                    <a:lnTo>
                      <a:pt x="1197" y="1231"/>
                    </a:lnTo>
                    <a:lnTo>
                      <a:pt x="20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1915675" y="3633075"/>
                <a:ext cx="50425" cy="30775"/>
              </a:xfrm>
              <a:custGeom>
                <a:avLst/>
                <a:gdLst/>
                <a:ahLst/>
                <a:cxnLst/>
                <a:rect l="l" t="t" r="r" b="b"/>
                <a:pathLst>
                  <a:path w="2017" h="1231" extrusionOk="0">
                    <a:moveTo>
                      <a:pt x="923" y="0"/>
                    </a:moveTo>
                    <a:lnTo>
                      <a:pt x="0" y="1128"/>
                    </a:lnTo>
                    <a:lnTo>
                      <a:pt x="1196" y="1231"/>
                    </a:lnTo>
                    <a:lnTo>
                      <a:pt x="2017" y="34"/>
                    </a:lnTo>
                    <a:lnTo>
                      <a:pt x="9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0"/>
              <p:cNvSpPr/>
              <p:nvPr/>
            </p:nvSpPr>
            <p:spPr>
              <a:xfrm>
                <a:off x="1839625" y="3733025"/>
                <a:ext cx="63250" cy="39325"/>
              </a:xfrm>
              <a:custGeom>
                <a:avLst/>
                <a:gdLst/>
                <a:ahLst/>
                <a:cxnLst/>
                <a:rect l="l" t="t" r="r" b="b"/>
                <a:pathLst>
                  <a:path w="2530" h="1573" extrusionOk="0">
                    <a:moveTo>
                      <a:pt x="1163" y="1"/>
                    </a:moveTo>
                    <a:lnTo>
                      <a:pt x="1" y="1436"/>
                    </a:lnTo>
                    <a:lnTo>
                      <a:pt x="1538" y="1573"/>
                    </a:lnTo>
                    <a:lnTo>
                      <a:pt x="2530" y="35"/>
                    </a:lnTo>
                    <a:lnTo>
                      <a:pt x="11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0"/>
              <p:cNvSpPr/>
              <p:nvPr/>
            </p:nvSpPr>
            <p:spPr>
              <a:xfrm>
                <a:off x="2958900" y="3683475"/>
                <a:ext cx="50450" cy="30775"/>
              </a:xfrm>
              <a:custGeom>
                <a:avLst/>
                <a:gdLst/>
                <a:ahLst/>
                <a:cxnLst/>
                <a:rect l="l" t="t" r="r" b="b"/>
                <a:pathLst>
                  <a:path w="2018" h="1231" extrusionOk="0">
                    <a:moveTo>
                      <a:pt x="1" y="1"/>
                    </a:moveTo>
                    <a:lnTo>
                      <a:pt x="821" y="1231"/>
                    </a:lnTo>
                    <a:lnTo>
                      <a:pt x="2017" y="1128"/>
                    </a:lnTo>
                    <a:lnTo>
                      <a:pt x="10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0"/>
              <p:cNvSpPr/>
              <p:nvPr/>
            </p:nvSpPr>
            <p:spPr>
              <a:xfrm>
                <a:off x="2927300" y="3633075"/>
                <a:ext cx="50425" cy="30775"/>
              </a:xfrm>
              <a:custGeom>
                <a:avLst/>
                <a:gdLst/>
                <a:ahLst/>
                <a:cxnLst/>
                <a:rect l="l" t="t" r="r" b="b"/>
                <a:pathLst>
                  <a:path w="2017" h="1231" extrusionOk="0">
                    <a:moveTo>
                      <a:pt x="1094" y="0"/>
                    </a:moveTo>
                    <a:lnTo>
                      <a:pt x="0" y="34"/>
                    </a:lnTo>
                    <a:lnTo>
                      <a:pt x="821" y="1231"/>
                    </a:lnTo>
                    <a:lnTo>
                      <a:pt x="2017" y="1128"/>
                    </a:lnTo>
                    <a:lnTo>
                      <a:pt x="10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0"/>
              <p:cNvSpPr/>
              <p:nvPr/>
            </p:nvSpPr>
            <p:spPr>
              <a:xfrm>
                <a:off x="2990525" y="3733025"/>
                <a:ext cx="62400" cy="39325"/>
              </a:xfrm>
              <a:custGeom>
                <a:avLst/>
                <a:gdLst/>
                <a:ahLst/>
                <a:cxnLst/>
                <a:rect l="l" t="t" r="r" b="b"/>
                <a:pathLst>
                  <a:path w="2496" h="1573" extrusionOk="0">
                    <a:moveTo>
                      <a:pt x="1367" y="1"/>
                    </a:moveTo>
                    <a:lnTo>
                      <a:pt x="0" y="35"/>
                    </a:lnTo>
                    <a:lnTo>
                      <a:pt x="991" y="1573"/>
                    </a:lnTo>
                    <a:lnTo>
                      <a:pt x="2495" y="1436"/>
                    </a:lnTo>
                    <a:lnTo>
                      <a:pt x="13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0"/>
              <p:cNvSpPr/>
              <p:nvPr/>
            </p:nvSpPr>
            <p:spPr>
              <a:xfrm>
                <a:off x="3003325" y="3911600"/>
                <a:ext cx="69250" cy="43600"/>
              </a:xfrm>
              <a:custGeom>
                <a:avLst/>
                <a:gdLst/>
                <a:ahLst/>
                <a:cxnLst/>
                <a:rect l="l" t="t" r="r" b="b"/>
                <a:pathLst>
                  <a:path w="2770" h="1744" extrusionOk="0">
                    <a:moveTo>
                      <a:pt x="753" y="1"/>
                    </a:moveTo>
                    <a:lnTo>
                      <a:pt x="1" y="1744"/>
                    </a:lnTo>
                    <a:lnTo>
                      <a:pt x="1744" y="1744"/>
                    </a:lnTo>
                    <a:lnTo>
                      <a:pt x="2769" y="206"/>
                    </a:lnTo>
                    <a:lnTo>
                      <a:pt x="7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0"/>
              <p:cNvSpPr/>
              <p:nvPr/>
            </p:nvSpPr>
            <p:spPr>
              <a:xfrm>
                <a:off x="2968300" y="3973125"/>
                <a:ext cx="59850" cy="43600"/>
              </a:xfrm>
              <a:custGeom>
                <a:avLst/>
                <a:gdLst/>
                <a:ahLst/>
                <a:cxnLst/>
                <a:rect l="l" t="t" r="r" b="b"/>
                <a:pathLst>
                  <a:path w="2394" h="1744" extrusionOk="0">
                    <a:moveTo>
                      <a:pt x="1129" y="0"/>
                    </a:moveTo>
                    <a:lnTo>
                      <a:pt x="1" y="1607"/>
                    </a:lnTo>
                    <a:lnTo>
                      <a:pt x="1641" y="1743"/>
                    </a:lnTo>
                    <a:lnTo>
                      <a:pt x="2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0"/>
              <p:cNvSpPr/>
              <p:nvPr/>
            </p:nvSpPr>
            <p:spPr>
              <a:xfrm>
                <a:off x="1780675" y="3924425"/>
                <a:ext cx="68375" cy="42750"/>
              </a:xfrm>
              <a:custGeom>
                <a:avLst/>
                <a:gdLst/>
                <a:ahLst/>
                <a:cxnLst/>
                <a:rect l="l" t="t" r="r" b="b"/>
                <a:pathLst>
                  <a:path w="2735" h="1710" extrusionOk="0">
                    <a:moveTo>
                      <a:pt x="1983" y="0"/>
                    </a:moveTo>
                    <a:lnTo>
                      <a:pt x="0" y="171"/>
                    </a:lnTo>
                    <a:lnTo>
                      <a:pt x="991" y="1709"/>
                    </a:lnTo>
                    <a:lnTo>
                      <a:pt x="2734" y="1709"/>
                    </a:lnTo>
                    <a:lnTo>
                      <a:pt x="19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0"/>
              <p:cNvSpPr/>
              <p:nvPr/>
            </p:nvSpPr>
            <p:spPr>
              <a:xfrm>
                <a:off x="1824250" y="3984225"/>
                <a:ext cx="59825" cy="44450"/>
              </a:xfrm>
              <a:custGeom>
                <a:avLst/>
                <a:gdLst/>
                <a:ahLst/>
                <a:cxnLst/>
                <a:rect l="l" t="t" r="r" b="b"/>
                <a:pathLst>
                  <a:path w="2393" h="1778" extrusionOk="0">
                    <a:moveTo>
                      <a:pt x="0" y="1"/>
                    </a:moveTo>
                    <a:lnTo>
                      <a:pt x="752" y="1778"/>
                    </a:lnTo>
                    <a:lnTo>
                      <a:pt x="2393" y="1641"/>
                    </a:lnTo>
                    <a:lnTo>
                      <a:pt x="12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0"/>
              <p:cNvSpPr/>
              <p:nvPr/>
            </p:nvSpPr>
            <p:spPr>
              <a:xfrm>
                <a:off x="1802025" y="3507475"/>
                <a:ext cx="58975" cy="58125"/>
              </a:xfrm>
              <a:custGeom>
                <a:avLst/>
                <a:gdLst/>
                <a:ahLst/>
                <a:cxnLst/>
                <a:rect l="l" t="t" r="r" b="b"/>
                <a:pathLst>
                  <a:path w="2359" h="2325" extrusionOk="0">
                    <a:moveTo>
                      <a:pt x="1197" y="0"/>
                    </a:moveTo>
                    <a:cubicBezTo>
                      <a:pt x="548" y="0"/>
                      <a:pt x="1" y="513"/>
                      <a:pt x="1" y="1162"/>
                    </a:cubicBezTo>
                    <a:cubicBezTo>
                      <a:pt x="1" y="1812"/>
                      <a:pt x="548" y="2324"/>
                      <a:pt x="1197" y="2324"/>
                    </a:cubicBezTo>
                    <a:cubicBezTo>
                      <a:pt x="1846" y="2324"/>
                      <a:pt x="2359" y="1812"/>
                      <a:pt x="2359" y="1162"/>
                    </a:cubicBezTo>
                    <a:cubicBezTo>
                      <a:pt x="2359" y="513"/>
                      <a:pt x="1846"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0"/>
              <p:cNvSpPr/>
              <p:nvPr/>
            </p:nvSpPr>
            <p:spPr>
              <a:xfrm>
                <a:off x="1953275" y="3513450"/>
                <a:ext cx="58975" cy="58975"/>
              </a:xfrm>
              <a:custGeom>
                <a:avLst/>
                <a:gdLst/>
                <a:ahLst/>
                <a:cxnLst/>
                <a:rect l="l" t="t" r="r" b="b"/>
                <a:pathLst>
                  <a:path w="2359" h="2359" extrusionOk="0">
                    <a:moveTo>
                      <a:pt x="1162" y="1"/>
                    </a:moveTo>
                    <a:cubicBezTo>
                      <a:pt x="513" y="1"/>
                      <a:pt x="0" y="513"/>
                      <a:pt x="0" y="1163"/>
                    </a:cubicBezTo>
                    <a:cubicBezTo>
                      <a:pt x="0" y="1812"/>
                      <a:pt x="513" y="2359"/>
                      <a:pt x="1162" y="2359"/>
                    </a:cubicBezTo>
                    <a:cubicBezTo>
                      <a:pt x="1811" y="2359"/>
                      <a:pt x="2358" y="1812"/>
                      <a:pt x="2358" y="1163"/>
                    </a:cubicBezTo>
                    <a:cubicBezTo>
                      <a:pt x="2358" y="513"/>
                      <a:pt x="1811"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2129275" y="3507475"/>
                <a:ext cx="58975" cy="58125"/>
              </a:xfrm>
              <a:custGeom>
                <a:avLst/>
                <a:gdLst/>
                <a:ahLst/>
                <a:cxnLst/>
                <a:rect l="l" t="t" r="r" b="b"/>
                <a:pathLst>
                  <a:path w="2359" h="2325" extrusionOk="0">
                    <a:moveTo>
                      <a:pt x="1162" y="0"/>
                    </a:moveTo>
                    <a:cubicBezTo>
                      <a:pt x="513" y="0"/>
                      <a:pt x="0" y="513"/>
                      <a:pt x="0" y="1162"/>
                    </a:cubicBezTo>
                    <a:cubicBezTo>
                      <a:pt x="0" y="1812"/>
                      <a:pt x="513" y="2324"/>
                      <a:pt x="1162" y="2324"/>
                    </a:cubicBezTo>
                    <a:cubicBezTo>
                      <a:pt x="1812" y="2324"/>
                      <a:pt x="2359" y="1812"/>
                      <a:pt x="2359" y="1162"/>
                    </a:cubicBezTo>
                    <a:cubicBezTo>
                      <a:pt x="2359" y="513"/>
                      <a:pt x="1812"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2462500" y="3507475"/>
                <a:ext cx="58975" cy="58125"/>
              </a:xfrm>
              <a:custGeom>
                <a:avLst/>
                <a:gdLst/>
                <a:ahLst/>
                <a:cxnLst/>
                <a:rect l="l" t="t" r="r" b="b"/>
                <a:pathLst>
                  <a:path w="2359" h="2325" extrusionOk="0">
                    <a:moveTo>
                      <a:pt x="1162" y="0"/>
                    </a:moveTo>
                    <a:cubicBezTo>
                      <a:pt x="513" y="0"/>
                      <a:pt x="0" y="513"/>
                      <a:pt x="0" y="1162"/>
                    </a:cubicBezTo>
                    <a:cubicBezTo>
                      <a:pt x="0" y="1812"/>
                      <a:pt x="513" y="2324"/>
                      <a:pt x="1162" y="2324"/>
                    </a:cubicBezTo>
                    <a:cubicBezTo>
                      <a:pt x="1812" y="2324"/>
                      <a:pt x="2358" y="1812"/>
                      <a:pt x="2358" y="1162"/>
                    </a:cubicBezTo>
                    <a:cubicBezTo>
                      <a:pt x="2358" y="513"/>
                      <a:pt x="1812"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0"/>
              <p:cNvSpPr/>
              <p:nvPr/>
            </p:nvSpPr>
            <p:spPr>
              <a:xfrm>
                <a:off x="2612875" y="3507475"/>
                <a:ext cx="58975" cy="58125"/>
              </a:xfrm>
              <a:custGeom>
                <a:avLst/>
                <a:gdLst/>
                <a:ahLst/>
                <a:cxnLst/>
                <a:rect l="l" t="t" r="r" b="b"/>
                <a:pathLst>
                  <a:path w="2359" h="2325" extrusionOk="0">
                    <a:moveTo>
                      <a:pt x="1196" y="0"/>
                    </a:moveTo>
                    <a:cubicBezTo>
                      <a:pt x="547" y="0"/>
                      <a:pt x="0" y="513"/>
                      <a:pt x="0" y="1162"/>
                    </a:cubicBezTo>
                    <a:cubicBezTo>
                      <a:pt x="0" y="1812"/>
                      <a:pt x="547" y="2324"/>
                      <a:pt x="1196" y="2324"/>
                    </a:cubicBezTo>
                    <a:cubicBezTo>
                      <a:pt x="1846" y="2324"/>
                      <a:pt x="2358" y="1812"/>
                      <a:pt x="2358" y="1162"/>
                    </a:cubicBezTo>
                    <a:cubicBezTo>
                      <a:pt x="2358" y="513"/>
                      <a:pt x="1846" y="0"/>
                      <a:pt x="1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0"/>
              <p:cNvSpPr/>
              <p:nvPr/>
            </p:nvSpPr>
            <p:spPr>
              <a:xfrm>
                <a:off x="2770075" y="3507475"/>
                <a:ext cx="58975" cy="58125"/>
              </a:xfrm>
              <a:custGeom>
                <a:avLst/>
                <a:gdLst/>
                <a:ahLst/>
                <a:cxnLst/>
                <a:rect l="l" t="t" r="r" b="b"/>
                <a:pathLst>
                  <a:path w="2359" h="2325" extrusionOk="0">
                    <a:moveTo>
                      <a:pt x="1197" y="0"/>
                    </a:moveTo>
                    <a:cubicBezTo>
                      <a:pt x="548" y="0"/>
                      <a:pt x="1" y="513"/>
                      <a:pt x="1" y="1162"/>
                    </a:cubicBezTo>
                    <a:cubicBezTo>
                      <a:pt x="1" y="1812"/>
                      <a:pt x="548" y="2324"/>
                      <a:pt x="1197" y="2324"/>
                    </a:cubicBezTo>
                    <a:cubicBezTo>
                      <a:pt x="1846" y="2324"/>
                      <a:pt x="2359" y="1812"/>
                      <a:pt x="2359" y="1162"/>
                    </a:cubicBezTo>
                    <a:cubicBezTo>
                      <a:pt x="2359" y="513"/>
                      <a:pt x="1846"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0"/>
              <p:cNvSpPr/>
              <p:nvPr/>
            </p:nvSpPr>
            <p:spPr>
              <a:xfrm>
                <a:off x="2915325" y="3507475"/>
                <a:ext cx="58125" cy="58125"/>
              </a:xfrm>
              <a:custGeom>
                <a:avLst/>
                <a:gdLst/>
                <a:ahLst/>
                <a:cxnLst/>
                <a:rect l="l" t="t" r="r" b="b"/>
                <a:pathLst>
                  <a:path w="2325" h="2325" extrusionOk="0">
                    <a:moveTo>
                      <a:pt x="1163" y="0"/>
                    </a:moveTo>
                    <a:cubicBezTo>
                      <a:pt x="513" y="0"/>
                      <a:pt x="1" y="513"/>
                      <a:pt x="1" y="1162"/>
                    </a:cubicBezTo>
                    <a:cubicBezTo>
                      <a:pt x="1" y="1812"/>
                      <a:pt x="513" y="2324"/>
                      <a:pt x="1163" y="2324"/>
                    </a:cubicBezTo>
                    <a:cubicBezTo>
                      <a:pt x="1812" y="2324"/>
                      <a:pt x="2325" y="1812"/>
                      <a:pt x="2325" y="1162"/>
                    </a:cubicBezTo>
                    <a:cubicBezTo>
                      <a:pt x="2325" y="513"/>
                      <a:pt x="1812" y="0"/>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3034100" y="3500625"/>
                <a:ext cx="58975" cy="59000"/>
              </a:xfrm>
              <a:custGeom>
                <a:avLst/>
                <a:gdLst/>
                <a:ahLst/>
                <a:cxnLst/>
                <a:rect l="l" t="t" r="r" b="b"/>
                <a:pathLst>
                  <a:path w="2359" h="2360" extrusionOk="0">
                    <a:moveTo>
                      <a:pt x="1197" y="1"/>
                    </a:moveTo>
                    <a:cubicBezTo>
                      <a:pt x="547" y="1"/>
                      <a:pt x="0" y="548"/>
                      <a:pt x="0" y="1197"/>
                    </a:cubicBezTo>
                    <a:cubicBezTo>
                      <a:pt x="0" y="1812"/>
                      <a:pt x="547" y="2359"/>
                      <a:pt x="1197" y="2359"/>
                    </a:cubicBezTo>
                    <a:cubicBezTo>
                      <a:pt x="1846" y="2359"/>
                      <a:pt x="2359" y="1812"/>
                      <a:pt x="2359" y="1197"/>
                    </a:cubicBezTo>
                    <a:cubicBezTo>
                      <a:pt x="2359" y="548"/>
                      <a:pt x="1846"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1927625" y="4343075"/>
                <a:ext cx="58975" cy="58975"/>
              </a:xfrm>
              <a:custGeom>
                <a:avLst/>
                <a:gdLst/>
                <a:ahLst/>
                <a:cxnLst/>
                <a:rect l="l" t="t" r="r" b="b"/>
                <a:pathLst>
                  <a:path w="2359" h="2359" extrusionOk="0">
                    <a:moveTo>
                      <a:pt x="1197" y="1"/>
                    </a:moveTo>
                    <a:cubicBezTo>
                      <a:pt x="548" y="1"/>
                      <a:pt x="1" y="513"/>
                      <a:pt x="1" y="1163"/>
                    </a:cubicBezTo>
                    <a:cubicBezTo>
                      <a:pt x="1" y="1812"/>
                      <a:pt x="548" y="2359"/>
                      <a:pt x="1197" y="2359"/>
                    </a:cubicBezTo>
                    <a:cubicBezTo>
                      <a:pt x="1846" y="2359"/>
                      <a:pt x="2359" y="1812"/>
                      <a:pt x="2359" y="1163"/>
                    </a:cubicBezTo>
                    <a:cubicBezTo>
                      <a:pt x="2359" y="513"/>
                      <a:pt x="1846"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2025900" y="4345650"/>
                <a:ext cx="58975" cy="58975"/>
              </a:xfrm>
              <a:custGeom>
                <a:avLst/>
                <a:gdLst/>
                <a:ahLst/>
                <a:cxnLst/>
                <a:rect l="l" t="t" r="r" b="b"/>
                <a:pathLst>
                  <a:path w="2359" h="2359" extrusionOk="0">
                    <a:moveTo>
                      <a:pt x="1162" y="0"/>
                    </a:moveTo>
                    <a:cubicBezTo>
                      <a:pt x="513" y="0"/>
                      <a:pt x="0" y="513"/>
                      <a:pt x="0" y="1162"/>
                    </a:cubicBezTo>
                    <a:cubicBezTo>
                      <a:pt x="0" y="1812"/>
                      <a:pt x="513" y="2358"/>
                      <a:pt x="1162" y="2358"/>
                    </a:cubicBezTo>
                    <a:cubicBezTo>
                      <a:pt x="1811" y="2358"/>
                      <a:pt x="2358" y="1812"/>
                      <a:pt x="2358" y="1162"/>
                    </a:cubicBezTo>
                    <a:cubicBezTo>
                      <a:pt x="2358" y="513"/>
                      <a:pt x="1811"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2224100" y="4342225"/>
                <a:ext cx="59000" cy="58125"/>
              </a:xfrm>
              <a:custGeom>
                <a:avLst/>
                <a:gdLst/>
                <a:ahLst/>
                <a:cxnLst/>
                <a:rect l="l" t="t" r="r" b="b"/>
                <a:pathLst>
                  <a:path w="2360" h="2325" extrusionOk="0">
                    <a:moveTo>
                      <a:pt x="1197" y="1"/>
                    </a:moveTo>
                    <a:cubicBezTo>
                      <a:pt x="548" y="1"/>
                      <a:pt x="1" y="513"/>
                      <a:pt x="1" y="1163"/>
                    </a:cubicBezTo>
                    <a:cubicBezTo>
                      <a:pt x="1" y="1812"/>
                      <a:pt x="548" y="2325"/>
                      <a:pt x="1197" y="2325"/>
                    </a:cubicBezTo>
                    <a:cubicBezTo>
                      <a:pt x="1847" y="2325"/>
                      <a:pt x="2359" y="1812"/>
                      <a:pt x="2359" y="1163"/>
                    </a:cubicBezTo>
                    <a:cubicBezTo>
                      <a:pt x="2359" y="513"/>
                      <a:pt x="1847"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2345450" y="4338800"/>
                <a:ext cx="58975" cy="58125"/>
              </a:xfrm>
              <a:custGeom>
                <a:avLst/>
                <a:gdLst/>
                <a:ahLst/>
                <a:cxnLst/>
                <a:rect l="l" t="t" r="r" b="b"/>
                <a:pathLst>
                  <a:path w="2359" h="2325" extrusionOk="0">
                    <a:moveTo>
                      <a:pt x="1162" y="1"/>
                    </a:moveTo>
                    <a:cubicBezTo>
                      <a:pt x="513" y="1"/>
                      <a:pt x="0" y="514"/>
                      <a:pt x="0" y="1163"/>
                    </a:cubicBezTo>
                    <a:cubicBezTo>
                      <a:pt x="0" y="1812"/>
                      <a:pt x="513" y="2325"/>
                      <a:pt x="1162" y="2325"/>
                    </a:cubicBezTo>
                    <a:cubicBezTo>
                      <a:pt x="1811" y="2325"/>
                      <a:pt x="2358" y="1812"/>
                      <a:pt x="2358" y="1163"/>
                    </a:cubicBezTo>
                    <a:cubicBezTo>
                      <a:pt x="2358" y="514"/>
                      <a:pt x="1811"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2851250" y="4338800"/>
                <a:ext cx="58125" cy="58125"/>
              </a:xfrm>
              <a:custGeom>
                <a:avLst/>
                <a:gdLst/>
                <a:ahLst/>
                <a:cxnLst/>
                <a:rect l="l" t="t" r="r" b="b"/>
                <a:pathLst>
                  <a:path w="2325" h="2325" extrusionOk="0">
                    <a:moveTo>
                      <a:pt x="1163" y="1"/>
                    </a:moveTo>
                    <a:cubicBezTo>
                      <a:pt x="513" y="1"/>
                      <a:pt x="1" y="514"/>
                      <a:pt x="1" y="1163"/>
                    </a:cubicBezTo>
                    <a:cubicBezTo>
                      <a:pt x="1" y="1812"/>
                      <a:pt x="513" y="2325"/>
                      <a:pt x="1163" y="2325"/>
                    </a:cubicBezTo>
                    <a:cubicBezTo>
                      <a:pt x="1812" y="2325"/>
                      <a:pt x="2325" y="1812"/>
                      <a:pt x="2325" y="1163"/>
                    </a:cubicBezTo>
                    <a:cubicBezTo>
                      <a:pt x="2325" y="514"/>
                      <a:pt x="1812" y="1"/>
                      <a:pt x="1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2302725" y="3505750"/>
                <a:ext cx="58975" cy="58125"/>
              </a:xfrm>
              <a:custGeom>
                <a:avLst/>
                <a:gdLst/>
                <a:ahLst/>
                <a:cxnLst/>
                <a:rect l="l" t="t" r="r" b="b"/>
                <a:pathLst>
                  <a:path w="2359" h="2325" extrusionOk="0">
                    <a:moveTo>
                      <a:pt x="1162" y="1"/>
                    </a:moveTo>
                    <a:cubicBezTo>
                      <a:pt x="513" y="1"/>
                      <a:pt x="0" y="514"/>
                      <a:pt x="0" y="1163"/>
                    </a:cubicBezTo>
                    <a:cubicBezTo>
                      <a:pt x="0" y="1812"/>
                      <a:pt x="513" y="2325"/>
                      <a:pt x="1162" y="2325"/>
                    </a:cubicBezTo>
                    <a:cubicBezTo>
                      <a:pt x="1812" y="2325"/>
                      <a:pt x="2358" y="1812"/>
                      <a:pt x="2358" y="1163"/>
                    </a:cubicBezTo>
                    <a:cubicBezTo>
                      <a:pt x="2358" y="514"/>
                      <a:pt x="1812"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2212150" y="3214400"/>
                <a:ext cx="528050" cy="188850"/>
              </a:xfrm>
              <a:custGeom>
                <a:avLst/>
                <a:gdLst/>
                <a:ahLst/>
                <a:cxnLst/>
                <a:rect l="l" t="t" r="r" b="b"/>
                <a:pathLst>
                  <a:path w="21122" h="7554" extrusionOk="0">
                    <a:moveTo>
                      <a:pt x="10561" y="1"/>
                    </a:moveTo>
                    <a:cubicBezTo>
                      <a:pt x="5674" y="1"/>
                      <a:pt x="1504" y="3145"/>
                      <a:pt x="1" y="7554"/>
                    </a:cubicBezTo>
                    <a:lnTo>
                      <a:pt x="21122" y="7554"/>
                    </a:lnTo>
                    <a:cubicBezTo>
                      <a:pt x="19618" y="3145"/>
                      <a:pt x="15482" y="1"/>
                      <a:pt x="10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2252300" y="4118375"/>
                <a:ext cx="24800" cy="24800"/>
              </a:xfrm>
              <a:custGeom>
                <a:avLst/>
                <a:gdLst/>
                <a:ahLst/>
                <a:cxnLst/>
                <a:rect l="l" t="t" r="r" b="b"/>
                <a:pathLst>
                  <a:path w="992" h="992" extrusionOk="0">
                    <a:moveTo>
                      <a:pt x="479" y="0"/>
                    </a:moveTo>
                    <a:cubicBezTo>
                      <a:pt x="206" y="0"/>
                      <a:pt x="1" y="240"/>
                      <a:pt x="1" y="513"/>
                    </a:cubicBezTo>
                    <a:cubicBezTo>
                      <a:pt x="1" y="786"/>
                      <a:pt x="206" y="992"/>
                      <a:pt x="479" y="992"/>
                    </a:cubicBezTo>
                    <a:cubicBezTo>
                      <a:pt x="753" y="992"/>
                      <a:pt x="992" y="786"/>
                      <a:pt x="992" y="513"/>
                    </a:cubicBezTo>
                    <a:cubicBezTo>
                      <a:pt x="992" y="240"/>
                      <a:pt x="753" y="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1427800" y="4141450"/>
                <a:ext cx="24800" cy="25650"/>
              </a:xfrm>
              <a:custGeom>
                <a:avLst/>
                <a:gdLst/>
                <a:ahLst/>
                <a:cxnLst/>
                <a:rect l="l" t="t" r="r" b="b"/>
                <a:pathLst>
                  <a:path w="992" h="1026" extrusionOk="0">
                    <a:moveTo>
                      <a:pt x="513" y="0"/>
                    </a:moveTo>
                    <a:cubicBezTo>
                      <a:pt x="206" y="0"/>
                      <a:pt x="0" y="239"/>
                      <a:pt x="0" y="513"/>
                    </a:cubicBezTo>
                    <a:cubicBezTo>
                      <a:pt x="0" y="786"/>
                      <a:pt x="206" y="1025"/>
                      <a:pt x="513" y="1025"/>
                    </a:cubicBezTo>
                    <a:cubicBezTo>
                      <a:pt x="787" y="1025"/>
                      <a:pt x="992" y="786"/>
                      <a:pt x="992" y="513"/>
                    </a:cubicBezTo>
                    <a:cubicBezTo>
                      <a:pt x="992" y="239"/>
                      <a:pt x="787"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0"/>
              <p:cNvSpPr/>
              <p:nvPr/>
            </p:nvSpPr>
            <p:spPr>
              <a:xfrm>
                <a:off x="2122425" y="3727050"/>
                <a:ext cx="483625" cy="57275"/>
              </a:xfrm>
              <a:custGeom>
                <a:avLst/>
                <a:gdLst/>
                <a:ahLst/>
                <a:cxnLst/>
                <a:rect l="l" t="t" r="r" b="b"/>
                <a:pathLst>
                  <a:path w="19345" h="2291" extrusionOk="0">
                    <a:moveTo>
                      <a:pt x="1129" y="1"/>
                    </a:moveTo>
                    <a:cubicBezTo>
                      <a:pt x="514" y="1"/>
                      <a:pt x="1" y="513"/>
                      <a:pt x="1" y="1128"/>
                    </a:cubicBezTo>
                    <a:cubicBezTo>
                      <a:pt x="1" y="1778"/>
                      <a:pt x="514" y="2290"/>
                      <a:pt x="1129" y="2290"/>
                    </a:cubicBezTo>
                    <a:lnTo>
                      <a:pt x="18217" y="2290"/>
                    </a:lnTo>
                    <a:cubicBezTo>
                      <a:pt x="18832" y="2290"/>
                      <a:pt x="19345" y="1778"/>
                      <a:pt x="19345" y="1128"/>
                    </a:cubicBezTo>
                    <a:cubicBezTo>
                      <a:pt x="19345" y="513"/>
                      <a:pt x="18832" y="1"/>
                      <a:pt x="18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0"/>
              <p:cNvSpPr/>
              <p:nvPr/>
            </p:nvSpPr>
            <p:spPr>
              <a:xfrm>
                <a:off x="2169425" y="3636475"/>
                <a:ext cx="265750" cy="41050"/>
              </a:xfrm>
              <a:custGeom>
                <a:avLst/>
                <a:gdLst/>
                <a:ahLst/>
                <a:cxnLst/>
                <a:rect l="l" t="t" r="r" b="b"/>
                <a:pathLst>
                  <a:path w="10630" h="1642" extrusionOk="0">
                    <a:moveTo>
                      <a:pt x="821" y="1"/>
                    </a:moveTo>
                    <a:cubicBezTo>
                      <a:pt x="377" y="1"/>
                      <a:pt x="1" y="377"/>
                      <a:pt x="1" y="821"/>
                    </a:cubicBezTo>
                    <a:cubicBezTo>
                      <a:pt x="1" y="1265"/>
                      <a:pt x="377" y="1641"/>
                      <a:pt x="821" y="1641"/>
                    </a:cubicBezTo>
                    <a:lnTo>
                      <a:pt x="9844" y="1641"/>
                    </a:lnTo>
                    <a:cubicBezTo>
                      <a:pt x="10288" y="1641"/>
                      <a:pt x="10630" y="1265"/>
                      <a:pt x="10630" y="821"/>
                    </a:cubicBezTo>
                    <a:cubicBezTo>
                      <a:pt x="10630" y="377"/>
                      <a:pt x="10288" y="1"/>
                      <a:pt x="9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50"/>
            <p:cNvGrpSpPr/>
            <p:nvPr/>
          </p:nvGrpSpPr>
          <p:grpSpPr>
            <a:xfrm>
              <a:off x="6271371" y="1601395"/>
              <a:ext cx="142402" cy="889850"/>
              <a:chOff x="4946775" y="1733950"/>
              <a:chExt cx="64125" cy="400725"/>
            </a:xfrm>
          </p:grpSpPr>
          <p:sp>
            <p:nvSpPr>
              <p:cNvPr id="1485" name="Google Shape;1485;p50"/>
              <p:cNvSpPr/>
              <p:nvPr/>
            </p:nvSpPr>
            <p:spPr>
              <a:xfrm>
                <a:off x="4976700" y="1757000"/>
                <a:ext cx="25" cy="377675"/>
              </a:xfrm>
              <a:custGeom>
                <a:avLst/>
                <a:gdLst/>
                <a:ahLst/>
                <a:cxnLst/>
                <a:rect l="l" t="t" r="r" b="b"/>
                <a:pathLst>
                  <a:path w="1" h="15107" fill="none" extrusionOk="0">
                    <a:moveTo>
                      <a:pt x="0" y="15107"/>
                    </a:moveTo>
                    <a:lnTo>
                      <a:pt x="0" y="1"/>
                    </a:lnTo>
                  </a:path>
                </a:pathLst>
              </a:custGeom>
              <a:solidFill>
                <a:schemeClr val="accent4"/>
              </a:solidFill>
              <a:ln w="14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4946775" y="1952675"/>
                <a:ext cx="64125" cy="64100"/>
              </a:xfrm>
              <a:custGeom>
                <a:avLst/>
                <a:gdLst/>
                <a:ahLst/>
                <a:cxnLst/>
                <a:rect l="l" t="t" r="r" b="b"/>
                <a:pathLst>
                  <a:path w="2565" h="2564" extrusionOk="0">
                    <a:moveTo>
                      <a:pt x="1265" y="0"/>
                    </a:moveTo>
                    <a:cubicBezTo>
                      <a:pt x="582" y="0"/>
                      <a:pt x="1" y="581"/>
                      <a:pt x="1" y="1299"/>
                    </a:cubicBezTo>
                    <a:cubicBezTo>
                      <a:pt x="1" y="2017"/>
                      <a:pt x="582" y="2563"/>
                      <a:pt x="1265" y="2563"/>
                    </a:cubicBezTo>
                    <a:cubicBezTo>
                      <a:pt x="1983" y="2563"/>
                      <a:pt x="2564" y="2017"/>
                      <a:pt x="2564" y="1299"/>
                    </a:cubicBezTo>
                    <a:cubicBezTo>
                      <a:pt x="2564" y="581"/>
                      <a:pt x="1983" y="0"/>
                      <a:pt x="1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4949568" y="1733950"/>
                <a:ext cx="53000" cy="53850"/>
              </a:xfrm>
              <a:custGeom>
                <a:avLst/>
                <a:gdLst/>
                <a:ahLst/>
                <a:cxnLst/>
                <a:rect l="l" t="t" r="r" b="b"/>
                <a:pathLst>
                  <a:path w="2120" h="2154" extrusionOk="0">
                    <a:moveTo>
                      <a:pt x="1060" y="0"/>
                    </a:moveTo>
                    <a:cubicBezTo>
                      <a:pt x="479" y="0"/>
                      <a:pt x="1" y="479"/>
                      <a:pt x="1" y="1060"/>
                    </a:cubicBezTo>
                    <a:cubicBezTo>
                      <a:pt x="1" y="1675"/>
                      <a:pt x="479" y="2153"/>
                      <a:pt x="1060" y="2153"/>
                    </a:cubicBezTo>
                    <a:cubicBezTo>
                      <a:pt x="1641" y="2153"/>
                      <a:pt x="2119" y="1675"/>
                      <a:pt x="2119" y="1060"/>
                    </a:cubicBezTo>
                    <a:cubicBezTo>
                      <a:pt x="2119" y="479"/>
                      <a:pt x="1641" y="0"/>
                      <a:pt x="10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935;p39">
            <a:extLst>
              <a:ext uri="{FF2B5EF4-FFF2-40B4-BE49-F238E27FC236}">
                <a16:creationId xmlns:a16="http://schemas.microsoft.com/office/drawing/2014/main" id="{8FC3E651-92C1-1850-4813-C6AD3C6E3378}"/>
              </a:ext>
            </a:extLst>
          </p:cNvPr>
          <p:cNvSpPr txBox="1">
            <a:spLocks/>
          </p:cNvSpPr>
          <p:nvPr/>
        </p:nvSpPr>
        <p:spPr>
          <a:xfrm>
            <a:off x="722501" y="2507875"/>
            <a:ext cx="6269937" cy="836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b="1" dirty="0">
                <a:solidFill>
                  <a:schemeClr val="accent4"/>
                </a:solidFill>
                <a:latin typeface="DM Sans" pitchFamily="2" charset="0"/>
              </a:rPr>
              <a:t>READING</a:t>
            </a:r>
          </a:p>
        </p:txBody>
      </p:sp>
      <p:sp>
        <p:nvSpPr>
          <p:cNvPr id="7" name="Google Shape;937;p39">
            <a:extLst>
              <a:ext uri="{FF2B5EF4-FFF2-40B4-BE49-F238E27FC236}">
                <a16:creationId xmlns:a16="http://schemas.microsoft.com/office/drawing/2014/main" id="{689C7C0F-51A7-3A9D-62E9-FC50148E486C}"/>
              </a:ext>
            </a:extLst>
          </p:cNvPr>
          <p:cNvSpPr txBox="1">
            <a:spLocks noGrp="1"/>
          </p:cNvSpPr>
          <p:nvPr>
            <p:ph type="title"/>
          </p:nvPr>
        </p:nvSpPr>
        <p:spPr>
          <a:xfrm>
            <a:off x="713224" y="1485511"/>
            <a:ext cx="1580305" cy="83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t>02</a:t>
            </a:r>
            <a:endParaRPr sz="7200" dirty="0"/>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270995"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3. </a:t>
            </a:r>
            <a:r>
              <a:rPr lang="en-US" sz="2400" b="1" dirty="0">
                <a:solidFill>
                  <a:schemeClr val="bg1"/>
                </a:solidFill>
                <a:latin typeface="Patrick Hand" panose="00000500000000000000" pitchFamily="2" charset="0"/>
              </a:rPr>
              <a:t>Read the text and answer the questions. </a:t>
            </a:r>
          </a:p>
        </p:txBody>
      </p:sp>
      <p:sp>
        <p:nvSpPr>
          <p:cNvPr id="3" name="Rectangle 2">
            <a:extLst>
              <a:ext uri="{FF2B5EF4-FFF2-40B4-BE49-F238E27FC236}">
                <a16:creationId xmlns:a16="http://schemas.microsoft.com/office/drawing/2014/main" id="{B027671A-DDB5-8984-3127-8BDC9BB25B21}"/>
              </a:ext>
            </a:extLst>
          </p:cNvPr>
          <p:cNvSpPr/>
          <p:nvPr/>
        </p:nvSpPr>
        <p:spPr>
          <a:xfrm>
            <a:off x="302216" y="550677"/>
            <a:ext cx="8671303" cy="4232006"/>
          </a:xfrm>
          <a:prstGeom prst="rect">
            <a:avLst/>
          </a:prstGeom>
          <a:solidFill>
            <a:srgbClr val="F0F4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Patrick Hand" panose="00000500000000000000" pitchFamily="2" charset="0"/>
              </a:rPr>
              <a:t>Nowadays humans are still wondering what planets in outer space might support life.</a:t>
            </a:r>
          </a:p>
          <a:p>
            <a:r>
              <a:rPr lang="en-US" sz="2000" dirty="0">
                <a:latin typeface="Patrick Hand" panose="00000500000000000000" pitchFamily="2" charset="0"/>
              </a:rPr>
              <a:t>Scientists say planets need to meet three main conditions to support life. Firstly, they must have </a:t>
            </a:r>
            <a:r>
              <a:rPr lang="en-US" sz="2000" dirty="0">
                <a:highlight>
                  <a:srgbClr val="FFFF00"/>
                </a:highlight>
                <a:latin typeface="Patrick Hand" panose="00000500000000000000" pitchFamily="2" charset="0"/>
              </a:rPr>
              <a:t>liquid</a:t>
            </a:r>
            <a:r>
              <a:rPr lang="en-US" sz="2000" dirty="0">
                <a:latin typeface="Patrick Hand" panose="00000500000000000000" pitchFamily="2" charset="0"/>
              </a:rPr>
              <a:t> water, so their temperature must not be too high or too low. Secondly, the planets need to have the correct amount of air so that they can hold an atmosphere around. Finally, their size is also important. If a planet is too small, its </a:t>
            </a:r>
            <a:r>
              <a:rPr lang="en-US" sz="2000" dirty="0">
                <a:highlight>
                  <a:srgbClr val="FFFF00"/>
                </a:highlight>
                <a:latin typeface="Patrick Hand" panose="00000500000000000000" pitchFamily="2" charset="0"/>
              </a:rPr>
              <a:t>gravity</a:t>
            </a:r>
            <a:r>
              <a:rPr lang="en-US" sz="2000" dirty="0">
                <a:latin typeface="Patrick Hand" panose="00000500000000000000" pitchFamily="2" charset="0"/>
              </a:rPr>
              <a:t> is not strong enough to hold an enough amount of air. If it is too big, its gravity will be so strong that it will hold too much air.</a:t>
            </a:r>
          </a:p>
          <a:p>
            <a:r>
              <a:rPr lang="en-US" sz="2000" dirty="0">
                <a:latin typeface="Patrick Hand" panose="00000500000000000000" pitchFamily="2" charset="0"/>
              </a:rPr>
              <a:t>Scientists are using space telescopes to find </a:t>
            </a:r>
            <a:r>
              <a:rPr lang="en-US" sz="2000" dirty="0">
                <a:highlight>
                  <a:srgbClr val="FFFF00"/>
                </a:highlight>
                <a:latin typeface="Patrick Hand" panose="00000500000000000000" pitchFamily="2" charset="0"/>
              </a:rPr>
              <a:t>habitable</a:t>
            </a:r>
            <a:r>
              <a:rPr lang="en-US" sz="2000" dirty="0">
                <a:latin typeface="Patrick Hand" panose="00000500000000000000" pitchFamily="2" charset="0"/>
              </a:rPr>
              <a:t> planets. According to them, Mars is one of the most </a:t>
            </a:r>
            <a:r>
              <a:rPr lang="en-US" sz="2000" dirty="0">
                <a:highlight>
                  <a:srgbClr val="FFFF00"/>
                </a:highlight>
                <a:latin typeface="Patrick Hand" panose="00000500000000000000" pitchFamily="2" charset="0"/>
              </a:rPr>
              <a:t>promising</a:t>
            </a:r>
            <a:r>
              <a:rPr lang="en-US" sz="2000" dirty="0">
                <a:latin typeface="Patrick Hand" panose="00000500000000000000" pitchFamily="2" charset="0"/>
              </a:rPr>
              <a:t> planets for life in our solar system. It is a planet like Earth. Its days last for 24.5 hours and its seasons are similar to Earth’s. Although scientists have not found actual water on Mars, there seems to be </a:t>
            </a:r>
            <a:r>
              <a:rPr lang="en-US" sz="2000" dirty="0">
                <a:highlight>
                  <a:srgbClr val="FFFF00"/>
                </a:highlight>
                <a:latin typeface="Patrick Hand" panose="00000500000000000000" pitchFamily="2" charset="0"/>
              </a:rPr>
              <a:t>traces</a:t>
            </a:r>
            <a:r>
              <a:rPr lang="en-US" sz="2000" dirty="0">
                <a:latin typeface="Patrick Hand" panose="00000500000000000000" pitchFamily="2" charset="0"/>
              </a:rPr>
              <a:t> of it on the planet’s surface. However, the climate on Mars is unsuitable for human life  because it is too cold and Mars lacks oxygen to support human life.</a:t>
            </a:r>
          </a:p>
        </p:txBody>
      </p:sp>
    </p:spTree>
    <p:extLst>
      <p:ext uri="{BB962C8B-B14F-4D97-AF65-F5344CB8AC3E}">
        <p14:creationId xmlns:p14="http://schemas.microsoft.com/office/powerpoint/2010/main" val="2254008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270995"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3. </a:t>
            </a:r>
            <a:r>
              <a:rPr lang="en-US" sz="2400" b="1" dirty="0">
                <a:solidFill>
                  <a:schemeClr val="bg1"/>
                </a:solidFill>
                <a:latin typeface="Patrick Hand" panose="00000500000000000000" pitchFamily="2" charset="0"/>
              </a:rPr>
              <a:t>Read the text and answer the questions. </a:t>
            </a:r>
          </a:p>
        </p:txBody>
      </p:sp>
      <p:sp>
        <p:nvSpPr>
          <p:cNvPr id="4" name="Content Placeholder 1">
            <a:extLst>
              <a:ext uri="{FF2B5EF4-FFF2-40B4-BE49-F238E27FC236}">
                <a16:creationId xmlns:a16="http://schemas.microsoft.com/office/drawing/2014/main" id="{85C85BD1-159F-B984-58A0-A2357648FBCD}"/>
              </a:ext>
            </a:extLst>
          </p:cNvPr>
          <p:cNvSpPr txBox="1">
            <a:spLocks/>
          </p:cNvSpPr>
          <p:nvPr/>
        </p:nvSpPr>
        <p:spPr>
          <a:xfrm>
            <a:off x="218486" y="462793"/>
            <a:ext cx="6159068" cy="43416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2400" b="1" dirty="0">
                <a:solidFill>
                  <a:srgbClr val="F26649"/>
                </a:solidFill>
                <a:latin typeface="Patrick Hand" panose="00000500000000000000" pitchFamily="2" charset="0"/>
              </a:rPr>
              <a:t>1. </a:t>
            </a:r>
            <a:r>
              <a:rPr lang="en-US" sz="2400" dirty="0">
                <a:latin typeface="Patrick Hand" panose="00000500000000000000" pitchFamily="2" charset="0"/>
              </a:rPr>
              <a:t>What are humans still wondering nowadays?</a:t>
            </a:r>
          </a:p>
          <a:p>
            <a:pPr>
              <a:lnSpc>
                <a:spcPct val="114000"/>
              </a:lnSpc>
            </a:pPr>
            <a:endParaRPr lang="en-US" sz="2400" b="1" dirty="0">
              <a:solidFill>
                <a:srgbClr val="F26649"/>
              </a:solidFill>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 </a:t>
            </a:r>
            <a:r>
              <a:rPr lang="en-US" sz="2400" dirty="0">
                <a:latin typeface="Patrick Hand" panose="00000500000000000000" pitchFamily="2" charset="0"/>
              </a:rPr>
              <a:t>Why does a habitable planet need to have the correct amount of air?</a:t>
            </a:r>
          </a:p>
          <a:p>
            <a:pPr>
              <a:lnSpc>
                <a:spcPct val="114000"/>
              </a:lnSpc>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3. </a:t>
            </a:r>
            <a:r>
              <a:rPr lang="en-US" sz="2400" dirty="0">
                <a:latin typeface="Patrick Hand" panose="00000500000000000000" pitchFamily="2" charset="0"/>
              </a:rPr>
              <a:t>What happens if a planet is too small?</a:t>
            </a:r>
          </a:p>
          <a:p>
            <a:pPr marL="0" indent="0">
              <a:lnSpc>
                <a:spcPct val="114000"/>
              </a:lnSpc>
              <a:buNone/>
            </a:pPr>
            <a:endParaRPr lang="en-US" sz="2400" b="1" dirty="0">
              <a:solidFill>
                <a:srgbClr val="F26649"/>
              </a:solidFill>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4. </a:t>
            </a:r>
            <a:r>
              <a:rPr lang="en-US" sz="2400" dirty="0">
                <a:latin typeface="Patrick Hand" panose="00000500000000000000" pitchFamily="2" charset="0"/>
              </a:rPr>
              <a:t>How long does a day on Mars last?</a:t>
            </a:r>
          </a:p>
          <a:p>
            <a:pPr marL="0" indent="0">
              <a:lnSpc>
                <a:spcPct val="114000"/>
              </a:lnSpc>
              <a:buNone/>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Why can we not live on Mars?</a:t>
            </a:r>
          </a:p>
          <a:p>
            <a:pPr>
              <a:lnSpc>
                <a:spcPct val="114000"/>
              </a:lnSpc>
            </a:pPr>
            <a:endParaRPr lang="en-US" sz="2400" dirty="0">
              <a:latin typeface="Patrick Hand" panose="00000500000000000000" pitchFamily="2" charset="0"/>
            </a:endParaRPr>
          </a:p>
        </p:txBody>
      </p:sp>
      <p:cxnSp>
        <p:nvCxnSpPr>
          <p:cNvPr id="6" name="Straight Connector 5">
            <a:extLst>
              <a:ext uri="{FF2B5EF4-FFF2-40B4-BE49-F238E27FC236}">
                <a16:creationId xmlns:a16="http://schemas.microsoft.com/office/drawing/2014/main" id="{D4AAA302-1A8D-3CAC-6336-E488E3DD4533}"/>
              </a:ext>
            </a:extLst>
          </p:cNvPr>
          <p:cNvCxnSpPr>
            <a:cxnSpLocks/>
          </p:cNvCxnSpPr>
          <p:nvPr/>
        </p:nvCxnSpPr>
        <p:spPr>
          <a:xfrm>
            <a:off x="550190" y="875654"/>
            <a:ext cx="53469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D4CD05-5A18-015E-3847-14210C132133}"/>
              </a:ext>
            </a:extLst>
          </p:cNvPr>
          <p:cNvCxnSpPr>
            <a:cxnSpLocks/>
          </p:cNvCxnSpPr>
          <p:nvPr/>
        </p:nvCxnSpPr>
        <p:spPr>
          <a:xfrm>
            <a:off x="1593743" y="875654"/>
            <a:ext cx="8317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76F7E1-2B06-ECB0-C59E-AB2430160D0C}"/>
              </a:ext>
            </a:extLst>
          </p:cNvPr>
          <p:cNvCxnSpPr>
            <a:cxnSpLocks/>
          </p:cNvCxnSpPr>
          <p:nvPr/>
        </p:nvCxnSpPr>
        <p:spPr>
          <a:xfrm>
            <a:off x="3048000"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B3C479-31D1-57F9-F579-279E9B1BE3AA}"/>
              </a:ext>
            </a:extLst>
          </p:cNvPr>
          <p:cNvCxnSpPr>
            <a:cxnSpLocks/>
          </p:cNvCxnSpPr>
          <p:nvPr/>
        </p:nvCxnSpPr>
        <p:spPr>
          <a:xfrm>
            <a:off x="4207789"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0906A7-43B1-8196-C875-498A42BCA4EB}"/>
              </a:ext>
            </a:extLst>
          </p:cNvPr>
          <p:cNvSpPr/>
          <p:nvPr/>
        </p:nvSpPr>
        <p:spPr>
          <a:xfrm>
            <a:off x="5734373" y="462793"/>
            <a:ext cx="3308888" cy="167596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Patrick Hand" panose="00000500000000000000" pitchFamily="2" charset="0"/>
              </a:rPr>
              <a:t>Nowadays humans are still wondering </a:t>
            </a:r>
            <a:r>
              <a:rPr lang="en-US" sz="2400" dirty="0">
                <a:solidFill>
                  <a:srgbClr val="000000"/>
                </a:solidFill>
                <a:latin typeface="Patrick Hand" panose="00000500000000000000" pitchFamily="2" charset="0"/>
              </a:rPr>
              <a:t>what planets in outer space might support life.</a:t>
            </a:r>
          </a:p>
        </p:txBody>
      </p:sp>
      <p:cxnSp>
        <p:nvCxnSpPr>
          <p:cNvPr id="15" name="Straight Connector 14">
            <a:extLst>
              <a:ext uri="{FF2B5EF4-FFF2-40B4-BE49-F238E27FC236}">
                <a16:creationId xmlns:a16="http://schemas.microsoft.com/office/drawing/2014/main" id="{F693446E-6766-9039-3C19-6A00FA26BD1F}"/>
              </a:ext>
            </a:extLst>
          </p:cNvPr>
          <p:cNvCxnSpPr>
            <a:cxnSpLocks/>
          </p:cNvCxnSpPr>
          <p:nvPr/>
        </p:nvCxnSpPr>
        <p:spPr>
          <a:xfrm>
            <a:off x="5842863" y="875654"/>
            <a:ext cx="9686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109052-9760-3431-0C87-5AAC791667DD}"/>
              </a:ext>
            </a:extLst>
          </p:cNvPr>
          <p:cNvCxnSpPr>
            <a:cxnSpLocks/>
          </p:cNvCxnSpPr>
          <p:nvPr/>
        </p:nvCxnSpPr>
        <p:spPr>
          <a:xfrm>
            <a:off x="6925162" y="875654"/>
            <a:ext cx="82399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708BEC-9BAA-43D7-D185-E85A5F86DA96}"/>
              </a:ext>
            </a:extLst>
          </p:cNvPr>
          <p:cNvCxnSpPr>
            <a:cxnSpLocks/>
          </p:cNvCxnSpPr>
          <p:nvPr/>
        </p:nvCxnSpPr>
        <p:spPr>
          <a:xfrm>
            <a:off x="5842863" y="1245030"/>
            <a:ext cx="108229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BFE7BE-51B1-6E23-1BEE-6C05CA2FE9B3}"/>
              </a:ext>
            </a:extLst>
          </p:cNvPr>
          <p:cNvSpPr txBox="1"/>
          <p:nvPr/>
        </p:nvSpPr>
        <p:spPr>
          <a:xfrm>
            <a:off x="430988" y="924458"/>
            <a:ext cx="5307863"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what planets in outer space might support life</a:t>
            </a:r>
          </a:p>
        </p:txBody>
      </p:sp>
      <p:sp>
        <p:nvSpPr>
          <p:cNvPr id="5" name="TextBox 4">
            <a:extLst>
              <a:ext uri="{FF2B5EF4-FFF2-40B4-BE49-F238E27FC236}">
                <a16:creationId xmlns:a16="http://schemas.microsoft.com/office/drawing/2014/main" id="{A11ADDA6-881F-6441-C55A-6C8F6DE5B794}"/>
              </a:ext>
            </a:extLst>
          </p:cNvPr>
          <p:cNvSpPr txBox="1"/>
          <p:nvPr/>
        </p:nvSpPr>
        <p:spPr>
          <a:xfrm>
            <a:off x="6899331" y="908960"/>
            <a:ext cx="2224007" cy="461665"/>
          </a:xfrm>
          <a:prstGeom prst="rect">
            <a:avLst/>
          </a:prstGeom>
          <a:noFill/>
        </p:spPr>
        <p:txBody>
          <a:bodyPr wrap="square">
            <a:spAutoFit/>
          </a:bodyPr>
          <a:lstStyle/>
          <a:p>
            <a:r>
              <a:rPr lang="en-US" sz="2400" b="1" dirty="0">
                <a:solidFill>
                  <a:srgbClr val="C00000"/>
                </a:solidFill>
                <a:highlight>
                  <a:srgbClr val="FFCC66"/>
                </a:highlight>
                <a:latin typeface="Patrick Hand" panose="00000500000000000000" pitchFamily="2" charset="0"/>
              </a:rPr>
              <a:t>what planets in</a:t>
            </a:r>
            <a:endParaRPr lang="en-US" sz="2400" dirty="0"/>
          </a:p>
        </p:txBody>
      </p:sp>
      <p:sp>
        <p:nvSpPr>
          <p:cNvPr id="7" name="TextBox 6">
            <a:extLst>
              <a:ext uri="{FF2B5EF4-FFF2-40B4-BE49-F238E27FC236}">
                <a16:creationId xmlns:a16="http://schemas.microsoft.com/office/drawing/2014/main" id="{685F0B48-65F7-DD22-85AC-BF9095A23F36}"/>
              </a:ext>
            </a:extLst>
          </p:cNvPr>
          <p:cNvSpPr txBox="1"/>
          <p:nvPr/>
        </p:nvSpPr>
        <p:spPr>
          <a:xfrm>
            <a:off x="5730497" y="1264707"/>
            <a:ext cx="3154287" cy="461665"/>
          </a:xfrm>
          <a:prstGeom prst="rect">
            <a:avLst/>
          </a:prstGeom>
          <a:noFill/>
        </p:spPr>
        <p:txBody>
          <a:bodyPr wrap="square">
            <a:spAutoFit/>
          </a:bodyPr>
          <a:lstStyle/>
          <a:p>
            <a:r>
              <a:rPr lang="en-US" sz="2400" b="1" dirty="0">
                <a:solidFill>
                  <a:srgbClr val="C00000"/>
                </a:solidFill>
                <a:highlight>
                  <a:srgbClr val="FFCC66"/>
                </a:highlight>
                <a:latin typeface="Patrick Hand" panose="00000500000000000000" pitchFamily="2" charset="0"/>
              </a:rPr>
              <a:t>outer space might support </a:t>
            </a:r>
            <a:endParaRPr lang="en-US" sz="2400" dirty="0"/>
          </a:p>
        </p:txBody>
      </p:sp>
      <p:sp>
        <p:nvSpPr>
          <p:cNvPr id="9" name="TextBox 8">
            <a:extLst>
              <a:ext uri="{FF2B5EF4-FFF2-40B4-BE49-F238E27FC236}">
                <a16:creationId xmlns:a16="http://schemas.microsoft.com/office/drawing/2014/main" id="{ACCEA484-556C-3D0E-4041-79ED2025DD86}"/>
              </a:ext>
            </a:extLst>
          </p:cNvPr>
          <p:cNvSpPr txBox="1"/>
          <p:nvPr/>
        </p:nvSpPr>
        <p:spPr>
          <a:xfrm>
            <a:off x="5730497" y="1603024"/>
            <a:ext cx="770488" cy="461665"/>
          </a:xfrm>
          <a:prstGeom prst="rect">
            <a:avLst/>
          </a:prstGeom>
          <a:noFill/>
        </p:spPr>
        <p:txBody>
          <a:bodyPr wrap="square">
            <a:spAutoFit/>
          </a:bodyPr>
          <a:lstStyle/>
          <a:p>
            <a:r>
              <a:rPr lang="en-US" sz="2400" b="1" dirty="0">
                <a:solidFill>
                  <a:srgbClr val="C00000"/>
                </a:solidFill>
                <a:highlight>
                  <a:srgbClr val="FFCC66"/>
                </a:highlight>
                <a:latin typeface="Patrick Hand" panose="00000500000000000000" pitchFamily="2" charset="0"/>
              </a:rPr>
              <a:t>life.</a:t>
            </a:r>
          </a:p>
        </p:txBody>
      </p:sp>
    </p:spTree>
    <p:extLst>
      <p:ext uri="{BB962C8B-B14F-4D97-AF65-F5344CB8AC3E}">
        <p14:creationId xmlns:p14="http://schemas.microsoft.com/office/powerpoint/2010/main" val="41618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270995"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3. </a:t>
            </a:r>
            <a:r>
              <a:rPr lang="en-US" sz="2400" b="1" dirty="0">
                <a:solidFill>
                  <a:schemeClr val="bg1"/>
                </a:solidFill>
                <a:latin typeface="Patrick Hand" panose="00000500000000000000" pitchFamily="2" charset="0"/>
              </a:rPr>
              <a:t>Read the text and answer the questions. </a:t>
            </a:r>
          </a:p>
        </p:txBody>
      </p:sp>
      <p:sp>
        <p:nvSpPr>
          <p:cNvPr id="4" name="Content Placeholder 1">
            <a:extLst>
              <a:ext uri="{FF2B5EF4-FFF2-40B4-BE49-F238E27FC236}">
                <a16:creationId xmlns:a16="http://schemas.microsoft.com/office/drawing/2014/main" id="{85C85BD1-159F-B984-58A0-A2357648FBCD}"/>
              </a:ext>
            </a:extLst>
          </p:cNvPr>
          <p:cNvSpPr txBox="1">
            <a:spLocks/>
          </p:cNvSpPr>
          <p:nvPr/>
        </p:nvSpPr>
        <p:spPr>
          <a:xfrm>
            <a:off x="218486" y="462793"/>
            <a:ext cx="6159068" cy="43416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2400" b="1" dirty="0">
                <a:solidFill>
                  <a:srgbClr val="F26649"/>
                </a:solidFill>
                <a:latin typeface="Patrick Hand" panose="00000500000000000000" pitchFamily="2" charset="0"/>
              </a:rPr>
              <a:t>1. </a:t>
            </a:r>
            <a:r>
              <a:rPr lang="en-US" sz="2400" dirty="0">
                <a:latin typeface="Patrick Hand" panose="00000500000000000000" pitchFamily="2" charset="0"/>
              </a:rPr>
              <a:t>What are humans still wondering nowadays?</a:t>
            </a:r>
          </a:p>
          <a:p>
            <a:pPr>
              <a:lnSpc>
                <a:spcPct val="114000"/>
              </a:lnSpc>
            </a:pPr>
            <a:endParaRPr lang="en-US" sz="2400" b="1" dirty="0">
              <a:solidFill>
                <a:srgbClr val="F26649"/>
              </a:solidFill>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 </a:t>
            </a:r>
            <a:r>
              <a:rPr lang="en-US" sz="2400" dirty="0">
                <a:latin typeface="Patrick Hand" panose="00000500000000000000" pitchFamily="2" charset="0"/>
              </a:rPr>
              <a:t>Why does a habitable planet need to have the correct amount of air?</a:t>
            </a:r>
          </a:p>
          <a:p>
            <a:pPr>
              <a:lnSpc>
                <a:spcPct val="114000"/>
              </a:lnSpc>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3. </a:t>
            </a:r>
            <a:r>
              <a:rPr lang="en-US" sz="2400" dirty="0">
                <a:latin typeface="Patrick Hand" panose="00000500000000000000" pitchFamily="2" charset="0"/>
              </a:rPr>
              <a:t>What happens if a planet is too small?</a:t>
            </a:r>
          </a:p>
          <a:p>
            <a:pPr marL="0" indent="0">
              <a:lnSpc>
                <a:spcPct val="114000"/>
              </a:lnSpc>
              <a:buNone/>
            </a:pPr>
            <a:endParaRPr lang="en-US" sz="2400" b="1" dirty="0">
              <a:solidFill>
                <a:srgbClr val="F26649"/>
              </a:solidFill>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4. </a:t>
            </a:r>
            <a:r>
              <a:rPr lang="en-US" sz="2400" dirty="0">
                <a:latin typeface="Patrick Hand" panose="00000500000000000000" pitchFamily="2" charset="0"/>
              </a:rPr>
              <a:t>How long does a day on Mars last?</a:t>
            </a:r>
          </a:p>
          <a:p>
            <a:pPr marL="0" indent="0">
              <a:lnSpc>
                <a:spcPct val="114000"/>
              </a:lnSpc>
              <a:buNone/>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Why can we not live on Mars?</a:t>
            </a:r>
          </a:p>
          <a:p>
            <a:pPr>
              <a:lnSpc>
                <a:spcPct val="114000"/>
              </a:lnSpc>
            </a:pPr>
            <a:endParaRPr lang="en-US" sz="2400" dirty="0">
              <a:latin typeface="Patrick Hand" panose="00000500000000000000" pitchFamily="2" charset="0"/>
            </a:endParaRPr>
          </a:p>
        </p:txBody>
      </p:sp>
      <p:cxnSp>
        <p:nvCxnSpPr>
          <p:cNvPr id="6" name="Straight Connector 5">
            <a:extLst>
              <a:ext uri="{FF2B5EF4-FFF2-40B4-BE49-F238E27FC236}">
                <a16:creationId xmlns:a16="http://schemas.microsoft.com/office/drawing/2014/main" id="{D4AAA302-1A8D-3CAC-6336-E488E3DD4533}"/>
              </a:ext>
            </a:extLst>
          </p:cNvPr>
          <p:cNvCxnSpPr>
            <a:cxnSpLocks/>
          </p:cNvCxnSpPr>
          <p:nvPr/>
        </p:nvCxnSpPr>
        <p:spPr>
          <a:xfrm>
            <a:off x="550190" y="875654"/>
            <a:ext cx="53469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D4CD05-5A18-015E-3847-14210C132133}"/>
              </a:ext>
            </a:extLst>
          </p:cNvPr>
          <p:cNvCxnSpPr>
            <a:cxnSpLocks/>
          </p:cNvCxnSpPr>
          <p:nvPr/>
        </p:nvCxnSpPr>
        <p:spPr>
          <a:xfrm>
            <a:off x="1593743" y="875654"/>
            <a:ext cx="8317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76F7E1-2B06-ECB0-C59E-AB2430160D0C}"/>
              </a:ext>
            </a:extLst>
          </p:cNvPr>
          <p:cNvCxnSpPr>
            <a:cxnSpLocks/>
          </p:cNvCxnSpPr>
          <p:nvPr/>
        </p:nvCxnSpPr>
        <p:spPr>
          <a:xfrm>
            <a:off x="3048000"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B3C479-31D1-57F9-F579-279E9B1BE3AA}"/>
              </a:ext>
            </a:extLst>
          </p:cNvPr>
          <p:cNvCxnSpPr>
            <a:cxnSpLocks/>
          </p:cNvCxnSpPr>
          <p:nvPr/>
        </p:nvCxnSpPr>
        <p:spPr>
          <a:xfrm>
            <a:off x="4207789"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0906A7-43B1-8196-C875-498A42BCA4EB}"/>
              </a:ext>
            </a:extLst>
          </p:cNvPr>
          <p:cNvSpPr/>
          <p:nvPr/>
        </p:nvSpPr>
        <p:spPr>
          <a:xfrm>
            <a:off x="5842173" y="591732"/>
            <a:ext cx="3170091" cy="396003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latin typeface="Patrick Hand" panose="00000500000000000000" pitchFamily="2" charset="0"/>
              </a:rPr>
              <a:t>Scientists say planets need to meet three main conditions to support life. Firstly, they must have liquid water, so their temperature must not be too high or too low. Secondly, the planets need to have the correct amount of air so that they can hold an atmosphere around. </a:t>
            </a:r>
            <a:endParaRPr lang="en-US" sz="2200" dirty="0">
              <a:solidFill>
                <a:srgbClr val="C00000"/>
              </a:solidFill>
              <a:highlight>
                <a:srgbClr val="FFCC66"/>
              </a:highlight>
              <a:latin typeface="Patrick Hand" panose="00000500000000000000" pitchFamily="2" charset="0"/>
            </a:endParaRPr>
          </a:p>
        </p:txBody>
      </p:sp>
      <p:sp>
        <p:nvSpPr>
          <p:cNvPr id="23" name="TextBox 22">
            <a:extLst>
              <a:ext uri="{FF2B5EF4-FFF2-40B4-BE49-F238E27FC236}">
                <a16:creationId xmlns:a16="http://schemas.microsoft.com/office/drawing/2014/main" id="{7DBFE7BE-51B1-6E23-1BEE-6C05CA2FE9B3}"/>
              </a:ext>
            </a:extLst>
          </p:cNvPr>
          <p:cNvSpPr txBox="1"/>
          <p:nvPr/>
        </p:nvSpPr>
        <p:spPr>
          <a:xfrm>
            <a:off x="430988" y="924458"/>
            <a:ext cx="5307863"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what planets in outer space might support life</a:t>
            </a:r>
          </a:p>
        </p:txBody>
      </p:sp>
      <p:cxnSp>
        <p:nvCxnSpPr>
          <p:cNvPr id="24" name="Straight Connector 23">
            <a:extLst>
              <a:ext uri="{FF2B5EF4-FFF2-40B4-BE49-F238E27FC236}">
                <a16:creationId xmlns:a16="http://schemas.microsoft.com/office/drawing/2014/main" id="{63A70062-3279-DD65-4DC1-73817C1363FF}"/>
              </a:ext>
            </a:extLst>
          </p:cNvPr>
          <p:cNvCxnSpPr>
            <a:cxnSpLocks/>
          </p:cNvCxnSpPr>
          <p:nvPr/>
        </p:nvCxnSpPr>
        <p:spPr>
          <a:xfrm>
            <a:off x="605725" y="1702231"/>
            <a:ext cx="37066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DB13A6-E125-4925-3B3B-F4566342C219}"/>
              </a:ext>
            </a:extLst>
          </p:cNvPr>
          <p:cNvCxnSpPr>
            <a:cxnSpLocks/>
          </p:cNvCxnSpPr>
          <p:nvPr/>
        </p:nvCxnSpPr>
        <p:spPr>
          <a:xfrm>
            <a:off x="1905000" y="1699647"/>
            <a:ext cx="1645403"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FE83DB-EBE2-C3C0-4D71-793EC217714C}"/>
              </a:ext>
            </a:extLst>
          </p:cNvPr>
          <p:cNvCxnSpPr>
            <a:cxnSpLocks/>
          </p:cNvCxnSpPr>
          <p:nvPr/>
        </p:nvCxnSpPr>
        <p:spPr>
          <a:xfrm>
            <a:off x="3653725" y="1699647"/>
            <a:ext cx="55406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86A93A-5422-751E-9A2B-EE9C9094FB3E}"/>
              </a:ext>
            </a:extLst>
          </p:cNvPr>
          <p:cNvCxnSpPr>
            <a:cxnSpLocks/>
          </p:cNvCxnSpPr>
          <p:nvPr/>
        </p:nvCxnSpPr>
        <p:spPr>
          <a:xfrm>
            <a:off x="306091" y="2131009"/>
            <a:ext cx="234411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56CB4B9-707F-1346-1186-BEBC4D2C8F3F}"/>
              </a:ext>
            </a:extLst>
          </p:cNvPr>
          <p:cNvSpPr txBox="1"/>
          <p:nvPr/>
        </p:nvSpPr>
        <p:spPr>
          <a:xfrm>
            <a:off x="430988" y="2167961"/>
            <a:ext cx="3778599"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to hold an atmosphere around it</a:t>
            </a:r>
          </a:p>
        </p:txBody>
      </p:sp>
      <p:cxnSp>
        <p:nvCxnSpPr>
          <p:cNvPr id="33" name="Straight Connector 32">
            <a:extLst>
              <a:ext uri="{FF2B5EF4-FFF2-40B4-BE49-F238E27FC236}">
                <a16:creationId xmlns:a16="http://schemas.microsoft.com/office/drawing/2014/main" id="{C1EE7D97-D789-7407-5EFA-F2CA21CDD6D8}"/>
              </a:ext>
            </a:extLst>
          </p:cNvPr>
          <p:cNvCxnSpPr>
            <a:cxnSpLocks/>
          </p:cNvCxnSpPr>
          <p:nvPr/>
        </p:nvCxnSpPr>
        <p:spPr>
          <a:xfrm>
            <a:off x="7366861" y="1030637"/>
            <a:ext cx="79299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739E9D8-D92F-090C-7FB9-53CA21CA94AF}"/>
              </a:ext>
            </a:extLst>
          </p:cNvPr>
          <p:cNvCxnSpPr>
            <a:cxnSpLocks/>
          </p:cNvCxnSpPr>
          <p:nvPr/>
        </p:nvCxnSpPr>
        <p:spPr>
          <a:xfrm>
            <a:off x="7286786" y="1699647"/>
            <a:ext cx="1221783"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979043-0344-543C-E511-0B956DE3CA6A}"/>
              </a:ext>
            </a:extLst>
          </p:cNvPr>
          <p:cNvCxnSpPr>
            <a:cxnSpLocks/>
          </p:cNvCxnSpPr>
          <p:nvPr/>
        </p:nvCxnSpPr>
        <p:spPr>
          <a:xfrm>
            <a:off x="7423688" y="3029919"/>
            <a:ext cx="1146875"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A0386BC-AB1E-2E2F-BFE9-67AC392F8CA1}"/>
              </a:ext>
            </a:extLst>
          </p:cNvPr>
          <p:cNvCxnSpPr>
            <a:cxnSpLocks/>
          </p:cNvCxnSpPr>
          <p:nvPr/>
        </p:nvCxnSpPr>
        <p:spPr>
          <a:xfrm>
            <a:off x="5925518" y="3376047"/>
            <a:ext cx="45203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A006EFB-A1BE-67C8-67F6-769D7C3C6843}"/>
              </a:ext>
            </a:extLst>
          </p:cNvPr>
          <p:cNvCxnSpPr>
            <a:cxnSpLocks/>
          </p:cNvCxnSpPr>
          <p:nvPr/>
        </p:nvCxnSpPr>
        <p:spPr>
          <a:xfrm>
            <a:off x="7604501" y="3376047"/>
            <a:ext cx="795580"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B63918E-DDED-0B49-B651-973669338C30}"/>
              </a:ext>
            </a:extLst>
          </p:cNvPr>
          <p:cNvCxnSpPr>
            <a:cxnSpLocks/>
          </p:cNvCxnSpPr>
          <p:nvPr/>
        </p:nvCxnSpPr>
        <p:spPr>
          <a:xfrm>
            <a:off x="5925518" y="3714426"/>
            <a:ext cx="136126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4540FDD-521F-887B-99C9-A256AF299435}"/>
              </a:ext>
            </a:extLst>
          </p:cNvPr>
          <p:cNvSpPr txBox="1"/>
          <p:nvPr/>
        </p:nvSpPr>
        <p:spPr>
          <a:xfrm>
            <a:off x="7288077" y="3379276"/>
            <a:ext cx="2224007"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so that they</a:t>
            </a:r>
            <a:endParaRPr lang="en-US" sz="2200" dirty="0"/>
          </a:p>
        </p:txBody>
      </p:sp>
      <p:sp>
        <p:nvSpPr>
          <p:cNvPr id="47" name="TextBox 46">
            <a:extLst>
              <a:ext uri="{FF2B5EF4-FFF2-40B4-BE49-F238E27FC236}">
                <a16:creationId xmlns:a16="http://schemas.microsoft.com/office/drawing/2014/main" id="{3AE6783A-2B0C-43BF-B914-C27BD46099C5}"/>
              </a:ext>
            </a:extLst>
          </p:cNvPr>
          <p:cNvSpPr txBox="1"/>
          <p:nvPr/>
        </p:nvSpPr>
        <p:spPr>
          <a:xfrm>
            <a:off x="5837007" y="3710788"/>
            <a:ext cx="2832317"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can hold an atmosphere </a:t>
            </a:r>
            <a:endParaRPr lang="en-US" sz="2200" dirty="0">
              <a:highlight>
                <a:srgbClr val="FFCC66"/>
              </a:highlight>
            </a:endParaRPr>
          </a:p>
        </p:txBody>
      </p:sp>
      <p:sp>
        <p:nvSpPr>
          <p:cNvPr id="48" name="TextBox 47">
            <a:extLst>
              <a:ext uri="{FF2B5EF4-FFF2-40B4-BE49-F238E27FC236}">
                <a16:creationId xmlns:a16="http://schemas.microsoft.com/office/drawing/2014/main" id="{2BDF7C9E-AF2F-D5ED-1D30-868CB6EE9919}"/>
              </a:ext>
            </a:extLst>
          </p:cNvPr>
          <p:cNvSpPr txBox="1"/>
          <p:nvPr/>
        </p:nvSpPr>
        <p:spPr>
          <a:xfrm>
            <a:off x="5837006" y="4063189"/>
            <a:ext cx="2832317"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around</a:t>
            </a:r>
            <a:endParaRPr lang="en-US" sz="2200" b="1" dirty="0">
              <a:solidFill>
                <a:srgbClr val="C00000"/>
              </a:solidFill>
              <a:highlight>
                <a:srgbClr val="FFCC66"/>
              </a:highlight>
            </a:endParaRPr>
          </a:p>
        </p:txBody>
      </p:sp>
    </p:spTree>
    <p:extLst>
      <p:ext uri="{BB962C8B-B14F-4D97-AF65-F5344CB8AC3E}">
        <p14:creationId xmlns:p14="http://schemas.microsoft.com/office/powerpoint/2010/main" val="18068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500"/>
                                        <p:tgtEl>
                                          <p:spTgt spid="4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left)">
                                      <p:cBhvr>
                                        <p:cTn id="49" dur="500"/>
                                        <p:tgtEl>
                                          <p:spTgt spid="4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270995"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3. </a:t>
            </a:r>
            <a:r>
              <a:rPr lang="en-US" sz="2400" b="1" dirty="0">
                <a:solidFill>
                  <a:schemeClr val="bg1"/>
                </a:solidFill>
                <a:latin typeface="Patrick Hand" panose="00000500000000000000" pitchFamily="2" charset="0"/>
              </a:rPr>
              <a:t>Read the text and answer the questions. </a:t>
            </a:r>
          </a:p>
        </p:txBody>
      </p:sp>
      <p:sp>
        <p:nvSpPr>
          <p:cNvPr id="4" name="Content Placeholder 1">
            <a:extLst>
              <a:ext uri="{FF2B5EF4-FFF2-40B4-BE49-F238E27FC236}">
                <a16:creationId xmlns:a16="http://schemas.microsoft.com/office/drawing/2014/main" id="{85C85BD1-159F-B984-58A0-A2357648FBCD}"/>
              </a:ext>
            </a:extLst>
          </p:cNvPr>
          <p:cNvSpPr txBox="1">
            <a:spLocks/>
          </p:cNvSpPr>
          <p:nvPr/>
        </p:nvSpPr>
        <p:spPr>
          <a:xfrm>
            <a:off x="218486" y="462793"/>
            <a:ext cx="6159068" cy="43416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2400" b="1" dirty="0">
                <a:solidFill>
                  <a:srgbClr val="F26649"/>
                </a:solidFill>
                <a:latin typeface="Patrick Hand" panose="00000500000000000000" pitchFamily="2" charset="0"/>
              </a:rPr>
              <a:t>1. </a:t>
            </a:r>
            <a:r>
              <a:rPr lang="en-US" sz="2400" dirty="0">
                <a:latin typeface="Patrick Hand" panose="00000500000000000000" pitchFamily="2" charset="0"/>
              </a:rPr>
              <a:t>What are humans still wondering nowadays?</a:t>
            </a:r>
          </a:p>
          <a:p>
            <a:pPr>
              <a:lnSpc>
                <a:spcPct val="114000"/>
              </a:lnSpc>
            </a:pPr>
            <a:endParaRPr lang="en-US" sz="2400" b="1" dirty="0">
              <a:solidFill>
                <a:srgbClr val="F26649"/>
              </a:solidFill>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 </a:t>
            </a:r>
            <a:r>
              <a:rPr lang="en-US" sz="2400" dirty="0">
                <a:latin typeface="Patrick Hand" panose="00000500000000000000" pitchFamily="2" charset="0"/>
              </a:rPr>
              <a:t>Why does a habitable planet need to have the correct amount of air?</a:t>
            </a:r>
          </a:p>
          <a:p>
            <a:pPr>
              <a:lnSpc>
                <a:spcPct val="114000"/>
              </a:lnSpc>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3. </a:t>
            </a:r>
            <a:r>
              <a:rPr lang="en-US" sz="2400" dirty="0">
                <a:latin typeface="Patrick Hand" panose="00000500000000000000" pitchFamily="2" charset="0"/>
              </a:rPr>
              <a:t>What happens if a planet is too small?</a:t>
            </a:r>
          </a:p>
          <a:p>
            <a:pPr marL="0" indent="0">
              <a:lnSpc>
                <a:spcPct val="114000"/>
              </a:lnSpc>
              <a:buNone/>
            </a:pPr>
            <a:endParaRPr lang="en-US" sz="2400" b="1" dirty="0">
              <a:solidFill>
                <a:srgbClr val="F26649"/>
              </a:solidFill>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4. </a:t>
            </a:r>
            <a:r>
              <a:rPr lang="en-US" sz="2400" dirty="0">
                <a:latin typeface="Patrick Hand" panose="00000500000000000000" pitchFamily="2" charset="0"/>
              </a:rPr>
              <a:t>How long does a day on Mars last?</a:t>
            </a:r>
          </a:p>
          <a:p>
            <a:pPr marL="0" indent="0">
              <a:lnSpc>
                <a:spcPct val="114000"/>
              </a:lnSpc>
              <a:buNone/>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Why can we not live on Mars?</a:t>
            </a:r>
          </a:p>
          <a:p>
            <a:pPr>
              <a:lnSpc>
                <a:spcPct val="114000"/>
              </a:lnSpc>
            </a:pPr>
            <a:endParaRPr lang="en-US" sz="2400" dirty="0">
              <a:latin typeface="Patrick Hand" panose="00000500000000000000" pitchFamily="2" charset="0"/>
            </a:endParaRPr>
          </a:p>
        </p:txBody>
      </p:sp>
      <p:cxnSp>
        <p:nvCxnSpPr>
          <p:cNvPr id="6" name="Straight Connector 5">
            <a:extLst>
              <a:ext uri="{FF2B5EF4-FFF2-40B4-BE49-F238E27FC236}">
                <a16:creationId xmlns:a16="http://schemas.microsoft.com/office/drawing/2014/main" id="{D4AAA302-1A8D-3CAC-6336-E488E3DD4533}"/>
              </a:ext>
            </a:extLst>
          </p:cNvPr>
          <p:cNvCxnSpPr>
            <a:cxnSpLocks/>
          </p:cNvCxnSpPr>
          <p:nvPr/>
        </p:nvCxnSpPr>
        <p:spPr>
          <a:xfrm>
            <a:off x="550190" y="875654"/>
            <a:ext cx="53469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D4CD05-5A18-015E-3847-14210C132133}"/>
              </a:ext>
            </a:extLst>
          </p:cNvPr>
          <p:cNvCxnSpPr>
            <a:cxnSpLocks/>
          </p:cNvCxnSpPr>
          <p:nvPr/>
        </p:nvCxnSpPr>
        <p:spPr>
          <a:xfrm>
            <a:off x="1593743" y="875654"/>
            <a:ext cx="8317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76F7E1-2B06-ECB0-C59E-AB2430160D0C}"/>
              </a:ext>
            </a:extLst>
          </p:cNvPr>
          <p:cNvCxnSpPr>
            <a:cxnSpLocks/>
          </p:cNvCxnSpPr>
          <p:nvPr/>
        </p:nvCxnSpPr>
        <p:spPr>
          <a:xfrm>
            <a:off x="3048000"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B3C479-31D1-57F9-F579-279E9B1BE3AA}"/>
              </a:ext>
            </a:extLst>
          </p:cNvPr>
          <p:cNvCxnSpPr>
            <a:cxnSpLocks/>
          </p:cNvCxnSpPr>
          <p:nvPr/>
        </p:nvCxnSpPr>
        <p:spPr>
          <a:xfrm>
            <a:off x="4207789"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0906A7-43B1-8196-C875-498A42BCA4EB}"/>
              </a:ext>
            </a:extLst>
          </p:cNvPr>
          <p:cNvSpPr/>
          <p:nvPr/>
        </p:nvSpPr>
        <p:spPr>
          <a:xfrm>
            <a:off x="5840319" y="1012772"/>
            <a:ext cx="3170091" cy="198001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latin typeface="Patrick Hand" panose="00000500000000000000" pitchFamily="2" charset="0"/>
              </a:rPr>
              <a:t>Finally, their size is also important. If a planet is too small, its gravity is not strong enough to hold an enough amount of air.</a:t>
            </a:r>
            <a:endParaRPr lang="en-US" sz="2200" dirty="0">
              <a:solidFill>
                <a:srgbClr val="C00000"/>
              </a:solidFill>
              <a:highlight>
                <a:srgbClr val="FFCC66"/>
              </a:highlight>
              <a:latin typeface="Patrick Hand" panose="00000500000000000000" pitchFamily="2" charset="0"/>
            </a:endParaRPr>
          </a:p>
        </p:txBody>
      </p:sp>
      <p:sp>
        <p:nvSpPr>
          <p:cNvPr id="23" name="TextBox 22">
            <a:extLst>
              <a:ext uri="{FF2B5EF4-FFF2-40B4-BE49-F238E27FC236}">
                <a16:creationId xmlns:a16="http://schemas.microsoft.com/office/drawing/2014/main" id="{7DBFE7BE-51B1-6E23-1BEE-6C05CA2FE9B3}"/>
              </a:ext>
            </a:extLst>
          </p:cNvPr>
          <p:cNvSpPr txBox="1"/>
          <p:nvPr/>
        </p:nvSpPr>
        <p:spPr>
          <a:xfrm>
            <a:off x="430988" y="924458"/>
            <a:ext cx="5307863"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what planets in outer space might support life</a:t>
            </a:r>
          </a:p>
        </p:txBody>
      </p:sp>
      <p:cxnSp>
        <p:nvCxnSpPr>
          <p:cNvPr id="24" name="Straight Connector 23">
            <a:extLst>
              <a:ext uri="{FF2B5EF4-FFF2-40B4-BE49-F238E27FC236}">
                <a16:creationId xmlns:a16="http://schemas.microsoft.com/office/drawing/2014/main" id="{63A70062-3279-DD65-4DC1-73817C1363FF}"/>
              </a:ext>
            </a:extLst>
          </p:cNvPr>
          <p:cNvCxnSpPr>
            <a:cxnSpLocks/>
          </p:cNvCxnSpPr>
          <p:nvPr/>
        </p:nvCxnSpPr>
        <p:spPr>
          <a:xfrm>
            <a:off x="605725" y="1702231"/>
            <a:ext cx="37066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DB13A6-E125-4925-3B3B-F4566342C219}"/>
              </a:ext>
            </a:extLst>
          </p:cNvPr>
          <p:cNvCxnSpPr>
            <a:cxnSpLocks/>
          </p:cNvCxnSpPr>
          <p:nvPr/>
        </p:nvCxnSpPr>
        <p:spPr>
          <a:xfrm>
            <a:off x="1905000" y="1699647"/>
            <a:ext cx="1645403"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FE83DB-EBE2-C3C0-4D71-793EC217714C}"/>
              </a:ext>
            </a:extLst>
          </p:cNvPr>
          <p:cNvCxnSpPr>
            <a:cxnSpLocks/>
          </p:cNvCxnSpPr>
          <p:nvPr/>
        </p:nvCxnSpPr>
        <p:spPr>
          <a:xfrm>
            <a:off x="3653725" y="1699647"/>
            <a:ext cx="55406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86A93A-5422-751E-9A2B-EE9C9094FB3E}"/>
              </a:ext>
            </a:extLst>
          </p:cNvPr>
          <p:cNvCxnSpPr>
            <a:cxnSpLocks/>
          </p:cNvCxnSpPr>
          <p:nvPr/>
        </p:nvCxnSpPr>
        <p:spPr>
          <a:xfrm>
            <a:off x="306091" y="2131009"/>
            <a:ext cx="234411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56CB4B9-707F-1346-1186-BEBC4D2C8F3F}"/>
              </a:ext>
            </a:extLst>
          </p:cNvPr>
          <p:cNvSpPr txBox="1"/>
          <p:nvPr/>
        </p:nvSpPr>
        <p:spPr>
          <a:xfrm>
            <a:off x="430988" y="2167961"/>
            <a:ext cx="3778599"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to hold an atmosphere around it</a:t>
            </a:r>
          </a:p>
        </p:txBody>
      </p:sp>
      <p:cxnSp>
        <p:nvCxnSpPr>
          <p:cNvPr id="3" name="Straight Connector 2">
            <a:extLst>
              <a:ext uri="{FF2B5EF4-FFF2-40B4-BE49-F238E27FC236}">
                <a16:creationId xmlns:a16="http://schemas.microsoft.com/office/drawing/2014/main" id="{DA809F55-E081-7044-DFB4-5F15B04A2A48}"/>
              </a:ext>
            </a:extLst>
          </p:cNvPr>
          <p:cNvCxnSpPr>
            <a:cxnSpLocks/>
          </p:cNvCxnSpPr>
          <p:nvPr/>
        </p:nvCxnSpPr>
        <p:spPr>
          <a:xfrm>
            <a:off x="605725" y="2947262"/>
            <a:ext cx="1455550"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DB0374-3630-838B-1668-CC50A8D585A8}"/>
              </a:ext>
            </a:extLst>
          </p:cNvPr>
          <p:cNvCxnSpPr>
            <a:cxnSpLocks/>
          </p:cNvCxnSpPr>
          <p:nvPr/>
        </p:nvCxnSpPr>
        <p:spPr>
          <a:xfrm>
            <a:off x="2526223" y="2970510"/>
            <a:ext cx="72842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FB4A9A-46FE-7AAE-48F5-1755D5ED0B46}"/>
              </a:ext>
            </a:extLst>
          </p:cNvPr>
          <p:cNvCxnSpPr>
            <a:cxnSpLocks/>
          </p:cNvCxnSpPr>
          <p:nvPr/>
        </p:nvCxnSpPr>
        <p:spPr>
          <a:xfrm>
            <a:off x="3653725" y="2955013"/>
            <a:ext cx="101901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42BF01-5398-05F2-0E3C-2DDEDD5E4D22}"/>
              </a:ext>
            </a:extLst>
          </p:cNvPr>
          <p:cNvCxnSpPr>
            <a:cxnSpLocks/>
          </p:cNvCxnSpPr>
          <p:nvPr/>
        </p:nvCxnSpPr>
        <p:spPr>
          <a:xfrm>
            <a:off x="7481845" y="1796405"/>
            <a:ext cx="62122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E14D46-CF0B-3790-6AE0-8BA18C6DC8E2}"/>
              </a:ext>
            </a:extLst>
          </p:cNvPr>
          <p:cNvCxnSpPr>
            <a:cxnSpLocks/>
          </p:cNvCxnSpPr>
          <p:nvPr/>
        </p:nvCxnSpPr>
        <p:spPr>
          <a:xfrm>
            <a:off x="8473737" y="1786073"/>
            <a:ext cx="28026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F0ACE4-956D-EAF4-794F-4B5DCC5A0E07}"/>
              </a:ext>
            </a:extLst>
          </p:cNvPr>
          <p:cNvCxnSpPr>
            <a:cxnSpLocks/>
          </p:cNvCxnSpPr>
          <p:nvPr/>
        </p:nvCxnSpPr>
        <p:spPr>
          <a:xfrm>
            <a:off x="5952679" y="2139951"/>
            <a:ext cx="54631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5AB0318-5BD6-6395-B78D-A185778295DD}"/>
              </a:ext>
            </a:extLst>
          </p:cNvPr>
          <p:cNvSpPr txBox="1"/>
          <p:nvPr/>
        </p:nvSpPr>
        <p:spPr>
          <a:xfrm>
            <a:off x="6847707" y="1788656"/>
            <a:ext cx="1910168"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gravity</a:t>
            </a:r>
            <a:endParaRPr lang="en-US" sz="2200" dirty="0"/>
          </a:p>
        </p:txBody>
      </p:sp>
      <p:sp>
        <p:nvSpPr>
          <p:cNvPr id="22" name="TextBox 21">
            <a:extLst>
              <a:ext uri="{FF2B5EF4-FFF2-40B4-BE49-F238E27FC236}">
                <a16:creationId xmlns:a16="http://schemas.microsoft.com/office/drawing/2014/main" id="{68B940A1-5EAC-B952-7D8C-76A829174133}"/>
              </a:ext>
            </a:extLst>
          </p:cNvPr>
          <p:cNvSpPr txBox="1"/>
          <p:nvPr/>
        </p:nvSpPr>
        <p:spPr>
          <a:xfrm>
            <a:off x="7868012" y="1783491"/>
            <a:ext cx="621224"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not</a:t>
            </a:r>
            <a:endParaRPr lang="en-US" sz="2200" dirty="0"/>
          </a:p>
        </p:txBody>
      </p:sp>
      <p:sp>
        <p:nvSpPr>
          <p:cNvPr id="25" name="TextBox 24">
            <a:extLst>
              <a:ext uri="{FF2B5EF4-FFF2-40B4-BE49-F238E27FC236}">
                <a16:creationId xmlns:a16="http://schemas.microsoft.com/office/drawing/2014/main" id="{4C147788-433D-1048-824C-0F51C589F1FD}"/>
              </a:ext>
            </a:extLst>
          </p:cNvPr>
          <p:cNvSpPr txBox="1"/>
          <p:nvPr/>
        </p:nvSpPr>
        <p:spPr>
          <a:xfrm>
            <a:off x="5840319" y="2135483"/>
            <a:ext cx="2704453"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strong enough to hold an</a:t>
            </a:r>
            <a:endParaRPr lang="en-US" sz="2200" b="1" dirty="0">
              <a:solidFill>
                <a:srgbClr val="C00000"/>
              </a:solidFill>
            </a:endParaRPr>
          </a:p>
        </p:txBody>
      </p:sp>
      <p:sp>
        <p:nvSpPr>
          <p:cNvPr id="27" name="TextBox 26">
            <a:extLst>
              <a:ext uri="{FF2B5EF4-FFF2-40B4-BE49-F238E27FC236}">
                <a16:creationId xmlns:a16="http://schemas.microsoft.com/office/drawing/2014/main" id="{6D13B112-DF65-94EB-D0DE-9CC9427F3A2D}"/>
              </a:ext>
            </a:extLst>
          </p:cNvPr>
          <p:cNvSpPr txBox="1"/>
          <p:nvPr/>
        </p:nvSpPr>
        <p:spPr>
          <a:xfrm>
            <a:off x="5840318" y="2475691"/>
            <a:ext cx="2704453"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enough amount of air.</a:t>
            </a:r>
            <a:endParaRPr lang="en-US" sz="2200" b="1" dirty="0">
              <a:solidFill>
                <a:srgbClr val="C00000"/>
              </a:solidFill>
              <a:highlight>
                <a:srgbClr val="FFCC66"/>
              </a:highlight>
            </a:endParaRPr>
          </a:p>
        </p:txBody>
      </p:sp>
      <p:sp>
        <p:nvSpPr>
          <p:cNvPr id="29" name="TextBox 28">
            <a:extLst>
              <a:ext uri="{FF2B5EF4-FFF2-40B4-BE49-F238E27FC236}">
                <a16:creationId xmlns:a16="http://schemas.microsoft.com/office/drawing/2014/main" id="{53BA18EA-C9F9-C6E7-846E-CB7C07AEA83C}"/>
              </a:ext>
            </a:extLst>
          </p:cNvPr>
          <p:cNvSpPr txBox="1"/>
          <p:nvPr/>
        </p:nvSpPr>
        <p:spPr>
          <a:xfrm>
            <a:off x="441320" y="3012997"/>
            <a:ext cx="7426691" cy="461665"/>
          </a:xfrm>
          <a:prstGeom prst="rect">
            <a:avLst/>
          </a:prstGeom>
          <a:noFill/>
        </p:spPr>
        <p:txBody>
          <a:bodyPr wrap="square" rtlCol="0">
            <a:spAutoFit/>
          </a:bodyPr>
          <a:lstStyle/>
          <a:p>
            <a:r>
              <a:rPr lang="en-US" sz="2400" b="1" dirty="0">
                <a:solidFill>
                  <a:srgbClr val="FF0000"/>
                </a:solidFill>
                <a:latin typeface="Patrick Hand" panose="00000500000000000000" pitchFamily="2" charset="0"/>
              </a:rPr>
              <a:t>Its gravity is not strong enough to hold an enough amount of air.</a:t>
            </a:r>
          </a:p>
        </p:txBody>
      </p:sp>
    </p:spTree>
    <p:extLst>
      <p:ext uri="{BB962C8B-B14F-4D97-AF65-F5344CB8AC3E}">
        <p14:creationId xmlns:p14="http://schemas.microsoft.com/office/powerpoint/2010/main" val="132790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22" grpId="0"/>
      <p:bldP spid="25" grpId="0"/>
      <p:bldP spid="27"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270995"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3. </a:t>
            </a:r>
            <a:r>
              <a:rPr lang="en-US" sz="2400" b="1" dirty="0">
                <a:solidFill>
                  <a:schemeClr val="bg1"/>
                </a:solidFill>
                <a:latin typeface="Patrick Hand" panose="00000500000000000000" pitchFamily="2" charset="0"/>
              </a:rPr>
              <a:t>Read the text and answer the questions. </a:t>
            </a:r>
          </a:p>
        </p:txBody>
      </p:sp>
      <p:sp>
        <p:nvSpPr>
          <p:cNvPr id="4" name="Content Placeholder 1">
            <a:extLst>
              <a:ext uri="{FF2B5EF4-FFF2-40B4-BE49-F238E27FC236}">
                <a16:creationId xmlns:a16="http://schemas.microsoft.com/office/drawing/2014/main" id="{85C85BD1-159F-B984-58A0-A2357648FBCD}"/>
              </a:ext>
            </a:extLst>
          </p:cNvPr>
          <p:cNvSpPr txBox="1">
            <a:spLocks/>
          </p:cNvSpPr>
          <p:nvPr/>
        </p:nvSpPr>
        <p:spPr>
          <a:xfrm>
            <a:off x="218486" y="462793"/>
            <a:ext cx="6159068" cy="43416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2400" b="1" dirty="0">
                <a:solidFill>
                  <a:srgbClr val="F26649"/>
                </a:solidFill>
                <a:latin typeface="Patrick Hand" panose="00000500000000000000" pitchFamily="2" charset="0"/>
              </a:rPr>
              <a:t>1. </a:t>
            </a:r>
            <a:r>
              <a:rPr lang="en-US" sz="2400" dirty="0">
                <a:latin typeface="Patrick Hand" panose="00000500000000000000" pitchFamily="2" charset="0"/>
              </a:rPr>
              <a:t>What are humans still wondering nowadays?</a:t>
            </a:r>
          </a:p>
          <a:p>
            <a:pPr>
              <a:lnSpc>
                <a:spcPct val="114000"/>
              </a:lnSpc>
            </a:pPr>
            <a:endParaRPr lang="en-US" sz="2400" b="1" dirty="0">
              <a:solidFill>
                <a:srgbClr val="F26649"/>
              </a:solidFill>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 </a:t>
            </a:r>
            <a:r>
              <a:rPr lang="en-US" sz="2400" dirty="0">
                <a:latin typeface="Patrick Hand" panose="00000500000000000000" pitchFamily="2" charset="0"/>
              </a:rPr>
              <a:t>Why does a habitable planet need to have the correct amount of air?</a:t>
            </a:r>
          </a:p>
          <a:p>
            <a:pPr>
              <a:lnSpc>
                <a:spcPct val="114000"/>
              </a:lnSpc>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3. </a:t>
            </a:r>
            <a:r>
              <a:rPr lang="en-US" sz="2400" dirty="0">
                <a:latin typeface="Patrick Hand" panose="00000500000000000000" pitchFamily="2" charset="0"/>
              </a:rPr>
              <a:t>What happens if a planet is too small?</a:t>
            </a:r>
          </a:p>
          <a:p>
            <a:pPr marL="0" indent="0">
              <a:lnSpc>
                <a:spcPct val="114000"/>
              </a:lnSpc>
              <a:buNone/>
            </a:pPr>
            <a:endParaRPr lang="en-US" sz="2400" b="1" dirty="0">
              <a:solidFill>
                <a:srgbClr val="F26649"/>
              </a:solidFill>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4. </a:t>
            </a:r>
            <a:r>
              <a:rPr lang="en-US" sz="2400" dirty="0">
                <a:latin typeface="Patrick Hand" panose="00000500000000000000" pitchFamily="2" charset="0"/>
              </a:rPr>
              <a:t>How long does a day on Mars last?</a:t>
            </a:r>
          </a:p>
          <a:p>
            <a:pPr marL="0" indent="0">
              <a:lnSpc>
                <a:spcPct val="114000"/>
              </a:lnSpc>
              <a:buNone/>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Why can we not live on Mars?</a:t>
            </a:r>
          </a:p>
          <a:p>
            <a:pPr>
              <a:lnSpc>
                <a:spcPct val="114000"/>
              </a:lnSpc>
            </a:pPr>
            <a:endParaRPr lang="en-US" sz="2400" dirty="0">
              <a:latin typeface="Patrick Hand" panose="00000500000000000000" pitchFamily="2" charset="0"/>
            </a:endParaRPr>
          </a:p>
        </p:txBody>
      </p:sp>
      <p:cxnSp>
        <p:nvCxnSpPr>
          <p:cNvPr id="6" name="Straight Connector 5">
            <a:extLst>
              <a:ext uri="{FF2B5EF4-FFF2-40B4-BE49-F238E27FC236}">
                <a16:creationId xmlns:a16="http://schemas.microsoft.com/office/drawing/2014/main" id="{D4AAA302-1A8D-3CAC-6336-E488E3DD4533}"/>
              </a:ext>
            </a:extLst>
          </p:cNvPr>
          <p:cNvCxnSpPr>
            <a:cxnSpLocks/>
          </p:cNvCxnSpPr>
          <p:nvPr/>
        </p:nvCxnSpPr>
        <p:spPr>
          <a:xfrm>
            <a:off x="550190" y="875654"/>
            <a:ext cx="53469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D4CD05-5A18-015E-3847-14210C132133}"/>
              </a:ext>
            </a:extLst>
          </p:cNvPr>
          <p:cNvCxnSpPr>
            <a:cxnSpLocks/>
          </p:cNvCxnSpPr>
          <p:nvPr/>
        </p:nvCxnSpPr>
        <p:spPr>
          <a:xfrm>
            <a:off x="1593743" y="875654"/>
            <a:ext cx="8317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76F7E1-2B06-ECB0-C59E-AB2430160D0C}"/>
              </a:ext>
            </a:extLst>
          </p:cNvPr>
          <p:cNvCxnSpPr>
            <a:cxnSpLocks/>
          </p:cNvCxnSpPr>
          <p:nvPr/>
        </p:nvCxnSpPr>
        <p:spPr>
          <a:xfrm>
            <a:off x="3048000"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B3C479-31D1-57F9-F579-279E9B1BE3AA}"/>
              </a:ext>
            </a:extLst>
          </p:cNvPr>
          <p:cNvCxnSpPr>
            <a:cxnSpLocks/>
          </p:cNvCxnSpPr>
          <p:nvPr/>
        </p:nvCxnSpPr>
        <p:spPr>
          <a:xfrm>
            <a:off x="4207789"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BFE7BE-51B1-6E23-1BEE-6C05CA2FE9B3}"/>
              </a:ext>
            </a:extLst>
          </p:cNvPr>
          <p:cNvSpPr txBox="1"/>
          <p:nvPr/>
        </p:nvSpPr>
        <p:spPr>
          <a:xfrm>
            <a:off x="430988" y="924458"/>
            <a:ext cx="5307863"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what planets in outer space might support life</a:t>
            </a:r>
          </a:p>
        </p:txBody>
      </p:sp>
      <p:cxnSp>
        <p:nvCxnSpPr>
          <p:cNvPr id="24" name="Straight Connector 23">
            <a:extLst>
              <a:ext uri="{FF2B5EF4-FFF2-40B4-BE49-F238E27FC236}">
                <a16:creationId xmlns:a16="http://schemas.microsoft.com/office/drawing/2014/main" id="{63A70062-3279-DD65-4DC1-73817C1363FF}"/>
              </a:ext>
            </a:extLst>
          </p:cNvPr>
          <p:cNvCxnSpPr>
            <a:cxnSpLocks/>
          </p:cNvCxnSpPr>
          <p:nvPr/>
        </p:nvCxnSpPr>
        <p:spPr>
          <a:xfrm>
            <a:off x="605725" y="1702231"/>
            <a:ext cx="37066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DB13A6-E125-4925-3B3B-F4566342C219}"/>
              </a:ext>
            </a:extLst>
          </p:cNvPr>
          <p:cNvCxnSpPr>
            <a:cxnSpLocks/>
          </p:cNvCxnSpPr>
          <p:nvPr/>
        </p:nvCxnSpPr>
        <p:spPr>
          <a:xfrm>
            <a:off x="1905000" y="1699647"/>
            <a:ext cx="1645403"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FE83DB-EBE2-C3C0-4D71-793EC217714C}"/>
              </a:ext>
            </a:extLst>
          </p:cNvPr>
          <p:cNvCxnSpPr>
            <a:cxnSpLocks/>
          </p:cNvCxnSpPr>
          <p:nvPr/>
        </p:nvCxnSpPr>
        <p:spPr>
          <a:xfrm>
            <a:off x="3653725" y="1699647"/>
            <a:ext cx="55406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86A93A-5422-751E-9A2B-EE9C9094FB3E}"/>
              </a:ext>
            </a:extLst>
          </p:cNvPr>
          <p:cNvCxnSpPr>
            <a:cxnSpLocks/>
          </p:cNvCxnSpPr>
          <p:nvPr/>
        </p:nvCxnSpPr>
        <p:spPr>
          <a:xfrm>
            <a:off x="306091" y="2131009"/>
            <a:ext cx="234411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56CB4B9-707F-1346-1186-BEBC4D2C8F3F}"/>
              </a:ext>
            </a:extLst>
          </p:cNvPr>
          <p:cNvSpPr txBox="1"/>
          <p:nvPr/>
        </p:nvSpPr>
        <p:spPr>
          <a:xfrm>
            <a:off x="430988" y="2167961"/>
            <a:ext cx="3778599"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to hold an atmosphere around it.</a:t>
            </a:r>
          </a:p>
        </p:txBody>
      </p:sp>
      <p:cxnSp>
        <p:nvCxnSpPr>
          <p:cNvPr id="3" name="Straight Connector 2">
            <a:extLst>
              <a:ext uri="{FF2B5EF4-FFF2-40B4-BE49-F238E27FC236}">
                <a16:creationId xmlns:a16="http://schemas.microsoft.com/office/drawing/2014/main" id="{DA809F55-E081-7044-DFB4-5F15B04A2A48}"/>
              </a:ext>
            </a:extLst>
          </p:cNvPr>
          <p:cNvCxnSpPr>
            <a:cxnSpLocks/>
          </p:cNvCxnSpPr>
          <p:nvPr/>
        </p:nvCxnSpPr>
        <p:spPr>
          <a:xfrm>
            <a:off x="605725" y="2947262"/>
            <a:ext cx="1455550"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DB0374-3630-838B-1668-CC50A8D585A8}"/>
              </a:ext>
            </a:extLst>
          </p:cNvPr>
          <p:cNvCxnSpPr>
            <a:cxnSpLocks/>
          </p:cNvCxnSpPr>
          <p:nvPr/>
        </p:nvCxnSpPr>
        <p:spPr>
          <a:xfrm>
            <a:off x="2526223" y="2970510"/>
            <a:ext cx="72842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FB4A9A-46FE-7AAE-48F5-1755D5ED0B46}"/>
              </a:ext>
            </a:extLst>
          </p:cNvPr>
          <p:cNvCxnSpPr>
            <a:cxnSpLocks/>
          </p:cNvCxnSpPr>
          <p:nvPr/>
        </p:nvCxnSpPr>
        <p:spPr>
          <a:xfrm>
            <a:off x="3653725" y="2955013"/>
            <a:ext cx="101901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BA18EA-C9F9-C6E7-846E-CB7C07AEA83C}"/>
              </a:ext>
            </a:extLst>
          </p:cNvPr>
          <p:cNvSpPr txBox="1"/>
          <p:nvPr/>
        </p:nvSpPr>
        <p:spPr>
          <a:xfrm>
            <a:off x="441320" y="3012997"/>
            <a:ext cx="7426691" cy="461665"/>
          </a:xfrm>
          <a:prstGeom prst="rect">
            <a:avLst/>
          </a:prstGeom>
          <a:noFill/>
        </p:spPr>
        <p:txBody>
          <a:bodyPr wrap="square" rtlCol="0">
            <a:spAutoFit/>
          </a:bodyPr>
          <a:lstStyle/>
          <a:p>
            <a:r>
              <a:rPr lang="en-US" sz="2400" b="1" dirty="0">
                <a:solidFill>
                  <a:srgbClr val="FF0000"/>
                </a:solidFill>
                <a:latin typeface="Patrick Hand" panose="00000500000000000000" pitchFamily="2" charset="0"/>
              </a:rPr>
              <a:t>Its gravity is not strong enough to hold an enough amount of air.</a:t>
            </a:r>
          </a:p>
        </p:txBody>
      </p:sp>
      <p:cxnSp>
        <p:nvCxnSpPr>
          <p:cNvPr id="5" name="Straight Connector 4">
            <a:extLst>
              <a:ext uri="{FF2B5EF4-FFF2-40B4-BE49-F238E27FC236}">
                <a16:creationId xmlns:a16="http://schemas.microsoft.com/office/drawing/2014/main" id="{2812EDD3-05A0-1FF1-0B92-03EE644348E0}"/>
              </a:ext>
            </a:extLst>
          </p:cNvPr>
          <p:cNvCxnSpPr>
            <a:cxnSpLocks/>
          </p:cNvCxnSpPr>
          <p:nvPr/>
        </p:nvCxnSpPr>
        <p:spPr>
          <a:xfrm>
            <a:off x="550190" y="3789337"/>
            <a:ext cx="9841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CC3268-192D-9174-3DA1-C168C6490C3C}"/>
              </a:ext>
            </a:extLst>
          </p:cNvPr>
          <p:cNvCxnSpPr>
            <a:cxnSpLocks/>
          </p:cNvCxnSpPr>
          <p:nvPr/>
        </p:nvCxnSpPr>
        <p:spPr>
          <a:xfrm>
            <a:off x="2158139" y="3789337"/>
            <a:ext cx="149558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A6E80C-1398-4C78-3060-D4DB0A4CED7C}"/>
              </a:ext>
            </a:extLst>
          </p:cNvPr>
          <p:cNvCxnSpPr>
            <a:cxnSpLocks/>
          </p:cNvCxnSpPr>
          <p:nvPr/>
        </p:nvCxnSpPr>
        <p:spPr>
          <a:xfrm>
            <a:off x="3717010" y="3789337"/>
            <a:ext cx="40553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0906A7-43B1-8196-C875-498A42BCA4EB}"/>
              </a:ext>
            </a:extLst>
          </p:cNvPr>
          <p:cNvSpPr/>
          <p:nvPr/>
        </p:nvSpPr>
        <p:spPr>
          <a:xfrm>
            <a:off x="5748402" y="2284062"/>
            <a:ext cx="3170091" cy="26537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latin typeface="Patrick Hand" panose="00000500000000000000" pitchFamily="2" charset="0"/>
              </a:rPr>
              <a:t>According to them, Mars is one of the most promising planets for life in our solar system. It is a planet like Earth. Its days last for 24.5 hours and its seasons are similar to Earth’s. </a:t>
            </a:r>
            <a:endParaRPr lang="en-US" sz="2200" dirty="0">
              <a:solidFill>
                <a:srgbClr val="C00000"/>
              </a:solidFill>
              <a:highlight>
                <a:srgbClr val="FFCC66"/>
              </a:highlight>
              <a:latin typeface="Patrick Hand" panose="00000500000000000000" pitchFamily="2" charset="0"/>
            </a:endParaRPr>
          </a:p>
        </p:txBody>
      </p:sp>
      <p:cxnSp>
        <p:nvCxnSpPr>
          <p:cNvPr id="31" name="Straight Connector 30">
            <a:extLst>
              <a:ext uri="{FF2B5EF4-FFF2-40B4-BE49-F238E27FC236}">
                <a16:creationId xmlns:a16="http://schemas.microsoft.com/office/drawing/2014/main" id="{CAFB880A-66C7-54D7-A3CA-FC84293CC9F6}"/>
              </a:ext>
            </a:extLst>
          </p:cNvPr>
          <p:cNvCxnSpPr>
            <a:cxnSpLocks/>
          </p:cNvCxnSpPr>
          <p:nvPr/>
        </p:nvCxnSpPr>
        <p:spPr>
          <a:xfrm>
            <a:off x="7785315" y="2732870"/>
            <a:ext cx="49852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03FBB6-B31F-99B2-7CA0-B5BBA8D088DE}"/>
              </a:ext>
            </a:extLst>
          </p:cNvPr>
          <p:cNvCxnSpPr>
            <a:cxnSpLocks/>
          </p:cNvCxnSpPr>
          <p:nvPr/>
        </p:nvCxnSpPr>
        <p:spPr>
          <a:xfrm>
            <a:off x="6496373" y="4086388"/>
            <a:ext cx="83707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28AC57F-F6FF-B8F4-C9F8-38899C7B2B49}"/>
              </a:ext>
            </a:extLst>
          </p:cNvPr>
          <p:cNvCxnSpPr>
            <a:cxnSpLocks/>
          </p:cNvCxnSpPr>
          <p:nvPr/>
        </p:nvCxnSpPr>
        <p:spPr>
          <a:xfrm>
            <a:off x="7366778" y="4086388"/>
            <a:ext cx="41853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DB191B-564F-A8A3-49D9-C83C9DDBEFB7}"/>
              </a:ext>
            </a:extLst>
          </p:cNvPr>
          <p:cNvSpPr txBox="1"/>
          <p:nvPr/>
        </p:nvSpPr>
        <p:spPr>
          <a:xfrm>
            <a:off x="7720758" y="3716430"/>
            <a:ext cx="1126171"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for 24.5</a:t>
            </a:r>
            <a:endParaRPr lang="en-US" sz="2200" dirty="0"/>
          </a:p>
        </p:txBody>
      </p:sp>
      <p:sp>
        <p:nvSpPr>
          <p:cNvPr id="39" name="TextBox 38">
            <a:extLst>
              <a:ext uri="{FF2B5EF4-FFF2-40B4-BE49-F238E27FC236}">
                <a16:creationId xmlns:a16="http://schemas.microsoft.com/office/drawing/2014/main" id="{C1396101-F1B4-C33E-0B44-434B83520771}"/>
              </a:ext>
            </a:extLst>
          </p:cNvPr>
          <p:cNvSpPr txBox="1"/>
          <p:nvPr/>
        </p:nvSpPr>
        <p:spPr>
          <a:xfrm>
            <a:off x="5738851" y="4068953"/>
            <a:ext cx="1126171"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hours</a:t>
            </a:r>
            <a:endParaRPr lang="en-US" sz="2200" dirty="0"/>
          </a:p>
        </p:txBody>
      </p:sp>
      <p:sp>
        <p:nvSpPr>
          <p:cNvPr id="40" name="TextBox 39">
            <a:extLst>
              <a:ext uri="{FF2B5EF4-FFF2-40B4-BE49-F238E27FC236}">
                <a16:creationId xmlns:a16="http://schemas.microsoft.com/office/drawing/2014/main" id="{AD16E12E-E9BC-582E-E037-40D55A66E83A}"/>
              </a:ext>
            </a:extLst>
          </p:cNvPr>
          <p:cNvSpPr txBox="1"/>
          <p:nvPr/>
        </p:nvSpPr>
        <p:spPr>
          <a:xfrm>
            <a:off x="449886" y="3831161"/>
            <a:ext cx="4984873" cy="461665"/>
          </a:xfrm>
          <a:prstGeom prst="rect">
            <a:avLst/>
          </a:prstGeom>
          <a:noFill/>
        </p:spPr>
        <p:txBody>
          <a:bodyPr wrap="square" rtlCol="0">
            <a:spAutoFit/>
          </a:bodyPr>
          <a:lstStyle/>
          <a:p>
            <a:r>
              <a:rPr lang="en-US" sz="2400" b="1" dirty="0">
                <a:solidFill>
                  <a:srgbClr val="FF0000"/>
                </a:solidFill>
                <a:latin typeface="Patrick Hand" panose="00000500000000000000" pitchFamily="2" charset="0"/>
              </a:rPr>
              <a:t>for 24.5 hours</a:t>
            </a:r>
          </a:p>
        </p:txBody>
      </p:sp>
    </p:spTree>
    <p:extLst>
      <p:ext uri="{BB962C8B-B14F-4D97-AF65-F5344CB8AC3E}">
        <p14:creationId xmlns:p14="http://schemas.microsoft.com/office/powerpoint/2010/main" val="21289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par>
                                <p:cTn id="27" presetID="16" presetClass="entr" presetSubtype="2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270995"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3. </a:t>
            </a:r>
            <a:r>
              <a:rPr lang="en-US" sz="2400" b="1" dirty="0">
                <a:solidFill>
                  <a:schemeClr val="bg1"/>
                </a:solidFill>
                <a:latin typeface="Patrick Hand" panose="00000500000000000000" pitchFamily="2" charset="0"/>
              </a:rPr>
              <a:t>Read the text and answer the questions. </a:t>
            </a:r>
          </a:p>
        </p:txBody>
      </p:sp>
      <p:sp>
        <p:nvSpPr>
          <p:cNvPr id="4" name="Content Placeholder 1">
            <a:extLst>
              <a:ext uri="{FF2B5EF4-FFF2-40B4-BE49-F238E27FC236}">
                <a16:creationId xmlns:a16="http://schemas.microsoft.com/office/drawing/2014/main" id="{85C85BD1-159F-B984-58A0-A2357648FBCD}"/>
              </a:ext>
            </a:extLst>
          </p:cNvPr>
          <p:cNvSpPr txBox="1">
            <a:spLocks/>
          </p:cNvSpPr>
          <p:nvPr/>
        </p:nvSpPr>
        <p:spPr>
          <a:xfrm>
            <a:off x="218486" y="462793"/>
            <a:ext cx="6159068" cy="43416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2400" b="1" dirty="0">
                <a:solidFill>
                  <a:srgbClr val="F26649"/>
                </a:solidFill>
                <a:latin typeface="Patrick Hand" panose="00000500000000000000" pitchFamily="2" charset="0"/>
              </a:rPr>
              <a:t>1. </a:t>
            </a:r>
            <a:r>
              <a:rPr lang="en-US" sz="2400" dirty="0">
                <a:latin typeface="Patrick Hand" panose="00000500000000000000" pitchFamily="2" charset="0"/>
              </a:rPr>
              <a:t>What are humans still wondering nowadays?</a:t>
            </a:r>
          </a:p>
          <a:p>
            <a:pPr>
              <a:lnSpc>
                <a:spcPct val="114000"/>
              </a:lnSpc>
            </a:pPr>
            <a:endParaRPr lang="en-US" sz="2400" b="1" dirty="0">
              <a:solidFill>
                <a:srgbClr val="F26649"/>
              </a:solidFill>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 </a:t>
            </a:r>
            <a:r>
              <a:rPr lang="en-US" sz="2400" dirty="0">
                <a:latin typeface="Patrick Hand" panose="00000500000000000000" pitchFamily="2" charset="0"/>
              </a:rPr>
              <a:t>Why does a habitable planet need to have the correct amount of air?</a:t>
            </a:r>
          </a:p>
          <a:p>
            <a:pPr>
              <a:lnSpc>
                <a:spcPct val="114000"/>
              </a:lnSpc>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3. </a:t>
            </a:r>
            <a:r>
              <a:rPr lang="en-US" sz="2400" dirty="0">
                <a:latin typeface="Patrick Hand" panose="00000500000000000000" pitchFamily="2" charset="0"/>
              </a:rPr>
              <a:t>What happens if a planet is too small?</a:t>
            </a:r>
          </a:p>
          <a:p>
            <a:pPr marL="0" indent="0">
              <a:lnSpc>
                <a:spcPct val="114000"/>
              </a:lnSpc>
              <a:buNone/>
            </a:pPr>
            <a:endParaRPr lang="en-US" sz="2400" b="1" dirty="0">
              <a:solidFill>
                <a:srgbClr val="F26649"/>
              </a:solidFill>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4. </a:t>
            </a:r>
            <a:r>
              <a:rPr lang="en-US" sz="2400" dirty="0">
                <a:latin typeface="Patrick Hand" panose="00000500000000000000" pitchFamily="2" charset="0"/>
              </a:rPr>
              <a:t>How long does a day on Mars last?</a:t>
            </a:r>
          </a:p>
          <a:p>
            <a:pPr marL="0" indent="0">
              <a:lnSpc>
                <a:spcPct val="114000"/>
              </a:lnSpc>
              <a:buNone/>
            </a:pPr>
            <a:endParaRPr lang="en-US" sz="2400" dirty="0">
              <a:latin typeface="Patrick Hand" panose="00000500000000000000" pitchFamily="2" charset="0"/>
            </a:endParaRPr>
          </a:p>
          <a:p>
            <a:pPr marL="0" indent="0">
              <a:lnSpc>
                <a:spcPct val="114000"/>
              </a:lnSpc>
              <a:buNone/>
            </a:pPr>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Why can we not live on Mars?</a:t>
            </a:r>
          </a:p>
          <a:p>
            <a:pPr>
              <a:lnSpc>
                <a:spcPct val="114000"/>
              </a:lnSpc>
            </a:pPr>
            <a:endParaRPr lang="en-US" sz="2400" dirty="0">
              <a:latin typeface="Patrick Hand" panose="00000500000000000000" pitchFamily="2" charset="0"/>
            </a:endParaRPr>
          </a:p>
        </p:txBody>
      </p:sp>
      <p:cxnSp>
        <p:nvCxnSpPr>
          <p:cNvPr id="6" name="Straight Connector 5">
            <a:extLst>
              <a:ext uri="{FF2B5EF4-FFF2-40B4-BE49-F238E27FC236}">
                <a16:creationId xmlns:a16="http://schemas.microsoft.com/office/drawing/2014/main" id="{D4AAA302-1A8D-3CAC-6336-E488E3DD4533}"/>
              </a:ext>
            </a:extLst>
          </p:cNvPr>
          <p:cNvCxnSpPr>
            <a:cxnSpLocks/>
          </p:cNvCxnSpPr>
          <p:nvPr/>
        </p:nvCxnSpPr>
        <p:spPr>
          <a:xfrm>
            <a:off x="550190" y="875654"/>
            <a:ext cx="53469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D4CD05-5A18-015E-3847-14210C132133}"/>
              </a:ext>
            </a:extLst>
          </p:cNvPr>
          <p:cNvCxnSpPr>
            <a:cxnSpLocks/>
          </p:cNvCxnSpPr>
          <p:nvPr/>
        </p:nvCxnSpPr>
        <p:spPr>
          <a:xfrm>
            <a:off x="1593743" y="875654"/>
            <a:ext cx="8317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76F7E1-2B06-ECB0-C59E-AB2430160D0C}"/>
              </a:ext>
            </a:extLst>
          </p:cNvPr>
          <p:cNvCxnSpPr>
            <a:cxnSpLocks/>
          </p:cNvCxnSpPr>
          <p:nvPr/>
        </p:nvCxnSpPr>
        <p:spPr>
          <a:xfrm>
            <a:off x="3048000"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B3C479-31D1-57F9-F579-279E9B1BE3AA}"/>
              </a:ext>
            </a:extLst>
          </p:cNvPr>
          <p:cNvCxnSpPr>
            <a:cxnSpLocks/>
          </p:cNvCxnSpPr>
          <p:nvPr/>
        </p:nvCxnSpPr>
        <p:spPr>
          <a:xfrm>
            <a:off x="4207789" y="875654"/>
            <a:ext cx="100480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BFE7BE-51B1-6E23-1BEE-6C05CA2FE9B3}"/>
              </a:ext>
            </a:extLst>
          </p:cNvPr>
          <p:cNvSpPr txBox="1"/>
          <p:nvPr/>
        </p:nvSpPr>
        <p:spPr>
          <a:xfrm>
            <a:off x="430988" y="924458"/>
            <a:ext cx="5307863"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what planets in outer space might support life</a:t>
            </a:r>
          </a:p>
        </p:txBody>
      </p:sp>
      <p:cxnSp>
        <p:nvCxnSpPr>
          <p:cNvPr id="24" name="Straight Connector 23">
            <a:extLst>
              <a:ext uri="{FF2B5EF4-FFF2-40B4-BE49-F238E27FC236}">
                <a16:creationId xmlns:a16="http://schemas.microsoft.com/office/drawing/2014/main" id="{63A70062-3279-DD65-4DC1-73817C1363FF}"/>
              </a:ext>
            </a:extLst>
          </p:cNvPr>
          <p:cNvCxnSpPr>
            <a:cxnSpLocks/>
          </p:cNvCxnSpPr>
          <p:nvPr/>
        </p:nvCxnSpPr>
        <p:spPr>
          <a:xfrm>
            <a:off x="605725" y="1702231"/>
            <a:ext cx="37066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DB13A6-E125-4925-3B3B-F4566342C219}"/>
              </a:ext>
            </a:extLst>
          </p:cNvPr>
          <p:cNvCxnSpPr>
            <a:cxnSpLocks/>
          </p:cNvCxnSpPr>
          <p:nvPr/>
        </p:nvCxnSpPr>
        <p:spPr>
          <a:xfrm>
            <a:off x="1905000" y="1699647"/>
            <a:ext cx="1645403"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FE83DB-EBE2-C3C0-4D71-793EC217714C}"/>
              </a:ext>
            </a:extLst>
          </p:cNvPr>
          <p:cNvCxnSpPr>
            <a:cxnSpLocks/>
          </p:cNvCxnSpPr>
          <p:nvPr/>
        </p:nvCxnSpPr>
        <p:spPr>
          <a:xfrm>
            <a:off x="3653725" y="1699647"/>
            <a:ext cx="55406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86A93A-5422-751E-9A2B-EE9C9094FB3E}"/>
              </a:ext>
            </a:extLst>
          </p:cNvPr>
          <p:cNvCxnSpPr>
            <a:cxnSpLocks/>
          </p:cNvCxnSpPr>
          <p:nvPr/>
        </p:nvCxnSpPr>
        <p:spPr>
          <a:xfrm>
            <a:off x="306091" y="2131009"/>
            <a:ext cx="234411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56CB4B9-707F-1346-1186-BEBC4D2C8F3F}"/>
              </a:ext>
            </a:extLst>
          </p:cNvPr>
          <p:cNvSpPr txBox="1"/>
          <p:nvPr/>
        </p:nvSpPr>
        <p:spPr>
          <a:xfrm>
            <a:off x="430988" y="2167961"/>
            <a:ext cx="3778599" cy="461665"/>
          </a:xfrm>
          <a:prstGeom prst="rect">
            <a:avLst/>
          </a:prstGeom>
          <a:noFill/>
        </p:spPr>
        <p:txBody>
          <a:bodyPr wrap="none" rtlCol="0">
            <a:spAutoFit/>
          </a:bodyPr>
          <a:lstStyle/>
          <a:p>
            <a:r>
              <a:rPr lang="en-US" sz="2400" b="1" dirty="0">
                <a:solidFill>
                  <a:srgbClr val="FF0000"/>
                </a:solidFill>
                <a:latin typeface="Patrick Hand" panose="00000500000000000000" pitchFamily="2" charset="0"/>
              </a:rPr>
              <a:t>to hold an atmosphere around it.</a:t>
            </a:r>
          </a:p>
        </p:txBody>
      </p:sp>
      <p:cxnSp>
        <p:nvCxnSpPr>
          <p:cNvPr id="3" name="Straight Connector 2">
            <a:extLst>
              <a:ext uri="{FF2B5EF4-FFF2-40B4-BE49-F238E27FC236}">
                <a16:creationId xmlns:a16="http://schemas.microsoft.com/office/drawing/2014/main" id="{DA809F55-E081-7044-DFB4-5F15B04A2A48}"/>
              </a:ext>
            </a:extLst>
          </p:cNvPr>
          <p:cNvCxnSpPr>
            <a:cxnSpLocks/>
          </p:cNvCxnSpPr>
          <p:nvPr/>
        </p:nvCxnSpPr>
        <p:spPr>
          <a:xfrm>
            <a:off x="605725" y="2947262"/>
            <a:ext cx="1455550"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DB0374-3630-838B-1668-CC50A8D585A8}"/>
              </a:ext>
            </a:extLst>
          </p:cNvPr>
          <p:cNvCxnSpPr>
            <a:cxnSpLocks/>
          </p:cNvCxnSpPr>
          <p:nvPr/>
        </p:nvCxnSpPr>
        <p:spPr>
          <a:xfrm>
            <a:off x="2526223" y="2970510"/>
            <a:ext cx="72842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FB4A9A-46FE-7AAE-48F5-1755D5ED0B46}"/>
              </a:ext>
            </a:extLst>
          </p:cNvPr>
          <p:cNvCxnSpPr>
            <a:cxnSpLocks/>
          </p:cNvCxnSpPr>
          <p:nvPr/>
        </p:nvCxnSpPr>
        <p:spPr>
          <a:xfrm>
            <a:off x="3653725" y="2955013"/>
            <a:ext cx="101901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BA18EA-C9F9-C6E7-846E-CB7C07AEA83C}"/>
              </a:ext>
            </a:extLst>
          </p:cNvPr>
          <p:cNvSpPr txBox="1"/>
          <p:nvPr/>
        </p:nvSpPr>
        <p:spPr>
          <a:xfrm>
            <a:off x="441320" y="3012997"/>
            <a:ext cx="7426691" cy="461665"/>
          </a:xfrm>
          <a:prstGeom prst="rect">
            <a:avLst/>
          </a:prstGeom>
          <a:noFill/>
        </p:spPr>
        <p:txBody>
          <a:bodyPr wrap="square" rtlCol="0">
            <a:spAutoFit/>
          </a:bodyPr>
          <a:lstStyle/>
          <a:p>
            <a:r>
              <a:rPr lang="en-US" sz="2400" b="1" dirty="0">
                <a:solidFill>
                  <a:srgbClr val="FF0000"/>
                </a:solidFill>
                <a:latin typeface="Patrick Hand" panose="00000500000000000000" pitchFamily="2" charset="0"/>
              </a:rPr>
              <a:t>its gravity is not strong enough to hold an enough amount of air.</a:t>
            </a:r>
          </a:p>
        </p:txBody>
      </p:sp>
      <p:cxnSp>
        <p:nvCxnSpPr>
          <p:cNvPr id="5" name="Straight Connector 4">
            <a:extLst>
              <a:ext uri="{FF2B5EF4-FFF2-40B4-BE49-F238E27FC236}">
                <a16:creationId xmlns:a16="http://schemas.microsoft.com/office/drawing/2014/main" id="{2812EDD3-05A0-1FF1-0B92-03EE644348E0}"/>
              </a:ext>
            </a:extLst>
          </p:cNvPr>
          <p:cNvCxnSpPr>
            <a:cxnSpLocks/>
          </p:cNvCxnSpPr>
          <p:nvPr/>
        </p:nvCxnSpPr>
        <p:spPr>
          <a:xfrm>
            <a:off x="550190" y="3789337"/>
            <a:ext cx="98414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CC3268-192D-9174-3DA1-C168C6490C3C}"/>
              </a:ext>
            </a:extLst>
          </p:cNvPr>
          <p:cNvCxnSpPr>
            <a:cxnSpLocks/>
          </p:cNvCxnSpPr>
          <p:nvPr/>
        </p:nvCxnSpPr>
        <p:spPr>
          <a:xfrm>
            <a:off x="2158139" y="3789337"/>
            <a:ext cx="149558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A6E80C-1398-4C78-3060-D4DB0A4CED7C}"/>
              </a:ext>
            </a:extLst>
          </p:cNvPr>
          <p:cNvCxnSpPr>
            <a:cxnSpLocks/>
          </p:cNvCxnSpPr>
          <p:nvPr/>
        </p:nvCxnSpPr>
        <p:spPr>
          <a:xfrm>
            <a:off x="3717010" y="3789337"/>
            <a:ext cx="40553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0906A7-43B1-8196-C875-498A42BCA4EB}"/>
              </a:ext>
            </a:extLst>
          </p:cNvPr>
          <p:cNvSpPr/>
          <p:nvPr/>
        </p:nvSpPr>
        <p:spPr>
          <a:xfrm>
            <a:off x="5731586" y="2130503"/>
            <a:ext cx="3170091" cy="207064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latin typeface="Patrick Hand" panose="00000500000000000000" pitchFamily="2" charset="0"/>
              </a:rPr>
              <a:t>However, the climate on Mars is unsuitable for human life  because it is too cold and Mars lacks oxygen to support human life.</a:t>
            </a:r>
            <a:endParaRPr lang="en-US" sz="2200" dirty="0">
              <a:solidFill>
                <a:srgbClr val="C00000"/>
              </a:solidFill>
              <a:highlight>
                <a:srgbClr val="FFCC66"/>
              </a:highlight>
              <a:latin typeface="Patrick Hand" panose="00000500000000000000" pitchFamily="2" charset="0"/>
            </a:endParaRPr>
          </a:p>
        </p:txBody>
      </p:sp>
      <p:sp>
        <p:nvSpPr>
          <p:cNvPr id="40" name="TextBox 39">
            <a:extLst>
              <a:ext uri="{FF2B5EF4-FFF2-40B4-BE49-F238E27FC236}">
                <a16:creationId xmlns:a16="http://schemas.microsoft.com/office/drawing/2014/main" id="{AD16E12E-E9BC-582E-E037-40D55A66E83A}"/>
              </a:ext>
            </a:extLst>
          </p:cNvPr>
          <p:cNvSpPr txBox="1"/>
          <p:nvPr/>
        </p:nvSpPr>
        <p:spPr>
          <a:xfrm>
            <a:off x="3717010" y="4139573"/>
            <a:ext cx="4984873" cy="830997"/>
          </a:xfrm>
          <a:prstGeom prst="rect">
            <a:avLst/>
          </a:prstGeom>
          <a:noFill/>
        </p:spPr>
        <p:txBody>
          <a:bodyPr wrap="square" rtlCol="0">
            <a:spAutoFit/>
          </a:bodyPr>
          <a:lstStyle/>
          <a:p>
            <a:r>
              <a:rPr lang="en-US" sz="2400" b="1" dirty="0">
                <a:solidFill>
                  <a:srgbClr val="FF0000"/>
                </a:solidFill>
                <a:latin typeface="Patrick Hand" panose="00000500000000000000" pitchFamily="2" charset="0"/>
              </a:rPr>
              <a:t>Because it is too cold and lacks oxygen to support human life.</a:t>
            </a:r>
          </a:p>
        </p:txBody>
      </p:sp>
      <p:cxnSp>
        <p:nvCxnSpPr>
          <p:cNvPr id="9" name="Straight Connector 8">
            <a:extLst>
              <a:ext uri="{FF2B5EF4-FFF2-40B4-BE49-F238E27FC236}">
                <a16:creationId xmlns:a16="http://schemas.microsoft.com/office/drawing/2014/main" id="{CA88182A-DDD3-7808-BFC0-800E7ED94D48}"/>
              </a:ext>
            </a:extLst>
          </p:cNvPr>
          <p:cNvCxnSpPr>
            <a:cxnSpLocks/>
          </p:cNvCxnSpPr>
          <p:nvPr/>
        </p:nvCxnSpPr>
        <p:spPr>
          <a:xfrm>
            <a:off x="550190" y="4610746"/>
            <a:ext cx="426203"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2A1798-1B8A-56E0-7451-A4231703EE31}"/>
              </a:ext>
            </a:extLst>
          </p:cNvPr>
          <p:cNvCxnSpPr>
            <a:cxnSpLocks/>
          </p:cNvCxnSpPr>
          <p:nvPr/>
        </p:nvCxnSpPr>
        <p:spPr>
          <a:xfrm>
            <a:off x="1084881" y="4610746"/>
            <a:ext cx="35646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0ACCC8-8845-129E-BAA8-BA9B89DC4217}"/>
              </a:ext>
            </a:extLst>
          </p:cNvPr>
          <p:cNvCxnSpPr>
            <a:cxnSpLocks/>
          </p:cNvCxnSpPr>
          <p:nvPr/>
        </p:nvCxnSpPr>
        <p:spPr>
          <a:xfrm>
            <a:off x="1880461" y="4610746"/>
            <a:ext cx="27767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4D855C-C51E-1F5C-85D0-F8DC9A8CAF64}"/>
              </a:ext>
            </a:extLst>
          </p:cNvPr>
          <p:cNvCxnSpPr>
            <a:cxnSpLocks/>
          </p:cNvCxnSpPr>
          <p:nvPr/>
        </p:nvCxnSpPr>
        <p:spPr>
          <a:xfrm>
            <a:off x="2335078" y="4610746"/>
            <a:ext cx="1318647"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CD13BC-186F-9DC0-41E3-91D7AE91B26B}"/>
              </a:ext>
            </a:extLst>
          </p:cNvPr>
          <p:cNvCxnSpPr>
            <a:cxnSpLocks/>
          </p:cNvCxnSpPr>
          <p:nvPr/>
        </p:nvCxnSpPr>
        <p:spPr>
          <a:xfrm>
            <a:off x="6073237" y="2971153"/>
            <a:ext cx="994474"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C1C3BF-9018-9825-45A6-4FA0B6BB5523}"/>
              </a:ext>
            </a:extLst>
          </p:cNvPr>
          <p:cNvCxnSpPr>
            <a:cxnSpLocks/>
          </p:cNvCxnSpPr>
          <p:nvPr/>
        </p:nvCxnSpPr>
        <p:spPr>
          <a:xfrm>
            <a:off x="7163285" y="2971153"/>
            <a:ext cx="143875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6E1A11B-3215-6B2A-1D65-3CF043460898}"/>
              </a:ext>
            </a:extLst>
          </p:cNvPr>
          <p:cNvCxnSpPr>
            <a:cxnSpLocks/>
          </p:cNvCxnSpPr>
          <p:nvPr/>
        </p:nvCxnSpPr>
        <p:spPr>
          <a:xfrm>
            <a:off x="8268830" y="2630192"/>
            <a:ext cx="486559"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BBFC5D7-BBED-0601-4927-15D3DF55F205}"/>
              </a:ext>
            </a:extLst>
          </p:cNvPr>
          <p:cNvSpPr txBox="1"/>
          <p:nvPr/>
        </p:nvSpPr>
        <p:spPr>
          <a:xfrm>
            <a:off x="5731586" y="2962594"/>
            <a:ext cx="2854959"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because it is too cold and</a:t>
            </a:r>
            <a:endParaRPr lang="en-US" sz="2200" dirty="0">
              <a:highlight>
                <a:srgbClr val="FFCC66"/>
              </a:highlight>
            </a:endParaRPr>
          </a:p>
        </p:txBody>
      </p:sp>
      <p:sp>
        <p:nvSpPr>
          <p:cNvPr id="47" name="TextBox 46">
            <a:extLst>
              <a:ext uri="{FF2B5EF4-FFF2-40B4-BE49-F238E27FC236}">
                <a16:creationId xmlns:a16="http://schemas.microsoft.com/office/drawing/2014/main" id="{74B8EAA0-07BF-63CC-9C87-0074E22058CB}"/>
              </a:ext>
            </a:extLst>
          </p:cNvPr>
          <p:cNvSpPr txBox="1"/>
          <p:nvPr/>
        </p:nvSpPr>
        <p:spPr>
          <a:xfrm>
            <a:off x="5731585" y="3275372"/>
            <a:ext cx="2854959"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Mars lacks oxygen </a:t>
            </a:r>
            <a:endParaRPr lang="en-US" sz="2200" dirty="0">
              <a:highlight>
                <a:srgbClr val="FFCC66"/>
              </a:highlight>
            </a:endParaRPr>
          </a:p>
        </p:txBody>
      </p:sp>
      <p:sp>
        <p:nvSpPr>
          <p:cNvPr id="48" name="TextBox 47">
            <a:extLst>
              <a:ext uri="{FF2B5EF4-FFF2-40B4-BE49-F238E27FC236}">
                <a16:creationId xmlns:a16="http://schemas.microsoft.com/office/drawing/2014/main" id="{EE13FF90-6216-58BA-D48D-041830D271F1}"/>
              </a:ext>
            </a:extLst>
          </p:cNvPr>
          <p:cNvSpPr txBox="1"/>
          <p:nvPr/>
        </p:nvSpPr>
        <p:spPr>
          <a:xfrm>
            <a:off x="7911701" y="3283317"/>
            <a:ext cx="1134648"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support</a:t>
            </a:r>
            <a:endParaRPr lang="en-US" sz="2200" dirty="0">
              <a:highlight>
                <a:srgbClr val="FFCC66"/>
              </a:highlight>
            </a:endParaRPr>
          </a:p>
        </p:txBody>
      </p:sp>
      <p:sp>
        <p:nvSpPr>
          <p:cNvPr id="49" name="TextBox 48">
            <a:extLst>
              <a:ext uri="{FF2B5EF4-FFF2-40B4-BE49-F238E27FC236}">
                <a16:creationId xmlns:a16="http://schemas.microsoft.com/office/drawing/2014/main" id="{0DAE2F8E-1C45-BE75-B396-DCAC4D61C99E}"/>
              </a:ext>
            </a:extLst>
          </p:cNvPr>
          <p:cNvSpPr txBox="1"/>
          <p:nvPr/>
        </p:nvSpPr>
        <p:spPr>
          <a:xfrm>
            <a:off x="5731584" y="3615286"/>
            <a:ext cx="1378367" cy="430887"/>
          </a:xfrm>
          <a:prstGeom prst="rect">
            <a:avLst/>
          </a:prstGeom>
          <a:noFill/>
        </p:spPr>
        <p:txBody>
          <a:bodyPr wrap="square">
            <a:spAutoFit/>
          </a:bodyPr>
          <a:lstStyle/>
          <a:p>
            <a:r>
              <a:rPr lang="en-US" sz="2200" b="1" dirty="0">
                <a:solidFill>
                  <a:srgbClr val="C00000"/>
                </a:solidFill>
                <a:highlight>
                  <a:srgbClr val="FFCC66"/>
                </a:highlight>
                <a:latin typeface="Patrick Hand" panose="00000500000000000000" pitchFamily="2" charset="0"/>
              </a:rPr>
              <a:t>human life</a:t>
            </a:r>
            <a:endParaRPr lang="en-US" sz="2200" dirty="0">
              <a:highlight>
                <a:srgbClr val="FFCC66"/>
              </a:highlight>
            </a:endParaRPr>
          </a:p>
        </p:txBody>
      </p:sp>
      <p:sp>
        <p:nvSpPr>
          <p:cNvPr id="50" name="TextBox 49">
            <a:extLst>
              <a:ext uri="{FF2B5EF4-FFF2-40B4-BE49-F238E27FC236}">
                <a16:creationId xmlns:a16="http://schemas.microsoft.com/office/drawing/2014/main" id="{A601214E-811E-2F67-EED0-A181FAF35A6E}"/>
              </a:ext>
            </a:extLst>
          </p:cNvPr>
          <p:cNvSpPr txBox="1"/>
          <p:nvPr/>
        </p:nvSpPr>
        <p:spPr>
          <a:xfrm>
            <a:off x="482598" y="3819620"/>
            <a:ext cx="4984873" cy="461665"/>
          </a:xfrm>
          <a:prstGeom prst="rect">
            <a:avLst/>
          </a:prstGeom>
          <a:noFill/>
        </p:spPr>
        <p:txBody>
          <a:bodyPr wrap="square" rtlCol="0">
            <a:spAutoFit/>
          </a:bodyPr>
          <a:lstStyle/>
          <a:p>
            <a:r>
              <a:rPr lang="en-US" sz="2400" b="1" dirty="0">
                <a:solidFill>
                  <a:srgbClr val="FF0000"/>
                </a:solidFill>
                <a:latin typeface="Patrick Hand" panose="00000500000000000000" pitchFamily="2" charset="0"/>
              </a:rPr>
              <a:t>for 24.5 hours</a:t>
            </a:r>
          </a:p>
        </p:txBody>
      </p:sp>
    </p:spTree>
    <p:extLst>
      <p:ext uri="{BB962C8B-B14F-4D97-AF65-F5344CB8AC3E}">
        <p14:creationId xmlns:p14="http://schemas.microsoft.com/office/powerpoint/2010/main" val="22433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par>
                                <p:cTn id="30" presetID="16" presetClass="entr" presetSubtype="21"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p:bldP spid="44" grpId="0"/>
      <p:bldP spid="47"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50"/>
        <p:cNvGrpSpPr/>
        <p:nvPr/>
      </p:nvGrpSpPr>
      <p:grpSpPr>
        <a:xfrm>
          <a:off x="0" y="0"/>
          <a:ext cx="0" cy="0"/>
          <a:chOff x="0" y="0"/>
          <a:chExt cx="0" cy="0"/>
        </a:xfrm>
      </p:grpSpPr>
      <p:sp>
        <p:nvSpPr>
          <p:cNvPr id="851" name="Google Shape;851;p37"/>
          <p:cNvSpPr/>
          <p:nvPr/>
        </p:nvSpPr>
        <p:spPr>
          <a:xfrm>
            <a:off x="1355689" y="2981011"/>
            <a:ext cx="870600" cy="87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355689" y="1599245"/>
            <a:ext cx="870600" cy="870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txBox="1">
            <a:spLocks noGrp="1"/>
          </p:cNvSpPr>
          <p:nvPr>
            <p:ph type="subTitle" idx="1"/>
          </p:nvPr>
        </p:nvSpPr>
        <p:spPr>
          <a:xfrm>
            <a:off x="2263299" y="1929037"/>
            <a:ext cx="6167451" cy="62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0000"/>
                </a:solidFill>
                <a:latin typeface="Patrick Hand" panose="00000500000000000000" pitchFamily="2" charset="0"/>
              </a:rPr>
              <a:t>Read for specific information about the possibility of life on other planets. </a:t>
            </a:r>
            <a:endParaRPr sz="2200" dirty="0">
              <a:solidFill>
                <a:srgbClr val="000000"/>
              </a:solidFill>
              <a:latin typeface="Patrick Hand" panose="00000500000000000000" pitchFamily="2" charset="0"/>
            </a:endParaRPr>
          </a:p>
        </p:txBody>
      </p:sp>
      <p:sp>
        <p:nvSpPr>
          <p:cNvPr id="856" name="Google Shape;856;p37"/>
          <p:cNvSpPr txBox="1">
            <a:spLocks noGrp="1"/>
          </p:cNvSpPr>
          <p:nvPr>
            <p:ph type="subTitle" idx="2"/>
          </p:nvPr>
        </p:nvSpPr>
        <p:spPr>
          <a:xfrm>
            <a:off x="2263300" y="1550095"/>
            <a:ext cx="2155500" cy="54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bg2"/>
                </a:solidFill>
                <a:latin typeface="Patrick Hand" panose="00000500000000000000" pitchFamily="2" charset="0"/>
              </a:rPr>
              <a:t>READING </a:t>
            </a:r>
            <a:endParaRPr sz="3200" dirty="0">
              <a:solidFill>
                <a:schemeClr val="bg2"/>
              </a:solidFill>
              <a:latin typeface="Patrick Hand" panose="00000500000000000000" pitchFamily="2" charset="0"/>
            </a:endParaRPr>
          </a:p>
        </p:txBody>
      </p:sp>
      <p:sp>
        <p:nvSpPr>
          <p:cNvPr id="857" name="Google Shape;857;p37"/>
          <p:cNvSpPr txBox="1">
            <a:spLocks noGrp="1"/>
          </p:cNvSpPr>
          <p:nvPr>
            <p:ph type="ctrTitle" idx="15"/>
          </p:nvPr>
        </p:nvSpPr>
        <p:spPr>
          <a:xfrm>
            <a:off x="713250" y="301587"/>
            <a:ext cx="7717500" cy="62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chemeClr val="accent1"/>
                </a:solidFill>
              </a:rPr>
              <a:t>OBJECTIVES</a:t>
            </a:r>
            <a:endParaRPr sz="6000" dirty="0">
              <a:solidFill>
                <a:schemeClr val="accent1"/>
              </a:solidFill>
            </a:endParaRPr>
          </a:p>
        </p:txBody>
      </p:sp>
      <p:sp>
        <p:nvSpPr>
          <p:cNvPr id="858" name="Google Shape;858;p37"/>
          <p:cNvSpPr txBox="1">
            <a:spLocks noGrp="1"/>
          </p:cNvSpPr>
          <p:nvPr>
            <p:ph type="title"/>
          </p:nvPr>
        </p:nvSpPr>
        <p:spPr>
          <a:xfrm>
            <a:off x="1423639" y="1723745"/>
            <a:ext cx="734700" cy="62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sp>
        <p:nvSpPr>
          <p:cNvPr id="862" name="Google Shape;862;p37"/>
          <p:cNvSpPr txBox="1">
            <a:spLocks noGrp="1"/>
          </p:cNvSpPr>
          <p:nvPr>
            <p:ph type="subTitle" idx="6"/>
          </p:nvPr>
        </p:nvSpPr>
        <p:spPr>
          <a:xfrm>
            <a:off x="2263300" y="3306077"/>
            <a:ext cx="5626436" cy="62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200" dirty="0">
                <a:solidFill>
                  <a:srgbClr val="000000"/>
                </a:solidFill>
                <a:latin typeface="Patrick Hand" panose="00000500000000000000" pitchFamily="2" charset="0"/>
              </a:rPr>
              <a:t>Talk about the conditions needed for planets to support human life. </a:t>
            </a:r>
            <a:endParaRPr sz="2200" dirty="0">
              <a:solidFill>
                <a:srgbClr val="000000"/>
              </a:solidFill>
              <a:latin typeface="Patrick Hand" panose="00000500000000000000" pitchFamily="2" charset="0"/>
            </a:endParaRPr>
          </a:p>
        </p:txBody>
      </p:sp>
      <p:sp>
        <p:nvSpPr>
          <p:cNvPr id="863" name="Google Shape;863;p37"/>
          <p:cNvSpPr txBox="1">
            <a:spLocks noGrp="1"/>
          </p:cNvSpPr>
          <p:nvPr>
            <p:ph type="title" idx="7"/>
          </p:nvPr>
        </p:nvSpPr>
        <p:spPr>
          <a:xfrm>
            <a:off x="1423639" y="3105511"/>
            <a:ext cx="734700" cy="62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03</a:t>
            </a:r>
            <a:endParaRPr dirty="0"/>
          </a:p>
        </p:txBody>
      </p:sp>
      <p:sp>
        <p:nvSpPr>
          <p:cNvPr id="864" name="Google Shape;864;p37"/>
          <p:cNvSpPr txBox="1">
            <a:spLocks noGrp="1"/>
          </p:cNvSpPr>
          <p:nvPr>
            <p:ph type="subTitle" idx="8"/>
          </p:nvPr>
        </p:nvSpPr>
        <p:spPr>
          <a:xfrm>
            <a:off x="2263300" y="2957189"/>
            <a:ext cx="2155500" cy="54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chemeClr val="bg2"/>
                </a:solidFill>
                <a:latin typeface="Patrick Hand" panose="00000500000000000000" pitchFamily="2" charset="0"/>
              </a:rPr>
              <a:t>SPEAKING</a:t>
            </a:r>
            <a:endParaRPr sz="3200" dirty="0">
              <a:solidFill>
                <a:schemeClr val="bg2"/>
              </a:solidFill>
              <a:latin typeface="Patrick Hand" panose="00000500000000000000" pitchFamily="2" charset="0"/>
            </a:endParaRPr>
          </a:p>
        </p:txBody>
      </p:sp>
      <p:sp>
        <p:nvSpPr>
          <p:cNvPr id="868" name="Google Shape;868;p37"/>
          <p:cNvSpPr/>
          <p:nvPr/>
        </p:nvSpPr>
        <p:spPr>
          <a:xfrm flipH="1">
            <a:off x="852017" y="1247333"/>
            <a:ext cx="64079" cy="49700"/>
          </a:xfrm>
          <a:custGeom>
            <a:avLst/>
            <a:gdLst/>
            <a:ahLst/>
            <a:cxnLst/>
            <a:rect l="l" t="t" r="r" b="b"/>
            <a:pathLst>
              <a:path w="508" h="394" extrusionOk="0">
                <a:moveTo>
                  <a:pt x="254" y="1"/>
                </a:moveTo>
                <a:cubicBezTo>
                  <a:pt x="1" y="1"/>
                  <a:pt x="1" y="394"/>
                  <a:pt x="254" y="394"/>
                </a:cubicBezTo>
                <a:cubicBezTo>
                  <a:pt x="507" y="394"/>
                  <a:pt x="507"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4"/>
                                        </p:tgtEl>
                                        <p:attrNameLst>
                                          <p:attrName>style.visibility</p:attrName>
                                        </p:attrNameLst>
                                      </p:cBhvr>
                                      <p:to>
                                        <p:strVal val="visible"/>
                                      </p:to>
                                    </p:set>
                                    <p:animEffect transition="in" filter="fade">
                                      <p:cBhvr>
                                        <p:cTn id="7" dur="500"/>
                                        <p:tgtEl>
                                          <p:spTgt spid="8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6">
                                            <p:txEl>
                                              <p:pRg st="0" end="0"/>
                                            </p:txEl>
                                          </p:spTgt>
                                        </p:tgtEl>
                                        <p:attrNameLst>
                                          <p:attrName>style.visibility</p:attrName>
                                        </p:attrNameLst>
                                      </p:cBhvr>
                                      <p:to>
                                        <p:strVal val="visible"/>
                                      </p:to>
                                    </p:set>
                                    <p:animEffect transition="in" filter="fade">
                                      <p:cBhvr>
                                        <p:cTn id="10" dur="500"/>
                                        <p:tgtEl>
                                          <p:spTgt spid="856">
                                            <p:txEl>
                                              <p:pRg st="0" end="0"/>
                                            </p:txEl>
                                          </p:spTgt>
                                        </p:tgtEl>
                                      </p:cBhvr>
                                    </p:animEffect>
                                  </p:childTnLst>
                                </p:cTn>
                              </p:par>
                              <p:par>
                                <p:cTn id="11" presetID="26" presetClass="emph" presetSubtype="0" fill="hold" grpId="1" nodeType="withEffect">
                                  <p:stCondLst>
                                    <p:cond delay="0"/>
                                  </p:stCondLst>
                                  <p:childTnLst>
                                    <p:animEffect transition="out" filter="fade">
                                      <p:cBhvr>
                                        <p:cTn id="12" dur="500" tmFilter="0, 0; .2, .5; .8, .5; 1, 0"/>
                                        <p:tgtEl>
                                          <p:spTgt spid="854"/>
                                        </p:tgtEl>
                                      </p:cBhvr>
                                    </p:animEffect>
                                    <p:animScale>
                                      <p:cBhvr>
                                        <p:cTn id="13" dur="250" autoRev="1" fill="hold"/>
                                        <p:tgtEl>
                                          <p:spTgt spid="854"/>
                                        </p:tgtEl>
                                      </p:cBhvr>
                                      <p:by x="105000" y="105000"/>
                                    </p:animScale>
                                  </p:childTnLst>
                                </p:cTn>
                              </p:par>
                              <p:par>
                                <p:cTn id="14" presetID="26" presetClass="emph" presetSubtype="0" fill="hold" grpId="1" nodeType="withEffect">
                                  <p:stCondLst>
                                    <p:cond delay="0"/>
                                  </p:stCondLst>
                                  <p:childTnLst>
                                    <p:animEffect transition="out" filter="fade">
                                      <p:cBhvr>
                                        <p:cTn id="15" dur="500" tmFilter="0, 0; .2, .5; .8, .5; 1, 0"/>
                                        <p:tgtEl>
                                          <p:spTgt spid="856">
                                            <p:txEl>
                                              <p:pRg st="0" end="0"/>
                                            </p:txEl>
                                          </p:spTgt>
                                        </p:tgtEl>
                                      </p:cBhvr>
                                    </p:animEffect>
                                    <p:animScale>
                                      <p:cBhvr>
                                        <p:cTn id="16" dur="250" autoRev="1" fill="hold"/>
                                        <p:tgtEl>
                                          <p:spTgt spid="856">
                                            <p:txEl>
                                              <p:pRg st="0" end="0"/>
                                            </p:txEl>
                                          </p:spTgt>
                                        </p:tgtEl>
                                      </p:cBhvr>
                                      <p:by x="105000" y="105000"/>
                                    </p:animScale>
                                  </p:childTnLst>
                                </p:cTn>
                              </p:par>
                              <p:par>
                                <p:cTn id="17" presetID="10" presetClass="entr" presetSubtype="0" fill="hold" grpId="0" nodeType="withEffect">
                                  <p:stCondLst>
                                    <p:cond delay="0"/>
                                  </p:stCondLst>
                                  <p:childTnLst>
                                    <p:set>
                                      <p:cBhvr>
                                        <p:cTn id="18" dur="1" fill="hold">
                                          <p:stCondLst>
                                            <p:cond delay="0"/>
                                          </p:stCondLst>
                                        </p:cTn>
                                        <p:tgtEl>
                                          <p:spTgt spid="858"/>
                                        </p:tgtEl>
                                        <p:attrNameLst>
                                          <p:attrName>style.visibility</p:attrName>
                                        </p:attrNameLst>
                                      </p:cBhvr>
                                      <p:to>
                                        <p:strVal val="visible"/>
                                      </p:to>
                                    </p:set>
                                    <p:animEffect transition="in" filter="fade">
                                      <p:cBhvr>
                                        <p:cTn id="19" dur="500"/>
                                        <p:tgtEl>
                                          <p:spTgt spid="858"/>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858"/>
                                        </p:tgtEl>
                                      </p:cBhvr>
                                    </p:animEffect>
                                    <p:animScale>
                                      <p:cBhvr>
                                        <p:cTn id="22" dur="250" autoRev="1" fill="hold"/>
                                        <p:tgtEl>
                                          <p:spTgt spid="85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55">
                                            <p:txEl>
                                              <p:pRg st="0" end="0"/>
                                            </p:txEl>
                                          </p:spTgt>
                                        </p:tgtEl>
                                        <p:attrNameLst>
                                          <p:attrName>style.visibility</p:attrName>
                                        </p:attrNameLst>
                                      </p:cBhvr>
                                      <p:to>
                                        <p:strVal val="visible"/>
                                      </p:to>
                                    </p:set>
                                    <p:animEffect transition="in" filter="barn(inVertical)">
                                      <p:cBhvr>
                                        <p:cTn id="27" dur="500"/>
                                        <p:tgtEl>
                                          <p:spTgt spid="85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1"/>
                                        </p:tgtEl>
                                        <p:attrNameLst>
                                          <p:attrName>style.visibility</p:attrName>
                                        </p:attrNameLst>
                                      </p:cBhvr>
                                      <p:to>
                                        <p:strVal val="visible"/>
                                      </p:to>
                                    </p:set>
                                    <p:animEffect transition="in" filter="fade">
                                      <p:cBhvr>
                                        <p:cTn id="32" dur="500"/>
                                        <p:tgtEl>
                                          <p:spTgt spid="8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64">
                                            <p:txEl>
                                              <p:pRg st="0" end="0"/>
                                            </p:txEl>
                                          </p:spTgt>
                                        </p:tgtEl>
                                        <p:attrNameLst>
                                          <p:attrName>style.visibility</p:attrName>
                                        </p:attrNameLst>
                                      </p:cBhvr>
                                      <p:to>
                                        <p:strVal val="visible"/>
                                      </p:to>
                                    </p:set>
                                    <p:animEffect transition="in" filter="fade">
                                      <p:cBhvr>
                                        <p:cTn id="35" dur="500"/>
                                        <p:tgtEl>
                                          <p:spTgt spid="864">
                                            <p:txEl>
                                              <p:pRg st="0" end="0"/>
                                            </p:txEl>
                                          </p:spTgt>
                                        </p:tgtEl>
                                      </p:cBhvr>
                                    </p:animEffect>
                                  </p:childTnLst>
                                </p:cTn>
                              </p:par>
                              <p:par>
                                <p:cTn id="36" presetID="26" presetClass="emph" presetSubtype="0" fill="hold" grpId="1" nodeType="withEffect">
                                  <p:stCondLst>
                                    <p:cond delay="0"/>
                                  </p:stCondLst>
                                  <p:childTnLst>
                                    <p:animEffect transition="out" filter="fade">
                                      <p:cBhvr>
                                        <p:cTn id="37" dur="500" tmFilter="0, 0; .2, .5; .8, .5; 1, 0"/>
                                        <p:tgtEl>
                                          <p:spTgt spid="851"/>
                                        </p:tgtEl>
                                      </p:cBhvr>
                                    </p:animEffect>
                                    <p:animScale>
                                      <p:cBhvr>
                                        <p:cTn id="38" dur="250" autoRev="1" fill="hold"/>
                                        <p:tgtEl>
                                          <p:spTgt spid="851"/>
                                        </p:tgtEl>
                                      </p:cBhvr>
                                      <p:by x="105000" y="105000"/>
                                    </p:animScale>
                                  </p:childTnLst>
                                </p:cTn>
                              </p:par>
                              <p:par>
                                <p:cTn id="39" presetID="26" presetClass="emph" presetSubtype="0" fill="hold" grpId="1" nodeType="withEffect">
                                  <p:stCondLst>
                                    <p:cond delay="0"/>
                                  </p:stCondLst>
                                  <p:childTnLst>
                                    <p:animEffect transition="out" filter="fade">
                                      <p:cBhvr>
                                        <p:cTn id="40" dur="500" tmFilter="0, 0; .2, .5; .8, .5; 1, 0"/>
                                        <p:tgtEl>
                                          <p:spTgt spid="864">
                                            <p:txEl>
                                              <p:pRg st="0" end="0"/>
                                            </p:txEl>
                                          </p:spTgt>
                                        </p:tgtEl>
                                      </p:cBhvr>
                                    </p:animEffect>
                                    <p:animScale>
                                      <p:cBhvr>
                                        <p:cTn id="41" dur="250" autoRev="1" fill="hold"/>
                                        <p:tgtEl>
                                          <p:spTgt spid="864">
                                            <p:txEl>
                                              <p:pRg st="0" end="0"/>
                                            </p:txEl>
                                          </p:spTgt>
                                        </p:tgtEl>
                                      </p:cBhvr>
                                      <p:by x="105000" y="105000"/>
                                    </p:animScale>
                                  </p:childTnLst>
                                </p:cTn>
                              </p:par>
                              <p:par>
                                <p:cTn id="42" presetID="10" presetClass="entr" presetSubtype="0" fill="hold" grpId="0" nodeType="withEffect">
                                  <p:stCondLst>
                                    <p:cond delay="0"/>
                                  </p:stCondLst>
                                  <p:childTnLst>
                                    <p:set>
                                      <p:cBhvr>
                                        <p:cTn id="43" dur="1" fill="hold">
                                          <p:stCondLst>
                                            <p:cond delay="0"/>
                                          </p:stCondLst>
                                        </p:cTn>
                                        <p:tgtEl>
                                          <p:spTgt spid="863"/>
                                        </p:tgtEl>
                                        <p:attrNameLst>
                                          <p:attrName>style.visibility</p:attrName>
                                        </p:attrNameLst>
                                      </p:cBhvr>
                                      <p:to>
                                        <p:strVal val="visible"/>
                                      </p:to>
                                    </p:set>
                                    <p:animEffect transition="in" filter="fade">
                                      <p:cBhvr>
                                        <p:cTn id="44" dur="500"/>
                                        <p:tgtEl>
                                          <p:spTgt spid="863"/>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863"/>
                                        </p:tgtEl>
                                      </p:cBhvr>
                                    </p:animEffect>
                                    <p:animScale>
                                      <p:cBhvr>
                                        <p:cTn id="47" dur="250" autoRev="1" fill="hold"/>
                                        <p:tgtEl>
                                          <p:spTgt spid="86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62">
                                            <p:txEl>
                                              <p:pRg st="0" end="0"/>
                                            </p:txEl>
                                          </p:spTgt>
                                        </p:tgtEl>
                                        <p:attrNameLst>
                                          <p:attrName>style.visibility</p:attrName>
                                        </p:attrNameLst>
                                      </p:cBhvr>
                                      <p:to>
                                        <p:strVal val="visible"/>
                                      </p:to>
                                    </p:set>
                                    <p:animEffect transition="in" filter="barn(inVertical)">
                                      <p:cBhvr>
                                        <p:cTn id="52" dur="500"/>
                                        <p:tgtEl>
                                          <p:spTgt spid="8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 grpId="0" animBg="1"/>
      <p:bldP spid="851" grpId="1" animBg="1"/>
      <p:bldP spid="854" grpId="0" animBg="1"/>
      <p:bldP spid="854" grpId="1" animBg="1"/>
      <p:bldP spid="855" grpId="0" build="p"/>
      <p:bldP spid="856" grpId="0" build="p"/>
      <p:bldP spid="856" grpId="1" build="p"/>
      <p:bldP spid="858" grpId="0"/>
      <p:bldP spid="858" grpId="1"/>
      <p:bldP spid="862" grpId="0" build="p"/>
      <p:bldP spid="863" grpId="0"/>
      <p:bldP spid="863" grpId="1"/>
      <p:bldP spid="864" grpId="0" build="p"/>
      <p:bldP spid="864"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38"/>
          <p:cNvSpPr txBox="1">
            <a:spLocks noGrp="1"/>
          </p:cNvSpPr>
          <p:nvPr>
            <p:ph type="ctrTitle"/>
          </p:nvPr>
        </p:nvSpPr>
        <p:spPr>
          <a:xfrm>
            <a:off x="905627" y="2124048"/>
            <a:ext cx="7337727" cy="9012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sz="4800" dirty="0">
                <a:latin typeface="Patrick Hand" panose="00000500000000000000" pitchFamily="2" charset="0"/>
              </a:rPr>
              <a:t>What conditions does a planet need to support human life</a:t>
            </a:r>
            <a:r>
              <a:rPr lang="en" sz="4800" dirty="0">
                <a:latin typeface="Patrick Hand" panose="00000500000000000000" pitchFamily="2" charset="0"/>
              </a:rPr>
              <a:t>?</a:t>
            </a:r>
            <a:endParaRPr sz="4800" dirty="0">
              <a:latin typeface="Patrick Hand" panose="00000500000000000000" pitchFamily="2" charset="0"/>
            </a:endParaRPr>
          </a:p>
        </p:txBody>
      </p:sp>
      <p:grpSp>
        <p:nvGrpSpPr>
          <p:cNvPr id="876" name="Google Shape;876;p38"/>
          <p:cNvGrpSpPr/>
          <p:nvPr/>
        </p:nvGrpSpPr>
        <p:grpSpPr>
          <a:xfrm>
            <a:off x="-130625" y="4044575"/>
            <a:ext cx="9319250" cy="1098927"/>
            <a:chOff x="-130625" y="4044575"/>
            <a:chExt cx="9319250" cy="1098927"/>
          </a:xfrm>
        </p:grpSpPr>
        <p:sp>
          <p:nvSpPr>
            <p:cNvPr id="877" name="Google Shape;877;p38"/>
            <p:cNvSpPr/>
            <p:nvPr/>
          </p:nvSpPr>
          <p:spPr>
            <a:xfrm>
              <a:off x="-130625" y="4412889"/>
              <a:ext cx="9319144" cy="730613"/>
            </a:xfrm>
            <a:custGeom>
              <a:avLst/>
              <a:gdLst/>
              <a:ahLst/>
              <a:cxnLst/>
              <a:rect l="l" t="t" r="r" b="b"/>
              <a:pathLst>
                <a:path w="68870" h="4981" extrusionOk="0">
                  <a:moveTo>
                    <a:pt x="3878" y="0"/>
                  </a:moveTo>
                  <a:cubicBezTo>
                    <a:pt x="2598" y="0"/>
                    <a:pt x="1293" y="254"/>
                    <a:pt x="0" y="494"/>
                  </a:cubicBezTo>
                  <a:lnTo>
                    <a:pt x="0" y="4981"/>
                  </a:lnTo>
                  <a:lnTo>
                    <a:pt x="68870" y="4981"/>
                  </a:lnTo>
                  <a:lnTo>
                    <a:pt x="68870" y="1382"/>
                  </a:lnTo>
                  <a:cubicBezTo>
                    <a:pt x="61285" y="759"/>
                    <a:pt x="53801" y="53"/>
                    <a:pt x="46219" y="53"/>
                  </a:cubicBezTo>
                  <a:cubicBezTo>
                    <a:pt x="44071" y="53"/>
                    <a:pt x="41914" y="109"/>
                    <a:pt x="39745" y="241"/>
                  </a:cubicBezTo>
                  <a:cubicBezTo>
                    <a:pt x="37117" y="407"/>
                    <a:pt x="34521" y="805"/>
                    <a:pt x="31908" y="805"/>
                  </a:cubicBezTo>
                  <a:cubicBezTo>
                    <a:pt x="31724" y="805"/>
                    <a:pt x="31539" y="803"/>
                    <a:pt x="31355" y="799"/>
                  </a:cubicBezTo>
                  <a:cubicBezTo>
                    <a:pt x="28820" y="735"/>
                    <a:pt x="26298" y="266"/>
                    <a:pt x="23776" y="266"/>
                  </a:cubicBezTo>
                  <a:cubicBezTo>
                    <a:pt x="23629" y="267"/>
                    <a:pt x="23482" y="267"/>
                    <a:pt x="23334" y="267"/>
                  </a:cubicBezTo>
                  <a:cubicBezTo>
                    <a:pt x="16853" y="267"/>
                    <a:pt x="10372" y="0"/>
                    <a:pt x="3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8"/>
            <p:cNvSpPr/>
            <p:nvPr/>
          </p:nvSpPr>
          <p:spPr>
            <a:xfrm>
              <a:off x="2211979" y="4044575"/>
              <a:ext cx="2425115" cy="641725"/>
            </a:xfrm>
            <a:custGeom>
              <a:avLst/>
              <a:gdLst/>
              <a:ahLst/>
              <a:cxnLst/>
              <a:rect l="l" t="t" r="r" b="b"/>
              <a:pathLst>
                <a:path w="17922" h="4375" extrusionOk="0">
                  <a:moveTo>
                    <a:pt x="12596" y="1"/>
                  </a:moveTo>
                  <a:cubicBezTo>
                    <a:pt x="12329" y="1"/>
                    <a:pt x="12055" y="11"/>
                    <a:pt x="11762" y="27"/>
                  </a:cubicBezTo>
                  <a:cubicBezTo>
                    <a:pt x="11534" y="42"/>
                    <a:pt x="11317" y="47"/>
                    <a:pt x="11105" y="47"/>
                  </a:cubicBezTo>
                  <a:cubicBezTo>
                    <a:pt x="10576" y="47"/>
                    <a:pt x="10080" y="14"/>
                    <a:pt x="9519" y="14"/>
                  </a:cubicBezTo>
                  <a:cubicBezTo>
                    <a:pt x="7427" y="14"/>
                    <a:pt x="5425" y="90"/>
                    <a:pt x="3359" y="192"/>
                  </a:cubicBezTo>
                  <a:cubicBezTo>
                    <a:pt x="2814" y="217"/>
                    <a:pt x="2624" y="268"/>
                    <a:pt x="2523" y="724"/>
                  </a:cubicBezTo>
                  <a:cubicBezTo>
                    <a:pt x="2434" y="1168"/>
                    <a:pt x="2218" y="1383"/>
                    <a:pt x="1990" y="1814"/>
                  </a:cubicBezTo>
                  <a:cubicBezTo>
                    <a:pt x="1775" y="2245"/>
                    <a:pt x="1635" y="2258"/>
                    <a:pt x="1179" y="2575"/>
                  </a:cubicBezTo>
                  <a:cubicBezTo>
                    <a:pt x="1014" y="2689"/>
                    <a:pt x="926" y="2853"/>
                    <a:pt x="748" y="2955"/>
                  </a:cubicBezTo>
                  <a:cubicBezTo>
                    <a:pt x="609" y="3043"/>
                    <a:pt x="254" y="3094"/>
                    <a:pt x="178" y="3183"/>
                  </a:cubicBezTo>
                  <a:cubicBezTo>
                    <a:pt x="64" y="3297"/>
                    <a:pt x="1" y="3360"/>
                    <a:pt x="51" y="3512"/>
                  </a:cubicBezTo>
                  <a:cubicBezTo>
                    <a:pt x="786" y="3538"/>
                    <a:pt x="1534" y="3525"/>
                    <a:pt x="2282" y="3563"/>
                  </a:cubicBezTo>
                  <a:cubicBezTo>
                    <a:pt x="2738" y="3601"/>
                    <a:pt x="3245" y="3601"/>
                    <a:pt x="3689" y="3690"/>
                  </a:cubicBezTo>
                  <a:cubicBezTo>
                    <a:pt x="4139" y="3783"/>
                    <a:pt x="4423" y="3805"/>
                    <a:pt x="4750" y="3805"/>
                  </a:cubicBezTo>
                  <a:cubicBezTo>
                    <a:pt x="4957" y="3805"/>
                    <a:pt x="5181" y="3796"/>
                    <a:pt x="5476" y="3791"/>
                  </a:cubicBezTo>
                  <a:cubicBezTo>
                    <a:pt x="5689" y="3785"/>
                    <a:pt x="5911" y="3782"/>
                    <a:pt x="6137" y="3782"/>
                  </a:cubicBezTo>
                  <a:cubicBezTo>
                    <a:pt x="7295" y="3782"/>
                    <a:pt x="8583" y="3865"/>
                    <a:pt x="9633" y="4045"/>
                  </a:cubicBezTo>
                  <a:cubicBezTo>
                    <a:pt x="10697" y="4235"/>
                    <a:pt x="11825" y="4235"/>
                    <a:pt x="12890" y="4349"/>
                  </a:cubicBezTo>
                  <a:cubicBezTo>
                    <a:pt x="13072" y="4367"/>
                    <a:pt x="13256" y="4374"/>
                    <a:pt x="13442" y="4374"/>
                  </a:cubicBezTo>
                  <a:cubicBezTo>
                    <a:pt x="14583" y="4374"/>
                    <a:pt x="15798" y="4083"/>
                    <a:pt x="16920" y="4007"/>
                  </a:cubicBezTo>
                  <a:cubicBezTo>
                    <a:pt x="16938" y="4006"/>
                    <a:pt x="16957" y="4005"/>
                    <a:pt x="16976" y="4005"/>
                  </a:cubicBezTo>
                  <a:cubicBezTo>
                    <a:pt x="17072" y="4005"/>
                    <a:pt x="17182" y="4016"/>
                    <a:pt x="17289" y="4016"/>
                  </a:cubicBezTo>
                  <a:cubicBezTo>
                    <a:pt x="17418" y="4016"/>
                    <a:pt x="17541" y="4000"/>
                    <a:pt x="17630" y="3931"/>
                  </a:cubicBezTo>
                  <a:cubicBezTo>
                    <a:pt x="17921" y="3690"/>
                    <a:pt x="17617" y="3715"/>
                    <a:pt x="17440" y="3563"/>
                  </a:cubicBezTo>
                  <a:cubicBezTo>
                    <a:pt x="16882" y="3094"/>
                    <a:pt x="16933" y="2714"/>
                    <a:pt x="16730" y="2055"/>
                  </a:cubicBezTo>
                  <a:cubicBezTo>
                    <a:pt x="16603" y="1637"/>
                    <a:pt x="16362" y="838"/>
                    <a:pt x="16033" y="496"/>
                  </a:cubicBezTo>
                  <a:cubicBezTo>
                    <a:pt x="15703" y="166"/>
                    <a:pt x="14804" y="268"/>
                    <a:pt x="14259" y="154"/>
                  </a:cubicBezTo>
                  <a:cubicBezTo>
                    <a:pt x="13669" y="43"/>
                    <a:pt x="13148"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8"/>
            <p:cNvSpPr/>
            <p:nvPr/>
          </p:nvSpPr>
          <p:spPr>
            <a:xfrm>
              <a:off x="3419276" y="4044575"/>
              <a:ext cx="1217835" cy="641725"/>
            </a:xfrm>
            <a:custGeom>
              <a:avLst/>
              <a:gdLst/>
              <a:ahLst/>
              <a:cxnLst/>
              <a:rect l="l" t="t" r="r" b="b"/>
              <a:pathLst>
                <a:path w="9000" h="4375" extrusionOk="0">
                  <a:moveTo>
                    <a:pt x="3674" y="1"/>
                  </a:moveTo>
                  <a:cubicBezTo>
                    <a:pt x="3407" y="1"/>
                    <a:pt x="3133" y="11"/>
                    <a:pt x="2840" y="27"/>
                  </a:cubicBezTo>
                  <a:cubicBezTo>
                    <a:pt x="2612" y="42"/>
                    <a:pt x="2395" y="47"/>
                    <a:pt x="2183" y="47"/>
                  </a:cubicBezTo>
                  <a:cubicBezTo>
                    <a:pt x="1654" y="47"/>
                    <a:pt x="1158" y="14"/>
                    <a:pt x="597" y="14"/>
                  </a:cubicBezTo>
                  <a:lnTo>
                    <a:pt x="128" y="14"/>
                  </a:lnTo>
                  <a:lnTo>
                    <a:pt x="178" y="103"/>
                  </a:lnTo>
                  <a:cubicBezTo>
                    <a:pt x="2320" y="889"/>
                    <a:pt x="128" y="2663"/>
                    <a:pt x="1" y="3943"/>
                  </a:cubicBezTo>
                  <a:cubicBezTo>
                    <a:pt x="242" y="3981"/>
                    <a:pt x="483" y="4007"/>
                    <a:pt x="711" y="4045"/>
                  </a:cubicBezTo>
                  <a:cubicBezTo>
                    <a:pt x="1775" y="4235"/>
                    <a:pt x="2903" y="4235"/>
                    <a:pt x="3968" y="4349"/>
                  </a:cubicBezTo>
                  <a:cubicBezTo>
                    <a:pt x="4150" y="4367"/>
                    <a:pt x="4334" y="4374"/>
                    <a:pt x="4520" y="4374"/>
                  </a:cubicBezTo>
                  <a:cubicBezTo>
                    <a:pt x="5661" y="4374"/>
                    <a:pt x="6876" y="4083"/>
                    <a:pt x="7998" y="4007"/>
                  </a:cubicBezTo>
                  <a:cubicBezTo>
                    <a:pt x="8016" y="4006"/>
                    <a:pt x="8035" y="4005"/>
                    <a:pt x="8054" y="4005"/>
                  </a:cubicBezTo>
                  <a:cubicBezTo>
                    <a:pt x="8150" y="4005"/>
                    <a:pt x="8260" y="4016"/>
                    <a:pt x="8367" y="4016"/>
                  </a:cubicBezTo>
                  <a:cubicBezTo>
                    <a:pt x="8496" y="4016"/>
                    <a:pt x="8619" y="4000"/>
                    <a:pt x="8708" y="3931"/>
                  </a:cubicBezTo>
                  <a:cubicBezTo>
                    <a:pt x="8999" y="3690"/>
                    <a:pt x="8695" y="3715"/>
                    <a:pt x="8518" y="3563"/>
                  </a:cubicBezTo>
                  <a:cubicBezTo>
                    <a:pt x="7960" y="3094"/>
                    <a:pt x="8011" y="2714"/>
                    <a:pt x="7808" y="2055"/>
                  </a:cubicBezTo>
                  <a:cubicBezTo>
                    <a:pt x="7681" y="1637"/>
                    <a:pt x="7440" y="838"/>
                    <a:pt x="7111" y="496"/>
                  </a:cubicBezTo>
                  <a:cubicBezTo>
                    <a:pt x="6781" y="166"/>
                    <a:pt x="5882" y="268"/>
                    <a:pt x="5337" y="154"/>
                  </a:cubicBezTo>
                  <a:cubicBezTo>
                    <a:pt x="4747" y="43"/>
                    <a:pt x="4226" y="1"/>
                    <a:pt x="3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8"/>
            <p:cNvSpPr/>
            <p:nvPr/>
          </p:nvSpPr>
          <p:spPr>
            <a:xfrm>
              <a:off x="2211979" y="4044575"/>
              <a:ext cx="2080333" cy="522768"/>
            </a:xfrm>
            <a:custGeom>
              <a:avLst/>
              <a:gdLst/>
              <a:ahLst/>
              <a:cxnLst/>
              <a:rect l="l" t="t" r="r" b="b"/>
              <a:pathLst>
                <a:path w="15374" h="3564" extrusionOk="0">
                  <a:moveTo>
                    <a:pt x="12596" y="1"/>
                  </a:moveTo>
                  <a:cubicBezTo>
                    <a:pt x="12329" y="1"/>
                    <a:pt x="12055" y="11"/>
                    <a:pt x="11762" y="27"/>
                  </a:cubicBezTo>
                  <a:cubicBezTo>
                    <a:pt x="11534" y="42"/>
                    <a:pt x="11317" y="47"/>
                    <a:pt x="11105" y="47"/>
                  </a:cubicBezTo>
                  <a:cubicBezTo>
                    <a:pt x="10576" y="47"/>
                    <a:pt x="10080" y="14"/>
                    <a:pt x="9519" y="14"/>
                  </a:cubicBezTo>
                  <a:cubicBezTo>
                    <a:pt x="7427" y="14"/>
                    <a:pt x="5425" y="90"/>
                    <a:pt x="3359" y="192"/>
                  </a:cubicBezTo>
                  <a:cubicBezTo>
                    <a:pt x="2814" y="217"/>
                    <a:pt x="2624" y="268"/>
                    <a:pt x="2523" y="724"/>
                  </a:cubicBezTo>
                  <a:cubicBezTo>
                    <a:pt x="2434" y="1168"/>
                    <a:pt x="2218" y="1383"/>
                    <a:pt x="1990" y="1814"/>
                  </a:cubicBezTo>
                  <a:cubicBezTo>
                    <a:pt x="1775" y="2245"/>
                    <a:pt x="1635" y="2258"/>
                    <a:pt x="1179" y="2575"/>
                  </a:cubicBezTo>
                  <a:cubicBezTo>
                    <a:pt x="1014" y="2689"/>
                    <a:pt x="926" y="2853"/>
                    <a:pt x="748" y="2955"/>
                  </a:cubicBezTo>
                  <a:cubicBezTo>
                    <a:pt x="609" y="3043"/>
                    <a:pt x="254" y="3094"/>
                    <a:pt x="178" y="3183"/>
                  </a:cubicBezTo>
                  <a:cubicBezTo>
                    <a:pt x="64" y="3297"/>
                    <a:pt x="1" y="3360"/>
                    <a:pt x="51" y="3512"/>
                  </a:cubicBezTo>
                  <a:cubicBezTo>
                    <a:pt x="748" y="3538"/>
                    <a:pt x="1458" y="3525"/>
                    <a:pt x="2155" y="3563"/>
                  </a:cubicBezTo>
                  <a:cubicBezTo>
                    <a:pt x="2611" y="3196"/>
                    <a:pt x="2992" y="2853"/>
                    <a:pt x="3182" y="2651"/>
                  </a:cubicBezTo>
                  <a:cubicBezTo>
                    <a:pt x="4563" y="1168"/>
                    <a:pt x="5146" y="496"/>
                    <a:pt x="7567" y="496"/>
                  </a:cubicBezTo>
                  <a:cubicBezTo>
                    <a:pt x="8835" y="496"/>
                    <a:pt x="10260" y="568"/>
                    <a:pt x="11664" y="568"/>
                  </a:cubicBezTo>
                  <a:cubicBezTo>
                    <a:pt x="12967" y="568"/>
                    <a:pt x="14251" y="506"/>
                    <a:pt x="15374" y="268"/>
                  </a:cubicBezTo>
                  <a:cubicBezTo>
                    <a:pt x="15006" y="217"/>
                    <a:pt x="14563" y="217"/>
                    <a:pt x="14259" y="154"/>
                  </a:cubicBezTo>
                  <a:cubicBezTo>
                    <a:pt x="13669" y="43"/>
                    <a:pt x="13148"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2563532" y="4076698"/>
              <a:ext cx="1874654" cy="118517"/>
            </a:xfrm>
            <a:custGeom>
              <a:avLst/>
              <a:gdLst/>
              <a:ahLst/>
              <a:cxnLst/>
              <a:rect l="l" t="t" r="r" b="b"/>
              <a:pathLst>
                <a:path w="13854" h="808" extrusionOk="0">
                  <a:moveTo>
                    <a:pt x="6145" y="0"/>
                  </a:moveTo>
                  <a:cubicBezTo>
                    <a:pt x="5253" y="0"/>
                    <a:pt x="4487" y="280"/>
                    <a:pt x="3613" y="280"/>
                  </a:cubicBezTo>
                  <a:cubicBezTo>
                    <a:pt x="3432" y="280"/>
                    <a:pt x="3247" y="268"/>
                    <a:pt x="3055" y="239"/>
                  </a:cubicBezTo>
                  <a:cubicBezTo>
                    <a:pt x="2894" y="215"/>
                    <a:pt x="2736" y="206"/>
                    <a:pt x="2579" y="206"/>
                  </a:cubicBezTo>
                  <a:cubicBezTo>
                    <a:pt x="2240" y="206"/>
                    <a:pt x="1906" y="247"/>
                    <a:pt x="1560" y="264"/>
                  </a:cubicBezTo>
                  <a:cubicBezTo>
                    <a:pt x="1548" y="265"/>
                    <a:pt x="1535" y="265"/>
                    <a:pt x="1522" y="265"/>
                  </a:cubicBezTo>
                  <a:cubicBezTo>
                    <a:pt x="1305" y="265"/>
                    <a:pt x="872" y="189"/>
                    <a:pt x="624" y="189"/>
                  </a:cubicBezTo>
                  <a:cubicBezTo>
                    <a:pt x="571" y="189"/>
                    <a:pt x="527" y="192"/>
                    <a:pt x="495" y="201"/>
                  </a:cubicBezTo>
                  <a:cubicBezTo>
                    <a:pt x="470" y="201"/>
                    <a:pt x="457" y="214"/>
                    <a:pt x="444" y="214"/>
                  </a:cubicBezTo>
                  <a:cubicBezTo>
                    <a:pt x="1" y="353"/>
                    <a:pt x="444" y="619"/>
                    <a:pt x="875" y="695"/>
                  </a:cubicBezTo>
                  <a:cubicBezTo>
                    <a:pt x="1071" y="733"/>
                    <a:pt x="1284" y="747"/>
                    <a:pt x="1503" y="747"/>
                  </a:cubicBezTo>
                  <a:cubicBezTo>
                    <a:pt x="1952" y="747"/>
                    <a:pt x="2427" y="687"/>
                    <a:pt x="2827" y="645"/>
                  </a:cubicBezTo>
                  <a:cubicBezTo>
                    <a:pt x="2960" y="629"/>
                    <a:pt x="3096" y="622"/>
                    <a:pt x="3232" y="622"/>
                  </a:cubicBezTo>
                  <a:cubicBezTo>
                    <a:pt x="3754" y="622"/>
                    <a:pt x="4289" y="718"/>
                    <a:pt x="4791" y="759"/>
                  </a:cubicBezTo>
                  <a:cubicBezTo>
                    <a:pt x="5160" y="795"/>
                    <a:pt x="5512" y="808"/>
                    <a:pt x="5860" y="808"/>
                  </a:cubicBezTo>
                  <a:cubicBezTo>
                    <a:pt x="6360" y="808"/>
                    <a:pt x="6853" y="781"/>
                    <a:pt x="7377" y="759"/>
                  </a:cubicBezTo>
                  <a:cubicBezTo>
                    <a:pt x="8163" y="733"/>
                    <a:pt x="8923" y="607"/>
                    <a:pt x="9696" y="581"/>
                  </a:cubicBezTo>
                  <a:cubicBezTo>
                    <a:pt x="10102" y="581"/>
                    <a:pt x="10216" y="746"/>
                    <a:pt x="10533" y="771"/>
                  </a:cubicBezTo>
                  <a:cubicBezTo>
                    <a:pt x="10560" y="774"/>
                    <a:pt x="10586" y="775"/>
                    <a:pt x="10611" y="775"/>
                  </a:cubicBezTo>
                  <a:cubicBezTo>
                    <a:pt x="10840" y="775"/>
                    <a:pt x="10975" y="679"/>
                    <a:pt x="11192" y="645"/>
                  </a:cubicBezTo>
                  <a:cubicBezTo>
                    <a:pt x="11249" y="635"/>
                    <a:pt x="11301" y="630"/>
                    <a:pt x="11350" y="630"/>
                  </a:cubicBezTo>
                  <a:cubicBezTo>
                    <a:pt x="11548" y="630"/>
                    <a:pt x="11688" y="698"/>
                    <a:pt x="11901" y="708"/>
                  </a:cubicBezTo>
                  <a:cubicBezTo>
                    <a:pt x="11915" y="709"/>
                    <a:pt x="11940" y="710"/>
                    <a:pt x="11973" y="710"/>
                  </a:cubicBezTo>
                  <a:cubicBezTo>
                    <a:pt x="12259" y="710"/>
                    <a:pt x="13187" y="665"/>
                    <a:pt x="13232" y="619"/>
                  </a:cubicBezTo>
                  <a:cubicBezTo>
                    <a:pt x="13853" y="201"/>
                    <a:pt x="10951" y="112"/>
                    <a:pt x="10685" y="112"/>
                  </a:cubicBezTo>
                  <a:cubicBezTo>
                    <a:pt x="10566" y="111"/>
                    <a:pt x="10449" y="111"/>
                    <a:pt x="10332" y="111"/>
                  </a:cubicBezTo>
                  <a:cubicBezTo>
                    <a:pt x="9786" y="111"/>
                    <a:pt x="9252" y="120"/>
                    <a:pt x="8720" y="120"/>
                  </a:cubicBezTo>
                  <a:cubicBezTo>
                    <a:pt x="8009" y="120"/>
                    <a:pt x="7302" y="103"/>
                    <a:pt x="6578" y="24"/>
                  </a:cubicBezTo>
                  <a:cubicBezTo>
                    <a:pt x="6430" y="7"/>
                    <a:pt x="6286" y="0"/>
                    <a:pt x="6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8"/>
            <p:cNvSpPr/>
            <p:nvPr/>
          </p:nvSpPr>
          <p:spPr>
            <a:xfrm>
              <a:off x="2625237" y="4115275"/>
              <a:ext cx="1625945" cy="79941"/>
            </a:xfrm>
            <a:custGeom>
              <a:avLst/>
              <a:gdLst/>
              <a:ahLst/>
              <a:cxnLst/>
              <a:rect l="l" t="t" r="r" b="b"/>
              <a:pathLst>
                <a:path w="12016" h="545" extrusionOk="0">
                  <a:moveTo>
                    <a:pt x="8519" y="1"/>
                  </a:moveTo>
                  <a:cubicBezTo>
                    <a:pt x="7943" y="1"/>
                    <a:pt x="7372" y="101"/>
                    <a:pt x="6799" y="101"/>
                  </a:cubicBezTo>
                  <a:cubicBezTo>
                    <a:pt x="6591" y="101"/>
                    <a:pt x="6382" y="88"/>
                    <a:pt x="6173" y="52"/>
                  </a:cubicBezTo>
                  <a:cubicBezTo>
                    <a:pt x="6040" y="25"/>
                    <a:pt x="5911" y="15"/>
                    <a:pt x="5783" y="15"/>
                  </a:cubicBezTo>
                  <a:cubicBezTo>
                    <a:pt x="5424" y="15"/>
                    <a:pt x="5080" y="101"/>
                    <a:pt x="4716" y="166"/>
                  </a:cubicBezTo>
                  <a:cubicBezTo>
                    <a:pt x="4506" y="198"/>
                    <a:pt x="4301" y="207"/>
                    <a:pt x="4095" y="207"/>
                  </a:cubicBezTo>
                  <a:cubicBezTo>
                    <a:pt x="3889" y="207"/>
                    <a:pt x="3683" y="198"/>
                    <a:pt x="3474" y="191"/>
                  </a:cubicBezTo>
                  <a:cubicBezTo>
                    <a:pt x="3338" y="191"/>
                    <a:pt x="3203" y="192"/>
                    <a:pt x="3066" y="192"/>
                  </a:cubicBezTo>
                  <a:cubicBezTo>
                    <a:pt x="2590" y="192"/>
                    <a:pt x="2109" y="184"/>
                    <a:pt x="1636" y="115"/>
                  </a:cubicBezTo>
                  <a:cubicBezTo>
                    <a:pt x="1091" y="153"/>
                    <a:pt x="533" y="204"/>
                    <a:pt x="1" y="293"/>
                  </a:cubicBezTo>
                  <a:cubicBezTo>
                    <a:pt x="115" y="356"/>
                    <a:pt x="267" y="407"/>
                    <a:pt x="419" y="432"/>
                  </a:cubicBezTo>
                  <a:cubicBezTo>
                    <a:pt x="615" y="470"/>
                    <a:pt x="828" y="484"/>
                    <a:pt x="1047" y="484"/>
                  </a:cubicBezTo>
                  <a:cubicBezTo>
                    <a:pt x="1496" y="484"/>
                    <a:pt x="1971" y="424"/>
                    <a:pt x="2371" y="382"/>
                  </a:cubicBezTo>
                  <a:cubicBezTo>
                    <a:pt x="2504" y="366"/>
                    <a:pt x="2640" y="359"/>
                    <a:pt x="2776" y="359"/>
                  </a:cubicBezTo>
                  <a:cubicBezTo>
                    <a:pt x="3298" y="359"/>
                    <a:pt x="3833" y="455"/>
                    <a:pt x="4335" y="496"/>
                  </a:cubicBezTo>
                  <a:cubicBezTo>
                    <a:pt x="4704" y="532"/>
                    <a:pt x="5056" y="545"/>
                    <a:pt x="5404" y="545"/>
                  </a:cubicBezTo>
                  <a:cubicBezTo>
                    <a:pt x="5904" y="545"/>
                    <a:pt x="6397" y="518"/>
                    <a:pt x="6921" y="496"/>
                  </a:cubicBezTo>
                  <a:cubicBezTo>
                    <a:pt x="7707" y="470"/>
                    <a:pt x="8467" y="344"/>
                    <a:pt x="9240" y="318"/>
                  </a:cubicBezTo>
                  <a:cubicBezTo>
                    <a:pt x="9646" y="318"/>
                    <a:pt x="9760" y="483"/>
                    <a:pt x="10077" y="508"/>
                  </a:cubicBezTo>
                  <a:cubicBezTo>
                    <a:pt x="10104" y="511"/>
                    <a:pt x="10130" y="512"/>
                    <a:pt x="10155" y="512"/>
                  </a:cubicBezTo>
                  <a:cubicBezTo>
                    <a:pt x="10384" y="512"/>
                    <a:pt x="10519" y="416"/>
                    <a:pt x="10736" y="382"/>
                  </a:cubicBezTo>
                  <a:cubicBezTo>
                    <a:pt x="10793" y="372"/>
                    <a:pt x="10845" y="367"/>
                    <a:pt x="10894" y="367"/>
                  </a:cubicBezTo>
                  <a:cubicBezTo>
                    <a:pt x="11092" y="367"/>
                    <a:pt x="11232" y="435"/>
                    <a:pt x="11445" y="445"/>
                  </a:cubicBezTo>
                  <a:cubicBezTo>
                    <a:pt x="11509" y="445"/>
                    <a:pt x="11750" y="445"/>
                    <a:pt x="12016" y="432"/>
                  </a:cubicBezTo>
                  <a:cubicBezTo>
                    <a:pt x="11876" y="407"/>
                    <a:pt x="11724" y="382"/>
                    <a:pt x="11585" y="356"/>
                  </a:cubicBezTo>
                  <a:cubicBezTo>
                    <a:pt x="11563" y="357"/>
                    <a:pt x="11541" y="357"/>
                    <a:pt x="11519" y="357"/>
                  </a:cubicBezTo>
                  <a:cubicBezTo>
                    <a:pt x="10682" y="357"/>
                    <a:pt x="9890" y="125"/>
                    <a:pt x="9063" y="27"/>
                  </a:cubicBezTo>
                  <a:cubicBezTo>
                    <a:pt x="8911" y="14"/>
                    <a:pt x="8759" y="1"/>
                    <a:pt x="8594" y="1"/>
                  </a:cubicBezTo>
                  <a:cubicBezTo>
                    <a:pt x="8569" y="1"/>
                    <a:pt x="8544" y="1"/>
                    <a:pt x="8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8"/>
            <p:cNvSpPr/>
            <p:nvPr/>
          </p:nvSpPr>
          <p:spPr>
            <a:xfrm>
              <a:off x="4926840" y="4526273"/>
              <a:ext cx="167520" cy="137879"/>
            </a:xfrm>
            <a:custGeom>
              <a:avLst/>
              <a:gdLst/>
              <a:ahLst/>
              <a:cxnLst/>
              <a:rect l="l" t="t" r="r" b="b"/>
              <a:pathLst>
                <a:path w="1238" h="940" extrusionOk="0">
                  <a:moveTo>
                    <a:pt x="697" y="0"/>
                  </a:moveTo>
                  <a:cubicBezTo>
                    <a:pt x="520" y="0"/>
                    <a:pt x="558" y="228"/>
                    <a:pt x="406" y="254"/>
                  </a:cubicBezTo>
                  <a:cubicBezTo>
                    <a:pt x="254" y="266"/>
                    <a:pt x="0" y="824"/>
                    <a:pt x="0" y="824"/>
                  </a:cubicBezTo>
                  <a:cubicBezTo>
                    <a:pt x="196" y="909"/>
                    <a:pt x="431" y="939"/>
                    <a:pt x="644" y="939"/>
                  </a:cubicBezTo>
                  <a:cubicBezTo>
                    <a:pt x="967" y="939"/>
                    <a:pt x="1237" y="870"/>
                    <a:pt x="1230" y="824"/>
                  </a:cubicBezTo>
                  <a:cubicBezTo>
                    <a:pt x="1204" y="748"/>
                    <a:pt x="86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p:nvPr/>
          </p:nvSpPr>
          <p:spPr>
            <a:xfrm>
              <a:off x="4926840" y="4529940"/>
              <a:ext cx="94450" cy="117344"/>
            </a:xfrm>
            <a:custGeom>
              <a:avLst/>
              <a:gdLst/>
              <a:ahLst/>
              <a:cxnLst/>
              <a:rect l="l" t="t" r="r" b="b"/>
              <a:pathLst>
                <a:path w="698" h="800" extrusionOk="0">
                  <a:moveTo>
                    <a:pt x="621" y="1"/>
                  </a:moveTo>
                  <a:lnTo>
                    <a:pt x="621" y="1"/>
                  </a:lnTo>
                  <a:cubicBezTo>
                    <a:pt x="533" y="51"/>
                    <a:pt x="533" y="216"/>
                    <a:pt x="406" y="229"/>
                  </a:cubicBezTo>
                  <a:cubicBezTo>
                    <a:pt x="254" y="241"/>
                    <a:pt x="0" y="799"/>
                    <a:pt x="0" y="799"/>
                  </a:cubicBezTo>
                  <a:cubicBezTo>
                    <a:pt x="228" y="622"/>
                    <a:pt x="697" y="660"/>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8"/>
            <p:cNvSpPr/>
            <p:nvPr/>
          </p:nvSpPr>
          <p:spPr>
            <a:xfrm>
              <a:off x="4827382" y="4596826"/>
              <a:ext cx="197289" cy="146680"/>
            </a:xfrm>
            <a:custGeom>
              <a:avLst/>
              <a:gdLst/>
              <a:ahLst/>
              <a:cxnLst/>
              <a:rect l="l" t="t" r="r" b="b"/>
              <a:pathLst>
                <a:path w="1458" h="1000" extrusionOk="0">
                  <a:moveTo>
                    <a:pt x="542" y="0"/>
                  </a:moveTo>
                  <a:cubicBezTo>
                    <a:pt x="412" y="0"/>
                    <a:pt x="340" y="143"/>
                    <a:pt x="292" y="216"/>
                  </a:cubicBezTo>
                  <a:cubicBezTo>
                    <a:pt x="228" y="292"/>
                    <a:pt x="0" y="875"/>
                    <a:pt x="0" y="875"/>
                  </a:cubicBezTo>
                  <a:cubicBezTo>
                    <a:pt x="182" y="968"/>
                    <a:pt x="404" y="999"/>
                    <a:pt x="620" y="999"/>
                  </a:cubicBezTo>
                  <a:cubicBezTo>
                    <a:pt x="1052" y="999"/>
                    <a:pt x="1458" y="875"/>
                    <a:pt x="1458" y="875"/>
                  </a:cubicBezTo>
                  <a:cubicBezTo>
                    <a:pt x="1458" y="875"/>
                    <a:pt x="1141" y="254"/>
                    <a:pt x="1039" y="178"/>
                  </a:cubicBezTo>
                  <a:cubicBezTo>
                    <a:pt x="1012" y="158"/>
                    <a:pt x="986" y="150"/>
                    <a:pt x="963" y="150"/>
                  </a:cubicBezTo>
                  <a:cubicBezTo>
                    <a:pt x="902" y="150"/>
                    <a:pt x="862" y="204"/>
                    <a:pt x="862" y="204"/>
                  </a:cubicBezTo>
                  <a:cubicBezTo>
                    <a:pt x="862" y="204"/>
                    <a:pt x="697" y="26"/>
                    <a:pt x="558" y="1"/>
                  </a:cubicBezTo>
                  <a:cubicBezTo>
                    <a:pt x="552" y="0"/>
                    <a:pt x="547"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8"/>
            <p:cNvSpPr/>
            <p:nvPr/>
          </p:nvSpPr>
          <p:spPr>
            <a:xfrm>
              <a:off x="4827382" y="4602400"/>
              <a:ext cx="96074" cy="141546"/>
            </a:xfrm>
            <a:custGeom>
              <a:avLst/>
              <a:gdLst/>
              <a:ahLst/>
              <a:cxnLst/>
              <a:rect l="l" t="t" r="r" b="b"/>
              <a:pathLst>
                <a:path w="710" h="965" extrusionOk="0">
                  <a:moveTo>
                    <a:pt x="444" y="1"/>
                  </a:moveTo>
                  <a:cubicBezTo>
                    <a:pt x="380" y="52"/>
                    <a:pt x="330" y="128"/>
                    <a:pt x="292" y="178"/>
                  </a:cubicBezTo>
                  <a:cubicBezTo>
                    <a:pt x="228" y="254"/>
                    <a:pt x="0" y="837"/>
                    <a:pt x="0" y="837"/>
                  </a:cubicBezTo>
                  <a:cubicBezTo>
                    <a:pt x="178" y="926"/>
                    <a:pt x="393" y="964"/>
                    <a:pt x="596" y="964"/>
                  </a:cubicBezTo>
                  <a:cubicBezTo>
                    <a:pt x="583" y="926"/>
                    <a:pt x="558" y="888"/>
                    <a:pt x="507" y="837"/>
                  </a:cubicBezTo>
                  <a:cubicBezTo>
                    <a:pt x="140" y="508"/>
                    <a:pt x="634" y="673"/>
                    <a:pt x="608" y="470"/>
                  </a:cubicBezTo>
                  <a:cubicBezTo>
                    <a:pt x="583" y="280"/>
                    <a:pt x="710" y="216"/>
                    <a:pt x="444" y="1"/>
                  </a:cubicBezTo>
                  <a:close/>
                </a:path>
              </a:pathLst>
            </a:custGeom>
            <a:solidFill>
              <a:srgbClr val="E8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8"/>
            <p:cNvSpPr/>
            <p:nvPr/>
          </p:nvSpPr>
          <p:spPr>
            <a:xfrm>
              <a:off x="1313340" y="4846182"/>
              <a:ext cx="288492" cy="155774"/>
            </a:xfrm>
            <a:custGeom>
              <a:avLst/>
              <a:gdLst/>
              <a:ahLst/>
              <a:cxnLst/>
              <a:rect l="l" t="t" r="r" b="b"/>
              <a:pathLst>
                <a:path w="2132" h="1062" extrusionOk="0">
                  <a:moveTo>
                    <a:pt x="1466" y="1"/>
                  </a:moveTo>
                  <a:cubicBezTo>
                    <a:pt x="1284" y="1"/>
                    <a:pt x="1071" y="55"/>
                    <a:pt x="951" y="126"/>
                  </a:cubicBezTo>
                  <a:cubicBezTo>
                    <a:pt x="736" y="265"/>
                    <a:pt x="0" y="772"/>
                    <a:pt x="64" y="899"/>
                  </a:cubicBezTo>
                  <a:cubicBezTo>
                    <a:pt x="127" y="1015"/>
                    <a:pt x="569" y="1062"/>
                    <a:pt x="1026" y="1062"/>
                  </a:cubicBezTo>
                  <a:cubicBezTo>
                    <a:pt x="1569" y="1062"/>
                    <a:pt x="2132" y="995"/>
                    <a:pt x="2104" y="899"/>
                  </a:cubicBezTo>
                  <a:cubicBezTo>
                    <a:pt x="2041" y="722"/>
                    <a:pt x="1775" y="722"/>
                    <a:pt x="1775" y="722"/>
                  </a:cubicBezTo>
                  <a:cubicBezTo>
                    <a:pt x="1775" y="722"/>
                    <a:pt x="1876" y="341"/>
                    <a:pt x="1775" y="126"/>
                  </a:cubicBezTo>
                  <a:cubicBezTo>
                    <a:pt x="1735" y="36"/>
                    <a:pt x="1611" y="1"/>
                    <a:pt x="1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8"/>
            <p:cNvSpPr/>
            <p:nvPr/>
          </p:nvSpPr>
          <p:spPr>
            <a:xfrm>
              <a:off x="1776395" y="4845595"/>
              <a:ext cx="130444" cy="85221"/>
            </a:xfrm>
            <a:custGeom>
              <a:avLst/>
              <a:gdLst/>
              <a:ahLst/>
              <a:cxnLst/>
              <a:rect l="l" t="t" r="r" b="b"/>
              <a:pathLst>
                <a:path w="964" h="581" extrusionOk="0">
                  <a:moveTo>
                    <a:pt x="424" y="0"/>
                  </a:moveTo>
                  <a:cubicBezTo>
                    <a:pt x="268" y="0"/>
                    <a:pt x="0" y="535"/>
                    <a:pt x="0" y="535"/>
                  </a:cubicBezTo>
                  <a:cubicBezTo>
                    <a:pt x="98" y="569"/>
                    <a:pt x="237" y="581"/>
                    <a:pt x="380" y="581"/>
                  </a:cubicBezTo>
                  <a:cubicBezTo>
                    <a:pt x="665" y="581"/>
                    <a:pt x="964" y="535"/>
                    <a:pt x="964" y="535"/>
                  </a:cubicBezTo>
                  <a:cubicBezTo>
                    <a:pt x="964" y="535"/>
                    <a:pt x="596" y="54"/>
                    <a:pt x="444" y="3"/>
                  </a:cubicBezTo>
                  <a:cubicBezTo>
                    <a:pt x="438" y="1"/>
                    <a:pt x="431"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8"/>
            <p:cNvSpPr/>
            <p:nvPr/>
          </p:nvSpPr>
          <p:spPr>
            <a:xfrm>
              <a:off x="1505355" y="4407168"/>
              <a:ext cx="437473" cy="180270"/>
            </a:xfrm>
            <a:custGeom>
              <a:avLst/>
              <a:gdLst/>
              <a:ahLst/>
              <a:cxnLst/>
              <a:rect l="l" t="t" r="r" b="b"/>
              <a:pathLst>
                <a:path w="3233" h="1229" extrusionOk="0">
                  <a:moveTo>
                    <a:pt x="1510" y="0"/>
                  </a:moveTo>
                  <a:cubicBezTo>
                    <a:pt x="1432" y="0"/>
                    <a:pt x="1367" y="4"/>
                    <a:pt x="1319" y="14"/>
                  </a:cubicBezTo>
                  <a:cubicBezTo>
                    <a:pt x="939" y="90"/>
                    <a:pt x="1" y="952"/>
                    <a:pt x="128" y="1104"/>
                  </a:cubicBezTo>
                  <a:cubicBezTo>
                    <a:pt x="198" y="1192"/>
                    <a:pt x="395" y="1228"/>
                    <a:pt x="665" y="1228"/>
                  </a:cubicBezTo>
                  <a:cubicBezTo>
                    <a:pt x="979" y="1228"/>
                    <a:pt x="1391" y="1179"/>
                    <a:pt x="1813" y="1104"/>
                  </a:cubicBezTo>
                  <a:cubicBezTo>
                    <a:pt x="2599" y="964"/>
                    <a:pt x="3233" y="204"/>
                    <a:pt x="3233" y="204"/>
                  </a:cubicBezTo>
                  <a:cubicBezTo>
                    <a:pt x="3233" y="204"/>
                    <a:pt x="2059"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1884377" y="4406582"/>
              <a:ext cx="727318" cy="350565"/>
            </a:xfrm>
            <a:custGeom>
              <a:avLst/>
              <a:gdLst/>
              <a:ahLst/>
              <a:cxnLst/>
              <a:rect l="l" t="t" r="r" b="b"/>
              <a:pathLst>
                <a:path w="5375" h="2390" extrusionOk="0">
                  <a:moveTo>
                    <a:pt x="900" y="1"/>
                  </a:moveTo>
                  <a:cubicBezTo>
                    <a:pt x="776" y="1"/>
                    <a:pt x="481" y="926"/>
                    <a:pt x="432" y="1133"/>
                  </a:cubicBezTo>
                  <a:cubicBezTo>
                    <a:pt x="394" y="1336"/>
                    <a:pt x="787" y="1513"/>
                    <a:pt x="432" y="1665"/>
                  </a:cubicBezTo>
                  <a:cubicBezTo>
                    <a:pt x="90" y="1818"/>
                    <a:pt x="1" y="2185"/>
                    <a:pt x="166" y="2299"/>
                  </a:cubicBezTo>
                  <a:cubicBezTo>
                    <a:pt x="265" y="2372"/>
                    <a:pt x="431" y="2390"/>
                    <a:pt x="668" y="2390"/>
                  </a:cubicBezTo>
                  <a:cubicBezTo>
                    <a:pt x="884" y="2390"/>
                    <a:pt x="1158" y="2375"/>
                    <a:pt x="1496" y="2375"/>
                  </a:cubicBezTo>
                  <a:cubicBezTo>
                    <a:pt x="2206" y="2375"/>
                    <a:pt x="5184" y="2223"/>
                    <a:pt x="5286" y="2084"/>
                  </a:cubicBezTo>
                  <a:cubicBezTo>
                    <a:pt x="5375" y="1957"/>
                    <a:pt x="3321" y="1285"/>
                    <a:pt x="2764" y="1057"/>
                  </a:cubicBezTo>
                  <a:cubicBezTo>
                    <a:pt x="2206" y="816"/>
                    <a:pt x="1027" y="69"/>
                    <a:pt x="913" y="5"/>
                  </a:cubicBezTo>
                  <a:cubicBezTo>
                    <a:pt x="909" y="2"/>
                    <a:pt x="905" y="1"/>
                    <a:pt x="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1335668" y="4407315"/>
              <a:ext cx="802689" cy="349538"/>
            </a:xfrm>
            <a:custGeom>
              <a:avLst/>
              <a:gdLst/>
              <a:ahLst/>
              <a:cxnLst/>
              <a:rect l="l" t="t" r="r" b="b"/>
              <a:pathLst>
                <a:path w="5932" h="2383" extrusionOk="0">
                  <a:moveTo>
                    <a:pt x="4968" y="0"/>
                  </a:moveTo>
                  <a:cubicBezTo>
                    <a:pt x="4626" y="25"/>
                    <a:pt x="3143" y="1128"/>
                    <a:pt x="2231" y="1584"/>
                  </a:cubicBezTo>
                  <a:cubicBezTo>
                    <a:pt x="1306" y="2041"/>
                    <a:pt x="0" y="2383"/>
                    <a:pt x="0" y="2383"/>
                  </a:cubicBezTo>
                  <a:lnTo>
                    <a:pt x="4664" y="2383"/>
                  </a:lnTo>
                  <a:cubicBezTo>
                    <a:pt x="5932" y="2383"/>
                    <a:pt x="4968" y="0"/>
                    <a:pt x="4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6881897" y="4680140"/>
              <a:ext cx="511220" cy="245982"/>
            </a:xfrm>
            <a:custGeom>
              <a:avLst/>
              <a:gdLst/>
              <a:ahLst/>
              <a:cxnLst/>
              <a:rect l="l" t="t" r="r" b="b"/>
              <a:pathLst>
                <a:path w="3778" h="1677" extrusionOk="0">
                  <a:moveTo>
                    <a:pt x="637" y="1"/>
                  </a:moveTo>
                  <a:cubicBezTo>
                    <a:pt x="542" y="1"/>
                    <a:pt x="329" y="654"/>
                    <a:pt x="305" y="789"/>
                  </a:cubicBezTo>
                  <a:cubicBezTo>
                    <a:pt x="279" y="941"/>
                    <a:pt x="545" y="1068"/>
                    <a:pt x="305" y="1169"/>
                  </a:cubicBezTo>
                  <a:cubicBezTo>
                    <a:pt x="64" y="1283"/>
                    <a:pt x="0" y="1537"/>
                    <a:pt x="114" y="1613"/>
                  </a:cubicBezTo>
                  <a:cubicBezTo>
                    <a:pt x="184" y="1663"/>
                    <a:pt x="292" y="1676"/>
                    <a:pt x="446" y="1676"/>
                  </a:cubicBezTo>
                  <a:cubicBezTo>
                    <a:pt x="599" y="1676"/>
                    <a:pt x="799" y="1663"/>
                    <a:pt x="1052" y="1663"/>
                  </a:cubicBezTo>
                  <a:cubicBezTo>
                    <a:pt x="1547" y="1663"/>
                    <a:pt x="3638" y="1562"/>
                    <a:pt x="3701" y="1461"/>
                  </a:cubicBezTo>
                  <a:cubicBezTo>
                    <a:pt x="3777" y="1372"/>
                    <a:pt x="2332" y="903"/>
                    <a:pt x="1939" y="738"/>
                  </a:cubicBezTo>
                  <a:cubicBezTo>
                    <a:pt x="1547" y="574"/>
                    <a:pt x="723" y="54"/>
                    <a:pt x="647" y="3"/>
                  </a:cubicBezTo>
                  <a:cubicBezTo>
                    <a:pt x="644" y="1"/>
                    <a:pt x="640"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6495974" y="4680580"/>
              <a:ext cx="564399" cy="245542"/>
            </a:xfrm>
            <a:custGeom>
              <a:avLst/>
              <a:gdLst/>
              <a:ahLst/>
              <a:cxnLst/>
              <a:rect l="l" t="t" r="r" b="b"/>
              <a:pathLst>
                <a:path w="4171" h="1674" extrusionOk="0">
                  <a:moveTo>
                    <a:pt x="3499" y="0"/>
                  </a:moveTo>
                  <a:lnTo>
                    <a:pt x="3499" y="0"/>
                  </a:lnTo>
                  <a:cubicBezTo>
                    <a:pt x="3245" y="26"/>
                    <a:pt x="2206" y="786"/>
                    <a:pt x="1560" y="1115"/>
                  </a:cubicBezTo>
                  <a:cubicBezTo>
                    <a:pt x="913" y="1432"/>
                    <a:pt x="1" y="1673"/>
                    <a:pt x="1" y="1673"/>
                  </a:cubicBezTo>
                  <a:lnTo>
                    <a:pt x="3283" y="1673"/>
                  </a:lnTo>
                  <a:cubicBezTo>
                    <a:pt x="4170" y="1673"/>
                    <a:pt x="3499" y="0"/>
                    <a:pt x="3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1251636" y="4409075"/>
              <a:ext cx="692948" cy="220167"/>
            </a:xfrm>
            <a:custGeom>
              <a:avLst/>
              <a:gdLst/>
              <a:ahLst/>
              <a:cxnLst/>
              <a:rect l="l" t="t" r="r" b="b"/>
              <a:pathLst>
                <a:path w="5121" h="1501" extrusionOk="0">
                  <a:moveTo>
                    <a:pt x="3194" y="1"/>
                  </a:moveTo>
                  <a:cubicBezTo>
                    <a:pt x="2535" y="39"/>
                    <a:pt x="0" y="1382"/>
                    <a:pt x="0" y="1382"/>
                  </a:cubicBezTo>
                  <a:cubicBezTo>
                    <a:pt x="0" y="1382"/>
                    <a:pt x="975" y="1501"/>
                    <a:pt x="2056" y="1501"/>
                  </a:cubicBezTo>
                  <a:cubicBezTo>
                    <a:pt x="2597" y="1501"/>
                    <a:pt x="3164" y="1471"/>
                    <a:pt x="3650" y="1382"/>
                  </a:cubicBezTo>
                  <a:cubicBezTo>
                    <a:pt x="5120" y="1116"/>
                    <a:pt x="3194" y="1"/>
                    <a:pt x="3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2021589" y="4594919"/>
              <a:ext cx="439232" cy="181443"/>
            </a:xfrm>
            <a:custGeom>
              <a:avLst/>
              <a:gdLst/>
              <a:ahLst/>
              <a:cxnLst/>
              <a:rect l="l" t="t" r="r" b="b"/>
              <a:pathLst>
                <a:path w="3246" h="1237" extrusionOk="0">
                  <a:moveTo>
                    <a:pt x="1511" y="0"/>
                  </a:moveTo>
                  <a:cubicBezTo>
                    <a:pt x="1432" y="0"/>
                    <a:pt x="1366" y="4"/>
                    <a:pt x="1319" y="14"/>
                  </a:cubicBezTo>
                  <a:cubicBezTo>
                    <a:pt x="939" y="90"/>
                    <a:pt x="1" y="952"/>
                    <a:pt x="127" y="1116"/>
                  </a:cubicBezTo>
                  <a:cubicBezTo>
                    <a:pt x="196" y="1202"/>
                    <a:pt x="386" y="1236"/>
                    <a:pt x="647" y="1236"/>
                  </a:cubicBezTo>
                  <a:cubicBezTo>
                    <a:pt x="965" y="1236"/>
                    <a:pt x="1388" y="1186"/>
                    <a:pt x="1826" y="1116"/>
                  </a:cubicBezTo>
                  <a:cubicBezTo>
                    <a:pt x="2612" y="977"/>
                    <a:pt x="3245" y="204"/>
                    <a:pt x="3245" y="204"/>
                  </a:cubicBezTo>
                  <a:cubicBezTo>
                    <a:pt x="3245" y="204"/>
                    <a:pt x="2061" y="0"/>
                    <a:pt x="1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8"/>
            <p:cNvSpPr/>
            <p:nvPr/>
          </p:nvSpPr>
          <p:spPr>
            <a:xfrm>
              <a:off x="2400611" y="4594626"/>
              <a:ext cx="727318" cy="351445"/>
            </a:xfrm>
            <a:custGeom>
              <a:avLst/>
              <a:gdLst/>
              <a:ahLst/>
              <a:cxnLst/>
              <a:rect l="l" t="t" r="r" b="b"/>
              <a:pathLst>
                <a:path w="5375" h="2396" extrusionOk="0">
                  <a:moveTo>
                    <a:pt x="915" y="0"/>
                  </a:moveTo>
                  <a:cubicBezTo>
                    <a:pt x="792" y="0"/>
                    <a:pt x="481" y="935"/>
                    <a:pt x="444" y="1131"/>
                  </a:cubicBezTo>
                  <a:cubicBezTo>
                    <a:pt x="406" y="1347"/>
                    <a:pt x="786" y="1524"/>
                    <a:pt x="444" y="1676"/>
                  </a:cubicBezTo>
                  <a:cubicBezTo>
                    <a:pt x="89" y="1828"/>
                    <a:pt x="1" y="2183"/>
                    <a:pt x="178" y="2310"/>
                  </a:cubicBezTo>
                  <a:cubicBezTo>
                    <a:pt x="284" y="2380"/>
                    <a:pt x="460" y="2396"/>
                    <a:pt x="717" y="2396"/>
                  </a:cubicBezTo>
                  <a:cubicBezTo>
                    <a:pt x="923" y="2396"/>
                    <a:pt x="1181" y="2386"/>
                    <a:pt x="1496" y="2386"/>
                  </a:cubicBezTo>
                  <a:cubicBezTo>
                    <a:pt x="2206" y="2386"/>
                    <a:pt x="5184" y="2234"/>
                    <a:pt x="5286" y="2094"/>
                  </a:cubicBezTo>
                  <a:cubicBezTo>
                    <a:pt x="5374" y="1955"/>
                    <a:pt x="3321" y="1283"/>
                    <a:pt x="2764" y="1055"/>
                  </a:cubicBezTo>
                  <a:cubicBezTo>
                    <a:pt x="2206" y="827"/>
                    <a:pt x="1040" y="79"/>
                    <a:pt x="926" y="3"/>
                  </a:cubicBezTo>
                  <a:cubicBezTo>
                    <a:pt x="922" y="1"/>
                    <a:pt x="919" y="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8"/>
            <p:cNvSpPr/>
            <p:nvPr/>
          </p:nvSpPr>
          <p:spPr>
            <a:xfrm>
              <a:off x="1851901" y="4595066"/>
              <a:ext cx="802689" cy="351445"/>
            </a:xfrm>
            <a:custGeom>
              <a:avLst/>
              <a:gdLst/>
              <a:ahLst/>
              <a:cxnLst/>
              <a:rect l="l" t="t" r="r" b="b"/>
              <a:pathLst>
                <a:path w="5932" h="2396" extrusionOk="0">
                  <a:moveTo>
                    <a:pt x="4981" y="0"/>
                  </a:moveTo>
                  <a:lnTo>
                    <a:pt x="4981" y="0"/>
                  </a:lnTo>
                  <a:cubicBezTo>
                    <a:pt x="4626" y="38"/>
                    <a:pt x="3156" y="1128"/>
                    <a:pt x="2231" y="1597"/>
                  </a:cubicBezTo>
                  <a:cubicBezTo>
                    <a:pt x="1305" y="2053"/>
                    <a:pt x="0" y="2396"/>
                    <a:pt x="0" y="2396"/>
                  </a:cubicBezTo>
                  <a:lnTo>
                    <a:pt x="4664" y="2396"/>
                  </a:lnTo>
                  <a:cubicBezTo>
                    <a:pt x="5931" y="2396"/>
                    <a:pt x="4981" y="0"/>
                    <a:pt x="4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1769493" y="4596826"/>
              <a:ext cx="691324" cy="221047"/>
            </a:xfrm>
            <a:custGeom>
              <a:avLst/>
              <a:gdLst/>
              <a:ahLst/>
              <a:cxnLst/>
              <a:rect l="l" t="t" r="r" b="b"/>
              <a:pathLst>
                <a:path w="5109" h="1507" extrusionOk="0">
                  <a:moveTo>
                    <a:pt x="3182" y="1"/>
                  </a:moveTo>
                  <a:cubicBezTo>
                    <a:pt x="2535" y="39"/>
                    <a:pt x="1" y="1382"/>
                    <a:pt x="1" y="1382"/>
                  </a:cubicBezTo>
                  <a:cubicBezTo>
                    <a:pt x="1" y="1382"/>
                    <a:pt x="970" y="1506"/>
                    <a:pt x="2051" y="1506"/>
                  </a:cubicBezTo>
                  <a:cubicBezTo>
                    <a:pt x="2592" y="1506"/>
                    <a:pt x="3161" y="1475"/>
                    <a:pt x="3651" y="1382"/>
                  </a:cubicBezTo>
                  <a:cubicBezTo>
                    <a:pt x="5108" y="1116"/>
                    <a:pt x="3182" y="1"/>
                    <a:pt x="3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1313340" y="4846036"/>
              <a:ext cx="199048" cy="132159"/>
            </a:xfrm>
            <a:custGeom>
              <a:avLst/>
              <a:gdLst/>
              <a:ahLst/>
              <a:cxnLst/>
              <a:rect l="l" t="t" r="r" b="b"/>
              <a:pathLst>
                <a:path w="1471" h="901" extrusionOk="0">
                  <a:moveTo>
                    <a:pt x="1458" y="0"/>
                  </a:moveTo>
                  <a:cubicBezTo>
                    <a:pt x="1280" y="0"/>
                    <a:pt x="1065" y="51"/>
                    <a:pt x="951" y="127"/>
                  </a:cubicBezTo>
                  <a:cubicBezTo>
                    <a:pt x="736" y="266"/>
                    <a:pt x="0" y="773"/>
                    <a:pt x="64" y="900"/>
                  </a:cubicBezTo>
                  <a:cubicBezTo>
                    <a:pt x="545" y="900"/>
                    <a:pt x="1471" y="418"/>
                    <a:pt x="1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190076" y="4317840"/>
              <a:ext cx="639769" cy="345285"/>
            </a:xfrm>
            <a:custGeom>
              <a:avLst/>
              <a:gdLst/>
              <a:ahLst/>
              <a:cxnLst/>
              <a:rect l="l" t="t" r="r" b="b"/>
              <a:pathLst>
                <a:path w="4728" h="2354" extrusionOk="0">
                  <a:moveTo>
                    <a:pt x="3230" y="0"/>
                  </a:moveTo>
                  <a:cubicBezTo>
                    <a:pt x="2829" y="0"/>
                    <a:pt x="2363" y="126"/>
                    <a:pt x="2104" y="293"/>
                  </a:cubicBezTo>
                  <a:cubicBezTo>
                    <a:pt x="1635" y="597"/>
                    <a:pt x="0" y="1738"/>
                    <a:pt x="139" y="2004"/>
                  </a:cubicBezTo>
                  <a:cubicBezTo>
                    <a:pt x="278" y="2253"/>
                    <a:pt x="1260" y="2354"/>
                    <a:pt x="2272" y="2354"/>
                  </a:cubicBezTo>
                  <a:cubicBezTo>
                    <a:pt x="3478" y="2354"/>
                    <a:pt x="4727" y="2211"/>
                    <a:pt x="4651" y="2004"/>
                  </a:cubicBezTo>
                  <a:cubicBezTo>
                    <a:pt x="4525" y="1611"/>
                    <a:pt x="3929" y="1611"/>
                    <a:pt x="3929" y="1611"/>
                  </a:cubicBezTo>
                  <a:cubicBezTo>
                    <a:pt x="3929" y="1611"/>
                    <a:pt x="4144" y="762"/>
                    <a:pt x="3929" y="293"/>
                  </a:cubicBezTo>
                  <a:cubicBezTo>
                    <a:pt x="3838" y="83"/>
                    <a:pt x="3556" y="0"/>
                    <a:pt x="3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190076" y="4317987"/>
              <a:ext cx="440856" cy="293947"/>
            </a:xfrm>
            <a:custGeom>
              <a:avLst/>
              <a:gdLst/>
              <a:ahLst/>
              <a:cxnLst/>
              <a:rect l="l" t="t" r="r" b="b"/>
              <a:pathLst>
                <a:path w="3258" h="2004" extrusionOk="0">
                  <a:moveTo>
                    <a:pt x="3232" y="1"/>
                  </a:moveTo>
                  <a:cubicBezTo>
                    <a:pt x="2826" y="1"/>
                    <a:pt x="2357" y="128"/>
                    <a:pt x="2104" y="292"/>
                  </a:cubicBezTo>
                  <a:cubicBezTo>
                    <a:pt x="1635" y="596"/>
                    <a:pt x="0" y="1737"/>
                    <a:pt x="139" y="2003"/>
                  </a:cubicBezTo>
                  <a:cubicBezTo>
                    <a:pt x="1204" y="2003"/>
                    <a:pt x="3257" y="939"/>
                    <a:pt x="3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a:off x="1776395" y="4845595"/>
              <a:ext cx="87549" cy="78620"/>
            </a:xfrm>
            <a:custGeom>
              <a:avLst/>
              <a:gdLst/>
              <a:ahLst/>
              <a:cxnLst/>
              <a:rect l="l" t="t" r="r" b="b"/>
              <a:pathLst>
                <a:path w="647" h="536" extrusionOk="0">
                  <a:moveTo>
                    <a:pt x="424" y="0"/>
                  </a:moveTo>
                  <a:cubicBezTo>
                    <a:pt x="268" y="0"/>
                    <a:pt x="0" y="535"/>
                    <a:pt x="0" y="535"/>
                  </a:cubicBezTo>
                  <a:lnTo>
                    <a:pt x="89" y="535"/>
                  </a:lnTo>
                  <a:cubicBezTo>
                    <a:pt x="330" y="497"/>
                    <a:pt x="647" y="193"/>
                    <a:pt x="444" y="3"/>
                  </a:cubicBezTo>
                  <a:cubicBezTo>
                    <a:pt x="438" y="1"/>
                    <a:pt x="431"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6077574" y="4328108"/>
              <a:ext cx="289439" cy="155774"/>
            </a:xfrm>
            <a:custGeom>
              <a:avLst/>
              <a:gdLst/>
              <a:ahLst/>
              <a:cxnLst/>
              <a:rect l="l" t="t" r="r" b="b"/>
              <a:pathLst>
                <a:path w="2139" h="1062" extrusionOk="0">
                  <a:moveTo>
                    <a:pt x="1462" y="0"/>
                  </a:moveTo>
                  <a:cubicBezTo>
                    <a:pt x="1281" y="0"/>
                    <a:pt x="1070" y="58"/>
                    <a:pt x="951" y="135"/>
                  </a:cubicBezTo>
                  <a:cubicBezTo>
                    <a:pt x="735" y="274"/>
                    <a:pt x="0" y="781"/>
                    <a:pt x="64" y="908"/>
                  </a:cubicBezTo>
                  <a:cubicBezTo>
                    <a:pt x="127" y="1017"/>
                    <a:pt x="567" y="1061"/>
                    <a:pt x="1022" y="1061"/>
                  </a:cubicBezTo>
                  <a:cubicBezTo>
                    <a:pt x="1570" y="1061"/>
                    <a:pt x="2139" y="998"/>
                    <a:pt x="2104" y="908"/>
                  </a:cubicBezTo>
                  <a:cubicBezTo>
                    <a:pt x="2054" y="730"/>
                    <a:pt x="1775" y="730"/>
                    <a:pt x="1775" y="730"/>
                  </a:cubicBezTo>
                  <a:cubicBezTo>
                    <a:pt x="1775" y="730"/>
                    <a:pt x="1876" y="350"/>
                    <a:pt x="1775" y="135"/>
                  </a:cubicBezTo>
                  <a:cubicBezTo>
                    <a:pt x="1735" y="38"/>
                    <a:pt x="1609"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a:off x="6542252" y="4382069"/>
              <a:ext cx="128820" cy="84488"/>
            </a:xfrm>
            <a:custGeom>
              <a:avLst/>
              <a:gdLst/>
              <a:ahLst/>
              <a:cxnLst/>
              <a:rect l="l" t="t" r="r" b="b"/>
              <a:pathLst>
                <a:path w="952" h="576" extrusionOk="0">
                  <a:moveTo>
                    <a:pt x="418" y="0"/>
                  </a:moveTo>
                  <a:cubicBezTo>
                    <a:pt x="252" y="0"/>
                    <a:pt x="1" y="524"/>
                    <a:pt x="1" y="524"/>
                  </a:cubicBezTo>
                  <a:cubicBezTo>
                    <a:pt x="94" y="562"/>
                    <a:pt x="231" y="575"/>
                    <a:pt x="371" y="575"/>
                  </a:cubicBezTo>
                  <a:cubicBezTo>
                    <a:pt x="653" y="575"/>
                    <a:pt x="952" y="524"/>
                    <a:pt x="952" y="524"/>
                  </a:cubicBezTo>
                  <a:cubicBezTo>
                    <a:pt x="952" y="524"/>
                    <a:pt x="597" y="56"/>
                    <a:pt x="445" y="5"/>
                  </a:cubicBezTo>
                  <a:cubicBezTo>
                    <a:pt x="436" y="2"/>
                    <a:pt x="427"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a:off x="6077574" y="4329135"/>
              <a:ext cx="199048" cy="132159"/>
            </a:xfrm>
            <a:custGeom>
              <a:avLst/>
              <a:gdLst/>
              <a:ahLst/>
              <a:cxnLst/>
              <a:rect l="l" t="t" r="r" b="b"/>
              <a:pathLst>
                <a:path w="1471" h="901" extrusionOk="0">
                  <a:moveTo>
                    <a:pt x="1471" y="1"/>
                  </a:moveTo>
                  <a:cubicBezTo>
                    <a:pt x="1280" y="1"/>
                    <a:pt x="1065" y="52"/>
                    <a:pt x="951" y="128"/>
                  </a:cubicBezTo>
                  <a:cubicBezTo>
                    <a:pt x="735" y="267"/>
                    <a:pt x="0" y="774"/>
                    <a:pt x="64" y="901"/>
                  </a:cubicBezTo>
                  <a:cubicBezTo>
                    <a:pt x="545" y="901"/>
                    <a:pt x="1471" y="419"/>
                    <a:pt x="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6542252" y="4382069"/>
              <a:ext cx="87684" cy="78327"/>
            </a:xfrm>
            <a:custGeom>
              <a:avLst/>
              <a:gdLst/>
              <a:ahLst/>
              <a:cxnLst/>
              <a:rect l="l" t="t" r="r" b="b"/>
              <a:pathLst>
                <a:path w="648" h="534" extrusionOk="0">
                  <a:moveTo>
                    <a:pt x="418" y="0"/>
                  </a:moveTo>
                  <a:cubicBezTo>
                    <a:pt x="252" y="0"/>
                    <a:pt x="1" y="524"/>
                    <a:pt x="1" y="524"/>
                  </a:cubicBezTo>
                  <a:cubicBezTo>
                    <a:pt x="14" y="531"/>
                    <a:pt x="26" y="534"/>
                    <a:pt x="41" y="534"/>
                  </a:cubicBezTo>
                  <a:cubicBezTo>
                    <a:pt x="55" y="534"/>
                    <a:pt x="71" y="531"/>
                    <a:pt x="90" y="524"/>
                  </a:cubicBezTo>
                  <a:cubicBezTo>
                    <a:pt x="318" y="486"/>
                    <a:pt x="647" y="195"/>
                    <a:pt x="445" y="5"/>
                  </a:cubicBezTo>
                  <a:cubicBezTo>
                    <a:pt x="436" y="2"/>
                    <a:pt x="427"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a:off x="6252539" y="4390594"/>
              <a:ext cx="167520" cy="136999"/>
            </a:xfrm>
            <a:custGeom>
              <a:avLst/>
              <a:gdLst/>
              <a:ahLst/>
              <a:cxnLst/>
              <a:rect l="l" t="t" r="r" b="b"/>
              <a:pathLst>
                <a:path w="1238" h="934" extrusionOk="0">
                  <a:moveTo>
                    <a:pt x="684" y="0"/>
                  </a:moveTo>
                  <a:cubicBezTo>
                    <a:pt x="520" y="0"/>
                    <a:pt x="558" y="228"/>
                    <a:pt x="393" y="241"/>
                  </a:cubicBezTo>
                  <a:cubicBezTo>
                    <a:pt x="241" y="266"/>
                    <a:pt x="0" y="824"/>
                    <a:pt x="0" y="824"/>
                  </a:cubicBezTo>
                  <a:cubicBezTo>
                    <a:pt x="198" y="905"/>
                    <a:pt x="436" y="933"/>
                    <a:pt x="650" y="933"/>
                  </a:cubicBezTo>
                  <a:cubicBezTo>
                    <a:pt x="971" y="933"/>
                    <a:pt x="1237" y="869"/>
                    <a:pt x="1229" y="824"/>
                  </a:cubicBezTo>
                  <a:cubicBezTo>
                    <a:pt x="1204" y="748"/>
                    <a:pt x="862"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a:off x="6252539" y="4392354"/>
              <a:ext cx="94450" cy="119104"/>
            </a:xfrm>
            <a:custGeom>
              <a:avLst/>
              <a:gdLst/>
              <a:ahLst/>
              <a:cxnLst/>
              <a:rect l="l" t="t" r="r" b="b"/>
              <a:pathLst>
                <a:path w="698" h="812" extrusionOk="0">
                  <a:moveTo>
                    <a:pt x="621" y="1"/>
                  </a:moveTo>
                  <a:lnTo>
                    <a:pt x="621" y="1"/>
                  </a:lnTo>
                  <a:cubicBezTo>
                    <a:pt x="520" y="51"/>
                    <a:pt x="532" y="216"/>
                    <a:pt x="393" y="229"/>
                  </a:cubicBezTo>
                  <a:cubicBezTo>
                    <a:pt x="241" y="254"/>
                    <a:pt x="0" y="812"/>
                    <a:pt x="0" y="812"/>
                  </a:cubicBezTo>
                  <a:cubicBezTo>
                    <a:pt x="216" y="622"/>
                    <a:pt x="697" y="672"/>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a:off x="617000" y="4928030"/>
              <a:ext cx="288627" cy="155774"/>
            </a:xfrm>
            <a:custGeom>
              <a:avLst/>
              <a:gdLst/>
              <a:ahLst/>
              <a:cxnLst/>
              <a:rect l="l" t="t" r="r" b="b"/>
              <a:pathLst>
                <a:path w="2133" h="1062" extrusionOk="0">
                  <a:moveTo>
                    <a:pt x="1457" y="0"/>
                  </a:moveTo>
                  <a:cubicBezTo>
                    <a:pt x="1274" y="0"/>
                    <a:pt x="1064" y="55"/>
                    <a:pt x="951" y="126"/>
                  </a:cubicBezTo>
                  <a:cubicBezTo>
                    <a:pt x="736" y="265"/>
                    <a:pt x="1" y="785"/>
                    <a:pt x="64" y="899"/>
                  </a:cubicBezTo>
                  <a:cubicBezTo>
                    <a:pt x="128" y="1014"/>
                    <a:pt x="570" y="1061"/>
                    <a:pt x="1026" y="1061"/>
                  </a:cubicBezTo>
                  <a:cubicBezTo>
                    <a:pt x="1569" y="1061"/>
                    <a:pt x="2132" y="995"/>
                    <a:pt x="2105" y="899"/>
                  </a:cubicBezTo>
                  <a:cubicBezTo>
                    <a:pt x="2041" y="721"/>
                    <a:pt x="1775" y="721"/>
                    <a:pt x="1775" y="721"/>
                  </a:cubicBezTo>
                  <a:cubicBezTo>
                    <a:pt x="1775" y="721"/>
                    <a:pt x="1864" y="341"/>
                    <a:pt x="1775" y="126"/>
                  </a:cubicBezTo>
                  <a:cubicBezTo>
                    <a:pt x="1730" y="35"/>
                    <a:pt x="1602"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a:off x="1080054" y="4927296"/>
              <a:ext cx="130444" cy="85368"/>
            </a:xfrm>
            <a:custGeom>
              <a:avLst/>
              <a:gdLst/>
              <a:ahLst/>
              <a:cxnLst/>
              <a:rect l="l" t="t" r="r" b="b"/>
              <a:pathLst>
                <a:path w="964" h="582" extrusionOk="0">
                  <a:moveTo>
                    <a:pt x="425" y="1"/>
                  </a:moveTo>
                  <a:cubicBezTo>
                    <a:pt x="268" y="1"/>
                    <a:pt x="1" y="536"/>
                    <a:pt x="1" y="536"/>
                  </a:cubicBezTo>
                  <a:cubicBezTo>
                    <a:pt x="98" y="570"/>
                    <a:pt x="237" y="581"/>
                    <a:pt x="380" y="581"/>
                  </a:cubicBezTo>
                  <a:cubicBezTo>
                    <a:pt x="665" y="581"/>
                    <a:pt x="964" y="536"/>
                    <a:pt x="964" y="536"/>
                  </a:cubicBezTo>
                  <a:cubicBezTo>
                    <a:pt x="964" y="536"/>
                    <a:pt x="596" y="55"/>
                    <a:pt x="444" y="4"/>
                  </a:cubicBezTo>
                  <a:cubicBezTo>
                    <a:pt x="438" y="2"/>
                    <a:pt x="431" y="1"/>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a:off x="617000" y="4927736"/>
              <a:ext cx="199048" cy="132159"/>
            </a:xfrm>
            <a:custGeom>
              <a:avLst/>
              <a:gdLst/>
              <a:ahLst/>
              <a:cxnLst/>
              <a:rect l="l" t="t" r="r" b="b"/>
              <a:pathLst>
                <a:path w="1471" h="901" extrusionOk="0">
                  <a:moveTo>
                    <a:pt x="1458" y="1"/>
                  </a:moveTo>
                  <a:cubicBezTo>
                    <a:pt x="1281" y="1"/>
                    <a:pt x="1065" y="52"/>
                    <a:pt x="951" y="128"/>
                  </a:cubicBezTo>
                  <a:cubicBezTo>
                    <a:pt x="736" y="267"/>
                    <a:pt x="1" y="787"/>
                    <a:pt x="64" y="901"/>
                  </a:cubicBezTo>
                  <a:cubicBezTo>
                    <a:pt x="546" y="901"/>
                    <a:pt x="1471" y="419"/>
                    <a:pt x="1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a:off x="1080054" y="4927296"/>
              <a:ext cx="87684" cy="78767"/>
            </a:xfrm>
            <a:custGeom>
              <a:avLst/>
              <a:gdLst/>
              <a:ahLst/>
              <a:cxnLst/>
              <a:rect l="l" t="t" r="r" b="b"/>
              <a:pathLst>
                <a:path w="648" h="537" extrusionOk="0">
                  <a:moveTo>
                    <a:pt x="425" y="1"/>
                  </a:moveTo>
                  <a:cubicBezTo>
                    <a:pt x="268" y="1"/>
                    <a:pt x="1" y="536"/>
                    <a:pt x="1" y="536"/>
                  </a:cubicBezTo>
                  <a:lnTo>
                    <a:pt x="89" y="536"/>
                  </a:lnTo>
                  <a:cubicBezTo>
                    <a:pt x="330" y="498"/>
                    <a:pt x="647" y="194"/>
                    <a:pt x="444" y="4"/>
                  </a:cubicBezTo>
                  <a:cubicBezTo>
                    <a:pt x="438" y="2"/>
                    <a:pt x="431"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a:off x="790206" y="4989195"/>
              <a:ext cx="168602" cy="137733"/>
            </a:xfrm>
            <a:custGeom>
              <a:avLst/>
              <a:gdLst/>
              <a:ahLst/>
              <a:cxnLst/>
              <a:rect l="l" t="t" r="r" b="b"/>
              <a:pathLst>
                <a:path w="1246" h="939" extrusionOk="0">
                  <a:moveTo>
                    <a:pt x="698" y="0"/>
                  </a:moveTo>
                  <a:cubicBezTo>
                    <a:pt x="521" y="0"/>
                    <a:pt x="559" y="228"/>
                    <a:pt x="406" y="254"/>
                  </a:cubicBezTo>
                  <a:cubicBezTo>
                    <a:pt x="254" y="266"/>
                    <a:pt x="1" y="824"/>
                    <a:pt x="1" y="824"/>
                  </a:cubicBezTo>
                  <a:cubicBezTo>
                    <a:pt x="202" y="909"/>
                    <a:pt x="440" y="939"/>
                    <a:pt x="653" y="939"/>
                  </a:cubicBezTo>
                  <a:cubicBezTo>
                    <a:pt x="979" y="939"/>
                    <a:pt x="1246" y="870"/>
                    <a:pt x="1230" y="824"/>
                  </a:cubicBezTo>
                  <a:cubicBezTo>
                    <a:pt x="1218" y="748"/>
                    <a:pt x="863"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8"/>
            <p:cNvSpPr/>
            <p:nvPr/>
          </p:nvSpPr>
          <p:spPr>
            <a:xfrm>
              <a:off x="790206" y="4990956"/>
              <a:ext cx="94450" cy="119104"/>
            </a:xfrm>
            <a:custGeom>
              <a:avLst/>
              <a:gdLst/>
              <a:ahLst/>
              <a:cxnLst/>
              <a:rect l="l" t="t" r="r" b="b"/>
              <a:pathLst>
                <a:path w="698" h="812" extrusionOk="0">
                  <a:moveTo>
                    <a:pt x="622" y="1"/>
                  </a:moveTo>
                  <a:cubicBezTo>
                    <a:pt x="533" y="64"/>
                    <a:pt x="533" y="216"/>
                    <a:pt x="406" y="242"/>
                  </a:cubicBezTo>
                  <a:cubicBezTo>
                    <a:pt x="254" y="254"/>
                    <a:pt x="1" y="812"/>
                    <a:pt x="1" y="812"/>
                  </a:cubicBezTo>
                  <a:cubicBezTo>
                    <a:pt x="229" y="622"/>
                    <a:pt x="698" y="672"/>
                    <a:pt x="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8"/>
            <p:cNvSpPr/>
            <p:nvPr/>
          </p:nvSpPr>
          <p:spPr>
            <a:xfrm>
              <a:off x="6887039" y="4389714"/>
              <a:ext cx="2301573" cy="753789"/>
            </a:xfrm>
            <a:custGeom>
              <a:avLst/>
              <a:gdLst/>
              <a:ahLst/>
              <a:cxnLst/>
              <a:rect l="l" t="t" r="r" b="b"/>
              <a:pathLst>
                <a:path w="17009" h="5139" extrusionOk="0">
                  <a:moveTo>
                    <a:pt x="16537" y="0"/>
                  </a:moveTo>
                  <a:cubicBezTo>
                    <a:pt x="14732" y="0"/>
                    <a:pt x="12932" y="247"/>
                    <a:pt x="11090" y="247"/>
                  </a:cubicBezTo>
                  <a:cubicBezTo>
                    <a:pt x="9620" y="247"/>
                    <a:pt x="8162" y="450"/>
                    <a:pt x="6743" y="589"/>
                  </a:cubicBezTo>
                  <a:cubicBezTo>
                    <a:pt x="6071" y="652"/>
                    <a:pt x="5336" y="678"/>
                    <a:pt x="4728" y="779"/>
                  </a:cubicBezTo>
                  <a:cubicBezTo>
                    <a:pt x="4424" y="843"/>
                    <a:pt x="3727" y="944"/>
                    <a:pt x="3536" y="1134"/>
                  </a:cubicBezTo>
                  <a:cubicBezTo>
                    <a:pt x="3435" y="1248"/>
                    <a:pt x="3574" y="1451"/>
                    <a:pt x="3511" y="1578"/>
                  </a:cubicBezTo>
                  <a:cubicBezTo>
                    <a:pt x="3422" y="1793"/>
                    <a:pt x="3106" y="1958"/>
                    <a:pt x="2979" y="2161"/>
                  </a:cubicBezTo>
                  <a:cubicBezTo>
                    <a:pt x="2852" y="2363"/>
                    <a:pt x="2890" y="2604"/>
                    <a:pt x="2776" y="2794"/>
                  </a:cubicBezTo>
                  <a:cubicBezTo>
                    <a:pt x="2649" y="2997"/>
                    <a:pt x="2370" y="3111"/>
                    <a:pt x="2155" y="3289"/>
                  </a:cubicBezTo>
                  <a:cubicBezTo>
                    <a:pt x="1737" y="3656"/>
                    <a:pt x="1420" y="4125"/>
                    <a:pt x="951" y="4467"/>
                  </a:cubicBezTo>
                  <a:cubicBezTo>
                    <a:pt x="710" y="4632"/>
                    <a:pt x="0" y="4898"/>
                    <a:pt x="26" y="5139"/>
                  </a:cubicBezTo>
                  <a:lnTo>
                    <a:pt x="17009" y="5139"/>
                  </a:lnTo>
                  <a:lnTo>
                    <a:pt x="17009" y="6"/>
                  </a:lnTo>
                  <a:cubicBezTo>
                    <a:pt x="16852" y="2"/>
                    <a:pt x="16694" y="0"/>
                    <a:pt x="1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8"/>
            <p:cNvSpPr/>
            <p:nvPr/>
          </p:nvSpPr>
          <p:spPr>
            <a:xfrm>
              <a:off x="7849142" y="4496497"/>
              <a:ext cx="1339483" cy="647005"/>
            </a:xfrm>
            <a:custGeom>
              <a:avLst/>
              <a:gdLst/>
              <a:ahLst/>
              <a:cxnLst/>
              <a:rect l="l" t="t" r="r" b="b"/>
              <a:pathLst>
                <a:path w="9899" h="4411" extrusionOk="0">
                  <a:moveTo>
                    <a:pt x="9899" y="0"/>
                  </a:moveTo>
                  <a:cubicBezTo>
                    <a:pt x="9480" y="292"/>
                    <a:pt x="8986" y="368"/>
                    <a:pt x="8289" y="533"/>
                  </a:cubicBezTo>
                  <a:cubicBezTo>
                    <a:pt x="8467" y="1382"/>
                    <a:pt x="6236" y="2180"/>
                    <a:pt x="5159" y="2535"/>
                  </a:cubicBezTo>
                  <a:cubicBezTo>
                    <a:pt x="4272" y="2827"/>
                    <a:pt x="3460" y="3169"/>
                    <a:pt x="2611" y="3473"/>
                  </a:cubicBezTo>
                  <a:cubicBezTo>
                    <a:pt x="1851" y="3739"/>
                    <a:pt x="926" y="4107"/>
                    <a:pt x="0" y="4411"/>
                  </a:cubicBezTo>
                  <a:lnTo>
                    <a:pt x="9899" y="4411"/>
                  </a:lnTo>
                  <a:lnTo>
                    <a:pt x="9899" y="0"/>
                  </a:lnTo>
                  <a:close/>
                </a:path>
              </a:pathLst>
            </a:custGeom>
            <a:solidFill>
              <a:srgbClr val="E05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8"/>
            <p:cNvSpPr/>
            <p:nvPr/>
          </p:nvSpPr>
          <p:spPr>
            <a:xfrm>
              <a:off x="7386088" y="4418023"/>
              <a:ext cx="1802531" cy="299961"/>
            </a:xfrm>
            <a:custGeom>
              <a:avLst/>
              <a:gdLst/>
              <a:ahLst/>
              <a:cxnLst/>
              <a:rect l="l" t="t" r="r" b="b"/>
              <a:pathLst>
                <a:path w="13321" h="2045" extrusionOk="0">
                  <a:moveTo>
                    <a:pt x="12441" y="1"/>
                  </a:moveTo>
                  <a:cubicBezTo>
                    <a:pt x="12210" y="1"/>
                    <a:pt x="12022" y="19"/>
                    <a:pt x="11686" y="92"/>
                  </a:cubicBezTo>
                  <a:cubicBezTo>
                    <a:pt x="11039" y="231"/>
                    <a:pt x="10317" y="244"/>
                    <a:pt x="9658" y="320"/>
                  </a:cubicBezTo>
                  <a:cubicBezTo>
                    <a:pt x="8315" y="485"/>
                    <a:pt x="6832" y="459"/>
                    <a:pt x="5463" y="586"/>
                  </a:cubicBezTo>
                  <a:cubicBezTo>
                    <a:pt x="4804" y="650"/>
                    <a:pt x="4132" y="637"/>
                    <a:pt x="3486" y="700"/>
                  </a:cubicBezTo>
                  <a:cubicBezTo>
                    <a:pt x="2751" y="789"/>
                    <a:pt x="1889" y="789"/>
                    <a:pt x="1167" y="903"/>
                  </a:cubicBezTo>
                  <a:cubicBezTo>
                    <a:pt x="545" y="1004"/>
                    <a:pt x="1" y="1309"/>
                    <a:pt x="900" y="1448"/>
                  </a:cubicBezTo>
                  <a:cubicBezTo>
                    <a:pt x="1141" y="1487"/>
                    <a:pt x="1410" y="1494"/>
                    <a:pt x="1682" y="1494"/>
                  </a:cubicBezTo>
                  <a:cubicBezTo>
                    <a:pt x="1834" y="1494"/>
                    <a:pt x="1987" y="1492"/>
                    <a:pt x="2137" y="1492"/>
                  </a:cubicBezTo>
                  <a:cubicBezTo>
                    <a:pt x="2327" y="1492"/>
                    <a:pt x="2513" y="1496"/>
                    <a:pt x="2687" y="1511"/>
                  </a:cubicBezTo>
                  <a:cubicBezTo>
                    <a:pt x="2903" y="1537"/>
                    <a:pt x="2979" y="1638"/>
                    <a:pt x="3258" y="1638"/>
                  </a:cubicBezTo>
                  <a:cubicBezTo>
                    <a:pt x="3539" y="1638"/>
                    <a:pt x="3761" y="1518"/>
                    <a:pt x="4074" y="1518"/>
                  </a:cubicBezTo>
                  <a:cubicBezTo>
                    <a:pt x="4113" y="1518"/>
                    <a:pt x="4153" y="1520"/>
                    <a:pt x="4196" y="1524"/>
                  </a:cubicBezTo>
                  <a:cubicBezTo>
                    <a:pt x="4741" y="1575"/>
                    <a:pt x="5387" y="1917"/>
                    <a:pt x="5881" y="1942"/>
                  </a:cubicBezTo>
                  <a:cubicBezTo>
                    <a:pt x="5894" y="1943"/>
                    <a:pt x="5906" y="1943"/>
                    <a:pt x="5919" y="1943"/>
                  </a:cubicBezTo>
                  <a:cubicBezTo>
                    <a:pt x="6168" y="1943"/>
                    <a:pt x="6376" y="1828"/>
                    <a:pt x="6642" y="1816"/>
                  </a:cubicBezTo>
                  <a:cubicBezTo>
                    <a:pt x="6661" y="1815"/>
                    <a:pt x="6679" y="1815"/>
                    <a:pt x="6698" y="1815"/>
                  </a:cubicBezTo>
                  <a:cubicBezTo>
                    <a:pt x="7067" y="1815"/>
                    <a:pt x="7268" y="1933"/>
                    <a:pt x="7643" y="1993"/>
                  </a:cubicBezTo>
                  <a:cubicBezTo>
                    <a:pt x="7777" y="2014"/>
                    <a:pt x="7909" y="2022"/>
                    <a:pt x="8043" y="2022"/>
                  </a:cubicBezTo>
                  <a:cubicBezTo>
                    <a:pt x="8363" y="2022"/>
                    <a:pt x="8689" y="1979"/>
                    <a:pt x="9051" y="1979"/>
                  </a:cubicBezTo>
                  <a:cubicBezTo>
                    <a:pt x="9084" y="1979"/>
                    <a:pt x="9117" y="1980"/>
                    <a:pt x="9151" y="1980"/>
                  </a:cubicBezTo>
                  <a:cubicBezTo>
                    <a:pt x="9468" y="1993"/>
                    <a:pt x="9747" y="2006"/>
                    <a:pt x="10051" y="2031"/>
                  </a:cubicBezTo>
                  <a:cubicBezTo>
                    <a:pt x="10161" y="2041"/>
                    <a:pt x="10245" y="2045"/>
                    <a:pt x="10315" y="2045"/>
                  </a:cubicBezTo>
                  <a:cubicBezTo>
                    <a:pt x="10516" y="2045"/>
                    <a:pt x="10595" y="2012"/>
                    <a:pt x="10849" y="1993"/>
                  </a:cubicBezTo>
                  <a:cubicBezTo>
                    <a:pt x="11062" y="1970"/>
                    <a:pt x="11286" y="1967"/>
                    <a:pt x="11512" y="1967"/>
                  </a:cubicBezTo>
                  <a:cubicBezTo>
                    <a:pt x="11595" y="1967"/>
                    <a:pt x="11679" y="1967"/>
                    <a:pt x="11763" y="1967"/>
                  </a:cubicBezTo>
                  <a:cubicBezTo>
                    <a:pt x="12196" y="1967"/>
                    <a:pt x="12628" y="1956"/>
                    <a:pt x="13004" y="1816"/>
                  </a:cubicBezTo>
                  <a:cubicBezTo>
                    <a:pt x="13118" y="1778"/>
                    <a:pt x="13219" y="1727"/>
                    <a:pt x="13321" y="1676"/>
                  </a:cubicBezTo>
                  <a:lnTo>
                    <a:pt x="13321" y="3"/>
                  </a:lnTo>
                  <a:cubicBezTo>
                    <a:pt x="13245" y="16"/>
                    <a:pt x="13169" y="16"/>
                    <a:pt x="13093" y="16"/>
                  </a:cubicBezTo>
                  <a:cubicBezTo>
                    <a:pt x="12802" y="10"/>
                    <a:pt x="12610" y="1"/>
                    <a:pt x="12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8"/>
            <p:cNvSpPr/>
            <p:nvPr/>
          </p:nvSpPr>
          <p:spPr>
            <a:xfrm>
              <a:off x="7787437" y="4563089"/>
              <a:ext cx="1401187" cy="154894"/>
            </a:xfrm>
            <a:custGeom>
              <a:avLst/>
              <a:gdLst/>
              <a:ahLst/>
              <a:cxnLst/>
              <a:rect l="l" t="t" r="r" b="b"/>
              <a:pathLst>
                <a:path w="10355" h="1056" extrusionOk="0">
                  <a:moveTo>
                    <a:pt x="9164" y="1"/>
                  </a:moveTo>
                  <a:cubicBezTo>
                    <a:pt x="8855" y="1"/>
                    <a:pt x="8704" y="103"/>
                    <a:pt x="8327" y="142"/>
                  </a:cubicBezTo>
                  <a:cubicBezTo>
                    <a:pt x="8256" y="150"/>
                    <a:pt x="8185" y="153"/>
                    <a:pt x="8114" y="153"/>
                  </a:cubicBezTo>
                  <a:cubicBezTo>
                    <a:pt x="7789" y="153"/>
                    <a:pt x="7463" y="88"/>
                    <a:pt x="7132" y="88"/>
                  </a:cubicBezTo>
                  <a:cubicBezTo>
                    <a:pt x="7045" y="88"/>
                    <a:pt x="6957" y="93"/>
                    <a:pt x="6869" y="104"/>
                  </a:cubicBezTo>
                  <a:cubicBezTo>
                    <a:pt x="6425" y="151"/>
                    <a:pt x="6094" y="199"/>
                    <a:pt x="5686" y="199"/>
                  </a:cubicBezTo>
                  <a:cubicBezTo>
                    <a:pt x="5547" y="199"/>
                    <a:pt x="5399" y="193"/>
                    <a:pt x="5234" y="180"/>
                  </a:cubicBezTo>
                  <a:cubicBezTo>
                    <a:pt x="4968" y="155"/>
                    <a:pt x="4668" y="144"/>
                    <a:pt x="4355" y="144"/>
                  </a:cubicBezTo>
                  <a:cubicBezTo>
                    <a:pt x="3728" y="144"/>
                    <a:pt x="3046" y="189"/>
                    <a:pt x="2472" y="256"/>
                  </a:cubicBezTo>
                  <a:cubicBezTo>
                    <a:pt x="1965" y="320"/>
                    <a:pt x="254" y="180"/>
                    <a:pt x="266" y="560"/>
                  </a:cubicBezTo>
                  <a:cubicBezTo>
                    <a:pt x="165" y="560"/>
                    <a:pt x="76" y="573"/>
                    <a:pt x="0" y="598"/>
                  </a:cubicBezTo>
                  <a:cubicBezTo>
                    <a:pt x="76" y="624"/>
                    <a:pt x="152" y="649"/>
                    <a:pt x="292" y="649"/>
                  </a:cubicBezTo>
                  <a:cubicBezTo>
                    <a:pt x="573" y="649"/>
                    <a:pt x="795" y="529"/>
                    <a:pt x="1108" y="529"/>
                  </a:cubicBezTo>
                  <a:cubicBezTo>
                    <a:pt x="1147" y="529"/>
                    <a:pt x="1187" y="531"/>
                    <a:pt x="1230" y="535"/>
                  </a:cubicBezTo>
                  <a:cubicBezTo>
                    <a:pt x="1775" y="586"/>
                    <a:pt x="2421" y="928"/>
                    <a:pt x="2915" y="953"/>
                  </a:cubicBezTo>
                  <a:cubicBezTo>
                    <a:pt x="2928" y="954"/>
                    <a:pt x="2940" y="954"/>
                    <a:pt x="2953" y="954"/>
                  </a:cubicBezTo>
                  <a:cubicBezTo>
                    <a:pt x="3202" y="954"/>
                    <a:pt x="3410" y="839"/>
                    <a:pt x="3676" y="827"/>
                  </a:cubicBezTo>
                  <a:cubicBezTo>
                    <a:pt x="3695" y="826"/>
                    <a:pt x="3713" y="826"/>
                    <a:pt x="3732" y="826"/>
                  </a:cubicBezTo>
                  <a:cubicBezTo>
                    <a:pt x="4101" y="826"/>
                    <a:pt x="4302" y="944"/>
                    <a:pt x="4677" y="1004"/>
                  </a:cubicBezTo>
                  <a:cubicBezTo>
                    <a:pt x="4811" y="1025"/>
                    <a:pt x="4943" y="1033"/>
                    <a:pt x="5077" y="1033"/>
                  </a:cubicBezTo>
                  <a:cubicBezTo>
                    <a:pt x="5397" y="1033"/>
                    <a:pt x="5723" y="990"/>
                    <a:pt x="6085" y="990"/>
                  </a:cubicBezTo>
                  <a:cubicBezTo>
                    <a:pt x="6118" y="990"/>
                    <a:pt x="6151" y="991"/>
                    <a:pt x="6185" y="991"/>
                  </a:cubicBezTo>
                  <a:cubicBezTo>
                    <a:pt x="6502" y="1004"/>
                    <a:pt x="6781" y="1017"/>
                    <a:pt x="7085" y="1042"/>
                  </a:cubicBezTo>
                  <a:cubicBezTo>
                    <a:pt x="7195" y="1052"/>
                    <a:pt x="7279" y="1056"/>
                    <a:pt x="7349" y="1056"/>
                  </a:cubicBezTo>
                  <a:cubicBezTo>
                    <a:pt x="7550" y="1056"/>
                    <a:pt x="7629" y="1023"/>
                    <a:pt x="7883" y="1004"/>
                  </a:cubicBezTo>
                  <a:cubicBezTo>
                    <a:pt x="8096" y="981"/>
                    <a:pt x="8320" y="978"/>
                    <a:pt x="8546" y="978"/>
                  </a:cubicBezTo>
                  <a:cubicBezTo>
                    <a:pt x="8629" y="978"/>
                    <a:pt x="8713" y="978"/>
                    <a:pt x="8797" y="978"/>
                  </a:cubicBezTo>
                  <a:cubicBezTo>
                    <a:pt x="9230" y="978"/>
                    <a:pt x="9662" y="967"/>
                    <a:pt x="10038" y="827"/>
                  </a:cubicBezTo>
                  <a:cubicBezTo>
                    <a:pt x="10152" y="789"/>
                    <a:pt x="10253" y="738"/>
                    <a:pt x="10355" y="687"/>
                  </a:cubicBezTo>
                  <a:lnTo>
                    <a:pt x="10355" y="256"/>
                  </a:lnTo>
                  <a:cubicBezTo>
                    <a:pt x="10051" y="155"/>
                    <a:pt x="9746" y="79"/>
                    <a:pt x="9468" y="28"/>
                  </a:cubicBezTo>
                  <a:cubicBezTo>
                    <a:pt x="9349" y="9"/>
                    <a:pt x="9250" y="1"/>
                    <a:pt x="9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8"/>
            <p:cNvSpPr/>
            <p:nvPr/>
          </p:nvSpPr>
          <p:spPr>
            <a:xfrm>
              <a:off x="-130625" y="4773429"/>
              <a:ext cx="943281" cy="370074"/>
            </a:xfrm>
            <a:custGeom>
              <a:avLst/>
              <a:gdLst/>
              <a:ahLst/>
              <a:cxnLst/>
              <a:rect l="l" t="t" r="r" b="b"/>
              <a:pathLst>
                <a:path w="6971" h="2523" extrusionOk="0">
                  <a:moveTo>
                    <a:pt x="0" y="1"/>
                  </a:moveTo>
                  <a:lnTo>
                    <a:pt x="0" y="2523"/>
                  </a:lnTo>
                  <a:lnTo>
                    <a:pt x="6971" y="2523"/>
                  </a:lnTo>
                  <a:cubicBezTo>
                    <a:pt x="6831" y="2371"/>
                    <a:pt x="6705" y="2219"/>
                    <a:pt x="6540" y="2092"/>
                  </a:cubicBezTo>
                  <a:cubicBezTo>
                    <a:pt x="6400" y="1965"/>
                    <a:pt x="6210" y="1889"/>
                    <a:pt x="6122" y="1750"/>
                  </a:cubicBezTo>
                  <a:cubicBezTo>
                    <a:pt x="6045" y="1623"/>
                    <a:pt x="6071" y="1458"/>
                    <a:pt x="5982" y="1319"/>
                  </a:cubicBezTo>
                  <a:cubicBezTo>
                    <a:pt x="5893" y="1180"/>
                    <a:pt x="5691" y="1065"/>
                    <a:pt x="5615" y="926"/>
                  </a:cubicBezTo>
                  <a:cubicBezTo>
                    <a:pt x="5577" y="837"/>
                    <a:pt x="5678" y="698"/>
                    <a:pt x="5602" y="622"/>
                  </a:cubicBezTo>
                  <a:cubicBezTo>
                    <a:pt x="5475" y="495"/>
                    <a:pt x="5006" y="419"/>
                    <a:pt x="4791" y="381"/>
                  </a:cubicBezTo>
                  <a:cubicBezTo>
                    <a:pt x="4373" y="305"/>
                    <a:pt x="3878" y="292"/>
                    <a:pt x="3422" y="242"/>
                  </a:cubicBezTo>
                  <a:cubicBezTo>
                    <a:pt x="2446" y="153"/>
                    <a:pt x="1458" y="14"/>
                    <a:pt x="456" y="14"/>
                  </a:cubicBezTo>
                  <a:cubicBezTo>
                    <a:pt x="304" y="14"/>
                    <a:pt x="152" y="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8"/>
            <p:cNvSpPr/>
            <p:nvPr/>
          </p:nvSpPr>
          <p:spPr>
            <a:xfrm>
              <a:off x="-130625" y="4814353"/>
              <a:ext cx="744368" cy="158121"/>
            </a:xfrm>
            <a:custGeom>
              <a:avLst/>
              <a:gdLst/>
              <a:ahLst/>
              <a:cxnLst/>
              <a:rect l="l" t="t" r="r" b="b"/>
              <a:pathLst>
                <a:path w="5501" h="1078" extrusionOk="0">
                  <a:moveTo>
                    <a:pt x="0" y="1"/>
                  </a:moveTo>
                  <a:lnTo>
                    <a:pt x="0" y="1078"/>
                  </a:lnTo>
                  <a:cubicBezTo>
                    <a:pt x="101" y="1078"/>
                    <a:pt x="190" y="1065"/>
                    <a:pt x="292" y="1053"/>
                  </a:cubicBezTo>
                  <a:cubicBezTo>
                    <a:pt x="540" y="1017"/>
                    <a:pt x="678" y="937"/>
                    <a:pt x="923" y="937"/>
                  </a:cubicBezTo>
                  <a:cubicBezTo>
                    <a:pt x="940" y="937"/>
                    <a:pt x="958" y="938"/>
                    <a:pt x="976" y="939"/>
                  </a:cubicBezTo>
                  <a:cubicBezTo>
                    <a:pt x="1166" y="939"/>
                    <a:pt x="1318" y="1027"/>
                    <a:pt x="1496" y="1027"/>
                  </a:cubicBezTo>
                  <a:cubicBezTo>
                    <a:pt x="1838" y="1015"/>
                    <a:pt x="2269" y="774"/>
                    <a:pt x="2636" y="736"/>
                  </a:cubicBezTo>
                  <a:cubicBezTo>
                    <a:pt x="2666" y="733"/>
                    <a:pt x="2694" y="732"/>
                    <a:pt x="2721" y="732"/>
                  </a:cubicBezTo>
                  <a:cubicBezTo>
                    <a:pt x="2940" y="732"/>
                    <a:pt x="3091" y="812"/>
                    <a:pt x="3283" y="812"/>
                  </a:cubicBezTo>
                  <a:cubicBezTo>
                    <a:pt x="3473" y="812"/>
                    <a:pt x="3523" y="748"/>
                    <a:pt x="3675" y="736"/>
                  </a:cubicBezTo>
                  <a:cubicBezTo>
                    <a:pt x="3813" y="722"/>
                    <a:pt x="3965" y="720"/>
                    <a:pt x="4122" y="720"/>
                  </a:cubicBezTo>
                  <a:cubicBezTo>
                    <a:pt x="4174" y="720"/>
                    <a:pt x="4226" y="720"/>
                    <a:pt x="4279" y="720"/>
                  </a:cubicBezTo>
                  <a:cubicBezTo>
                    <a:pt x="4490" y="720"/>
                    <a:pt x="4702" y="717"/>
                    <a:pt x="4892" y="685"/>
                  </a:cubicBezTo>
                  <a:cubicBezTo>
                    <a:pt x="5500" y="584"/>
                    <a:pt x="5133" y="381"/>
                    <a:pt x="4715" y="318"/>
                  </a:cubicBezTo>
                  <a:cubicBezTo>
                    <a:pt x="4220" y="242"/>
                    <a:pt x="3625" y="229"/>
                    <a:pt x="3130" y="178"/>
                  </a:cubicBezTo>
                  <a:cubicBezTo>
                    <a:pt x="2687" y="127"/>
                    <a:pt x="2231" y="140"/>
                    <a:pt x="1787" y="102"/>
                  </a:cubicBezTo>
                  <a:cubicBezTo>
                    <a:pt x="1204" y="39"/>
                    <a:pt x="596" y="2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8"/>
            <p:cNvSpPr/>
            <p:nvPr/>
          </p:nvSpPr>
          <p:spPr>
            <a:xfrm>
              <a:off x="-130625" y="4883586"/>
              <a:ext cx="471708" cy="88888"/>
            </a:xfrm>
            <a:custGeom>
              <a:avLst/>
              <a:gdLst/>
              <a:ahLst/>
              <a:cxnLst/>
              <a:rect l="l" t="t" r="r" b="b"/>
              <a:pathLst>
                <a:path w="3486" h="606" extrusionOk="0">
                  <a:moveTo>
                    <a:pt x="448" y="1"/>
                  </a:moveTo>
                  <a:cubicBezTo>
                    <a:pt x="292" y="1"/>
                    <a:pt x="141" y="4"/>
                    <a:pt x="0" y="10"/>
                  </a:cubicBezTo>
                  <a:lnTo>
                    <a:pt x="0" y="606"/>
                  </a:lnTo>
                  <a:cubicBezTo>
                    <a:pt x="101" y="606"/>
                    <a:pt x="190" y="593"/>
                    <a:pt x="292" y="581"/>
                  </a:cubicBezTo>
                  <a:cubicBezTo>
                    <a:pt x="540" y="545"/>
                    <a:pt x="678" y="465"/>
                    <a:pt x="923" y="465"/>
                  </a:cubicBezTo>
                  <a:cubicBezTo>
                    <a:pt x="940" y="465"/>
                    <a:pt x="958" y="466"/>
                    <a:pt x="976" y="467"/>
                  </a:cubicBezTo>
                  <a:cubicBezTo>
                    <a:pt x="1166" y="467"/>
                    <a:pt x="1318" y="555"/>
                    <a:pt x="1496" y="555"/>
                  </a:cubicBezTo>
                  <a:cubicBezTo>
                    <a:pt x="1838" y="543"/>
                    <a:pt x="2269" y="302"/>
                    <a:pt x="2636" y="264"/>
                  </a:cubicBezTo>
                  <a:cubicBezTo>
                    <a:pt x="2666" y="261"/>
                    <a:pt x="2694" y="260"/>
                    <a:pt x="2721" y="260"/>
                  </a:cubicBezTo>
                  <a:cubicBezTo>
                    <a:pt x="2940" y="260"/>
                    <a:pt x="3091" y="340"/>
                    <a:pt x="3283" y="340"/>
                  </a:cubicBezTo>
                  <a:cubicBezTo>
                    <a:pt x="3371" y="340"/>
                    <a:pt x="3435" y="327"/>
                    <a:pt x="3485" y="302"/>
                  </a:cubicBezTo>
                  <a:cubicBezTo>
                    <a:pt x="3422" y="289"/>
                    <a:pt x="3371" y="289"/>
                    <a:pt x="3308" y="289"/>
                  </a:cubicBezTo>
                  <a:cubicBezTo>
                    <a:pt x="3308" y="23"/>
                    <a:pt x="2142" y="112"/>
                    <a:pt x="1800" y="74"/>
                  </a:cubicBezTo>
                  <a:cubicBezTo>
                    <a:pt x="1386" y="27"/>
                    <a:pt x="896" y="1"/>
                    <a:pt x="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38"/>
          <p:cNvGrpSpPr/>
          <p:nvPr/>
        </p:nvGrpSpPr>
        <p:grpSpPr>
          <a:xfrm>
            <a:off x="825734" y="549733"/>
            <a:ext cx="7698125" cy="1132199"/>
            <a:chOff x="825734" y="549733"/>
            <a:chExt cx="7698125" cy="1132199"/>
          </a:xfrm>
        </p:grpSpPr>
        <p:grpSp>
          <p:nvGrpSpPr>
            <p:cNvPr id="923" name="Google Shape;923;p38"/>
            <p:cNvGrpSpPr/>
            <p:nvPr/>
          </p:nvGrpSpPr>
          <p:grpSpPr>
            <a:xfrm>
              <a:off x="825734" y="558459"/>
              <a:ext cx="989588" cy="910762"/>
              <a:chOff x="825734" y="558459"/>
              <a:chExt cx="989588" cy="910762"/>
            </a:xfrm>
          </p:grpSpPr>
          <p:sp>
            <p:nvSpPr>
              <p:cNvPr id="924" name="Google Shape;924;p38"/>
              <p:cNvSpPr/>
              <p:nvPr/>
            </p:nvSpPr>
            <p:spPr>
              <a:xfrm flipH="1">
                <a:off x="1608674" y="815037"/>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8"/>
              <p:cNvSpPr/>
              <p:nvPr/>
            </p:nvSpPr>
            <p:spPr>
              <a:xfrm flipH="1">
                <a:off x="825734" y="558459"/>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8"/>
              <p:cNvSpPr/>
              <p:nvPr/>
            </p:nvSpPr>
            <p:spPr>
              <a:xfrm flipH="1">
                <a:off x="1323636" y="1391516"/>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38"/>
            <p:cNvGrpSpPr/>
            <p:nvPr/>
          </p:nvGrpSpPr>
          <p:grpSpPr>
            <a:xfrm>
              <a:off x="7165452" y="549733"/>
              <a:ext cx="1358407" cy="1132199"/>
              <a:chOff x="7165452" y="549733"/>
              <a:chExt cx="1358407" cy="1132199"/>
            </a:xfrm>
          </p:grpSpPr>
          <p:sp>
            <p:nvSpPr>
              <p:cNvPr id="928" name="Google Shape;928;p38"/>
              <p:cNvSpPr/>
              <p:nvPr/>
            </p:nvSpPr>
            <p:spPr>
              <a:xfrm flipH="1">
                <a:off x="7872124" y="1540653"/>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8"/>
              <p:cNvSpPr/>
              <p:nvPr/>
            </p:nvSpPr>
            <p:spPr>
              <a:xfrm flipH="1">
                <a:off x="8381447" y="718510"/>
                <a:ext cx="142412" cy="141153"/>
              </a:xfrm>
              <a:custGeom>
                <a:avLst/>
                <a:gdLst/>
                <a:ahLst/>
                <a:cxnLst/>
                <a:rect l="l" t="t" r="r" b="b"/>
                <a:pathLst>
                  <a:path w="1129" h="1119" extrusionOk="0">
                    <a:moveTo>
                      <a:pt x="571" y="0"/>
                    </a:moveTo>
                    <a:cubicBezTo>
                      <a:pt x="561" y="0"/>
                      <a:pt x="552" y="7"/>
                      <a:pt x="546" y="19"/>
                    </a:cubicBezTo>
                    <a:lnTo>
                      <a:pt x="469" y="159"/>
                    </a:lnTo>
                    <a:cubicBezTo>
                      <a:pt x="393" y="286"/>
                      <a:pt x="292" y="387"/>
                      <a:pt x="165" y="463"/>
                    </a:cubicBezTo>
                    <a:lnTo>
                      <a:pt x="26" y="539"/>
                    </a:lnTo>
                    <a:cubicBezTo>
                      <a:pt x="1" y="552"/>
                      <a:pt x="1" y="577"/>
                      <a:pt x="26" y="590"/>
                    </a:cubicBezTo>
                    <a:lnTo>
                      <a:pt x="165" y="666"/>
                    </a:lnTo>
                    <a:cubicBezTo>
                      <a:pt x="292" y="729"/>
                      <a:pt x="393" y="843"/>
                      <a:pt x="469" y="970"/>
                    </a:cubicBezTo>
                    <a:lnTo>
                      <a:pt x="546" y="1109"/>
                    </a:lnTo>
                    <a:cubicBezTo>
                      <a:pt x="552" y="1116"/>
                      <a:pt x="561" y="1119"/>
                      <a:pt x="571" y="1119"/>
                    </a:cubicBezTo>
                    <a:cubicBezTo>
                      <a:pt x="580" y="1119"/>
                      <a:pt x="590" y="1116"/>
                      <a:pt x="596" y="1109"/>
                    </a:cubicBezTo>
                    <a:lnTo>
                      <a:pt x="672" y="970"/>
                    </a:lnTo>
                    <a:cubicBezTo>
                      <a:pt x="736" y="843"/>
                      <a:pt x="837" y="729"/>
                      <a:pt x="976" y="666"/>
                    </a:cubicBezTo>
                    <a:lnTo>
                      <a:pt x="1116" y="590"/>
                    </a:lnTo>
                    <a:cubicBezTo>
                      <a:pt x="1129" y="577"/>
                      <a:pt x="1129" y="552"/>
                      <a:pt x="1116" y="539"/>
                    </a:cubicBezTo>
                    <a:lnTo>
                      <a:pt x="976" y="463"/>
                    </a:lnTo>
                    <a:cubicBezTo>
                      <a:pt x="837" y="387"/>
                      <a:pt x="736" y="286"/>
                      <a:pt x="672" y="159"/>
                    </a:cubicBezTo>
                    <a:lnTo>
                      <a:pt x="596" y="19"/>
                    </a:lnTo>
                    <a:cubicBezTo>
                      <a:pt x="590" y="7"/>
                      <a:pt x="580" y="0"/>
                      <a:pt x="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flipH="1">
                <a:off x="7165452" y="54973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pSp>
        <p:nvGrpSpPr>
          <p:cNvPr id="1267" name="Google Shape;1267;p47"/>
          <p:cNvGrpSpPr/>
          <p:nvPr/>
        </p:nvGrpSpPr>
        <p:grpSpPr>
          <a:xfrm flipH="1">
            <a:off x="-130625" y="4185275"/>
            <a:ext cx="9319250" cy="1098927"/>
            <a:chOff x="-130625" y="4044575"/>
            <a:chExt cx="9319250" cy="1098927"/>
          </a:xfrm>
        </p:grpSpPr>
        <p:sp>
          <p:nvSpPr>
            <p:cNvPr id="1268" name="Google Shape;1268;p47"/>
            <p:cNvSpPr/>
            <p:nvPr/>
          </p:nvSpPr>
          <p:spPr>
            <a:xfrm>
              <a:off x="-130625" y="4412889"/>
              <a:ext cx="9319144" cy="730613"/>
            </a:xfrm>
            <a:custGeom>
              <a:avLst/>
              <a:gdLst/>
              <a:ahLst/>
              <a:cxnLst/>
              <a:rect l="l" t="t" r="r" b="b"/>
              <a:pathLst>
                <a:path w="68870" h="4981" extrusionOk="0">
                  <a:moveTo>
                    <a:pt x="3878" y="0"/>
                  </a:moveTo>
                  <a:cubicBezTo>
                    <a:pt x="2598" y="0"/>
                    <a:pt x="1293" y="254"/>
                    <a:pt x="0" y="494"/>
                  </a:cubicBezTo>
                  <a:lnTo>
                    <a:pt x="0" y="4981"/>
                  </a:lnTo>
                  <a:lnTo>
                    <a:pt x="68870" y="4981"/>
                  </a:lnTo>
                  <a:lnTo>
                    <a:pt x="68870" y="1382"/>
                  </a:lnTo>
                  <a:cubicBezTo>
                    <a:pt x="61285" y="759"/>
                    <a:pt x="53801" y="53"/>
                    <a:pt x="46219" y="53"/>
                  </a:cubicBezTo>
                  <a:cubicBezTo>
                    <a:pt x="44071" y="53"/>
                    <a:pt x="41914" y="109"/>
                    <a:pt x="39745" y="241"/>
                  </a:cubicBezTo>
                  <a:cubicBezTo>
                    <a:pt x="37117" y="407"/>
                    <a:pt x="34521" y="805"/>
                    <a:pt x="31908" y="805"/>
                  </a:cubicBezTo>
                  <a:cubicBezTo>
                    <a:pt x="31724" y="805"/>
                    <a:pt x="31539" y="803"/>
                    <a:pt x="31355" y="799"/>
                  </a:cubicBezTo>
                  <a:cubicBezTo>
                    <a:pt x="28820" y="735"/>
                    <a:pt x="26298" y="266"/>
                    <a:pt x="23776" y="266"/>
                  </a:cubicBezTo>
                  <a:cubicBezTo>
                    <a:pt x="23629" y="267"/>
                    <a:pt x="23482" y="267"/>
                    <a:pt x="23334" y="267"/>
                  </a:cubicBezTo>
                  <a:cubicBezTo>
                    <a:pt x="16853" y="267"/>
                    <a:pt x="10372" y="0"/>
                    <a:pt x="3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2211979" y="4044575"/>
              <a:ext cx="2425115" cy="641725"/>
            </a:xfrm>
            <a:custGeom>
              <a:avLst/>
              <a:gdLst/>
              <a:ahLst/>
              <a:cxnLst/>
              <a:rect l="l" t="t" r="r" b="b"/>
              <a:pathLst>
                <a:path w="17922" h="4375" extrusionOk="0">
                  <a:moveTo>
                    <a:pt x="12596" y="1"/>
                  </a:moveTo>
                  <a:cubicBezTo>
                    <a:pt x="12329" y="1"/>
                    <a:pt x="12055" y="11"/>
                    <a:pt x="11762" y="27"/>
                  </a:cubicBezTo>
                  <a:cubicBezTo>
                    <a:pt x="11534" y="42"/>
                    <a:pt x="11317" y="47"/>
                    <a:pt x="11105" y="47"/>
                  </a:cubicBezTo>
                  <a:cubicBezTo>
                    <a:pt x="10576" y="47"/>
                    <a:pt x="10080" y="14"/>
                    <a:pt x="9519" y="14"/>
                  </a:cubicBezTo>
                  <a:cubicBezTo>
                    <a:pt x="7427" y="14"/>
                    <a:pt x="5425" y="90"/>
                    <a:pt x="3359" y="192"/>
                  </a:cubicBezTo>
                  <a:cubicBezTo>
                    <a:pt x="2814" y="217"/>
                    <a:pt x="2624" y="268"/>
                    <a:pt x="2523" y="724"/>
                  </a:cubicBezTo>
                  <a:cubicBezTo>
                    <a:pt x="2434" y="1168"/>
                    <a:pt x="2218" y="1383"/>
                    <a:pt x="1990" y="1814"/>
                  </a:cubicBezTo>
                  <a:cubicBezTo>
                    <a:pt x="1775" y="2245"/>
                    <a:pt x="1635" y="2258"/>
                    <a:pt x="1179" y="2575"/>
                  </a:cubicBezTo>
                  <a:cubicBezTo>
                    <a:pt x="1014" y="2689"/>
                    <a:pt x="926" y="2853"/>
                    <a:pt x="748" y="2955"/>
                  </a:cubicBezTo>
                  <a:cubicBezTo>
                    <a:pt x="609" y="3043"/>
                    <a:pt x="254" y="3094"/>
                    <a:pt x="178" y="3183"/>
                  </a:cubicBezTo>
                  <a:cubicBezTo>
                    <a:pt x="64" y="3297"/>
                    <a:pt x="1" y="3360"/>
                    <a:pt x="51" y="3512"/>
                  </a:cubicBezTo>
                  <a:cubicBezTo>
                    <a:pt x="786" y="3538"/>
                    <a:pt x="1534" y="3525"/>
                    <a:pt x="2282" y="3563"/>
                  </a:cubicBezTo>
                  <a:cubicBezTo>
                    <a:pt x="2738" y="3601"/>
                    <a:pt x="3245" y="3601"/>
                    <a:pt x="3689" y="3690"/>
                  </a:cubicBezTo>
                  <a:cubicBezTo>
                    <a:pt x="4139" y="3783"/>
                    <a:pt x="4423" y="3805"/>
                    <a:pt x="4750" y="3805"/>
                  </a:cubicBezTo>
                  <a:cubicBezTo>
                    <a:pt x="4957" y="3805"/>
                    <a:pt x="5181" y="3796"/>
                    <a:pt x="5476" y="3791"/>
                  </a:cubicBezTo>
                  <a:cubicBezTo>
                    <a:pt x="5689" y="3785"/>
                    <a:pt x="5911" y="3782"/>
                    <a:pt x="6137" y="3782"/>
                  </a:cubicBezTo>
                  <a:cubicBezTo>
                    <a:pt x="7295" y="3782"/>
                    <a:pt x="8583" y="3865"/>
                    <a:pt x="9633" y="4045"/>
                  </a:cubicBezTo>
                  <a:cubicBezTo>
                    <a:pt x="10697" y="4235"/>
                    <a:pt x="11825" y="4235"/>
                    <a:pt x="12890" y="4349"/>
                  </a:cubicBezTo>
                  <a:cubicBezTo>
                    <a:pt x="13072" y="4367"/>
                    <a:pt x="13256" y="4374"/>
                    <a:pt x="13442" y="4374"/>
                  </a:cubicBezTo>
                  <a:cubicBezTo>
                    <a:pt x="14583" y="4374"/>
                    <a:pt x="15798" y="4083"/>
                    <a:pt x="16920" y="4007"/>
                  </a:cubicBezTo>
                  <a:cubicBezTo>
                    <a:pt x="16938" y="4006"/>
                    <a:pt x="16957" y="4005"/>
                    <a:pt x="16976" y="4005"/>
                  </a:cubicBezTo>
                  <a:cubicBezTo>
                    <a:pt x="17072" y="4005"/>
                    <a:pt x="17182" y="4016"/>
                    <a:pt x="17289" y="4016"/>
                  </a:cubicBezTo>
                  <a:cubicBezTo>
                    <a:pt x="17418" y="4016"/>
                    <a:pt x="17541" y="4000"/>
                    <a:pt x="17630" y="3931"/>
                  </a:cubicBezTo>
                  <a:cubicBezTo>
                    <a:pt x="17921" y="3690"/>
                    <a:pt x="17617" y="3715"/>
                    <a:pt x="17440" y="3563"/>
                  </a:cubicBezTo>
                  <a:cubicBezTo>
                    <a:pt x="16882" y="3094"/>
                    <a:pt x="16933" y="2714"/>
                    <a:pt x="16730" y="2055"/>
                  </a:cubicBezTo>
                  <a:cubicBezTo>
                    <a:pt x="16603" y="1637"/>
                    <a:pt x="16362" y="838"/>
                    <a:pt x="16033" y="496"/>
                  </a:cubicBezTo>
                  <a:cubicBezTo>
                    <a:pt x="15703" y="166"/>
                    <a:pt x="14804" y="268"/>
                    <a:pt x="14259" y="154"/>
                  </a:cubicBezTo>
                  <a:cubicBezTo>
                    <a:pt x="13669" y="43"/>
                    <a:pt x="13148"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a:off x="3419276" y="4044575"/>
              <a:ext cx="1217835" cy="641725"/>
            </a:xfrm>
            <a:custGeom>
              <a:avLst/>
              <a:gdLst/>
              <a:ahLst/>
              <a:cxnLst/>
              <a:rect l="l" t="t" r="r" b="b"/>
              <a:pathLst>
                <a:path w="9000" h="4375" extrusionOk="0">
                  <a:moveTo>
                    <a:pt x="3674" y="1"/>
                  </a:moveTo>
                  <a:cubicBezTo>
                    <a:pt x="3407" y="1"/>
                    <a:pt x="3133" y="11"/>
                    <a:pt x="2840" y="27"/>
                  </a:cubicBezTo>
                  <a:cubicBezTo>
                    <a:pt x="2612" y="42"/>
                    <a:pt x="2395" y="47"/>
                    <a:pt x="2183" y="47"/>
                  </a:cubicBezTo>
                  <a:cubicBezTo>
                    <a:pt x="1654" y="47"/>
                    <a:pt x="1158" y="14"/>
                    <a:pt x="597" y="14"/>
                  </a:cubicBezTo>
                  <a:lnTo>
                    <a:pt x="128" y="14"/>
                  </a:lnTo>
                  <a:lnTo>
                    <a:pt x="178" y="103"/>
                  </a:lnTo>
                  <a:cubicBezTo>
                    <a:pt x="2320" y="889"/>
                    <a:pt x="128" y="2663"/>
                    <a:pt x="1" y="3943"/>
                  </a:cubicBezTo>
                  <a:cubicBezTo>
                    <a:pt x="242" y="3981"/>
                    <a:pt x="483" y="4007"/>
                    <a:pt x="711" y="4045"/>
                  </a:cubicBezTo>
                  <a:cubicBezTo>
                    <a:pt x="1775" y="4235"/>
                    <a:pt x="2903" y="4235"/>
                    <a:pt x="3968" y="4349"/>
                  </a:cubicBezTo>
                  <a:cubicBezTo>
                    <a:pt x="4150" y="4367"/>
                    <a:pt x="4334" y="4374"/>
                    <a:pt x="4520" y="4374"/>
                  </a:cubicBezTo>
                  <a:cubicBezTo>
                    <a:pt x="5661" y="4374"/>
                    <a:pt x="6876" y="4083"/>
                    <a:pt x="7998" y="4007"/>
                  </a:cubicBezTo>
                  <a:cubicBezTo>
                    <a:pt x="8016" y="4006"/>
                    <a:pt x="8035" y="4005"/>
                    <a:pt x="8054" y="4005"/>
                  </a:cubicBezTo>
                  <a:cubicBezTo>
                    <a:pt x="8150" y="4005"/>
                    <a:pt x="8260" y="4016"/>
                    <a:pt x="8367" y="4016"/>
                  </a:cubicBezTo>
                  <a:cubicBezTo>
                    <a:pt x="8496" y="4016"/>
                    <a:pt x="8619" y="4000"/>
                    <a:pt x="8708" y="3931"/>
                  </a:cubicBezTo>
                  <a:cubicBezTo>
                    <a:pt x="8999" y="3690"/>
                    <a:pt x="8695" y="3715"/>
                    <a:pt x="8518" y="3563"/>
                  </a:cubicBezTo>
                  <a:cubicBezTo>
                    <a:pt x="7960" y="3094"/>
                    <a:pt x="8011" y="2714"/>
                    <a:pt x="7808" y="2055"/>
                  </a:cubicBezTo>
                  <a:cubicBezTo>
                    <a:pt x="7681" y="1637"/>
                    <a:pt x="7440" y="838"/>
                    <a:pt x="7111" y="496"/>
                  </a:cubicBezTo>
                  <a:cubicBezTo>
                    <a:pt x="6781" y="166"/>
                    <a:pt x="5882" y="268"/>
                    <a:pt x="5337" y="154"/>
                  </a:cubicBezTo>
                  <a:cubicBezTo>
                    <a:pt x="4747" y="43"/>
                    <a:pt x="4226" y="1"/>
                    <a:pt x="3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2211979" y="4044575"/>
              <a:ext cx="2080333" cy="522768"/>
            </a:xfrm>
            <a:custGeom>
              <a:avLst/>
              <a:gdLst/>
              <a:ahLst/>
              <a:cxnLst/>
              <a:rect l="l" t="t" r="r" b="b"/>
              <a:pathLst>
                <a:path w="15374" h="3564" extrusionOk="0">
                  <a:moveTo>
                    <a:pt x="12596" y="1"/>
                  </a:moveTo>
                  <a:cubicBezTo>
                    <a:pt x="12329" y="1"/>
                    <a:pt x="12055" y="11"/>
                    <a:pt x="11762" y="27"/>
                  </a:cubicBezTo>
                  <a:cubicBezTo>
                    <a:pt x="11534" y="42"/>
                    <a:pt x="11317" y="47"/>
                    <a:pt x="11105" y="47"/>
                  </a:cubicBezTo>
                  <a:cubicBezTo>
                    <a:pt x="10576" y="47"/>
                    <a:pt x="10080" y="14"/>
                    <a:pt x="9519" y="14"/>
                  </a:cubicBezTo>
                  <a:cubicBezTo>
                    <a:pt x="7427" y="14"/>
                    <a:pt x="5425" y="90"/>
                    <a:pt x="3359" y="192"/>
                  </a:cubicBezTo>
                  <a:cubicBezTo>
                    <a:pt x="2814" y="217"/>
                    <a:pt x="2624" y="268"/>
                    <a:pt x="2523" y="724"/>
                  </a:cubicBezTo>
                  <a:cubicBezTo>
                    <a:pt x="2434" y="1168"/>
                    <a:pt x="2218" y="1383"/>
                    <a:pt x="1990" y="1814"/>
                  </a:cubicBezTo>
                  <a:cubicBezTo>
                    <a:pt x="1775" y="2245"/>
                    <a:pt x="1635" y="2258"/>
                    <a:pt x="1179" y="2575"/>
                  </a:cubicBezTo>
                  <a:cubicBezTo>
                    <a:pt x="1014" y="2689"/>
                    <a:pt x="926" y="2853"/>
                    <a:pt x="748" y="2955"/>
                  </a:cubicBezTo>
                  <a:cubicBezTo>
                    <a:pt x="609" y="3043"/>
                    <a:pt x="254" y="3094"/>
                    <a:pt x="178" y="3183"/>
                  </a:cubicBezTo>
                  <a:cubicBezTo>
                    <a:pt x="64" y="3297"/>
                    <a:pt x="1" y="3360"/>
                    <a:pt x="51" y="3512"/>
                  </a:cubicBezTo>
                  <a:cubicBezTo>
                    <a:pt x="748" y="3538"/>
                    <a:pt x="1458" y="3525"/>
                    <a:pt x="2155" y="3563"/>
                  </a:cubicBezTo>
                  <a:cubicBezTo>
                    <a:pt x="2611" y="3196"/>
                    <a:pt x="2992" y="2853"/>
                    <a:pt x="3182" y="2651"/>
                  </a:cubicBezTo>
                  <a:cubicBezTo>
                    <a:pt x="4563" y="1168"/>
                    <a:pt x="5146" y="496"/>
                    <a:pt x="7567" y="496"/>
                  </a:cubicBezTo>
                  <a:cubicBezTo>
                    <a:pt x="8835" y="496"/>
                    <a:pt x="10260" y="568"/>
                    <a:pt x="11664" y="568"/>
                  </a:cubicBezTo>
                  <a:cubicBezTo>
                    <a:pt x="12967" y="568"/>
                    <a:pt x="14251" y="506"/>
                    <a:pt x="15374" y="268"/>
                  </a:cubicBezTo>
                  <a:cubicBezTo>
                    <a:pt x="15006" y="217"/>
                    <a:pt x="14563" y="217"/>
                    <a:pt x="14259" y="154"/>
                  </a:cubicBezTo>
                  <a:cubicBezTo>
                    <a:pt x="13669" y="43"/>
                    <a:pt x="13148"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2563532" y="4076698"/>
              <a:ext cx="1874654" cy="118517"/>
            </a:xfrm>
            <a:custGeom>
              <a:avLst/>
              <a:gdLst/>
              <a:ahLst/>
              <a:cxnLst/>
              <a:rect l="l" t="t" r="r" b="b"/>
              <a:pathLst>
                <a:path w="13854" h="808" extrusionOk="0">
                  <a:moveTo>
                    <a:pt x="6145" y="0"/>
                  </a:moveTo>
                  <a:cubicBezTo>
                    <a:pt x="5253" y="0"/>
                    <a:pt x="4487" y="280"/>
                    <a:pt x="3613" y="280"/>
                  </a:cubicBezTo>
                  <a:cubicBezTo>
                    <a:pt x="3432" y="280"/>
                    <a:pt x="3247" y="268"/>
                    <a:pt x="3055" y="239"/>
                  </a:cubicBezTo>
                  <a:cubicBezTo>
                    <a:pt x="2894" y="215"/>
                    <a:pt x="2736" y="206"/>
                    <a:pt x="2579" y="206"/>
                  </a:cubicBezTo>
                  <a:cubicBezTo>
                    <a:pt x="2240" y="206"/>
                    <a:pt x="1906" y="247"/>
                    <a:pt x="1560" y="264"/>
                  </a:cubicBezTo>
                  <a:cubicBezTo>
                    <a:pt x="1548" y="265"/>
                    <a:pt x="1535" y="265"/>
                    <a:pt x="1522" y="265"/>
                  </a:cubicBezTo>
                  <a:cubicBezTo>
                    <a:pt x="1305" y="265"/>
                    <a:pt x="872" y="189"/>
                    <a:pt x="624" y="189"/>
                  </a:cubicBezTo>
                  <a:cubicBezTo>
                    <a:pt x="571" y="189"/>
                    <a:pt x="527" y="192"/>
                    <a:pt x="495" y="201"/>
                  </a:cubicBezTo>
                  <a:cubicBezTo>
                    <a:pt x="470" y="201"/>
                    <a:pt x="457" y="214"/>
                    <a:pt x="444" y="214"/>
                  </a:cubicBezTo>
                  <a:cubicBezTo>
                    <a:pt x="1" y="353"/>
                    <a:pt x="444" y="619"/>
                    <a:pt x="875" y="695"/>
                  </a:cubicBezTo>
                  <a:cubicBezTo>
                    <a:pt x="1071" y="733"/>
                    <a:pt x="1284" y="747"/>
                    <a:pt x="1503" y="747"/>
                  </a:cubicBezTo>
                  <a:cubicBezTo>
                    <a:pt x="1952" y="747"/>
                    <a:pt x="2427" y="687"/>
                    <a:pt x="2827" y="645"/>
                  </a:cubicBezTo>
                  <a:cubicBezTo>
                    <a:pt x="2960" y="629"/>
                    <a:pt x="3096" y="622"/>
                    <a:pt x="3232" y="622"/>
                  </a:cubicBezTo>
                  <a:cubicBezTo>
                    <a:pt x="3754" y="622"/>
                    <a:pt x="4289" y="718"/>
                    <a:pt x="4791" y="759"/>
                  </a:cubicBezTo>
                  <a:cubicBezTo>
                    <a:pt x="5160" y="795"/>
                    <a:pt x="5512" y="808"/>
                    <a:pt x="5860" y="808"/>
                  </a:cubicBezTo>
                  <a:cubicBezTo>
                    <a:pt x="6360" y="808"/>
                    <a:pt x="6853" y="781"/>
                    <a:pt x="7377" y="759"/>
                  </a:cubicBezTo>
                  <a:cubicBezTo>
                    <a:pt x="8163" y="733"/>
                    <a:pt x="8923" y="607"/>
                    <a:pt x="9696" y="581"/>
                  </a:cubicBezTo>
                  <a:cubicBezTo>
                    <a:pt x="10102" y="581"/>
                    <a:pt x="10216" y="746"/>
                    <a:pt x="10533" y="771"/>
                  </a:cubicBezTo>
                  <a:cubicBezTo>
                    <a:pt x="10560" y="774"/>
                    <a:pt x="10586" y="775"/>
                    <a:pt x="10611" y="775"/>
                  </a:cubicBezTo>
                  <a:cubicBezTo>
                    <a:pt x="10840" y="775"/>
                    <a:pt x="10975" y="679"/>
                    <a:pt x="11192" y="645"/>
                  </a:cubicBezTo>
                  <a:cubicBezTo>
                    <a:pt x="11249" y="635"/>
                    <a:pt x="11301" y="630"/>
                    <a:pt x="11350" y="630"/>
                  </a:cubicBezTo>
                  <a:cubicBezTo>
                    <a:pt x="11548" y="630"/>
                    <a:pt x="11688" y="698"/>
                    <a:pt x="11901" y="708"/>
                  </a:cubicBezTo>
                  <a:cubicBezTo>
                    <a:pt x="11915" y="709"/>
                    <a:pt x="11940" y="710"/>
                    <a:pt x="11973" y="710"/>
                  </a:cubicBezTo>
                  <a:cubicBezTo>
                    <a:pt x="12259" y="710"/>
                    <a:pt x="13187" y="665"/>
                    <a:pt x="13232" y="619"/>
                  </a:cubicBezTo>
                  <a:cubicBezTo>
                    <a:pt x="13853" y="201"/>
                    <a:pt x="10951" y="112"/>
                    <a:pt x="10685" y="112"/>
                  </a:cubicBezTo>
                  <a:cubicBezTo>
                    <a:pt x="10566" y="111"/>
                    <a:pt x="10449" y="111"/>
                    <a:pt x="10332" y="111"/>
                  </a:cubicBezTo>
                  <a:cubicBezTo>
                    <a:pt x="9786" y="111"/>
                    <a:pt x="9252" y="120"/>
                    <a:pt x="8720" y="120"/>
                  </a:cubicBezTo>
                  <a:cubicBezTo>
                    <a:pt x="8009" y="120"/>
                    <a:pt x="7302" y="103"/>
                    <a:pt x="6578" y="24"/>
                  </a:cubicBezTo>
                  <a:cubicBezTo>
                    <a:pt x="6430" y="7"/>
                    <a:pt x="6286" y="0"/>
                    <a:pt x="6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7"/>
            <p:cNvSpPr/>
            <p:nvPr/>
          </p:nvSpPr>
          <p:spPr>
            <a:xfrm>
              <a:off x="2625237" y="4115275"/>
              <a:ext cx="1625945" cy="79941"/>
            </a:xfrm>
            <a:custGeom>
              <a:avLst/>
              <a:gdLst/>
              <a:ahLst/>
              <a:cxnLst/>
              <a:rect l="l" t="t" r="r" b="b"/>
              <a:pathLst>
                <a:path w="12016" h="545" extrusionOk="0">
                  <a:moveTo>
                    <a:pt x="8519" y="1"/>
                  </a:moveTo>
                  <a:cubicBezTo>
                    <a:pt x="7943" y="1"/>
                    <a:pt x="7372" y="101"/>
                    <a:pt x="6799" y="101"/>
                  </a:cubicBezTo>
                  <a:cubicBezTo>
                    <a:pt x="6591" y="101"/>
                    <a:pt x="6382" y="88"/>
                    <a:pt x="6173" y="52"/>
                  </a:cubicBezTo>
                  <a:cubicBezTo>
                    <a:pt x="6040" y="25"/>
                    <a:pt x="5911" y="15"/>
                    <a:pt x="5783" y="15"/>
                  </a:cubicBezTo>
                  <a:cubicBezTo>
                    <a:pt x="5424" y="15"/>
                    <a:pt x="5080" y="101"/>
                    <a:pt x="4716" y="166"/>
                  </a:cubicBezTo>
                  <a:cubicBezTo>
                    <a:pt x="4506" y="198"/>
                    <a:pt x="4301" y="207"/>
                    <a:pt x="4095" y="207"/>
                  </a:cubicBezTo>
                  <a:cubicBezTo>
                    <a:pt x="3889" y="207"/>
                    <a:pt x="3683" y="198"/>
                    <a:pt x="3474" y="191"/>
                  </a:cubicBezTo>
                  <a:cubicBezTo>
                    <a:pt x="3338" y="191"/>
                    <a:pt x="3203" y="192"/>
                    <a:pt x="3066" y="192"/>
                  </a:cubicBezTo>
                  <a:cubicBezTo>
                    <a:pt x="2590" y="192"/>
                    <a:pt x="2109" y="184"/>
                    <a:pt x="1636" y="115"/>
                  </a:cubicBezTo>
                  <a:cubicBezTo>
                    <a:pt x="1091" y="153"/>
                    <a:pt x="533" y="204"/>
                    <a:pt x="1" y="293"/>
                  </a:cubicBezTo>
                  <a:cubicBezTo>
                    <a:pt x="115" y="356"/>
                    <a:pt x="267" y="407"/>
                    <a:pt x="419" y="432"/>
                  </a:cubicBezTo>
                  <a:cubicBezTo>
                    <a:pt x="615" y="470"/>
                    <a:pt x="828" y="484"/>
                    <a:pt x="1047" y="484"/>
                  </a:cubicBezTo>
                  <a:cubicBezTo>
                    <a:pt x="1496" y="484"/>
                    <a:pt x="1971" y="424"/>
                    <a:pt x="2371" y="382"/>
                  </a:cubicBezTo>
                  <a:cubicBezTo>
                    <a:pt x="2504" y="366"/>
                    <a:pt x="2640" y="359"/>
                    <a:pt x="2776" y="359"/>
                  </a:cubicBezTo>
                  <a:cubicBezTo>
                    <a:pt x="3298" y="359"/>
                    <a:pt x="3833" y="455"/>
                    <a:pt x="4335" y="496"/>
                  </a:cubicBezTo>
                  <a:cubicBezTo>
                    <a:pt x="4704" y="532"/>
                    <a:pt x="5056" y="545"/>
                    <a:pt x="5404" y="545"/>
                  </a:cubicBezTo>
                  <a:cubicBezTo>
                    <a:pt x="5904" y="545"/>
                    <a:pt x="6397" y="518"/>
                    <a:pt x="6921" y="496"/>
                  </a:cubicBezTo>
                  <a:cubicBezTo>
                    <a:pt x="7707" y="470"/>
                    <a:pt x="8467" y="344"/>
                    <a:pt x="9240" y="318"/>
                  </a:cubicBezTo>
                  <a:cubicBezTo>
                    <a:pt x="9646" y="318"/>
                    <a:pt x="9760" y="483"/>
                    <a:pt x="10077" y="508"/>
                  </a:cubicBezTo>
                  <a:cubicBezTo>
                    <a:pt x="10104" y="511"/>
                    <a:pt x="10130" y="512"/>
                    <a:pt x="10155" y="512"/>
                  </a:cubicBezTo>
                  <a:cubicBezTo>
                    <a:pt x="10384" y="512"/>
                    <a:pt x="10519" y="416"/>
                    <a:pt x="10736" y="382"/>
                  </a:cubicBezTo>
                  <a:cubicBezTo>
                    <a:pt x="10793" y="372"/>
                    <a:pt x="10845" y="367"/>
                    <a:pt x="10894" y="367"/>
                  </a:cubicBezTo>
                  <a:cubicBezTo>
                    <a:pt x="11092" y="367"/>
                    <a:pt x="11232" y="435"/>
                    <a:pt x="11445" y="445"/>
                  </a:cubicBezTo>
                  <a:cubicBezTo>
                    <a:pt x="11509" y="445"/>
                    <a:pt x="11750" y="445"/>
                    <a:pt x="12016" y="432"/>
                  </a:cubicBezTo>
                  <a:cubicBezTo>
                    <a:pt x="11876" y="407"/>
                    <a:pt x="11724" y="382"/>
                    <a:pt x="11585" y="356"/>
                  </a:cubicBezTo>
                  <a:cubicBezTo>
                    <a:pt x="11563" y="357"/>
                    <a:pt x="11541" y="357"/>
                    <a:pt x="11519" y="357"/>
                  </a:cubicBezTo>
                  <a:cubicBezTo>
                    <a:pt x="10682" y="357"/>
                    <a:pt x="9890" y="125"/>
                    <a:pt x="9063" y="27"/>
                  </a:cubicBezTo>
                  <a:cubicBezTo>
                    <a:pt x="8911" y="14"/>
                    <a:pt x="8759" y="1"/>
                    <a:pt x="8594" y="1"/>
                  </a:cubicBezTo>
                  <a:cubicBezTo>
                    <a:pt x="8569" y="1"/>
                    <a:pt x="8544" y="1"/>
                    <a:pt x="8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7"/>
            <p:cNvSpPr/>
            <p:nvPr/>
          </p:nvSpPr>
          <p:spPr>
            <a:xfrm>
              <a:off x="4926840" y="4526273"/>
              <a:ext cx="167520" cy="137879"/>
            </a:xfrm>
            <a:custGeom>
              <a:avLst/>
              <a:gdLst/>
              <a:ahLst/>
              <a:cxnLst/>
              <a:rect l="l" t="t" r="r" b="b"/>
              <a:pathLst>
                <a:path w="1238" h="940" extrusionOk="0">
                  <a:moveTo>
                    <a:pt x="697" y="0"/>
                  </a:moveTo>
                  <a:cubicBezTo>
                    <a:pt x="520" y="0"/>
                    <a:pt x="558" y="228"/>
                    <a:pt x="406" y="254"/>
                  </a:cubicBezTo>
                  <a:cubicBezTo>
                    <a:pt x="254" y="266"/>
                    <a:pt x="0" y="824"/>
                    <a:pt x="0" y="824"/>
                  </a:cubicBezTo>
                  <a:cubicBezTo>
                    <a:pt x="196" y="909"/>
                    <a:pt x="431" y="939"/>
                    <a:pt x="644" y="939"/>
                  </a:cubicBezTo>
                  <a:cubicBezTo>
                    <a:pt x="967" y="939"/>
                    <a:pt x="1237" y="870"/>
                    <a:pt x="1230" y="824"/>
                  </a:cubicBezTo>
                  <a:cubicBezTo>
                    <a:pt x="1204" y="748"/>
                    <a:pt x="86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7"/>
            <p:cNvSpPr/>
            <p:nvPr/>
          </p:nvSpPr>
          <p:spPr>
            <a:xfrm>
              <a:off x="4926840" y="4529940"/>
              <a:ext cx="94450" cy="117344"/>
            </a:xfrm>
            <a:custGeom>
              <a:avLst/>
              <a:gdLst/>
              <a:ahLst/>
              <a:cxnLst/>
              <a:rect l="l" t="t" r="r" b="b"/>
              <a:pathLst>
                <a:path w="698" h="800" extrusionOk="0">
                  <a:moveTo>
                    <a:pt x="621" y="1"/>
                  </a:moveTo>
                  <a:lnTo>
                    <a:pt x="621" y="1"/>
                  </a:lnTo>
                  <a:cubicBezTo>
                    <a:pt x="533" y="51"/>
                    <a:pt x="533" y="216"/>
                    <a:pt x="406" y="229"/>
                  </a:cubicBezTo>
                  <a:cubicBezTo>
                    <a:pt x="254" y="241"/>
                    <a:pt x="0" y="799"/>
                    <a:pt x="0" y="799"/>
                  </a:cubicBezTo>
                  <a:cubicBezTo>
                    <a:pt x="228" y="622"/>
                    <a:pt x="697" y="660"/>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7"/>
            <p:cNvSpPr/>
            <p:nvPr/>
          </p:nvSpPr>
          <p:spPr>
            <a:xfrm>
              <a:off x="4827382" y="4596826"/>
              <a:ext cx="197289" cy="146680"/>
            </a:xfrm>
            <a:custGeom>
              <a:avLst/>
              <a:gdLst/>
              <a:ahLst/>
              <a:cxnLst/>
              <a:rect l="l" t="t" r="r" b="b"/>
              <a:pathLst>
                <a:path w="1458" h="1000" extrusionOk="0">
                  <a:moveTo>
                    <a:pt x="542" y="0"/>
                  </a:moveTo>
                  <a:cubicBezTo>
                    <a:pt x="412" y="0"/>
                    <a:pt x="340" y="143"/>
                    <a:pt x="292" y="216"/>
                  </a:cubicBezTo>
                  <a:cubicBezTo>
                    <a:pt x="228" y="292"/>
                    <a:pt x="0" y="875"/>
                    <a:pt x="0" y="875"/>
                  </a:cubicBezTo>
                  <a:cubicBezTo>
                    <a:pt x="182" y="968"/>
                    <a:pt x="404" y="999"/>
                    <a:pt x="620" y="999"/>
                  </a:cubicBezTo>
                  <a:cubicBezTo>
                    <a:pt x="1052" y="999"/>
                    <a:pt x="1458" y="875"/>
                    <a:pt x="1458" y="875"/>
                  </a:cubicBezTo>
                  <a:cubicBezTo>
                    <a:pt x="1458" y="875"/>
                    <a:pt x="1141" y="254"/>
                    <a:pt x="1039" y="178"/>
                  </a:cubicBezTo>
                  <a:cubicBezTo>
                    <a:pt x="1012" y="158"/>
                    <a:pt x="986" y="150"/>
                    <a:pt x="963" y="150"/>
                  </a:cubicBezTo>
                  <a:cubicBezTo>
                    <a:pt x="902" y="150"/>
                    <a:pt x="862" y="204"/>
                    <a:pt x="862" y="204"/>
                  </a:cubicBezTo>
                  <a:cubicBezTo>
                    <a:pt x="862" y="204"/>
                    <a:pt x="697" y="26"/>
                    <a:pt x="558" y="1"/>
                  </a:cubicBezTo>
                  <a:cubicBezTo>
                    <a:pt x="552" y="0"/>
                    <a:pt x="547" y="0"/>
                    <a:pt x="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7"/>
            <p:cNvSpPr/>
            <p:nvPr/>
          </p:nvSpPr>
          <p:spPr>
            <a:xfrm>
              <a:off x="4827382" y="4602400"/>
              <a:ext cx="96074" cy="141546"/>
            </a:xfrm>
            <a:custGeom>
              <a:avLst/>
              <a:gdLst/>
              <a:ahLst/>
              <a:cxnLst/>
              <a:rect l="l" t="t" r="r" b="b"/>
              <a:pathLst>
                <a:path w="710" h="965" extrusionOk="0">
                  <a:moveTo>
                    <a:pt x="444" y="1"/>
                  </a:moveTo>
                  <a:cubicBezTo>
                    <a:pt x="380" y="52"/>
                    <a:pt x="330" y="128"/>
                    <a:pt x="292" y="178"/>
                  </a:cubicBezTo>
                  <a:cubicBezTo>
                    <a:pt x="228" y="254"/>
                    <a:pt x="0" y="837"/>
                    <a:pt x="0" y="837"/>
                  </a:cubicBezTo>
                  <a:cubicBezTo>
                    <a:pt x="178" y="926"/>
                    <a:pt x="393" y="964"/>
                    <a:pt x="596" y="964"/>
                  </a:cubicBezTo>
                  <a:cubicBezTo>
                    <a:pt x="583" y="926"/>
                    <a:pt x="558" y="888"/>
                    <a:pt x="507" y="837"/>
                  </a:cubicBezTo>
                  <a:cubicBezTo>
                    <a:pt x="140" y="508"/>
                    <a:pt x="634" y="673"/>
                    <a:pt x="608" y="470"/>
                  </a:cubicBezTo>
                  <a:cubicBezTo>
                    <a:pt x="583" y="280"/>
                    <a:pt x="710" y="216"/>
                    <a:pt x="444" y="1"/>
                  </a:cubicBezTo>
                  <a:close/>
                </a:path>
              </a:pathLst>
            </a:custGeom>
            <a:solidFill>
              <a:srgbClr val="E86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7"/>
            <p:cNvSpPr/>
            <p:nvPr/>
          </p:nvSpPr>
          <p:spPr>
            <a:xfrm>
              <a:off x="1313340" y="4846182"/>
              <a:ext cx="288492" cy="155774"/>
            </a:xfrm>
            <a:custGeom>
              <a:avLst/>
              <a:gdLst/>
              <a:ahLst/>
              <a:cxnLst/>
              <a:rect l="l" t="t" r="r" b="b"/>
              <a:pathLst>
                <a:path w="2132" h="1062" extrusionOk="0">
                  <a:moveTo>
                    <a:pt x="1466" y="1"/>
                  </a:moveTo>
                  <a:cubicBezTo>
                    <a:pt x="1284" y="1"/>
                    <a:pt x="1071" y="55"/>
                    <a:pt x="951" y="126"/>
                  </a:cubicBezTo>
                  <a:cubicBezTo>
                    <a:pt x="736" y="265"/>
                    <a:pt x="0" y="772"/>
                    <a:pt x="64" y="899"/>
                  </a:cubicBezTo>
                  <a:cubicBezTo>
                    <a:pt x="127" y="1015"/>
                    <a:pt x="569" y="1062"/>
                    <a:pt x="1026" y="1062"/>
                  </a:cubicBezTo>
                  <a:cubicBezTo>
                    <a:pt x="1569" y="1062"/>
                    <a:pt x="2132" y="995"/>
                    <a:pt x="2104" y="899"/>
                  </a:cubicBezTo>
                  <a:cubicBezTo>
                    <a:pt x="2041" y="722"/>
                    <a:pt x="1775" y="722"/>
                    <a:pt x="1775" y="722"/>
                  </a:cubicBezTo>
                  <a:cubicBezTo>
                    <a:pt x="1775" y="722"/>
                    <a:pt x="1876" y="341"/>
                    <a:pt x="1775" y="126"/>
                  </a:cubicBezTo>
                  <a:cubicBezTo>
                    <a:pt x="1735" y="36"/>
                    <a:pt x="1611" y="1"/>
                    <a:pt x="1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7"/>
            <p:cNvSpPr/>
            <p:nvPr/>
          </p:nvSpPr>
          <p:spPr>
            <a:xfrm>
              <a:off x="1776395" y="4845595"/>
              <a:ext cx="130444" cy="85221"/>
            </a:xfrm>
            <a:custGeom>
              <a:avLst/>
              <a:gdLst/>
              <a:ahLst/>
              <a:cxnLst/>
              <a:rect l="l" t="t" r="r" b="b"/>
              <a:pathLst>
                <a:path w="964" h="581" extrusionOk="0">
                  <a:moveTo>
                    <a:pt x="424" y="0"/>
                  </a:moveTo>
                  <a:cubicBezTo>
                    <a:pt x="268" y="0"/>
                    <a:pt x="0" y="535"/>
                    <a:pt x="0" y="535"/>
                  </a:cubicBezTo>
                  <a:cubicBezTo>
                    <a:pt x="98" y="569"/>
                    <a:pt x="237" y="581"/>
                    <a:pt x="380" y="581"/>
                  </a:cubicBezTo>
                  <a:cubicBezTo>
                    <a:pt x="665" y="581"/>
                    <a:pt x="964" y="535"/>
                    <a:pt x="964" y="535"/>
                  </a:cubicBezTo>
                  <a:cubicBezTo>
                    <a:pt x="964" y="535"/>
                    <a:pt x="596" y="54"/>
                    <a:pt x="444" y="3"/>
                  </a:cubicBezTo>
                  <a:cubicBezTo>
                    <a:pt x="438" y="1"/>
                    <a:pt x="431"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7"/>
            <p:cNvSpPr/>
            <p:nvPr/>
          </p:nvSpPr>
          <p:spPr>
            <a:xfrm>
              <a:off x="1505355" y="4407168"/>
              <a:ext cx="437473" cy="180270"/>
            </a:xfrm>
            <a:custGeom>
              <a:avLst/>
              <a:gdLst/>
              <a:ahLst/>
              <a:cxnLst/>
              <a:rect l="l" t="t" r="r" b="b"/>
              <a:pathLst>
                <a:path w="3233" h="1229" extrusionOk="0">
                  <a:moveTo>
                    <a:pt x="1510" y="0"/>
                  </a:moveTo>
                  <a:cubicBezTo>
                    <a:pt x="1432" y="0"/>
                    <a:pt x="1367" y="4"/>
                    <a:pt x="1319" y="14"/>
                  </a:cubicBezTo>
                  <a:cubicBezTo>
                    <a:pt x="939" y="90"/>
                    <a:pt x="1" y="952"/>
                    <a:pt x="128" y="1104"/>
                  </a:cubicBezTo>
                  <a:cubicBezTo>
                    <a:pt x="198" y="1192"/>
                    <a:pt x="395" y="1228"/>
                    <a:pt x="665" y="1228"/>
                  </a:cubicBezTo>
                  <a:cubicBezTo>
                    <a:pt x="979" y="1228"/>
                    <a:pt x="1391" y="1179"/>
                    <a:pt x="1813" y="1104"/>
                  </a:cubicBezTo>
                  <a:cubicBezTo>
                    <a:pt x="2599" y="964"/>
                    <a:pt x="3233" y="204"/>
                    <a:pt x="3233" y="204"/>
                  </a:cubicBezTo>
                  <a:cubicBezTo>
                    <a:pt x="3233" y="204"/>
                    <a:pt x="2059"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7"/>
            <p:cNvSpPr/>
            <p:nvPr/>
          </p:nvSpPr>
          <p:spPr>
            <a:xfrm>
              <a:off x="1884377" y="4406582"/>
              <a:ext cx="727318" cy="350565"/>
            </a:xfrm>
            <a:custGeom>
              <a:avLst/>
              <a:gdLst/>
              <a:ahLst/>
              <a:cxnLst/>
              <a:rect l="l" t="t" r="r" b="b"/>
              <a:pathLst>
                <a:path w="5375" h="2390" extrusionOk="0">
                  <a:moveTo>
                    <a:pt x="900" y="1"/>
                  </a:moveTo>
                  <a:cubicBezTo>
                    <a:pt x="776" y="1"/>
                    <a:pt x="481" y="926"/>
                    <a:pt x="432" y="1133"/>
                  </a:cubicBezTo>
                  <a:cubicBezTo>
                    <a:pt x="394" y="1336"/>
                    <a:pt x="787" y="1513"/>
                    <a:pt x="432" y="1665"/>
                  </a:cubicBezTo>
                  <a:cubicBezTo>
                    <a:pt x="90" y="1818"/>
                    <a:pt x="1" y="2185"/>
                    <a:pt x="166" y="2299"/>
                  </a:cubicBezTo>
                  <a:cubicBezTo>
                    <a:pt x="265" y="2372"/>
                    <a:pt x="431" y="2390"/>
                    <a:pt x="668" y="2390"/>
                  </a:cubicBezTo>
                  <a:cubicBezTo>
                    <a:pt x="884" y="2390"/>
                    <a:pt x="1158" y="2375"/>
                    <a:pt x="1496" y="2375"/>
                  </a:cubicBezTo>
                  <a:cubicBezTo>
                    <a:pt x="2206" y="2375"/>
                    <a:pt x="5184" y="2223"/>
                    <a:pt x="5286" y="2084"/>
                  </a:cubicBezTo>
                  <a:cubicBezTo>
                    <a:pt x="5375" y="1957"/>
                    <a:pt x="3321" y="1285"/>
                    <a:pt x="2764" y="1057"/>
                  </a:cubicBezTo>
                  <a:cubicBezTo>
                    <a:pt x="2206" y="816"/>
                    <a:pt x="1027" y="69"/>
                    <a:pt x="913" y="5"/>
                  </a:cubicBezTo>
                  <a:cubicBezTo>
                    <a:pt x="909" y="2"/>
                    <a:pt x="905" y="1"/>
                    <a:pt x="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7"/>
            <p:cNvSpPr/>
            <p:nvPr/>
          </p:nvSpPr>
          <p:spPr>
            <a:xfrm>
              <a:off x="1335668" y="4407315"/>
              <a:ext cx="802689" cy="349538"/>
            </a:xfrm>
            <a:custGeom>
              <a:avLst/>
              <a:gdLst/>
              <a:ahLst/>
              <a:cxnLst/>
              <a:rect l="l" t="t" r="r" b="b"/>
              <a:pathLst>
                <a:path w="5932" h="2383" extrusionOk="0">
                  <a:moveTo>
                    <a:pt x="4968" y="0"/>
                  </a:moveTo>
                  <a:cubicBezTo>
                    <a:pt x="4626" y="25"/>
                    <a:pt x="3143" y="1128"/>
                    <a:pt x="2231" y="1584"/>
                  </a:cubicBezTo>
                  <a:cubicBezTo>
                    <a:pt x="1306" y="2041"/>
                    <a:pt x="0" y="2383"/>
                    <a:pt x="0" y="2383"/>
                  </a:cubicBezTo>
                  <a:lnTo>
                    <a:pt x="4664" y="2383"/>
                  </a:lnTo>
                  <a:cubicBezTo>
                    <a:pt x="5932" y="2383"/>
                    <a:pt x="4968" y="0"/>
                    <a:pt x="4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7"/>
            <p:cNvSpPr/>
            <p:nvPr/>
          </p:nvSpPr>
          <p:spPr>
            <a:xfrm>
              <a:off x="6881897" y="4680140"/>
              <a:ext cx="511220" cy="245982"/>
            </a:xfrm>
            <a:custGeom>
              <a:avLst/>
              <a:gdLst/>
              <a:ahLst/>
              <a:cxnLst/>
              <a:rect l="l" t="t" r="r" b="b"/>
              <a:pathLst>
                <a:path w="3778" h="1677" extrusionOk="0">
                  <a:moveTo>
                    <a:pt x="637" y="1"/>
                  </a:moveTo>
                  <a:cubicBezTo>
                    <a:pt x="542" y="1"/>
                    <a:pt x="329" y="654"/>
                    <a:pt x="305" y="789"/>
                  </a:cubicBezTo>
                  <a:cubicBezTo>
                    <a:pt x="279" y="941"/>
                    <a:pt x="545" y="1068"/>
                    <a:pt x="305" y="1169"/>
                  </a:cubicBezTo>
                  <a:cubicBezTo>
                    <a:pt x="64" y="1283"/>
                    <a:pt x="0" y="1537"/>
                    <a:pt x="114" y="1613"/>
                  </a:cubicBezTo>
                  <a:cubicBezTo>
                    <a:pt x="184" y="1663"/>
                    <a:pt x="292" y="1676"/>
                    <a:pt x="446" y="1676"/>
                  </a:cubicBezTo>
                  <a:cubicBezTo>
                    <a:pt x="599" y="1676"/>
                    <a:pt x="799" y="1663"/>
                    <a:pt x="1052" y="1663"/>
                  </a:cubicBezTo>
                  <a:cubicBezTo>
                    <a:pt x="1547" y="1663"/>
                    <a:pt x="3638" y="1562"/>
                    <a:pt x="3701" y="1461"/>
                  </a:cubicBezTo>
                  <a:cubicBezTo>
                    <a:pt x="3777" y="1372"/>
                    <a:pt x="2332" y="903"/>
                    <a:pt x="1939" y="738"/>
                  </a:cubicBezTo>
                  <a:cubicBezTo>
                    <a:pt x="1547" y="574"/>
                    <a:pt x="723" y="54"/>
                    <a:pt x="647" y="3"/>
                  </a:cubicBezTo>
                  <a:cubicBezTo>
                    <a:pt x="644" y="1"/>
                    <a:pt x="640"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7"/>
            <p:cNvSpPr/>
            <p:nvPr/>
          </p:nvSpPr>
          <p:spPr>
            <a:xfrm>
              <a:off x="6495974" y="4680580"/>
              <a:ext cx="564399" cy="245542"/>
            </a:xfrm>
            <a:custGeom>
              <a:avLst/>
              <a:gdLst/>
              <a:ahLst/>
              <a:cxnLst/>
              <a:rect l="l" t="t" r="r" b="b"/>
              <a:pathLst>
                <a:path w="4171" h="1674" extrusionOk="0">
                  <a:moveTo>
                    <a:pt x="3499" y="0"/>
                  </a:moveTo>
                  <a:lnTo>
                    <a:pt x="3499" y="0"/>
                  </a:lnTo>
                  <a:cubicBezTo>
                    <a:pt x="3245" y="26"/>
                    <a:pt x="2206" y="786"/>
                    <a:pt x="1560" y="1115"/>
                  </a:cubicBezTo>
                  <a:cubicBezTo>
                    <a:pt x="913" y="1432"/>
                    <a:pt x="1" y="1673"/>
                    <a:pt x="1" y="1673"/>
                  </a:cubicBezTo>
                  <a:lnTo>
                    <a:pt x="3283" y="1673"/>
                  </a:lnTo>
                  <a:cubicBezTo>
                    <a:pt x="4170" y="1673"/>
                    <a:pt x="3499" y="0"/>
                    <a:pt x="3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7"/>
            <p:cNvSpPr/>
            <p:nvPr/>
          </p:nvSpPr>
          <p:spPr>
            <a:xfrm>
              <a:off x="1251636" y="4409075"/>
              <a:ext cx="692948" cy="220167"/>
            </a:xfrm>
            <a:custGeom>
              <a:avLst/>
              <a:gdLst/>
              <a:ahLst/>
              <a:cxnLst/>
              <a:rect l="l" t="t" r="r" b="b"/>
              <a:pathLst>
                <a:path w="5121" h="1501" extrusionOk="0">
                  <a:moveTo>
                    <a:pt x="3194" y="1"/>
                  </a:moveTo>
                  <a:cubicBezTo>
                    <a:pt x="2535" y="39"/>
                    <a:pt x="0" y="1382"/>
                    <a:pt x="0" y="1382"/>
                  </a:cubicBezTo>
                  <a:cubicBezTo>
                    <a:pt x="0" y="1382"/>
                    <a:pt x="975" y="1501"/>
                    <a:pt x="2056" y="1501"/>
                  </a:cubicBezTo>
                  <a:cubicBezTo>
                    <a:pt x="2597" y="1501"/>
                    <a:pt x="3164" y="1471"/>
                    <a:pt x="3650" y="1382"/>
                  </a:cubicBezTo>
                  <a:cubicBezTo>
                    <a:pt x="5120" y="1116"/>
                    <a:pt x="3194" y="1"/>
                    <a:pt x="3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7"/>
            <p:cNvSpPr/>
            <p:nvPr/>
          </p:nvSpPr>
          <p:spPr>
            <a:xfrm>
              <a:off x="2021589" y="4594919"/>
              <a:ext cx="439232" cy="181443"/>
            </a:xfrm>
            <a:custGeom>
              <a:avLst/>
              <a:gdLst/>
              <a:ahLst/>
              <a:cxnLst/>
              <a:rect l="l" t="t" r="r" b="b"/>
              <a:pathLst>
                <a:path w="3246" h="1237" extrusionOk="0">
                  <a:moveTo>
                    <a:pt x="1511" y="0"/>
                  </a:moveTo>
                  <a:cubicBezTo>
                    <a:pt x="1432" y="0"/>
                    <a:pt x="1366" y="4"/>
                    <a:pt x="1319" y="14"/>
                  </a:cubicBezTo>
                  <a:cubicBezTo>
                    <a:pt x="939" y="90"/>
                    <a:pt x="1" y="952"/>
                    <a:pt x="127" y="1116"/>
                  </a:cubicBezTo>
                  <a:cubicBezTo>
                    <a:pt x="196" y="1202"/>
                    <a:pt x="386" y="1236"/>
                    <a:pt x="647" y="1236"/>
                  </a:cubicBezTo>
                  <a:cubicBezTo>
                    <a:pt x="965" y="1236"/>
                    <a:pt x="1388" y="1186"/>
                    <a:pt x="1826" y="1116"/>
                  </a:cubicBezTo>
                  <a:cubicBezTo>
                    <a:pt x="2612" y="977"/>
                    <a:pt x="3245" y="204"/>
                    <a:pt x="3245" y="204"/>
                  </a:cubicBezTo>
                  <a:cubicBezTo>
                    <a:pt x="3245" y="204"/>
                    <a:pt x="2061" y="0"/>
                    <a:pt x="1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7"/>
            <p:cNvSpPr/>
            <p:nvPr/>
          </p:nvSpPr>
          <p:spPr>
            <a:xfrm>
              <a:off x="2400611" y="4594626"/>
              <a:ext cx="727318" cy="351445"/>
            </a:xfrm>
            <a:custGeom>
              <a:avLst/>
              <a:gdLst/>
              <a:ahLst/>
              <a:cxnLst/>
              <a:rect l="l" t="t" r="r" b="b"/>
              <a:pathLst>
                <a:path w="5375" h="2396" extrusionOk="0">
                  <a:moveTo>
                    <a:pt x="915" y="0"/>
                  </a:moveTo>
                  <a:cubicBezTo>
                    <a:pt x="792" y="0"/>
                    <a:pt x="481" y="935"/>
                    <a:pt x="444" y="1131"/>
                  </a:cubicBezTo>
                  <a:cubicBezTo>
                    <a:pt x="406" y="1347"/>
                    <a:pt x="786" y="1524"/>
                    <a:pt x="444" y="1676"/>
                  </a:cubicBezTo>
                  <a:cubicBezTo>
                    <a:pt x="89" y="1828"/>
                    <a:pt x="1" y="2183"/>
                    <a:pt x="178" y="2310"/>
                  </a:cubicBezTo>
                  <a:cubicBezTo>
                    <a:pt x="284" y="2380"/>
                    <a:pt x="460" y="2396"/>
                    <a:pt x="717" y="2396"/>
                  </a:cubicBezTo>
                  <a:cubicBezTo>
                    <a:pt x="923" y="2396"/>
                    <a:pt x="1181" y="2386"/>
                    <a:pt x="1496" y="2386"/>
                  </a:cubicBezTo>
                  <a:cubicBezTo>
                    <a:pt x="2206" y="2386"/>
                    <a:pt x="5184" y="2234"/>
                    <a:pt x="5286" y="2094"/>
                  </a:cubicBezTo>
                  <a:cubicBezTo>
                    <a:pt x="5374" y="1955"/>
                    <a:pt x="3321" y="1283"/>
                    <a:pt x="2764" y="1055"/>
                  </a:cubicBezTo>
                  <a:cubicBezTo>
                    <a:pt x="2206" y="827"/>
                    <a:pt x="1040" y="79"/>
                    <a:pt x="926" y="3"/>
                  </a:cubicBezTo>
                  <a:cubicBezTo>
                    <a:pt x="922" y="1"/>
                    <a:pt x="919" y="0"/>
                    <a:pt x="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7"/>
            <p:cNvSpPr/>
            <p:nvPr/>
          </p:nvSpPr>
          <p:spPr>
            <a:xfrm>
              <a:off x="1851901" y="4595066"/>
              <a:ext cx="802689" cy="351445"/>
            </a:xfrm>
            <a:custGeom>
              <a:avLst/>
              <a:gdLst/>
              <a:ahLst/>
              <a:cxnLst/>
              <a:rect l="l" t="t" r="r" b="b"/>
              <a:pathLst>
                <a:path w="5932" h="2396" extrusionOk="0">
                  <a:moveTo>
                    <a:pt x="4981" y="0"/>
                  </a:moveTo>
                  <a:lnTo>
                    <a:pt x="4981" y="0"/>
                  </a:lnTo>
                  <a:cubicBezTo>
                    <a:pt x="4626" y="38"/>
                    <a:pt x="3156" y="1128"/>
                    <a:pt x="2231" y="1597"/>
                  </a:cubicBezTo>
                  <a:cubicBezTo>
                    <a:pt x="1305" y="2053"/>
                    <a:pt x="0" y="2396"/>
                    <a:pt x="0" y="2396"/>
                  </a:cubicBezTo>
                  <a:lnTo>
                    <a:pt x="4664" y="2396"/>
                  </a:lnTo>
                  <a:cubicBezTo>
                    <a:pt x="5931" y="2396"/>
                    <a:pt x="4981" y="0"/>
                    <a:pt x="4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7"/>
            <p:cNvSpPr/>
            <p:nvPr/>
          </p:nvSpPr>
          <p:spPr>
            <a:xfrm>
              <a:off x="1769493" y="4596826"/>
              <a:ext cx="691324" cy="221047"/>
            </a:xfrm>
            <a:custGeom>
              <a:avLst/>
              <a:gdLst/>
              <a:ahLst/>
              <a:cxnLst/>
              <a:rect l="l" t="t" r="r" b="b"/>
              <a:pathLst>
                <a:path w="5109" h="1507" extrusionOk="0">
                  <a:moveTo>
                    <a:pt x="3182" y="1"/>
                  </a:moveTo>
                  <a:cubicBezTo>
                    <a:pt x="2535" y="39"/>
                    <a:pt x="1" y="1382"/>
                    <a:pt x="1" y="1382"/>
                  </a:cubicBezTo>
                  <a:cubicBezTo>
                    <a:pt x="1" y="1382"/>
                    <a:pt x="970" y="1506"/>
                    <a:pt x="2051" y="1506"/>
                  </a:cubicBezTo>
                  <a:cubicBezTo>
                    <a:pt x="2592" y="1506"/>
                    <a:pt x="3161" y="1475"/>
                    <a:pt x="3651" y="1382"/>
                  </a:cubicBezTo>
                  <a:cubicBezTo>
                    <a:pt x="5108" y="1116"/>
                    <a:pt x="3182" y="1"/>
                    <a:pt x="3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7"/>
            <p:cNvSpPr/>
            <p:nvPr/>
          </p:nvSpPr>
          <p:spPr>
            <a:xfrm>
              <a:off x="1313340" y="4846036"/>
              <a:ext cx="199048" cy="132159"/>
            </a:xfrm>
            <a:custGeom>
              <a:avLst/>
              <a:gdLst/>
              <a:ahLst/>
              <a:cxnLst/>
              <a:rect l="l" t="t" r="r" b="b"/>
              <a:pathLst>
                <a:path w="1471" h="901" extrusionOk="0">
                  <a:moveTo>
                    <a:pt x="1458" y="0"/>
                  </a:moveTo>
                  <a:cubicBezTo>
                    <a:pt x="1280" y="0"/>
                    <a:pt x="1065" y="51"/>
                    <a:pt x="951" y="127"/>
                  </a:cubicBezTo>
                  <a:cubicBezTo>
                    <a:pt x="736" y="266"/>
                    <a:pt x="0" y="773"/>
                    <a:pt x="64" y="900"/>
                  </a:cubicBezTo>
                  <a:cubicBezTo>
                    <a:pt x="545" y="900"/>
                    <a:pt x="1471" y="418"/>
                    <a:pt x="1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7"/>
            <p:cNvSpPr/>
            <p:nvPr/>
          </p:nvSpPr>
          <p:spPr>
            <a:xfrm>
              <a:off x="190076" y="4317840"/>
              <a:ext cx="639769" cy="345285"/>
            </a:xfrm>
            <a:custGeom>
              <a:avLst/>
              <a:gdLst/>
              <a:ahLst/>
              <a:cxnLst/>
              <a:rect l="l" t="t" r="r" b="b"/>
              <a:pathLst>
                <a:path w="4728" h="2354" extrusionOk="0">
                  <a:moveTo>
                    <a:pt x="3230" y="0"/>
                  </a:moveTo>
                  <a:cubicBezTo>
                    <a:pt x="2829" y="0"/>
                    <a:pt x="2363" y="126"/>
                    <a:pt x="2104" y="293"/>
                  </a:cubicBezTo>
                  <a:cubicBezTo>
                    <a:pt x="1635" y="597"/>
                    <a:pt x="0" y="1738"/>
                    <a:pt x="139" y="2004"/>
                  </a:cubicBezTo>
                  <a:cubicBezTo>
                    <a:pt x="278" y="2253"/>
                    <a:pt x="1260" y="2354"/>
                    <a:pt x="2272" y="2354"/>
                  </a:cubicBezTo>
                  <a:cubicBezTo>
                    <a:pt x="3478" y="2354"/>
                    <a:pt x="4727" y="2211"/>
                    <a:pt x="4651" y="2004"/>
                  </a:cubicBezTo>
                  <a:cubicBezTo>
                    <a:pt x="4525" y="1611"/>
                    <a:pt x="3929" y="1611"/>
                    <a:pt x="3929" y="1611"/>
                  </a:cubicBezTo>
                  <a:cubicBezTo>
                    <a:pt x="3929" y="1611"/>
                    <a:pt x="4144" y="762"/>
                    <a:pt x="3929" y="293"/>
                  </a:cubicBezTo>
                  <a:cubicBezTo>
                    <a:pt x="3838" y="83"/>
                    <a:pt x="3556" y="0"/>
                    <a:pt x="3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7"/>
            <p:cNvSpPr/>
            <p:nvPr/>
          </p:nvSpPr>
          <p:spPr>
            <a:xfrm>
              <a:off x="190076" y="4317987"/>
              <a:ext cx="440856" cy="293947"/>
            </a:xfrm>
            <a:custGeom>
              <a:avLst/>
              <a:gdLst/>
              <a:ahLst/>
              <a:cxnLst/>
              <a:rect l="l" t="t" r="r" b="b"/>
              <a:pathLst>
                <a:path w="3258" h="2004" extrusionOk="0">
                  <a:moveTo>
                    <a:pt x="3232" y="1"/>
                  </a:moveTo>
                  <a:cubicBezTo>
                    <a:pt x="2826" y="1"/>
                    <a:pt x="2357" y="128"/>
                    <a:pt x="2104" y="292"/>
                  </a:cubicBezTo>
                  <a:cubicBezTo>
                    <a:pt x="1635" y="596"/>
                    <a:pt x="0" y="1737"/>
                    <a:pt x="139" y="2003"/>
                  </a:cubicBezTo>
                  <a:cubicBezTo>
                    <a:pt x="1204" y="2003"/>
                    <a:pt x="3257" y="939"/>
                    <a:pt x="3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7"/>
            <p:cNvSpPr/>
            <p:nvPr/>
          </p:nvSpPr>
          <p:spPr>
            <a:xfrm>
              <a:off x="1776395" y="4845595"/>
              <a:ext cx="87549" cy="78620"/>
            </a:xfrm>
            <a:custGeom>
              <a:avLst/>
              <a:gdLst/>
              <a:ahLst/>
              <a:cxnLst/>
              <a:rect l="l" t="t" r="r" b="b"/>
              <a:pathLst>
                <a:path w="647" h="536" extrusionOk="0">
                  <a:moveTo>
                    <a:pt x="424" y="0"/>
                  </a:moveTo>
                  <a:cubicBezTo>
                    <a:pt x="268" y="0"/>
                    <a:pt x="0" y="535"/>
                    <a:pt x="0" y="535"/>
                  </a:cubicBezTo>
                  <a:lnTo>
                    <a:pt x="89" y="535"/>
                  </a:lnTo>
                  <a:cubicBezTo>
                    <a:pt x="330" y="497"/>
                    <a:pt x="647" y="193"/>
                    <a:pt x="444" y="3"/>
                  </a:cubicBezTo>
                  <a:cubicBezTo>
                    <a:pt x="438" y="1"/>
                    <a:pt x="431"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7"/>
            <p:cNvSpPr/>
            <p:nvPr/>
          </p:nvSpPr>
          <p:spPr>
            <a:xfrm>
              <a:off x="6077574" y="4328108"/>
              <a:ext cx="289439" cy="155774"/>
            </a:xfrm>
            <a:custGeom>
              <a:avLst/>
              <a:gdLst/>
              <a:ahLst/>
              <a:cxnLst/>
              <a:rect l="l" t="t" r="r" b="b"/>
              <a:pathLst>
                <a:path w="2139" h="1062" extrusionOk="0">
                  <a:moveTo>
                    <a:pt x="1462" y="0"/>
                  </a:moveTo>
                  <a:cubicBezTo>
                    <a:pt x="1281" y="0"/>
                    <a:pt x="1070" y="58"/>
                    <a:pt x="951" y="135"/>
                  </a:cubicBezTo>
                  <a:cubicBezTo>
                    <a:pt x="735" y="274"/>
                    <a:pt x="0" y="781"/>
                    <a:pt x="64" y="908"/>
                  </a:cubicBezTo>
                  <a:cubicBezTo>
                    <a:pt x="127" y="1017"/>
                    <a:pt x="567" y="1061"/>
                    <a:pt x="1022" y="1061"/>
                  </a:cubicBezTo>
                  <a:cubicBezTo>
                    <a:pt x="1570" y="1061"/>
                    <a:pt x="2139" y="998"/>
                    <a:pt x="2104" y="908"/>
                  </a:cubicBezTo>
                  <a:cubicBezTo>
                    <a:pt x="2054" y="730"/>
                    <a:pt x="1775" y="730"/>
                    <a:pt x="1775" y="730"/>
                  </a:cubicBezTo>
                  <a:cubicBezTo>
                    <a:pt x="1775" y="730"/>
                    <a:pt x="1876" y="350"/>
                    <a:pt x="1775" y="135"/>
                  </a:cubicBezTo>
                  <a:cubicBezTo>
                    <a:pt x="1735" y="38"/>
                    <a:pt x="1609"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7"/>
            <p:cNvSpPr/>
            <p:nvPr/>
          </p:nvSpPr>
          <p:spPr>
            <a:xfrm>
              <a:off x="6542252" y="4382069"/>
              <a:ext cx="128820" cy="84488"/>
            </a:xfrm>
            <a:custGeom>
              <a:avLst/>
              <a:gdLst/>
              <a:ahLst/>
              <a:cxnLst/>
              <a:rect l="l" t="t" r="r" b="b"/>
              <a:pathLst>
                <a:path w="952" h="576" extrusionOk="0">
                  <a:moveTo>
                    <a:pt x="418" y="0"/>
                  </a:moveTo>
                  <a:cubicBezTo>
                    <a:pt x="252" y="0"/>
                    <a:pt x="1" y="524"/>
                    <a:pt x="1" y="524"/>
                  </a:cubicBezTo>
                  <a:cubicBezTo>
                    <a:pt x="94" y="562"/>
                    <a:pt x="231" y="575"/>
                    <a:pt x="371" y="575"/>
                  </a:cubicBezTo>
                  <a:cubicBezTo>
                    <a:pt x="653" y="575"/>
                    <a:pt x="952" y="524"/>
                    <a:pt x="952" y="524"/>
                  </a:cubicBezTo>
                  <a:cubicBezTo>
                    <a:pt x="952" y="524"/>
                    <a:pt x="597" y="56"/>
                    <a:pt x="445" y="5"/>
                  </a:cubicBezTo>
                  <a:cubicBezTo>
                    <a:pt x="436" y="2"/>
                    <a:pt x="427" y="0"/>
                    <a:pt x="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7"/>
            <p:cNvSpPr/>
            <p:nvPr/>
          </p:nvSpPr>
          <p:spPr>
            <a:xfrm>
              <a:off x="6077574" y="4329135"/>
              <a:ext cx="199048" cy="132159"/>
            </a:xfrm>
            <a:custGeom>
              <a:avLst/>
              <a:gdLst/>
              <a:ahLst/>
              <a:cxnLst/>
              <a:rect l="l" t="t" r="r" b="b"/>
              <a:pathLst>
                <a:path w="1471" h="901" extrusionOk="0">
                  <a:moveTo>
                    <a:pt x="1471" y="1"/>
                  </a:moveTo>
                  <a:cubicBezTo>
                    <a:pt x="1280" y="1"/>
                    <a:pt x="1065" y="52"/>
                    <a:pt x="951" y="128"/>
                  </a:cubicBezTo>
                  <a:cubicBezTo>
                    <a:pt x="735" y="267"/>
                    <a:pt x="0" y="774"/>
                    <a:pt x="64" y="901"/>
                  </a:cubicBezTo>
                  <a:cubicBezTo>
                    <a:pt x="545" y="901"/>
                    <a:pt x="1471" y="419"/>
                    <a:pt x="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7"/>
            <p:cNvSpPr/>
            <p:nvPr/>
          </p:nvSpPr>
          <p:spPr>
            <a:xfrm>
              <a:off x="6542252" y="4382069"/>
              <a:ext cx="87684" cy="78327"/>
            </a:xfrm>
            <a:custGeom>
              <a:avLst/>
              <a:gdLst/>
              <a:ahLst/>
              <a:cxnLst/>
              <a:rect l="l" t="t" r="r" b="b"/>
              <a:pathLst>
                <a:path w="648" h="534" extrusionOk="0">
                  <a:moveTo>
                    <a:pt x="418" y="0"/>
                  </a:moveTo>
                  <a:cubicBezTo>
                    <a:pt x="252" y="0"/>
                    <a:pt x="1" y="524"/>
                    <a:pt x="1" y="524"/>
                  </a:cubicBezTo>
                  <a:cubicBezTo>
                    <a:pt x="14" y="531"/>
                    <a:pt x="26" y="534"/>
                    <a:pt x="41" y="534"/>
                  </a:cubicBezTo>
                  <a:cubicBezTo>
                    <a:pt x="55" y="534"/>
                    <a:pt x="71" y="531"/>
                    <a:pt x="90" y="524"/>
                  </a:cubicBezTo>
                  <a:cubicBezTo>
                    <a:pt x="318" y="486"/>
                    <a:pt x="647" y="195"/>
                    <a:pt x="445" y="5"/>
                  </a:cubicBezTo>
                  <a:cubicBezTo>
                    <a:pt x="436" y="2"/>
                    <a:pt x="427"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7"/>
            <p:cNvSpPr/>
            <p:nvPr/>
          </p:nvSpPr>
          <p:spPr>
            <a:xfrm>
              <a:off x="6252539" y="4390594"/>
              <a:ext cx="167520" cy="136999"/>
            </a:xfrm>
            <a:custGeom>
              <a:avLst/>
              <a:gdLst/>
              <a:ahLst/>
              <a:cxnLst/>
              <a:rect l="l" t="t" r="r" b="b"/>
              <a:pathLst>
                <a:path w="1238" h="934" extrusionOk="0">
                  <a:moveTo>
                    <a:pt x="684" y="0"/>
                  </a:moveTo>
                  <a:cubicBezTo>
                    <a:pt x="520" y="0"/>
                    <a:pt x="558" y="228"/>
                    <a:pt x="393" y="241"/>
                  </a:cubicBezTo>
                  <a:cubicBezTo>
                    <a:pt x="241" y="266"/>
                    <a:pt x="0" y="824"/>
                    <a:pt x="0" y="824"/>
                  </a:cubicBezTo>
                  <a:cubicBezTo>
                    <a:pt x="198" y="905"/>
                    <a:pt x="436" y="933"/>
                    <a:pt x="650" y="933"/>
                  </a:cubicBezTo>
                  <a:cubicBezTo>
                    <a:pt x="971" y="933"/>
                    <a:pt x="1237" y="869"/>
                    <a:pt x="1229" y="824"/>
                  </a:cubicBezTo>
                  <a:cubicBezTo>
                    <a:pt x="1204" y="748"/>
                    <a:pt x="862"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7"/>
            <p:cNvSpPr/>
            <p:nvPr/>
          </p:nvSpPr>
          <p:spPr>
            <a:xfrm>
              <a:off x="6252539" y="4392354"/>
              <a:ext cx="94450" cy="119104"/>
            </a:xfrm>
            <a:custGeom>
              <a:avLst/>
              <a:gdLst/>
              <a:ahLst/>
              <a:cxnLst/>
              <a:rect l="l" t="t" r="r" b="b"/>
              <a:pathLst>
                <a:path w="698" h="812" extrusionOk="0">
                  <a:moveTo>
                    <a:pt x="621" y="1"/>
                  </a:moveTo>
                  <a:lnTo>
                    <a:pt x="621" y="1"/>
                  </a:lnTo>
                  <a:cubicBezTo>
                    <a:pt x="520" y="51"/>
                    <a:pt x="532" y="216"/>
                    <a:pt x="393" y="229"/>
                  </a:cubicBezTo>
                  <a:cubicBezTo>
                    <a:pt x="241" y="254"/>
                    <a:pt x="0" y="812"/>
                    <a:pt x="0" y="812"/>
                  </a:cubicBezTo>
                  <a:cubicBezTo>
                    <a:pt x="216" y="622"/>
                    <a:pt x="697" y="672"/>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7"/>
            <p:cNvSpPr/>
            <p:nvPr/>
          </p:nvSpPr>
          <p:spPr>
            <a:xfrm>
              <a:off x="617000" y="4928030"/>
              <a:ext cx="288627" cy="155774"/>
            </a:xfrm>
            <a:custGeom>
              <a:avLst/>
              <a:gdLst/>
              <a:ahLst/>
              <a:cxnLst/>
              <a:rect l="l" t="t" r="r" b="b"/>
              <a:pathLst>
                <a:path w="2133" h="1062" extrusionOk="0">
                  <a:moveTo>
                    <a:pt x="1457" y="0"/>
                  </a:moveTo>
                  <a:cubicBezTo>
                    <a:pt x="1274" y="0"/>
                    <a:pt x="1064" y="55"/>
                    <a:pt x="951" y="126"/>
                  </a:cubicBezTo>
                  <a:cubicBezTo>
                    <a:pt x="736" y="265"/>
                    <a:pt x="1" y="785"/>
                    <a:pt x="64" y="899"/>
                  </a:cubicBezTo>
                  <a:cubicBezTo>
                    <a:pt x="128" y="1014"/>
                    <a:pt x="570" y="1061"/>
                    <a:pt x="1026" y="1061"/>
                  </a:cubicBezTo>
                  <a:cubicBezTo>
                    <a:pt x="1569" y="1061"/>
                    <a:pt x="2132" y="995"/>
                    <a:pt x="2105" y="899"/>
                  </a:cubicBezTo>
                  <a:cubicBezTo>
                    <a:pt x="2041" y="721"/>
                    <a:pt x="1775" y="721"/>
                    <a:pt x="1775" y="721"/>
                  </a:cubicBezTo>
                  <a:cubicBezTo>
                    <a:pt x="1775" y="721"/>
                    <a:pt x="1864" y="341"/>
                    <a:pt x="1775" y="126"/>
                  </a:cubicBezTo>
                  <a:cubicBezTo>
                    <a:pt x="1730" y="35"/>
                    <a:pt x="1602"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7"/>
            <p:cNvSpPr/>
            <p:nvPr/>
          </p:nvSpPr>
          <p:spPr>
            <a:xfrm>
              <a:off x="1080054" y="4927296"/>
              <a:ext cx="130444" cy="85368"/>
            </a:xfrm>
            <a:custGeom>
              <a:avLst/>
              <a:gdLst/>
              <a:ahLst/>
              <a:cxnLst/>
              <a:rect l="l" t="t" r="r" b="b"/>
              <a:pathLst>
                <a:path w="964" h="582" extrusionOk="0">
                  <a:moveTo>
                    <a:pt x="425" y="1"/>
                  </a:moveTo>
                  <a:cubicBezTo>
                    <a:pt x="268" y="1"/>
                    <a:pt x="1" y="536"/>
                    <a:pt x="1" y="536"/>
                  </a:cubicBezTo>
                  <a:cubicBezTo>
                    <a:pt x="98" y="570"/>
                    <a:pt x="237" y="581"/>
                    <a:pt x="380" y="581"/>
                  </a:cubicBezTo>
                  <a:cubicBezTo>
                    <a:pt x="665" y="581"/>
                    <a:pt x="964" y="536"/>
                    <a:pt x="964" y="536"/>
                  </a:cubicBezTo>
                  <a:cubicBezTo>
                    <a:pt x="964" y="536"/>
                    <a:pt x="596" y="55"/>
                    <a:pt x="444" y="4"/>
                  </a:cubicBezTo>
                  <a:cubicBezTo>
                    <a:pt x="438" y="2"/>
                    <a:pt x="431" y="1"/>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7"/>
            <p:cNvSpPr/>
            <p:nvPr/>
          </p:nvSpPr>
          <p:spPr>
            <a:xfrm>
              <a:off x="617000" y="4927736"/>
              <a:ext cx="199048" cy="132159"/>
            </a:xfrm>
            <a:custGeom>
              <a:avLst/>
              <a:gdLst/>
              <a:ahLst/>
              <a:cxnLst/>
              <a:rect l="l" t="t" r="r" b="b"/>
              <a:pathLst>
                <a:path w="1471" h="901" extrusionOk="0">
                  <a:moveTo>
                    <a:pt x="1458" y="1"/>
                  </a:moveTo>
                  <a:cubicBezTo>
                    <a:pt x="1281" y="1"/>
                    <a:pt x="1065" y="52"/>
                    <a:pt x="951" y="128"/>
                  </a:cubicBezTo>
                  <a:cubicBezTo>
                    <a:pt x="736" y="267"/>
                    <a:pt x="1" y="787"/>
                    <a:pt x="64" y="901"/>
                  </a:cubicBezTo>
                  <a:cubicBezTo>
                    <a:pt x="546" y="901"/>
                    <a:pt x="1471" y="419"/>
                    <a:pt x="1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7"/>
            <p:cNvSpPr/>
            <p:nvPr/>
          </p:nvSpPr>
          <p:spPr>
            <a:xfrm>
              <a:off x="1080054" y="4927296"/>
              <a:ext cx="87684" cy="78767"/>
            </a:xfrm>
            <a:custGeom>
              <a:avLst/>
              <a:gdLst/>
              <a:ahLst/>
              <a:cxnLst/>
              <a:rect l="l" t="t" r="r" b="b"/>
              <a:pathLst>
                <a:path w="648" h="537" extrusionOk="0">
                  <a:moveTo>
                    <a:pt x="425" y="1"/>
                  </a:moveTo>
                  <a:cubicBezTo>
                    <a:pt x="268" y="1"/>
                    <a:pt x="1" y="536"/>
                    <a:pt x="1" y="536"/>
                  </a:cubicBezTo>
                  <a:lnTo>
                    <a:pt x="89" y="536"/>
                  </a:lnTo>
                  <a:cubicBezTo>
                    <a:pt x="330" y="498"/>
                    <a:pt x="647" y="194"/>
                    <a:pt x="444" y="4"/>
                  </a:cubicBezTo>
                  <a:cubicBezTo>
                    <a:pt x="438" y="2"/>
                    <a:pt x="431"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7"/>
            <p:cNvSpPr/>
            <p:nvPr/>
          </p:nvSpPr>
          <p:spPr>
            <a:xfrm>
              <a:off x="790206" y="4989195"/>
              <a:ext cx="168602" cy="137733"/>
            </a:xfrm>
            <a:custGeom>
              <a:avLst/>
              <a:gdLst/>
              <a:ahLst/>
              <a:cxnLst/>
              <a:rect l="l" t="t" r="r" b="b"/>
              <a:pathLst>
                <a:path w="1246" h="939" extrusionOk="0">
                  <a:moveTo>
                    <a:pt x="698" y="0"/>
                  </a:moveTo>
                  <a:cubicBezTo>
                    <a:pt x="521" y="0"/>
                    <a:pt x="559" y="228"/>
                    <a:pt x="406" y="254"/>
                  </a:cubicBezTo>
                  <a:cubicBezTo>
                    <a:pt x="254" y="266"/>
                    <a:pt x="1" y="824"/>
                    <a:pt x="1" y="824"/>
                  </a:cubicBezTo>
                  <a:cubicBezTo>
                    <a:pt x="202" y="909"/>
                    <a:pt x="440" y="939"/>
                    <a:pt x="653" y="939"/>
                  </a:cubicBezTo>
                  <a:cubicBezTo>
                    <a:pt x="979" y="939"/>
                    <a:pt x="1246" y="870"/>
                    <a:pt x="1230" y="824"/>
                  </a:cubicBezTo>
                  <a:cubicBezTo>
                    <a:pt x="1218" y="748"/>
                    <a:pt x="863"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7"/>
            <p:cNvSpPr/>
            <p:nvPr/>
          </p:nvSpPr>
          <p:spPr>
            <a:xfrm>
              <a:off x="790206" y="4990956"/>
              <a:ext cx="94450" cy="119104"/>
            </a:xfrm>
            <a:custGeom>
              <a:avLst/>
              <a:gdLst/>
              <a:ahLst/>
              <a:cxnLst/>
              <a:rect l="l" t="t" r="r" b="b"/>
              <a:pathLst>
                <a:path w="698" h="812" extrusionOk="0">
                  <a:moveTo>
                    <a:pt x="622" y="1"/>
                  </a:moveTo>
                  <a:cubicBezTo>
                    <a:pt x="533" y="64"/>
                    <a:pt x="533" y="216"/>
                    <a:pt x="406" y="242"/>
                  </a:cubicBezTo>
                  <a:cubicBezTo>
                    <a:pt x="254" y="254"/>
                    <a:pt x="1" y="812"/>
                    <a:pt x="1" y="812"/>
                  </a:cubicBezTo>
                  <a:cubicBezTo>
                    <a:pt x="229" y="622"/>
                    <a:pt x="698" y="672"/>
                    <a:pt x="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7"/>
            <p:cNvSpPr/>
            <p:nvPr/>
          </p:nvSpPr>
          <p:spPr>
            <a:xfrm>
              <a:off x="6887039" y="4389714"/>
              <a:ext cx="2301573" cy="753789"/>
            </a:xfrm>
            <a:custGeom>
              <a:avLst/>
              <a:gdLst/>
              <a:ahLst/>
              <a:cxnLst/>
              <a:rect l="l" t="t" r="r" b="b"/>
              <a:pathLst>
                <a:path w="17009" h="5139" extrusionOk="0">
                  <a:moveTo>
                    <a:pt x="16537" y="0"/>
                  </a:moveTo>
                  <a:cubicBezTo>
                    <a:pt x="14732" y="0"/>
                    <a:pt x="12932" y="247"/>
                    <a:pt x="11090" y="247"/>
                  </a:cubicBezTo>
                  <a:cubicBezTo>
                    <a:pt x="9620" y="247"/>
                    <a:pt x="8162" y="450"/>
                    <a:pt x="6743" y="589"/>
                  </a:cubicBezTo>
                  <a:cubicBezTo>
                    <a:pt x="6071" y="652"/>
                    <a:pt x="5336" y="678"/>
                    <a:pt x="4728" y="779"/>
                  </a:cubicBezTo>
                  <a:cubicBezTo>
                    <a:pt x="4424" y="843"/>
                    <a:pt x="3727" y="944"/>
                    <a:pt x="3536" y="1134"/>
                  </a:cubicBezTo>
                  <a:cubicBezTo>
                    <a:pt x="3435" y="1248"/>
                    <a:pt x="3574" y="1451"/>
                    <a:pt x="3511" y="1578"/>
                  </a:cubicBezTo>
                  <a:cubicBezTo>
                    <a:pt x="3422" y="1793"/>
                    <a:pt x="3106" y="1958"/>
                    <a:pt x="2979" y="2161"/>
                  </a:cubicBezTo>
                  <a:cubicBezTo>
                    <a:pt x="2852" y="2363"/>
                    <a:pt x="2890" y="2604"/>
                    <a:pt x="2776" y="2794"/>
                  </a:cubicBezTo>
                  <a:cubicBezTo>
                    <a:pt x="2649" y="2997"/>
                    <a:pt x="2370" y="3111"/>
                    <a:pt x="2155" y="3289"/>
                  </a:cubicBezTo>
                  <a:cubicBezTo>
                    <a:pt x="1737" y="3656"/>
                    <a:pt x="1420" y="4125"/>
                    <a:pt x="951" y="4467"/>
                  </a:cubicBezTo>
                  <a:cubicBezTo>
                    <a:pt x="710" y="4632"/>
                    <a:pt x="0" y="4898"/>
                    <a:pt x="26" y="5139"/>
                  </a:cubicBezTo>
                  <a:lnTo>
                    <a:pt x="17009" y="5139"/>
                  </a:lnTo>
                  <a:lnTo>
                    <a:pt x="17009" y="6"/>
                  </a:lnTo>
                  <a:cubicBezTo>
                    <a:pt x="16852" y="2"/>
                    <a:pt x="16694" y="0"/>
                    <a:pt x="16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7"/>
            <p:cNvSpPr/>
            <p:nvPr/>
          </p:nvSpPr>
          <p:spPr>
            <a:xfrm>
              <a:off x="7849142" y="4496497"/>
              <a:ext cx="1339483" cy="647005"/>
            </a:xfrm>
            <a:custGeom>
              <a:avLst/>
              <a:gdLst/>
              <a:ahLst/>
              <a:cxnLst/>
              <a:rect l="l" t="t" r="r" b="b"/>
              <a:pathLst>
                <a:path w="9899" h="4411" extrusionOk="0">
                  <a:moveTo>
                    <a:pt x="9899" y="0"/>
                  </a:moveTo>
                  <a:cubicBezTo>
                    <a:pt x="9480" y="292"/>
                    <a:pt x="8986" y="368"/>
                    <a:pt x="8289" y="533"/>
                  </a:cubicBezTo>
                  <a:cubicBezTo>
                    <a:pt x="8467" y="1382"/>
                    <a:pt x="6236" y="2180"/>
                    <a:pt x="5159" y="2535"/>
                  </a:cubicBezTo>
                  <a:cubicBezTo>
                    <a:pt x="4272" y="2827"/>
                    <a:pt x="3460" y="3169"/>
                    <a:pt x="2611" y="3473"/>
                  </a:cubicBezTo>
                  <a:cubicBezTo>
                    <a:pt x="1851" y="3739"/>
                    <a:pt x="926" y="4107"/>
                    <a:pt x="0" y="4411"/>
                  </a:cubicBezTo>
                  <a:lnTo>
                    <a:pt x="9899" y="4411"/>
                  </a:lnTo>
                  <a:lnTo>
                    <a:pt x="9899" y="0"/>
                  </a:lnTo>
                  <a:close/>
                </a:path>
              </a:pathLst>
            </a:custGeom>
            <a:solidFill>
              <a:srgbClr val="E05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7"/>
            <p:cNvSpPr/>
            <p:nvPr/>
          </p:nvSpPr>
          <p:spPr>
            <a:xfrm>
              <a:off x="7386088" y="4418023"/>
              <a:ext cx="1802531" cy="299961"/>
            </a:xfrm>
            <a:custGeom>
              <a:avLst/>
              <a:gdLst/>
              <a:ahLst/>
              <a:cxnLst/>
              <a:rect l="l" t="t" r="r" b="b"/>
              <a:pathLst>
                <a:path w="13321" h="2045" extrusionOk="0">
                  <a:moveTo>
                    <a:pt x="12441" y="1"/>
                  </a:moveTo>
                  <a:cubicBezTo>
                    <a:pt x="12210" y="1"/>
                    <a:pt x="12022" y="19"/>
                    <a:pt x="11686" y="92"/>
                  </a:cubicBezTo>
                  <a:cubicBezTo>
                    <a:pt x="11039" y="231"/>
                    <a:pt x="10317" y="244"/>
                    <a:pt x="9658" y="320"/>
                  </a:cubicBezTo>
                  <a:cubicBezTo>
                    <a:pt x="8315" y="485"/>
                    <a:pt x="6832" y="459"/>
                    <a:pt x="5463" y="586"/>
                  </a:cubicBezTo>
                  <a:cubicBezTo>
                    <a:pt x="4804" y="650"/>
                    <a:pt x="4132" y="637"/>
                    <a:pt x="3486" y="700"/>
                  </a:cubicBezTo>
                  <a:cubicBezTo>
                    <a:pt x="2751" y="789"/>
                    <a:pt x="1889" y="789"/>
                    <a:pt x="1167" y="903"/>
                  </a:cubicBezTo>
                  <a:cubicBezTo>
                    <a:pt x="545" y="1004"/>
                    <a:pt x="1" y="1309"/>
                    <a:pt x="900" y="1448"/>
                  </a:cubicBezTo>
                  <a:cubicBezTo>
                    <a:pt x="1141" y="1487"/>
                    <a:pt x="1410" y="1494"/>
                    <a:pt x="1682" y="1494"/>
                  </a:cubicBezTo>
                  <a:cubicBezTo>
                    <a:pt x="1834" y="1494"/>
                    <a:pt x="1987" y="1492"/>
                    <a:pt x="2137" y="1492"/>
                  </a:cubicBezTo>
                  <a:cubicBezTo>
                    <a:pt x="2327" y="1492"/>
                    <a:pt x="2513" y="1496"/>
                    <a:pt x="2687" y="1511"/>
                  </a:cubicBezTo>
                  <a:cubicBezTo>
                    <a:pt x="2903" y="1537"/>
                    <a:pt x="2979" y="1638"/>
                    <a:pt x="3258" y="1638"/>
                  </a:cubicBezTo>
                  <a:cubicBezTo>
                    <a:pt x="3539" y="1638"/>
                    <a:pt x="3761" y="1518"/>
                    <a:pt x="4074" y="1518"/>
                  </a:cubicBezTo>
                  <a:cubicBezTo>
                    <a:pt x="4113" y="1518"/>
                    <a:pt x="4153" y="1520"/>
                    <a:pt x="4196" y="1524"/>
                  </a:cubicBezTo>
                  <a:cubicBezTo>
                    <a:pt x="4741" y="1575"/>
                    <a:pt x="5387" y="1917"/>
                    <a:pt x="5881" y="1942"/>
                  </a:cubicBezTo>
                  <a:cubicBezTo>
                    <a:pt x="5894" y="1943"/>
                    <a:pt x="5906" y="1943"/>
                    <a:pt x="5919" y="1943"/>
                  </a:cubicBezTo>
                  <a:cubicBezTo>
                    <a:pt x="6168" y="1943"/>
                    <a:pt x="6376" y="1828"/>
                    <a:pt x="6642" y="1816"/>
                  </a:cubicBezTo>
                  <a:cubicBezTo>
                    <a:pt x="6661" y="1815"/>
                    <a:pt x="6679" y="1815"/>
                    <a:pt x="6698" y="1815"/>
                  </a:cubicBezTo>
                  <a:cubicBezTo>
                    <a:pt x="7067" y="1815"/>
                    <a:pt x="7268" y="1933"/>
                    <a:pt x="7643" y="1993"/>
                  </a:cubicBezTo>
                  <a:cubicBezTo>
                    <a:pt x="7777" y="2014"/>
                    <a:pt x="7909" y="2022"/>
                    <a:pt x="8043" y="2022"/>
                  </a:cubicBezTo>
                  <a:cubicBezTo>
                    <a:pt x="8363" y="2022"/>
                    <a:pt x="8689" y="1979"/>
                    <a:pt x="9051" y="1979"/>
                  </a:cubicBezTo>
                  <a:cubicBezTo>
                    <a:pt x="9084" y="1979"/>
                    <a:pt x="9117" y="1980"/>
                    <a:pt x="9151" y="1980"/>
                  </a:cubicBezTo>
                  <a:cubicBezTo>
                    <a:pt x="9468" y="1993"/>
                    <a:pt x="9747" y="2006"/>
                    <a:pt x="10051" y="2031"/>
                  </a:cubicBezTo>
                  <a:cubicBezTo>
                    <a:pt x="10161" y="2041"/>
                    <a:pt x="10245" y="2045"/>
                    <a:pt x="10315" y="2045"/>
                  </a:cubicBezTo>
                  <a:cubicBezTo>
                    <a:pt x="10516" y="2045"/>
                    <a:pt x="10595" y="2012"/>
                    <a:pt x="10849" y="1993"/>
                  </a:cubicBezTo>
                  <a:cubicBezTo>
                    <a:pt x="11062" y="1970"/>
                    <a:pt x="11286" y="1967"/>
                    <a:pt x="11512" y="1967"/>
                  </a:cubicBezTo>
                  <a:cubicBezTo>
                    <a:pt x="11595" y="1967"/>
                    <a:pt x="11679" y="1967"/>
                    <a:pt x="11763" y="1967"/>
                  </a:cubicBezTo>
                  <a:cubicBezTo>
                    <a:pt x="12196" y="1967"/>
                    <a:pt x="12628" y="1956"/>
                    <a:pt x="13004" y="1816"/>
                  </a:cubicBezTo>
                  <a:cubicBezTo>
                    <a:pt x="13118" y="1778"/>
                    <a:pt x="13219" y="1727"/>
                    <a:pt x="13321" y="1676"/>
                  </a:cubicBezTo>
                  <a:lnTo>
                    <a:pt x="13321" y="3"/>
                  </a:lnTo>
                  <a:cubicBezTo>
                    <a:pt x="13245" y="16"/>
                    <a:pt x="13169" y="16"/>
                    <a:pt x="13093" y="16"/>
                  </a:cubicBezTo>
                  <a:cubicBezTo>
                    <a:pt x="12802" y="10"/>
                    <a:pt x="12610" y="1"/>
                    <a:pt x="12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7"/>
            <p:cNvSpPr/>
            <p:nvPr/>
          </p:nvSpPr>
          <p:spPr>
            <a:xfrm>
              <a:off x="7787437" y="4563089"/>
              <a:ext cx="1401187" cy="154894"/>
            </a:xfrm>
            <a:custGeom>
              <a:avLst/>
              <a:gdLst/>
              <a:ahLst/>
              <a:cxnLst/>
              <a:rect l="l" t="t" r="r" b="b"/>
              <a:pathLst>
                <a:path w="10355" h="1056" extrusionOk="0">
                  <a:moveTo>
                    <a:pt x="9164" y="1"/>
                  </a:moveTo>
                  <a:cubicBezTo>
                    <a:pt x="8855" y="1"/>
                    <a:pt x="8704" y="103"/>
                    <a:pt x="8327" y="142"/>
                  </a:cubicBezTo>
                  <a:cubicBezTo>
                    <a:pt x="8256" y="150"/>
                    <a:pt x="8185" y="153"/>
                    <a:pt x="8114" y="153"/>
                  </a:cubicBezTo>
                  <a:cubicBezTo>
                    <a:pt x="7789" y="153"/>
                    <a:pt x="7463" y="88"/>
                    <a:pt x="7132" y="88"/>
                  </a:cubicBezTo>
                  <a:cubicBezTo>
                    <a:pt x="7045" y="88"/>
                    <a:pt x="6957" y="93"/>
                    <a:pt x="6869" y="104"/>
                  </a:cubicBezTo>
                  <a:cubicBezTo>
                    <a:pt x="6425" y="151"/>
                    <a:pt x="6094" y="199"/>
                    <a:pt x="5686" y="199"/>
                  </a:cubicBezTo>
                  <a:cubicBezTo>
                    <a:pt x="5547" y="199"/>
                    <a:pt x="5399" y="193"/>
                    <a:pt x="5234" y="180"/>
                  </a:cubicBezTo>
                  <a:cubicBezTo>
                    <a:pt x="4968" y="155"/>
                    <a:pt x="4668" y="144"/>
                    <a:pt x="4355" y="144"/>
                  </a:cubicBezTo>
                  <a:cubicBezTo>
                    <a:pt x="3728" y="144"/>
                    <a:pt x="3046" y="189"/>
                    <a:pt x="2472" y="256"/>
                  </a:cubicBezTo>
                  <a:cubicBezTo>
                    <a:pt x="1965" y="320"/>
                    <a:pt x="254" y="180"/>
                    <a:pt x="266" y="560"/>
                  </a:cubicBezTo>
                  <a:cubicBezTo>
                    <a:pt x="165" y="560"/>
                    <a:pt x="76" y="573"/>
                    <a:pt x="0" y="598"/>
                  </a:cubicBezTo>
                  <a:cubicBezTo>
                    <a:pt x="76" y="624"/>
                    <a:pt x="152" y="649"/>
                    <a:pt x="292" y="649"/>
                  </a:cubicBezTo>
                  <a:cubicBezTo>
                    <a:pt x="573" y="649"/>
                    <a:pt x="795" y="529"/>
                    <a:pt x="1108" y="529"/>
                  </a:cubicBezTo>
                  <a:cubicBezTo>
                    <a:pt x="1147" y="529"/>
                    <a:pt x="1187" y="531"/>
                    <a:pt x="1230" y="535"/>
                  </a:cubicBezTo>
                  <a:cubicBezTo>
                    <a:pt x="1775" y="586"/>
                    <a:pt x="2421" y="928"/>
                    <a:pt x="2915" y="953"/>
                  </a:cubicBezTo>
                  <a:cubicBezTo>
                    <a:pt x="2928" y="954"/>
                    <a:pt x="2940" y="954"/>
                    <a:pt x="2953" y="954"/>
                  </a:cubicBezTo>
                  <a:cubicBezTo>
                    <a:pt x="3202" y="954"/>
                    <a:pt x="3410" y="839"/>
                    <a:pt x="3676" y="827"/>
                  </a:cubicBezTo>
                  <a:cubicBezTo>
                    <a:pt x="3695" y="826"/>
                    <a:pt x="3713" y="826"/>
                    <a:pt x="3732" y="826"/>
                  </a:cubicBezTo>
                  <a:cubicBezTo>
                    <a:pt x="4101" y="826"/>
                    <a:pt x="4302" y="944"/>
                    <a:pt x="4677" y="1004"/>
                  </a:cubicBezTo>
                  <a:cubicBezTo>
                    <a:pt x="4811" y="1025"/>
                    <a:pt x="4943" y="1033"/>
                    <a:pt x="5077" y="1033"/>
                  </a:cubicBezTo>
                  <a:cubicBezTo>
                    <a:pt x="5397" y="1033"/>
                    <a:pt x="5723" y="990"/>
                    <a:pt x="6085" y="990"/>
                  </a:cubicBezTo>
                  <a:cubicBezTo>
                    <a:pt x="6118" y="990"/>
                    <a:pt x="6151" y="991"/>
                    <a:pt x="6185" y="991"/>
                  </a:cubicBezTo>
                  <a:cubicBezTo>
                    <a:pt x="6502" y="1004"/>
                    <a:pt x="6781" y="1017"/>
                    <a:pt x="7085" y="1042"/>
                  </a:cubicBezTo>
                  <a:cubicBezTo>
                    <a:pt x="7195" y="1052"/>
                    <a:pt x="7279" y="1056"/>
                    <a:pt x="7349" y="1056"/>
                  </a:cubicBezTo>
                  <a:cubicBezTo>
                    <a:pt x="7550" y="1056"/>
                    <a:pt x="7629" y="1023"/>
                    <a:pt x="7883" y="1004"/>
                  </a:cubicBezTo>
                  <a:cubicBezTo>
                    <a:pt x="8096" y="981"/>
                    <a:pt x="8320" y="978"/>
                    <a:pt x="8546" y="978"/>
                  </a:cubicBezTo>
                  <a:cubicBezTo>
                    <a:pt x="8629" y="978"/>
                    <a:pt x="8713" y="978"/>
                    <a:pt x="8797" y="978"/>
                  </a:cubicBezTo>
                  <a:cubicBezTo>
                    <a:pt x="9230" y="978"/>
                    <a:pt x="9662" y="967"/>
                    <a:pt x="10038" y="827"/>
                  </a:cubicBezTo>
                  <a:cubicBezTo>
                    <a:pt x="10152" y="789"/>
                    <a:pt x="10253" y="738"/>
                    <a:pt x="10355" y="687"/>
                  </a:cubicBezTo>
                  <a:lnTo>
                    <a:pt x="10355" y="256"/>
                  </a:lnTo>
                  <a:cubicBezTo>
                    <a:pt x="10051" y="155"/>
                    <a:pt x="9746" y="79"/>
                    <a:pt x="9468" y="28"/>
                  </a:cubicBezTo>
                  <a:cubicBezTo>
                    <a:pt x="9349" y="9"/>
                    <a:pt x="9250" y="1"/>
                    <a:pt x="9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7"/>
            <p:cNvSpPr/>
            <p:nvPr/>
          </p:nvSpPr>
          <p:spPr>
            <a:xfrm>
              <a:off x="-130625" y="4773429"/>
              <a:ext cx="943281" cy="370074"/>
            </a:xfrm>
            <a:custGeom>
              <a:avLst/>
              <a:gdLst/>
              <a:ahLst/>
              <a:cxnLst/>
              <a:rect l="l" t="t" r="r" b="b"/>
              <a:pathLst>
                <a:path w="6971" h="2523" extrusionOk="0">
                  <a:moveTo>
                    <a:pt x="0" y="1"/>
                  </a:moveTo>
                  <a:lnTo>
                    <a:pt x="0" y="2523"/>
                  </a:lnTo>
                  <a:lnTo>
                    <a:pt x="6971" y="2523"/>
                  </a:lnTo>
                  <a:cubicBezTo>
                    <a:pt x="6831" y="2371"/>
                    <a:pt x="6705" y="2219"/>
                    <a:pt x="6540" y="2092"/>
                  </a:cubicBezTo>
                  <a:cubicBezTo>
                    <a:pt x="6400" y="1965"/>
                    <a:pt x="6210" y="1889"/>
                    <a:pt x="6122" y="1750"/>
                  </a:cubicBezTo>
                  <a:cubicBezTo>
                    <a:pt x="6045" y="1623"/>
                    <a:pt x="6071" y="1458"/>
                    <a:pt x="5982" y="1319"/>
                  </a:cubicBezTo>
                  <a:cubicBezTo>
                    <a:pt x="5893" y="1180"/>
                    <a:pt x="5691" y="1065"/>
                    <a:pt x="5615" y="926"/>
                  </a:cubicBezTo>
                  <a:cubicBezTo>
                    <a:pt x="5577" y="837"/>
                    <a:pt x="5678" y="698"/>
                    <a:pt x="5602" y="622"/>
                  </a:cubicBezTo>
                  <a:cubicBezTo>
                    <a:pt x="5475" y="495"/>
                    <a:pt x="5006" y="419"/>
                    <a:pt x="4791" y="381"/>
                  </a:cubicBezTo>
                  <a:cubicBezTo>
                    <a:pt x="4373" y="305"/>
                    <a:pt x="3878" y="292"/>
                    <a:pt x="3422" y="242"/>
                  </a:cubicBezTo>
                  <a:cubicBezTo>
                    <a:pt x="2446" y="153"/>
                    <a:pt x="1458" y="14"/>
                    <a:pt x="456" y="14"/>
                  </a:cubicBezTo>
                  <a:cubicBezTo>
                    <a:pt x="304" y="14"/>
                    <a:pt x="152" y="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7"/>
            <p:cNvSpPr/>
            <p:nvPr/>
          </p:nvSpPr>
          <p:spPr>
            <a:xfrm>
              <a:off x="-130625" y="4814353"/>
              <a:ext cx="744368" cy="158121"/>
            </a:xfrm>
            <a:custGeom>
              <a:avLst/>
              <a:gdLst/>
              <a:ahLst/>
              <a:cxnLst/>
              <a:rect l="l" t="t" r="r" b="b"/>
              <a:pathLst>
                <a:path w="5501" h="1078" extrusionOk="0">
                  <a:moveTo>
                    <a:pt x="0" y="1"/>
                  </a:moveTo>
                  <a:lnTo>
                    <a:pt x="0" y="1078"/>
                  </a:lnTo>
                  <a:cubicBezTo>
                    <a:pt x="101" y="1078"/>
                    <a:pt x="190" y="1065"/>
                    <a:pt x="292" y="1053"/>
                  </a:cubicBezTo>
                  <a:cubicBezTo>
                    <a:pt x="540" y="1017"/>
                    <a:pt x="678" y="937"/>
                    <a:pt x="923" y="937"/>
                  </a:cubicBezTo>
                  <a:cubicBezTo>
                    <a:pt x="940" y="937"/>
                    <a:pt x="958" y="938"/>
                    <a:pt x="976" y="939"/>
                  </a:cubicBezTo>
                  <a:cubicBezTo>
                    <a:pt x="1166" y="939"/>
                    <a:pt x="1318" y="1027"/>
                    <a:pt x="1496" y="1027"/>
                  </a:cubicBezTo>
                  <a:cubicBezTo>
                    <a:pt x="1838" y="1015"/>
                    <a:pt x="2269" y="774"/>
                    <a:pt x="2636" y="736"/>
                  </a:cubicBezTo>
                  <a:cubicBezTo>
                    <a:pt x="2666" y="733"/>
                    <a:pt x="2694" y="732"/>
                    <a:pt x="2721" y="732"/>
                  </a:cubicBezTo>
                  <a:cubicBezTo>
                    <a:pt x="2940" y="732"/>
                    <a:pt x="3091" y="812"/>
                    <a:pt x="3283" y="812"/>
                  </a:cubicBezTo>
                  <a:cubicBezTo>
                    <a:pt x="3473" y="812"/>
                    <a:pt x="3523" y="748"/>
                    <a:pt x="3675" y="736"/>
                  </a:cubicBezTo>
                  <a:cubicBezTo>
                    <a:pt x="3813" y="722"/>
                    <a:pt x="3965" y="720"/>
                    <a:pt x="4122" y="720"/>
                  </a:cubicBezTo>
                  <a:cubicBezTo>
                    <a:pt x="4174" y="720"/>
                    <a:pt x="4226" y="720"/>
                    <a:pt x="4279" y="720"/>
                  </a:cubicBezTo>
                  <a:cubicBezTo>
                    <a:pt x="4490" y="720"/>
                    <a:pt x="4702" y="717"/>
                    <a:pt x="4892" y="685"/>
                  </a:cubicBezTo>
                  <a:cubicBezTo>
                    <a:pt x="5500" y="584"/>
                    <a:pt x="5133" y="381"/>
                    <a:pt x="4715" y="318"/>
                  </a:cubicBezTo>
                  <a:cubicBezTo>
                    <a:pt x="4220" y="242"/>
                    <a:pt x="3625" y="229"/>
                    <a:pt x="3130" y="178"/>
                  </a:cubicBezTo>
                  <a:cubicBezTo>
                    <a:pt x="2687" y="127"/>
                    <a:pt x="2231" y="140"/>
                    <a:pt x="1787" y="102"/>
                  </a:cubicBezTo>
                  <a:cubicBezTo>
                    <a:pt x="1204" y="39"/>
                    <a:pt x="596" y="2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7"/>
            <p:cNvSpPr/>
            <p:nvPr/>
          </p:nvSpPr>
          <p:spPr>
            <a:xfrm>
              <a:off x="-130625" y="4883586"/>
              <a:ext cx="471708" cy="88888"/>
            </a:xfrm>
            <a:custGeom>
              <a:avLst/>
              <a:gdLst/>
              <a:ahLst/>
              <a:cxnLst/>
              <a:rect l="l" t="t" r="r" b="b"/>
              <a:pathLst>
                <a:path w="3486" h="606" extrusionOk="0">
                  <a:moveTo>
                    <a:pt x="448" y="1"/>
                  </a:moveTo>
                  <a:cubicBezTo>
                    <a:pt x="292" y="1"/>
                    <a:pt x="141" y="4"/>
                    <a:pt x="0" y="10"/>
                  </a:cubicBezTo>
                  <a:lnTo>
                    <a:pt x="0" y="606"/>
                  </a:lnTo>
                  <a:cubicBezTo>
                    <a:pt x="101" y="606"/>
                    <a:pt x="190" y="593"/>
                    <a:pt x="292" y="581"/>
                  </a:cubicBezTo>
                  <a:cubicBezTo>
                    <a:pt x="540" y="545"/>
                    <a:pt x="678" y="465"/>
                    <a:pt x="923" y="465"/>
                  </a:cubicBezTo>
                  <a:cubicBezTo>
                    <a:pt x="940" y="465"/>
                    <a:pt x="958" y="466"/>
                    <a:pt x="976" y="467"/>
                  </a:cubicBezTo>
                  <a:cubicBezTo>
                    <a:pt x="1166" y="467"/>
                    <a:pt x="1318" y="555"/>
                    <a:pt x="1496" y="555"/>
                  </a:cubicBezTo>
                  <a:cubicBezTo>
                    <a:pt x="1838" y="543"/>
                    <a:pt x="2269" y="302"/>
                    <a:pt x="2636" y="264"/>
                  </a:cubicBezTo>
                  <a:cubicBezTo>
                    <a:pt x="2666" y="261"/>
                    <a:pt x="2694" y="260"/>
                    <a:pt x="2721" y="260"/>
                  </a:cubicBezTo>
                  <a:cubicBezTo>
                    <a:pt x="2940" y="260"/>
                    <a:pt x="3091" y="340"/>
                    <a:pt x="3283" y="340"/>
                  </a:cubicBezTo>
                  <a:cubicBezTo>
                    <a:pt x="3371" y="340"/>
                    <a:pt x="3435" y="327"/>
                    <a:pt x="3485" y="302"/>
                  </a:cubicBezTo>
                  <a:cubicBezTo>
                    <a:pt x="3422" y="289"/>
                    <a:pt x="3371" y="289"/>
                    <a:pt x="3308" y="289"/>
                  </a:cubicBezTo>
                  <a:cubicBezTo>
                    <a:pt x="3308" y="23"/>
                    <a:pt x="2142" y="112"/>
                    <a:pt x="1800" y="74"/>
                  </a:cubicBezTo>
                  <a:cubicBezTo>
                    <a:pt x="1386" y="27"/>
                    <a:pt x="896" y="1"/>
                    <a:pt x="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47"/>
          <p:cNvGrpSpPr/>
          <p:nvPr/>
        </p:nvGrpSpPr>
        <p:grpSpPr>
          <a:xfrm>
            <a:off x="3702198" y="468296"/>
            <a:ext cx="4799789" cy="3141949"/>
            <a:chOff x="3702198" y="468296"/>
            <a:chExt cx="4799789" cy="3141949"/>
          </a:xfrm>
        </p:grpSpPr>
        <p:sp>
          <p:nvSpPr>
            <p:cNvPr id="1315" name="Google Shape;1315;p47"/>
            <p:cNvSpPr/>
            <p:nvPr/>
          </p:nvSpPr>
          <p:spPr>
            <a:xfrm flipH="1">
              <a:off x="3702198" y="3405562"/>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6" name="Google Shape;1316;p47"/>
            <p:cNvGrpSpPr/>
            <p:nvPr/>
          </p:nvGrpSpPr>
          <p:grpSpPr>
            <a:xfrm>
              <a:off x="7807600" y="468296"/>
              <a:ext cx="694386" cy="1228162"/>
              <a:chOff x="7807600" y="468296"/>
              <a:chExt cx="694386" cy="1228162"/>
            </a:xfrm>
          </p:grpSpPr>
          <p:sp>
            <p:nvSpPr>
              <p:cNvPr id="1317" name="Google Shape;1317;p47"/>
              <p:cNvSpPr/>
              <p:nvPr/>
            </p:nvSpPr>
            <p:spPr>
              <a:xfrm>
                <a:off x="8359574" y="468296"/>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7"/>
              <p:cNvSpPr/>
              <p:nvPr/>
            </p:nvSpPr>
            <p:spPr>
              <a:xfrm>
                <a:off x="7807600" y="1618754"/>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7"/>
              <p:cNvSpPr/>
              <p:nvPr/>
            </p:nvSpPr>
            <p:spPr>
              <a:xfrm>
                <a:off x="7926650" y="1075829"/>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oogle Shape;1896;p66">
            <a:extLst>
              <a:ext uri="{FF2B5EF4-FFF2-40B4-BE49-F238E27FC236}">
                <a16:creationId xmlns:a16="http://schemas.microsoft.com/office/drawing/2014/main" id="{87CDBF18-7767-01D0-D258-864E736B09C0}"/>
              </a:ext>
            </a:extLst>
          </p:cNvPr>
          <p:cNvGrpSpPr/>
          <p:nvPr/>
        </p:nvGrpSpPr>
        <p:grpSpPr>
          <a:xfrm flipH="1">
            <a:off x="6633986" y="376089"/>
            <a:ext cx="1644363" cy="1365903"/>
            <a:chOff x="6329201" y="312294"/>
            <a:chExt cx="1964826" cy="1632099"/>
          </a:xfrm>
        </p:grpSpPr>
        <p:sp>
          <p:nvSpPr>
            <p:cNvPr id="7" name="Google Shape;1897;p66">
              <a:extLst>
                <a:ext uri="{FF2B5EF4-FFF2-40B4-BE49-F238E27FC236}">
                  <a16:creationId xmlns:a16="http://schemas.microsoft.com/office/drawing/2014/main" id="{4198DDB4-1DCB-5009-217E-1CD04C0AAACD}"/>
                </a:ext>
              </a:extLst>
            </p:cNvPr>
            <p:cNvSpPr/>
            <p:nvPr/>
          </p:nvSpPr>
          <p:spPr>
            <a:xfrm rot="-892887">
              <a:off x="6459298" y="510462"/>
              <a:ext cx="1704634" cy="1235763"/>
            </a:xfrm>
            <a:custGeom>
              <a:avLst/>
              <a:gdLst/>
              <a:ahLst/>
              <a:cxnLst/>
              <a:rect l="l" t="t" r="r" b="b"/>
              <a:pathLst>
                <a:path w="11610" h="8416" extrusionOk="0">
                  <a:moveTo>
                    <a:pt x="1090" y="2434"/>
                  </a:moveTo>
                  <a:cubicBezTo>
                    <a:pt x="1204" y="2193"/>
                    <a:pt x="1660" y="2117"/>
                    <a:pt x="2358" y="2206"/>
                  </a:cubicBezTo>
                  <a:cubicBezTo>
                    <a:pt x="2383" y="2168"/>
                    <a:pt x="2396" y="2142"/>
                    <a:pt x="2421" y="2104"/>
                  </a:cubicBezTo>
                  <a:cubicBezTo>
                    <a:pt x="2408" y="2117"/>
                    <a:pt x="2408" y="2130"/>
                    <a:pt x="2396" y="2155"/>
                  </a:cubicBezTo>
                  <a:cubicBezTo>
                    <a:pt x="2370" y="2206"/>
                    <a:pt x="2345" y="2256"/>
                    <a:pt x="2319" y="2307"/>
                  </a:cubicBezTo>
                  <a:cubicBezTo>
                    <a:pt x="2307" y="2320"/>
                    <a:pt x="2294" y="2345"/>
                    <a:pt x="2281" y="2358"/>
                  </a:cubicBezTo>
                  <a:cubicBezTo>
                    <a:pt x="2281" y="2383"/>
                    <a:pt x="2269" y="2408"/>
                    <a:pt x="2256" y="2434"/>
                  </a:cubicBezTo>
                  <a:cubicBezTo>
                    <a:pt x="2243" y="2434"/>
                    <a:pt x="2243" y="2446"/>
                    <a:pt x="2243" y="2446"/>
                  </a:cubicBezTo>
                  <a:lnTo>
                    <a:pt x="2243" y="2446"/>
                  </a:lnTo>
                  <a:lnTo>
                    <a:pt x="2243" y="2446"/>
                  </a:lnTo>
                  <a:cubicBezTo>
                    <a:pt x="2231" y="2484"/>
                    <a:pt x="2218" y="2510"/>
                    <a:pt x="2205" y="2535"/>
                  </a:cubicBezTo>
                  <a:cubicBezTo>
                    <a:pt x="2180" y="2599"/>
                    <a:pt x="2155" y="2662"/>
                    <a:pt x="2129" y="2725"/>
                  </a:cubicBezTo>
                  <a:cubicBezTo>
                    <a:pt x="2129" y="2725"/>
                    <a:pt x="2129" y="2725"/>
                    <a:pt x="2129" y="2725"/>
                  </a:cubicBezTo>
                  <a:cubicBezTo>
                    <a:pt x="2117" y="2738"/>
                    <a:pt x="2117" y="2763"/>
                    <a:pt x="2104" y="2776"/>
                  </a:cubicBezTo>
                  <a:cubicBezTo>
                    <a:pt x="2091" y="2814"/>
                    <a:pt x="2079" y="2852"/>
                    <a:pt x="2079" y="2890"/>
                  </a:cubicBezTo>
                  <a:cubicBezTo>
                    <a:pt x="2066" y="2903"/>
                    <a:pt x="2053" y="2928"/>
                    <a:pt x="2053" y="2953"/>
                  </a:cubicBezTo>
                  <a:cubicBezTo>
                    <a:pt x="2028" y="3042"/>
                    <a:pt x="2003" y="3131"/>
                    <a:pt x="1977" y="3207"/>
                  </a:cubicBezTo>
                  <a:cubicBezTo>
                    <a:pt x="1977" y="3220"/>
                    <a:pt x="1977" y="3232"/>
                    <a:pt x="1965" y="3245"/>
                  </a:cubicBezTo>
                  <a:cubicBezTo>
                    <a:pt x="1965" y="3245"/>
                    <a:pt x="1965" y="3245"/>
                    <a:pt x="1965" y="3245"/>
                  </a:cubicBezTo>
                  <a:cubicBezTo>
                    <a:pt x="1965" y="3258"/>
                    <a:pt x="1965" y="3270"/>
                    <a:pt x="1965" y="3296"/>
                  </a:cubicBezTo>
                  <a:cubicBezTo>
                    <a:pt x="1939" y="3384"/>
                    <a:pt x="1927" y="3473"/>
                    <a:pt x="1914" y="3562"/>
                  </a:cubicBezTo>
                  <a:cubicBezTo>
                    <a:pt x="1914" y="3549"/>
                    <a:pt x="1914" y="3549"/>
                    <a:pt x="1914" y="3536"/>
                  </a:cubicBezTo>
                  <a:cubicBezTo>
                    <a:pt x="1914" y="3574"/>
                    <a:pt x="1901" y="3600"/>
                    <a:pt x="1901" y="3625"/>
                  </a:cubicBezTo>
                  <a:cubicBezTo>
                    <a:pt x="1901" y="3625"/>
                    <a:pt x="1901" y="3625"/>
                    <a:pt x="1901" y="3625"/>
                  </a:cubicBezTo>
                  <a:cubicBezTo>
                    <a:pt x="1280" y="3131"/>
                    <a:pt x="976" y="2700"/>
                    <a:pt x="1090" y="2434"/>
                  </a:cubicBezTo>
                  <a:close/>
                  <a:moveTo>
                    <a:pt x="10101" y="5285"/>
                  </a:moveTo>
                  <a:cubicBezTo>
                    <a:pt x="10076" y="5387"/>
                    <a:pt x="10051" y="5476"/>
                    <a:pt x="10013" y="5564"/>
                  </a:cubicBezTo>
                  <a:cubicBezTo>
                    <a:pt x="10532" y="6008"/>
                    <a:pt x="10786" y="6388"/>
                    <a:pt x="10672" y="6629"/>
                  </a:cubicBezTo>
                  <a:cubicBezTo>
                    <a:pt x="10557" y="6895"/>
                    <a:pt x="10051" y="6958"/>
                    <a:pt x="9303" y="6857"/>
                  </a:cubicBezTo>
                  <a:cubicBezTo>
                    <a:pt x="9290" y="6857"/>
                    <a:pt x="9290" y="6857"/>
                    <a:pt x="9290" y="6857"/>
                  </a:cubicBezTo>
                  <a:cubicBezTo>
                    <a:pt x="9290" y="6844"/>
                    <a:pt x="9303" y="6844"/>
                    <a:pt x="9303" y="6844"/>
                  </a:cubicBezTo>
                  <a:cubicBezTo>
                    <a:pt x="9303" y="6844"/>
                    <a:pt x="9303" y="6844"/>
                    <a:pt x="9303" y="6844"/>
                  </a:cubicBezTo>
                  <a:cubicBezTo>
                    <a:pt x="9455" y="6642"/>
                    <a:pt x="9594" y="6439"/>
                    <a:pt x="9721" y="6223"/>
                  </a:cubicBezTo>
                  <a:cubicBezTo>
                    <a:pt x="9721" y="6223"/>
                    <a:pt x="9721" y="6223"/>
                    <a:pt x="9721" y="6223"/>
                  </a:cubicBezTo>
                  <a:cubicBezTo>
                    <a:pt x="9734" y="6198"/>
                    <a:pt x="9746" y="6160"/>
                    <a:pt x="9759" y="6135"/>
                  </a:cubicBezTo>
                  <a:cubicBezTo>
                    <a:pt x="9772" y="6122"/>
                    <a:pt x="9784" y="6097"/>
                    <a:pt x="9797" y="6071"/>
                  </a:cubicBezTo>
                  <a:cubicBezTo>
                    <a:pt x="9797" y="6071"/>
                    <a:pt x="9797" y="6071"/>
                    <a:pt x="9797" y="6084"/>
                  </a:cubicBezTo>
                  <a:cubicBezTo>
                    <a:pt x="9810" y="6046"/>
                    <a:pt x="9822" y="6020"/>
                    <a:pt x="9835" y="5995"/>
                  </a:cubicBezTo>
                  <a:cubicBezTo>
                    <a:pt x="9835" y="5995"/>
                    <a:pt x="9835" y="5995"/>
                    <a:pt x="9835" y="5995"/>
                  </a:cubicBezTo>
                  <a:cubicBezTo>
                    <a:pt x="9835" y="5982"/>
                    <a:pt x="9848" y="5982"/>
                    <a:pt x="9848" y="5970"/>
                  </a:cubicBezTo>
                  <a:cubicBezTo>
                    <a:pt x="9860" y="5932"/>
                    <a:pt x="9886" y="5894"/>
                    <a:pt x="9898" y="5856"/>
                  </a:cubicBezTo>
                  <a:cubicBezTo>
                    <a:pt x="9911" y="5830"/>
                    <a:pt x="9911" y="5818"/>
                    <a:pt x="9924" y="5805"/>
                  </a:cubicBezTo>
                  <a:cubicBezTo>
                    <a:pt x="9924" y="5805"/>
                    <a:pt x="9924" y="5805"/>
                    <a:pt x="9924" y="5805"/>
                  </a:cubicBezTo>
                  <a:cubicBezTo>
                    <a:pt x="9949" y="5729"/>
                    <a:pt x="9974" y="5666"/>
                    <a:pt x="10000" y="5602"/>
                  </a:cubicBezTo>
                  <a:cubicBezTo>
                    <a:pt x="10013" y="5552"/>
                    <a:pt x="10025" y="5501"/>
                    <a:pt x="10038" y="5463"/>
                  </a:cubicBezTo>
                  <a:cubicBezTo>
                    <a:pt x="10063" y="5387"/>
                    <a:pt x="10089" y="5311"/>
                    <a:pt x="10114" y="5222"/>
                  </a:cubicBezTo>
                  <a:cubicBezTo>
                    <a:pt x="10114" y="5222"/>
                    <a:pt x="10114" y="5222"/>
                    <a:pt x="10114" y="5222"/>
                  </a:cubicBezTo>
                  <a:cubicBezTo>
                    <a:pt x="10114" y="5197"/>
                    <a:pt x="10127" y="5171"/>
                    <a:pt x="10139" y="5146"/>
                  </a:cubicBezTo>
                  <a:lnTo>
                    <a:pt x="10139" y="5146"/>
                  </a:lnTo>
                  <a:cubicBezTo>
                    <a:pt x="10139" y="5146"/>
                    <a:pt x="10139" y="5146"/>
                    <a:pt x="10139" y="5146"/>
                  </a:cubicBezTo>
                  <a:cubicBezTo>
                    <a:pt x="10139" y="5121"/>
                    <a:pt x="10139" y="5095"/>
                    <a:pt x="10152" y="5070"/>
                  </a:cubicBezTo>
                  <a:cubicBezTo>
                    <a:pt x="10165" y="4981"/>
                    <a:pt x="10177" y="4893"/>
                    <a:pt x="10190" y="4804"/>
                  </a:cubicBezTo>
                  <a:cubicBezTo>
                    <a:pt x="10203" y="4753"/>
                    <a:pt x="10203" y="4715"/>
                    <a:pt x="10215" y="4677"/>
                  </a:cubicBezTo>
                  <a:cubicBezTo>
                    <a:pt x="10215" y="4677"/>
                    <a:pt x="10215" y="4677"/>
                    <a:pt x="10215" y="4677"/>
                  </a:cubicBezTo>
                  <a:cubicBezTo>
                    <a:pt x="10215" y="4664"/>
                    <a:pt x="10215" y="4652"/>
                    <a:pt x="10215" y="4639"/>
                  </a:cubicBezTo>
                  <a:cubicBezTo>
                    <a:pt x="10228" y="4601"/>
                    <a:pt x="10228" y="4550"/>
                    <a:pt x="10228" y="4512"/>
                  </a:cubicBezTo>
                  <a:cubicBezTo>
                    <a:pt x="10228" y="4487"/>
                    <a:pt x="10228" y="4474"/>
                    <a:pt x="10228" y="4449"/>
                  </a:cubicBezTo>
                  <a:cubicBezTo>
                    <a:pt x="10228" y="4449"/>
                    <a:pt x="10228" y="4449"/>
                    <a:pt x="10228" y="4449"/>
                  </a:cubicBezTo>
                  <a:cubicBezTo>
                    <a:pt x="10228" y="4436"/>
                    <a:pt x="10228" y="4424"/>
                    <a:pt x="10228" y="4411"/>
                  </a:cubicBezTo>
                  <a:cubicBezTo>
                    <a:pt x="10241" y="4360"/>
                    <a:pt x="10241" y="4310"/>
                    <a:pt x="10241" y="4259"/>
                  </a:cubicBezTo>
                  <a:cubicBezTo>
                    <a:pt x="10241" y="4183"/>
                    <a:pt x="10241" y="4107"/>
                    <a:pt x="10241" y="4031"/>
                  </a:cubicBezTo>
                  <a:cubicBezTo>
                    <a:pt x="10228" y="3980"/>
                    <a:pt x="10228" y="3917"/>
                    <a:pt x="10228" y="3853"/>
                  </a:cubicBezTo>
                  <a:cubicBezTo>
                    <a:pt x="10228" y="3853"/>
                    <a:pt x="10228" y="3841"/>
                    <a:pt x="10228" y="3841"/>
                  </a:cubicBezTo>
                  <a:lnTo>
                    <a:pt x="10228" y="3841"/>
                  </a:lnTo>
                  <a:cubicBezTo>
                    <a:pt x="10228" y="3841"/>
                    <a:pt x="10228" y="3841"/>
                    <a:pt x="10228" y="3841"/>
                  </a:cubicBezTo>
                  <a:cubicBezTo>
                    <a:pt x="10228" y="3841"/>
                    <a:pt x="10228" y="3841"/>
                    <a:pt x="10228" y="3828"/>
                  </a:cubicBezTo>
                  <a:cubicBezTo>
                    <a:pt x="10215" y="3727"/>
                    <a:pt x="10203" y="3625"/>
                    <a:pt x="10190" y="3524"/>
                  </a:cubicBezTo>
                  <a:cubicBezTo>
                    <a:pt x="10177" y="3486"/>
                    <a:pt x="10177" y="3448"/>
                    <a:pt x="10165" y="3410"/>
                  </a:cubicBezTo>
                  <a:cubicBezTo>
                    <a:pt x="10165" y="3372"/>
                    <a:pt x="10152" y="3334"/>
                    <a:pt x="10152" y="3308"/>
                  </a:cubicBezTo>
                  <a:cubicBezTo>
                    <a:pt x="10139" y="3308"/>
                    <a:pt x="10139" y="3308"/>
                    <a:pt x="10139" y="3296"/>
                  </a:cubicBezTo>
                  <a:cubicBezTo>
                    <a:pt x="10127" y="3232"/>
                    <a:pt x="10114" y="3156"/>
                    <a:pt x="10089" y="3093"/>
                  </a:cubicBezTo>
                  <a:lnTo>
                    <a:pt x="10089" y="3093"/>
                  </a:lnTo>
                  <a:lnTo>
                    <a:pt x="10089" y="3080"/>
                  </a:lnTo>
                  <a:cubicBezTo>
                    <a:pt x="10089" y="3080"/>
                    <a:pt x="10089" y="3080"/>
                    <a:pt x="10089" y="3080"/>
                  </a:cubicBezTo>
                  <a:cubicBezTo>
                    <a:pt x="10089" y="3067"/>
                    <a:pt x="10089" y="3055"/>
                    <a:pt x="10089" y="3055"/>
                  </a:cubicBezTo>
                  <a:cubicBezTo>
                    <a:pt x="10076" y="3042"/>
                    <a:pt x="10076" y="3042"/>
                    <a:pt x="10076" y="3029"/>
                  </a:cubicBezTo>
                  <a:lnTo>
                    <a:pt x="10063" y="2991"/>
                  </a:lnTo>
                  <a:lnTo>
                    <a:pt x="10063" y="2979"/>
                  </a:lnTo>
                  <a:cubicBezTo>
                    <a:pt x="10051" y="2953"/>
                    <a:pt x="10038" y="2941"/>
                    <a:pt x="10038" y="2915"/>
                  </a:cubicBezTo>
                  <a:cubicBezTo>
                    <a:pt x="10013" y="2827"/>
                    <a:pt x="9987" y="2751"/>
                    <a:pt x="9962" y="2675"/>
                  </a:cubicBezTo>
                  <a:cubicBezTo>
                    <a:pt x="9924" y="2599"/>
                    <a:pt x="9898" y="2522"/>
                    <a:pt x="9860" y="2459"/>
                  </a:cubicBezTo>
                  <a:cubicBezTo>
                    <a:pt x="9835" y="2408"/>
                    <a:pt x="9822" y="2358"/>
                    <a:pt x="9797" y="2307"/>
                  </a:cubicBezTo>
                  <a:cubicBezTo>
                    <a:pt x="9759" y="2244"/>
                    <a:pt x="9721" y="2168"/>
                    <a:pt x="9683" y="2104"/>
                  </a:cubicBezTo>
                  <a:cubicBezTo>
                    <a:pt x="9683" y="2104"/>
                    <a:pt x="9683" y="2104"/>
                    <a:pt x="9683" y="2104"/>
                  </a:cubicBezTo>
                  <a:cubicBezTo>
                    <a:pt x="9670" y="2092"/>
                    <a:pt x="9658" y="2079"/>
                    <a:pt x="9658" y="2066"/>
                  </a:cubicBezTo>
                  <a:cubicBezTo>
                    <a:pt x="9632" y="2028"/>
                    <a:pt x="9620" y="1990"/>
                    <a:pt x="9594" y="1952"/>
                  </a:cubicBezTo>
                  <a:cubicBezTo>
                    <a:pt x="9556" y="1889"/>
                    <a:pt x="9506" y="1838"/>
                    <a:pt x="9468" y="1775"/>
                  </a:cubicBezTo>
                  <a:cubicBezTo>
                    <a:pt x="9455" y="1762"/>
                    <a:pt x="9442" y="1737"/>
                    <a:pt x="9442" y="1724"/>
                  </a:cubicBezTo>
                  <a:cubicBezTo>
                    <a:pt x="9430" y="1724"/>
                    <a:pt x="9430" y="1724"/>
                    <a:pt x="9430" y="1724"/>
                  </a:cubicBezTo>
                  <a:cubicBezTo>
                    <a:pt x="9404" y="1686"/>
                    <a:pt x="9379" y="1661"/>
                    <a:pt x="9353" y="1623"/>
                  </a:cubicBezTo>
                  <a:cubicBezTo>
                    <a:pt x="9315" y="1559"/>
                    <a:pt x="9265" y="1509"/>
                    <a:pt x="9214" y="1445"/>
                  </a:cubicBezTo>
                  <a:cubicBezTo>
                    <a:pt x="9176" y="1407"/>
                    <a:pt x="9138" y="1356"/>
                    <a:pt x="9087" y="1306"/>
                  </a:cubicBezTo>
                  <a:cubicBezTo>
                    <a:pt x="9049" y="1268"/>
                    <a:pt x="8999" y="1217"/>
                    <a:pt x="8961" y="1179"/>
                  </a:cubicBezTo>
                  <a:cubicBezTo>
                    <a:pt x="8897" y="1128"/>
                    <a:pt x="8847" y="1078"/>
                    <a:pt x="8796" y="1027"/>
                  </a:cubicBezTo>
                  <a:cubicBezTo>
                    <a:pt x="8758" y="989"/>
                    <a:pt x="8707" y="964"/>
                    <a:pt x="8669" y="926"/>
                  </a:cubicBezTo>
                  <a:cubicBezTo>
                    <a:pt x="8606" y="875"/>
                    <a:pt x="8542" y="824"/>
                    <a:pt x="8466" y="773"/>
                  </a:cubicBezTo>
                  <a:cubicBezTo>
                    <a:pt x="8428" y="748"/>
                    <a:pt x="8390" y="723"/>
                    <a:pt x="8352" y="697"/>
                  </a:cubicBezTo>
                  <a:cubicBezTo>
                    <a:pt x="8276" y="647"/>
                    <a:pt x="8200" y="596"/>
                    <a:pt x="8124" y="558"/>
                  </a:cubicBezTo>
                  <a:cubicBezTo>
                    <a:pt x="8086" y="533"/>
                    <a:pt x="8035" y="507"/>
                    <a:pt x="7985" y="482"/>
                  </a:cubicBezTo>
                  <a:cubicBezTo>
                    <a:pt x="7909" y="444"/>
                    <a:pt x="7845" y="406"/>
                    <a:pt x="7769" y="381"/>
                  </a:cubicBezTo>
                  <a:cubicBezTo>
                    <a:pt x="7693" y="343"/>
                    <a:pt x="7617" y="317"/>
                    <a:pt x="7541" y="279"/>
                  </a:cubicBezTo>
                  <a:cubicBezTo>
                    <a:pt x="7490" y="267"/>
                    <a:pt x="7440" y="241"/>
                    <a:pt x="7402" y="229"/>
                  </a:cubicBezTo>
                  <a:cubicBezTo>
                    <a:pt x="7009" y="89"/>
                    <a:pt x="6591" y="13"/>
                    <a:pt x="6160" y="0"/>
                  </a:cubicBezTo>
                  <a:cubicBezTo>
                    <a:pt x="6071" y="0"/>
                    <a:pt x="5982" y="13"/>
                    <a:pt x="5906" y="13"/>
                  </a:cubicBezTo>
                  <a:lnTo>
                    <a:pt x="5894" y="13"/>
                  </a:lnTo>
                  <a:cubicBezTo>
                    <a:pt x="5868" y="13"/>
                    <a:pt x="5855" y="13"/>
                    <a:pt x="5830" y="13"/>
                  </a:cubicBezTo>
                  <a:cubicBezTo>
                    <a:pt x="5754" y="13"/>
                    <a:pt x="5678" y="26"/>
                    <a:pt x="5615" y="26"/>
                  </a:cubicBezTo>
                  <a:cubicBezTo>
                    <a:pt x="5551" y="38"/>
                    <a:pt x="5488" y="51"/>
                    <a:pt x="5425" y="51"/>
                  </a:cubicBezTo>
                  <a:cubicBezTo>
                    <a:pt x="5374" y="64"/>
                    <a:pt x="5323" y="76"/>
                    <a:pt x="5272" y="76"/>
                  </a:cubicBezTo>
                  <a:cubicBezTo>
                    <a:pt x="5260" y="89"/>
                    <a:pt x="5234" y="89"/>
                    <a:pt x="5222" y="89"/>
                  </a:cubicBezTo>
                  <a:cubicBezTo>
                    <a:pt x="5184" y="102"/>
                    <a:pt x="5158" y="102"/>
                    <a:pt x="5120" y="114"/>
                  </a:cubicBezTo>
                  <a:cubicBezTo>
                    <a:pt x="5120" y="114"/>
                    <a:pt x="5120" y="114"/>
                    <a:pt x="5133" y="114"/>
                  </a:cubicBezTo>
                  <a:cubicBezTo>
                    <a:pt x="5070" y="127"/>
                    <a:pt x="5019" y="140"/>
                    <a:pt x="4968" y="152"/>
                  </a:cubicBezTo>
                  <a:cubicBezTo>
                    <a:pt x="4930" y="152"/>
                    <a:pt x="4905" y="165"/>
                    <a:pt x="4867" y="178"/>
                  </a:cubicBezTo>
                  <a:cubicBezTo>
                    <a:pt x="4867" y="178"/>
                    <a:pt x="4867" y="178"/>
                    <a:pt x="4867" y="178"/>
                  </a:cubicBezTo>
                  <a:cubicBezTo>
                    <a:pt x="4842" y="190"/>
                    <a:pt x="4804" y="190"/>
                    <a:pt x="4766" y="203"/>
                  </a:cubicBezTo>
                  <a:cubicBezTo>
                    <a:pt x="4766" y="203"/>
                    <a:pt x="4778" y="203"/>
                    <a:pt x="4778" y="203"/>
                  </a:cubicBezTo>
                  <a:cubicBezTo>
                    <a:pt x="4715" y="229"/>
                    <a:pt x="4651" y="241"/>
                    <a:pt x="4601" y="267"/>
                  </a:cubicBezTo>
                  <a:cubicBezTo>
                    <a:pt x="4563" y="279"/>
                    <a:pt x="4537" y="292"/>
                    <a:pt x="4512" y="305"/>
                  </a:cubicBezTo>
                  <a:lnTo>
                    <a:pt x="4512" y="305"/>
                  </a:lnTo>
                  <a:cubicBezTo>
                    <a:pt x="4487" y="305"/>
                    <a:pt x="4474" y="317"/>
                    <a:pt x="4461" y="317"/>
                  </a:cubicBezTo>
                  <a:cubicBezTo>
                    <a:pt x="4398" y="343"/>
                    <a:pt x="4335" y="381"/>
                    <a:pt x="4271" y="406"/>
                  </a:cubicBezTo>
                  <a:cubicBezTo>
                    <a:pt x="4259" y="406"/>
                    <a:pt x="4233" y="419"/>
                    <a:pt x="4221" y="431"/>
                  </a:cubicBezTo>
                  <a:cubicBezTo>
                    <a:pt x="4195" y="444"/>
                    <a:pt x="4170" y="457"/>
                    <a:pt x="4145" y="469"/>
                  </a:cubicBezTo>
                  <a:cubicBezTo>
                    <a:pt x="4094" y="495"/>
                    <a:pt x="4043" y="520"/>
                    <a:pt x="3992" y="545"/>
                  </a:cubicBezTo>
                  <a:cubicBezTo>
                    <a:pt x="3992" y="545"/>
                    <a:pt x="3980" y="545"/>
                    <a:pt x="3980" y="558"/>
                  </a:cubicBezTo>
                  <a:cubicBezTo>
                    <a:pt x="3980" y="558"/>
                    <a:pt x="3980" y="558"/>
                    <a:pt x="3980" y="558"/>
                  </a:cubicBezTo>
                  <a:cubicBezTo>
                    <a:pt x="3942" y="571"/>
                    <a:pt x="3904" y="596"/>
                    <a:pt x="3878" y="621"/>
                  </a:cubicBezTo>
                  <a:cubicBezTo>
                    <a:pt x="3853" y="634"/>
                    <a:pt x="3840" y="634"/>
                    <a:pt x="3815" y="647"/>
                  </a:cubicBezTo>
                  <a:cubicBezTo>
                    <a:pt x="3752" y="697"/>
                    <a:pt x="3688" y="735"/>
                    <a:pt x="3625" y="786"/>
                  </a:cubicBezTo>
                  <a:cubicBezTo>
                    <a:pt x="3625" y="786"/>
                    <a:pt x="3625" y="786"/>
                    <a:pt x="3625" y="773"/>
                  </a:cubicBezTo>
                  <a:cubicBezTo>
                    <a:pt x="3625" y="786"/>
                    <a:pt x="3612" y="786"/>
                    <a:pt x="3612" y="799"/>
                  </a:cubicBezTo>
                  <a:cubicBezTo>
                    <a:pt x="3485" y="888"/>
                    <a:pt x="3359" y="976"/>
                    <a:pt x="3245" y="1090"/>
                  </a:cubicBezTo>
                  <a:cubicBezTo>
                    <a:pt x="3245" y="1090"/>
                    <a:pt x="3232" y="1090"/>
                    <a:pt x="3232" y="1103"/>
                  </a:cubicBezTo>
                  <a:cubicBezTo>
                    <a:pt x="3194" y="1128"/>
                    <a:pt x="3156" y="1166"/>
                    <a:pt x="3131" y="1204"/>
                  </a:cubicBezTo>
                  <a:cubicBezTo>
                    <a:pt x="3080" y="1242"/>
                    <a:pt x="3029" y="1306"/>
                    <a:pt x="2979" y="1356"/>
                  </a:cubicBezTo>
                  <a:cubicBezTo>
                    <a:pt x="2953" y="1382"/>
                    <a:pt x="2928" y="1407"/>
                    <a:pt x="2902" y="1433"/>
                  </a:cubicBezTo>
                  <a:cubicBezTo>
                    <a:pt x="2902" y="1433"/>
                    <a:pt x="2890" y="1433"/>
                    <a:pt x="2890" y="1445"/>
                  </a:cubicBezTo>
                  <a:cubicBezTo>
                    <a:pt x="2890" y="1445"/>
                    <a:pt x="2890" y="1445"/>
                    <a:pt x="2890" y="1445"/>
                  </a:cubicBezTo>
                  <a:cubicBezTo>
                    <a:pt x="2877" y="1458"/>
                    <a:pt x="2877" y="1471"/>
                    <a:pt x="2864" y="1483"/>
                  </a:cubicBezTo>
                  <a:cubicBezTo>
                    <a:pt x="2826" y="1534"/>
                    <a:pt x="2788" y="1572"/>
                    <a:pt x="2750" y="1623"/>
                  </a:cubicBezTo>
                  <a:cubicBezTo>
                    <a:pt x="2750" y="1623"/>
                    <a:pt x="2750" y="1623"/>
                    <a:pt x="2750" y="1623"/>
                  </a:cubicBezTo>
                  <a:cubicBezTo>
                    <a:pt x="2725" y="1635"/>
                    <a:pt x="2712" y="1661"/>
                    <a:pt x="2700" y="1686"/>
                  </a:cubicBezTo>
                  <a:cubicBezTo>
                    <a:pt x="2700" y="1686"/>
                    <a:pt x="2700" y="1686"/>
                    <a:pt x="2700" y="1686"/>
                  </a:cubicBezTo>
                  <a:cubicBezTo>
                    <a:pt x="2674" y="1711"/>
                    <a:pt x="2649" y="1749"/>
                    <a:pt x="2636" y="1775"/>
                  </a:cubicBezTo>
                  <a:cubicBezTo>
                    <a:pt x="2598" y="1825"/>
                    <a:pt x="2573" y="1876"/>
                    <a:pt x="2535" y="1914"/>
                  </a:cubicBezTo>
                  <a:cubicBezTo>
                    <a:pt x="2535" y="1914"/>
                    <a:pt x="2535" y="1914"/>
                    <a:pt x="2535" y="1914"/>
                  </a:cubicBezTo>
                  <a:cubicBezTo>
                    <a:pt x="2510" y="1952"/>
                    <a:pt x="2497" y="1978"/>
                    <a:pt x="2472" y="2016"/>
                  </a:cubicBezTo>
                  <a:cubicBezTo>
                    <a:pt x="2459" y="2028"/>
                    <a:pt x="2446" y="2054"/>
                    <a:pt x="2446" y="2066"/>
                  </a:cubicBezTo>
                  <a:cubicBezTo>
                    <a:pt x="2459" y="2028"/>
                    <a:pt x="2484" y="1990"/>
                    <a:pt x="2510" y="1952"/>
                  </a:cubicBezTo>
                  <a:cubicBezTo>
                    <a:pt x="1268" y="1737"/>
                    <a:pt x="393" y="1813"/>
                    <a:pt x="203" y="2231"/>
                  </a:cubicBezTo>
                  <a:cubicBezTo>
                    <a:pt x="0" y="2700"/>
                    <a:pt x="672" y="3486"/>
                    <a:pt x="1863" y="4322"/>
                  </a:cubicBezTo>
                  <a:cubicBezTo>
                    <a:pt x="1863" y="4322"/>
                    <a:pt x="1863" y="4322"/>
                    <a:pt x="1863" y="4322"/>
                  </a:cubicBezTo>
                  <a:cubicBezTo>
                    <a:pt x="1863" y="4335"/>
                    <a:pt x="1863" y="4335"/>
                    <a:pt x="1863" y="4348"/>
                  </a:cubicBezTo>
                  <a:cubicBezTo>
                    <a:pt x="1863" y="4348"/>
                    <a:pt x="1863" y="4348"/>
                    <a:pt x="1863" y="4348"/>
                  </a:cubicBezTo>
                  <a:cubicBezTo>
                    <a:pt x="1876" y="4424"/>
                    <a:pt x="1876" y="4512"/>
                    <a:pt x="1876" y="4588"/>
                  </a:cubicBezTo>
                  <a:cubicBezTo>
                    <a:pt x="1889" y="4652"/>
                    <a:pt x="1901" y="4715"/>
                    <a:pt x="1901" y="4766"/>
                  </a:cubicBezTo>
                  <a:cubicBezTo>
                    <a:pt x="1914" y="4854"/>
                    <a:pt x="1927" y="4943"/>
                    <a:pt x="1952" y="5032"/>
                  </a:cubicBezTo>
                  <a:cubicBezTo>
                    <a:pt x="1952" y="5057"/>
                    <a:pt x="1952" y="5083"/>
                    <a:pt x="1965" y="5121"/>
                  </a:cubicBezTo>
                  <a:cubicBezTo>
                    <a:pt x="1965" y="5121"/>
                    <a:pt x="1965" y="5121"/>
                    <a:pt x="1965" y="5121"/>
                  </a:cubicBezTo>
                  <a:cubicBezTo>
                    <a:pt x="2015" y="5336"/>
                    <a:pt x="2079" y="5564"/>
                    <a:pt x="2167" y="5767"/>
                  </a:cubicBezTo>
                  <a:cubicBezTo>
                    <a:pt x="2167" y="5767"/>
                    <a:pt x="2167" y="5767"/>
                    <a:pt x="2167" y="5767"/>
                  </a:cubicBezTo>
                  <a:cubicBezTo>
                    <a:pt x="2167" y="5767"/>
                    <a:pt x="2167" y="5767"/>
                    <a:pt x="2167" y="5767"/>
                  </a:cubicBezTo>
                  <a:lnTo>
                    <a:pt x="2167" y="5767"/>
                  </a:lnTo>
                  <a:cubicBezTo>
                    <a:pt x="2167" y="5767"/>
                    <a:pt x="2167" y="5767"/>
                    <a:pt x="2167" y="5767"/>
                  </a:cubicBezTo>
                  <a:cubicBezTo>
                    <a:pt x="2193" y="5843"/>
                    <a:pt x="2231" y="5906"/>
                    <a:pt x="2256" y="5982"/>
                  </a:cubicBezTo>
                  <a:cubicBezTo>
                    <a:pt x="2256" y="5982"/>
                    <a:pt x="2269" y="5982"/>
                    <a:pt x="2269" y="5982"/>
                  </a:cubicBezTo>
                  <a:cubicBezTo>
                    <a:pt x="2294" y="6033"/>
                    <a:pt x="2319" y="6084"/>
                    <a:pt x="2345" y="6135"/>
                  </a:cubicBezTo>
                  <a:cubicBezTo>
                    <a:pt x="2370" y="6185"/>
                    <a:pt x="2383" y="6223"/>
                    <a:pt x="2408" y="6261"/>
                  </a:cubicBezTo>
                  <a:cubicBezTo>
                    <a:pt x="2459" y="6350"/>
                    <a:pt x="2510" y="6426"/>
                    <a:pt x="2560" y="6502"/>
                  </a:cubicBezTo>
                  <a:cubicBezTo>
                    <a:pt x="2573" y="6527"/>
                    <a:pt x="2586" y="6553"/>
                    <a:pt x="2598" y="6578"/>
                  </a:cubicBezTo>
                  <a:cubicBezTo>
                    <a:pt x="2611" y="6578"/>
                    <a:pt x="2611" y="6578"/>
                    <a:pt x="2611" y="6578"/>
                  </a:cubicBezTo>
                  <a:cubicBezTo>
                    <a:pt x="3181" y="7402"/>
                    <a:pt x="4043" y="8036"/>
                    <a:pt x="5108" y="8276"/>
                  </a:cubicBezTo>
                  <a:cubicBezTo>
                    <a:pt x="5691" y="8416"/>
                    <a:pt x="6286" y="8416"/>
                    <a:pt x="6844" y="8314"/>
                  </a:cubicBezTo>
                  <a:cubicBezTo>
                    <a:pt x="6844" y="8314"/>
                    <a:pt x="6844" y="8314"/>
                    <a:pt x="6844" y="8314"/>
                  </a:cubicBezTo>
                  <a:cubicBezTo>
                    <a:pt x="6857" y="8314"/>
                    <a:pt x="6869" y="8302"/>
                    <a:pt x="6882" y="8302"/>
                  </a:cubicBezTo>
                  <a:cubicBezTo>
                    <a:pt x="6882" y="8302"/>
                    <a:pt x="6882" y="8302"/>
                    <a:pt x="6882" y="8302"/>
                  </a:cubicBezTo>
                  <a:cubicBezTo>
                    <a:pt x="6933" y="8289"/>
                    <a:pt x="6996" y="8276"/>
                    <a:pt x="7059" y="8264"/>
                  </a:cubicBezTo>
                  <a:cubicBezTo>
                    <a:pt x="7047" y="8264"/>
                    <a:pt x="7047" y="8264"/>
                    <a:pt x="7047" y="8264"/>
                  </a:cubicBezTo>
                  <a:cubicBezTo>
                    <a:pt x="7110" y="8251"/>
                    <a:pt x="7174" y="8238"/>
                    <a:pt x="7237" y="8213"/>
                  </a:cubicBezTo>
                  <a:cubicBezTo>
                    <a:pt x="7237" y="8213"/>
                    <a:pt x="7250" y="8213"/>
                    <a:pt x="7262" y="8213"/>
                  </a:cubicBezTo>
                  <a:lnTo>
                    <a:pt x="7262" y="8200"/>
                  </a:lnTo>
                  <a:cubicBezTo>
                    <a:pt x="7554" y="8112"/>
                    <a:pt x="7833" y="7998"/>
                    <a:pt x="8086" y="7846"/>
                  </a:cubicBezTo>
                  <a:cubicBezTo>
                    <a:pt x="8099" y="7858"/>
                    <a:pt x="8099" y="7858"/>
                    <a:pt x="8099" y="7858"/>
                  </a:cubicBezTo>
                  <a:cubicBezTo>
                    <a:pt x="8124" y="7833"/>
                    <a:pt x="8149" y="7820"/>
                    <a:pt x="8187" y="7795"/>
                  </a:cubicBezTo>
                  <a:cubicBezTo>
                    <a:pt x="8238" y="7769"/>
                    <a:pt x="8289" y="7731"/>
                    <a:pt x="8352" y="7693"/>
                  </a:cubicBezTo>
                  <a:cubicBezTo>
                    <a:pt x="8403" y="7668"/>
                    <a:pt x="8454" y="7630"/>
                    <a:pt x="8504" y="7592"/>
                  </a:cubicBezTo>
                  <a:cubicBezTo>
                    <a:pt x="8504" y="7592"/>
                    <a:pt x="8504" y="7592"/>
                    <a:pt x="8504" y="7592"/>
                  </a:cubicBezTo>
                  <a:cubicBezTo>
                    <a:pt x="8530" y="7567"/>
                    <a:pt x="8568" y="7554"/>
                    <a:pt x="8593" y="7529"/>
                  </a:cubicBezTo>
                  <a:cubicBezTo>
                    <a:pt x="8593" y="7529"/>
                    <a:pt x="8593" y="7529"/>
                    <a:pt x="8593" y="7529"/>
                  </a:cubicBezTo>
                  <a:cubicBezTo>
                    <a:pt x="8618" y="7503"/>
                    <a:pt x="8644" y="7478"/>
                    <a:pt x="8669" y="7465"/>
                  </a:cubicBezTo>
                  <a:cubicBezTo>
                    <a:pt x="8720" y="7427"/>
                    <a:pt x="8758" y="7389"/>
                    <a:pt x="8796" y="7351"/>
                  </a:cubicBezTo>
                  <a:cubicBezTo>
                    <a:pt x="8808" y="7351"/>
                    <a:pt x="8808" y="7351"/>
                    <a:pt x="8808" y="7364"/>
                  </a:cubicBezTo>
                  <a:cubicBezTo>
                    <a:pt x="10215" y="7655"/>
                    <a:pt x="11229" y="7605"/>
                    <a:pt x="11432" y="7148"/>
                  </a:cubicBezTo>
                  <a:cubicBezTo>
                    <a:pt x="11609" y="6718"/>
                    <a:pt x="11090" y="6033"/>
                    <a:pt x="10101" y="528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98;p66">
              <a:extLst>
                <a:ext uri="{FF2B5EF4-FFF2-40B4-BE49-F238E27FC236}">
                  <a16:creationId xmlns:a16="http://schemas.microsoft.com/office/drawing/2014/main" id="{15B0FE90-E35A-0B06-E6EA-B0C8F7D9A165}"/>
                </a:ext>
              </a:extLst>
            </p:cNvPr>
            <p:cNvSpPr/>
            <p:nvPr/>
          </p:nvSpPr>
          <p:spPr>
            <a:xfrm flipH="1">
              <a:off x="6723419" y="494267"/>
              <a:ext cx="1268154" cy="1268154"/>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906;p66">
            <a:extLst>
              <a:ext uri="{FF2B5EF4-FFF2-40B4-BE49-F238E27FC236}">
                <a16:creationId xmlns:a16="http://schemas.microsoft.com/office/drawing/2014/main" id="{A49D29F0-310C-8153-7DA9-2CB806AA802C}"/>
              </a:ext>
            </a:extLst>
          </p:cNvPr>
          <p:cNvGrpSpPr/>
          <p:nvPr/>
        </p:nvGrpSpPr>
        <p:grpSpPr>
          <a:xfrm>
            <a:off x="5473093" y="873521"/>
            <a:ext cx="1870425" cy="1870423"/>
            <a:chOff x="1547312" y="2298762"/>
            <a:chExt cx="981696" cy="981695"/>
          </a:xfrm>
        </p:grpSpPr>
        <p:sp>
          <p:nvSpPr>
            <p:cNvPr id="10" name="Google Shape;1907;p66">
              <a:extLst>
                <a:ext uri="{FF2B5EF4-FFF2-40B4-BE49-F238E27FC236}">
                  <a16:creationId xmlns:a16="http://schemas.microsoft.com/office/drawing/2014/main" id="{4B2A5B6F-B9FB-7311-B159-503B30B454CB}"/>
                </a:ext>
              </a:extLst>
            </p:cNvPr>
            <p:cNvSpPr/>
            <p:nvPr/>
          </p:nvSpPr>
          <p:spPr>
            <a:xfrm>
              <a:off x="1547312" y="2298762"/>
              <a:ext cx="981695" cy="981695"/>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08;p66">
              <a:extLst>
                <a:ext uri="{FF2B5EF4-FFF2-40B4-BE49-F238E27FC236}">
                  <a16:creationId xmlns:a16="http://schemas.microsoft.com/office/drawing/2014/main" id="{0F624B9D-5B94-E3AB-B6DA-BCA5900BE353}"/>
                </a:ext>
              </a:extLst>
            </p:cNvPr>
            <p:cNvSpPr/>
            <p:nvPr/>
          </p:nvSpPr>
          <p:spPr>
            <a:xfrm>
              <a:off x="1573638" y="2381891"/>
              <a:ext cx="780921" cy="252005"/>
            </a:xfrm>
            <a:custGeom>
              <a:avLst/>
              <a:gdLst/>
              <a:ahLst/>
              <a:cxnLst/>
              <a:rect l="l" t="t" r="r" b="b"/>
              <a:pathLst>
                <a:path w="7149" h="2307" extrusionOk="0">
                  <a:moveTo>
                    <a:pt x="6743" y="0"/>
                  </a:moveTo>
                  <a:cubicBezTo>
                    <a:pt x="5754" y="507"/>
                    <a:pt x="4715" y="926"/>
                    <a:pt x="3638" y="1230"/>
                  </a:cubicBezTo>
                  <a:cubicBezTo>
                    <a:pt x="2687" y="1496"/>
                    <a:pt x="1724" y="1686"/>
                    <a:pt x="736" y="1787"/>
                  </a:cubicBezTo>
                  <a:cubicBezTo>
                    <a:pt x="558" y="1800"/>
                    <a:pt x="368" y="1813"/>
                    <a:pt x="191" y="1825"/>
                  </a:cubicBezTo>
                  <a:cubicBezTo>
                    <a:pt x="115" y="1977"/>
                    <a:pt x="51" y="2142"/>
                    <a:pt x="0" y="2307"/>
                  </a:cubicBezTo>
                  <a:cubicBezTo>
                    <a:pt x="140" y="2294"/>
                    <a:pt x="279" y="2282"/>
                    <a:pt x="419" y="2269"/>
                  </a:cubicBezTo>
                  <a:cubicBezTo>
                    <a:pt x="1458" y="2193"/>
                    <a:pt x="2497" y="2003"/>
                    <a:pt x="3511" y="1737"/>
                  </a:cubicBezTo>
                  <a:cubicBezTo>
                    <a:pt x="4778" y="1394"/>
                    <a:pt x="5995" y="913"/>
                    <a:pt x="7148" y="304"/>
                  </a:cubicBezTo>
                  <a:cubicBezTo>
                    <a:pt x="7022" y="190"/>
                    <a:pt x="6882" y="89"/>
                    <a:pt x="6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09;p66">
              <a:extLst>
                <a:ext uri="{FF2B5EF4-FFF2-40B4-BE49-F238E27FC236}">
                  <a16:creationId xmlns:a16="http://schemas.microsoft.com/office/drawing/2014/main" id="{681ECA17-D056-6F7E-E566-0A4DA4E4712F}"/>
                </a:ext>
              </a:extLst>
            </p:cNvPr>
            <p:cNvSpPr/>
            <p:nvPr/>
          </p:nvSpPr>
          <p:spPr>
            <a:xfrm>
              <a:off x="1555614" y="2535585"/>
              <a:ext cx="926313" cy="389095"/>
            </a:xfrm>
            <a:custGeom>
              <a:avLst/>
              <a:gdLst/>
              <a:ahLst/>
              <a:cxnLst/>
              <a:rect l="l" t="t" r="r" b="b"/>
              <a:pathLst>
                <a:path w="8480" h="3562" extrusionOk="0">
                  <a:moveTo>
                    <a:pt x="8264" y="0"/>
                  </a:moveTo>
                  <a:cubicBezTo>
                    <a:pt x="7275" y="608"/>
                    <a:pt x="6249" y="1153"/>
                    <a:pt x="5184" y="1610"/>
                  </a:cubicBezTo>
                  <a:cubicBezTo>
                    <a:pt x="4208" y="2028"/>
                    <a:pt x="3207" y="2370"/>
                    <a:pt x="2181" y="2649"/>
                  </a:cubicBezTo>
                  <a:cubicBezTo>
                    <a:pt x="1496" y="2839"/>
                    <a:pt x="736" y="3067"/>
                    <a:pt x="1" y="3118"/>
                  </a:cubicBezTo>
                  <a:cubicBezTo>
                    <a:pt x="26" y="3270"/>
                    <a:pt x="64" y="3409"/>
                    <a:pt x="102" y="3561"/>
                  </a:cubicBezTo>
                  <a:cubicBezTo>
                    <a:pt x="761" y="3498"/>
                    <a:pt x="1433" y="3321"/>
                    <a:pt x="2054" y="3156"/>
                  </a:cubicBezTo>
                  <a:cubicBezTo>
                    <a:pt x="3144" y="2877"/>
                    <a:pt x="4208" y="2510"/>
                    <a:pt x="5235" y="2079"/>
                  </a:cubicBezTo>
                  <a:cubicBezTo>
                    <a:pt x="6363" y="1610"/>
                    <a:pt x="7440" y="1039"/>
                    <a:pt x="8479" y="406"/>
                  </a:cubicBezTo>
                  <a:cubicBezTo>
                    <a:pt x="8416" y="266"/>
                    <a:pt x="8340" y="127"/>
                    <a:pt x="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10;p66">
              <a:extLst>
                <a:ext uri="{FF2B5EF4-FFF2-40B4-BE49-F238E27FC236}">
                  <a16:creationId xmlns:a16="http://schemas.microsoft.com/office/drawing/2014/main" id="{243ED03E-22EC-DE93-F508-B9C3DC7FDD2C}"/>
                </a:ext>
              </a:extLst>
            </p:cNvPr>
            <p:cNvSpPr/>
            <p:nvPr/>
          </p:nvSpPr>
          <p:spPr>
            <a:xfrm>
              <a:off x="1854702" y="3031187"/>
              <a:ext cx="610624" cy="236821"/>
            </a:xfrm>
            <a:custGeom>
              <a:avLst/>
              <a:gdLst/>
              <a:ahLst/>
              <a:cxnLst/>
              <a:rect l="l" t="t" r="r" b="b"/>
              <a:pathLst>
                <a:path w="5590" h="2168" extrusionOk="0">
                  <a:moveTo>
                    <a:pt x="5589" y="0"/>
                  </a:moveTo>
                  <a:cubicBezTo>
                    <a:pt x="3688" y="545"/>
                    <a:pt x="1825" y="1192"/>
                    <a:pt x="0" y="1952"/>
                  </a:cubicBezTo>
                  <a:cubicBezTo>
                    <a:pt x="228" y="2041"/>
                    <a:pt x="457" y="2117"/>
                    <a:pt x="685" y="2168"/>
                  </a:cubicBezTo>
                  <a:cubicBezTo>
                    <a:pt x="2155" y="1572"/>
                    <a:pt x="3663" y="1052"/>
                    <a:pt x="5184" y="596"/>
                  </a:cubicBezTo>
                  <a:cubicBezTo>
                    <a:pt x="5336" y="406"/>
                    <a:pt x="5463" y="216"/>
                    <a:pt x="5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1;p66">
              <a:extLst>
                <a:ext uri="{FF2B5EF4-FFF2-40B4-BE49-F238E27FC236}">
                  <a16:creationId xmlns:a16="http://schemas.microsoft.com/office/drawing/2014/main" id="{4CBAE100-E87E-A555-E22B-1E945DE649E0}"/>
                </a:ext>
              </a:extLst>
            </p:cNvPr>
            <p:cNvSpPr/>
            <p:nvPr/>
          </p:nvSpPr>
          <p:spPr>
            <a:xfrm>
              <a:off x="1659498" y="2754275"/>
              <a:ext cx="869511" cy="391935"/>
            </a:xfrm>
            <a:custGeom>
              <a:avLst/>
              <a:gdLst/>
              <a:ahLst/>
              <a:cxnLst/>
              <a:rect l="l" t="t" r="r" b="b"/>
              <a:pathLst>
                <a:path w="7960" h="3588" extrusionOk="0">
                  <a:moveTo>
                    <a:pt x="7947" y="1"/>
                  </a:moveTo>
                  <a:cubicBezTo>
                    <a:pt x="5615" y="1699"/>
                    <a:pt x="2865" y="2802"/>
                    <a:pt x="0" y="3169"/>
                  </a:cubicBezTo>
                  <a:cubicBezTo>
                    <a:pt x="114" y="3321"/>
                    <a:pt x="241" y="3448"/>
                    <a:pt x="380" y="3587"/>
                  </a:cubicBezTo>
                  <a:cubicBezTo>
                    <a:pt x="3093" y="3182"/>
                    <a:pt x="5703" y="2142"/>
                    <a:pt x="7947" y="558"/>
                  </a:cubicBezTo>
                  <a:cubicBezTo>
                    <a:pt x="7947" y="482"/>
                    <a:pt x="7959" y="406"/>
                    <a:pt x="7959" y="317"/>
                  </a:cubicBezTo>
                  <a:cubicBezTo>
                    <a:pt x="7959" y="216"/>
                    <a:pt x="7947" y="102"/>
                    <a:pt x="7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935;p39">
            <a:extLst>
              <a:ext uri="{FF2B5EF4-FFF2-40B4-BE49-F238E27FC236}">
                <a16:creationId xmlns:a16="http://schemas.microsoft.com/office/drawing/2014/main" id="{A4205ADB-D0C3-F154-8EAC-3FBBA6E739CB}"/>
              </a:ext>
            </a:extLst>
          </p:cNvPr>
          <p:cNvSpPr txBox="1">
            <a:spLocks/>
          </p:cNvSpPr>
          <p:nvPr/>
        </p:nvSpPr>
        <p:spPr>
          <a:xfrm>
            <a:off x="722501" y="2507875"/>
            <a:ext cx="6269937" cy="836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b="1" dirty="0">
                <a:solidFill>
                  <a:schemeClr val="accent4"/>
                </a:solidFill>
                <a:latin typeface="DM Sans" pitchFamily="2" charset="0"/>
              </a:rPr>
              <a:t>SPEAKING</a:t>
            </a:r>
          </a:p>
        </p:txBody>
      </p:sp>
      <p:sp>
        <p:nvSpPr>
          <p:cNvPr id="16" name="Google Shape;937;p39">
            <a:extLst>
              <a:ext uri="{FF2B5EF4-FFF2-40B4-BE49-F238E27FC236}">
                <a16:creationId xmlns:a16="http://schemas.microsoft.com/office/drawing/2014/main" id="{6087CE53-1F30-1392-2745-F815EFE5AD58}"/>
              </a:ext>
            </a:extLst>
          </p:cNvPr>
          <p:cNvSpPr txBox="1">
            <a:spLocks/>
          </p:cNvSpPr>
          <p:nvPr/>
        </p:nvSpPr>
        <p:spPr>
          <a:xfrm>
            <a:off x="713224" y="1485511"/>
            <a:ext cx="1580305" cy="836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6600" b="1" dirty="0">
                <a:solidFill>
                  <a:schemeClr val="accent4"/>
                </a:solidFill>
                <a:latin typeface="DM Sans" pitchFamily="2" charset="0"/>
              </a:rPr>
              <a:t>03</a:t>
            </a:r>
          </a:p>
        </p:txBody>
      </p:sp>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6" y="89012"/>
            <a:ext cx="8715122" cy="830997"/>
          </a:xfrm>
          <a:prstGeom prst="rect">
            <a:avLst/>
          </a:prstGeom>
          <a:noFill/>
        </p:spPr>
        <p:txBody>
          <a:bodyPr wrap="square" rtlCol="0">
            <a:spAutoFit/>
          </a:bodyPr>
          <a:lstStyle/>
          <a:p>
            <a:r>
              <a:rPr lang="en-US" sz="2400" b="1" dirty="0">
                <a:solidFill>
                  <a:schemeClr val="accent2">
                    <a:lumMod val="75000"/>
                  </a:schemeClr>
                </a:solidFill>
                <a:latin typeface="Patrick Hand" panose="00000500000000000000" pitchFamily="2" charset="0"/>
              </a:rPr>
              <a:t>Ex 4. </a:t>
            </a:r>
            <a:r>
              <a:rPr lang="en-US" sz="2400" b="1" dirty="0">
                <a:latin typeface="Patrick Hand" panose="00000500000000000000" pitchFamily="2" charset="0"/>
              </a:rPr>
              <a:t>Work in pairs. Tick the boxes to show what conditions a planet needs to support human life.</a:t>
            </a:r>
          </a:p>
        </p:txBody>
      </p:sp>
      <p:sp>
        <p:nvSpPr>
          <p:cNvPr id="15" name="Text Box 8">
            <a:extLst>
              <a:ext uri="{FF2B5EF4-FFF2-40B4-BE49-F238E27FC236}">
                <a16:creationId xmlns:a16="http://schemas.microsoft.com/office/drawing/2014/main" id="{B642B0ED-1EB3-EEA9-676A-2D3920D268A3}"/>
              </a:ext>
            </a:extLst>
          </p:cNvPr>
          <p:cNvSpPr txBox="1"/>
          <p:nvPr/>
        </p:nvSpPr>
        <p:spPr>
          <a:xfrm>
            <a:off x="218487" y="920009"/>
            <a:ext cx="6058328" cy="3416320"/>
          </a:xfrm>
          <a:prstGeom prst="rect">
            <a:avLst/>
          </a:prstGeom>
          <a:noFill/>
        </p:spPr>
        <p:txBody>
          <a:bodyPr wrap="square" rtlCol="0" anchor="t">
            <a:spAutoFit/>
          </a:bodyPr>
          <a:lstStyle/>
          <a:p>
            <a:r>
              <a:rPr lang="en-US" sz="2400" b="1" dirty="0">
                <a:solidFill>
                  <a:srgbClr val="F26649"/>
                </a:solidFill>
                <a:latin typeface="Patrick Hand" panose="00000500000000000000" pitchFamily="2" charset="0"/>
              </a:rPr>
              <a:t>1. </a:t>
            </a:r>
            <a:r>
              <a:rPr lang="en-US" sz="2400" dirty="0">
                <a:latin typeface="Patrick Hand" panose="00000500000000000000" pitchFamily="2" charset="0"/>
              </a:rPr>
              <a:t>There must be enough liquid water on the planet.</a:t>
            </a:r>
          </a:p>
          <a:p>
            <a:endParaRPr lang="en-US" sz="2400" dirty="0">
              <a:latin typeface="Patrick Hand" panose="00000500000000000000" pitchFamily="2" charset="0"/>
            </a:endParaRPr>
          </a:p>
          <a:p>
            <a:r>
              <a:rPr lang="en-US" sz="2400" b="1" dirty="0">
                <a:solidFill>
                  <a:srgbClr val="F26649"/>
                </a:solidFill>
                <a:latin typeface="Patrick Hand" panose="00000500000000000000" pitchFamily="2" charset="0"/>
              </a:rPr>
              <a:t>2. </a:t>
            </a:r>
            <a:r>
              <a:rPr lang="en-US" sz="2400" dirty="0">
                <a:latin typeface="Patrick Hand" panose="00000500000000000000" pitchFamily="2" charset="0"/>
              </a:rPr>
              <a:t>The planet must have craters on its surface.</a:t>
            </a:r>
          </a:p>
          <a:p>
            <a:endParaRPr lang="en-US" sz="2400" dirty="0">
              <a:latin typeface="Patrick Hand" panose="00000500000000000000" pitchFamily="2" charset="0"/>
            </a:endParaRPr>
          </a:p>
          <a:p>
            <a:r>
              <a:rPr lang="en-US" sz="2400" b="1" dirty="0">
                <a:solidFill>
                  <a:srgbClr val="F26649"/>
                </a:solidFill>
                <a:latin typeface="Patrick Hand" panose="00000500000000000000" pitchFamily="2" charset="0"/>
              </a:rPr>
              <a:t>3. </a:t>
            </a:r>
            <a:r>
              <a:rPr lang="en-US" sz="2400" dirty="0">
                <a:latin typeface="Patrick Hand" panose="00000500000000000000" pitchFamily="2" charset="0"/>
              </a:rPr>
              <a:t>The planet must hold an atmosphere.</a:t>
            </a:r>
          </a:p>
          <a:p>
            <a:endParaRPr lang="en-US" sz="2400" dirty="0">
              <a:latin typeface="Patrick Hand" panose="00000500000000000000" pitchFamily="2" charset="0"/>
            </a:endParaRPr>
          </a:p>
          <a:p>
            <a:r>
              <a:rPr lang="en-US" sz="2400" b="1" dirty="0">
                <a:solidFill>
                  <a:srgbClr val="F26649"/>
                </a:solidFill>
                <a:latin typeface="Patrick Hand" panose="00000500000000000000" pitchFamily="2" charset="0"/>
              </a:rPr>
              <a:t>4. </a:t>
            </a:r>
            <a:r>
              <a:rPr lang="en-US" sz="2400" dirty="0">
                <a:latin typeface="Patrick Hand" panose="00000500000000000000" pitchFamily="2" charset="0"/>
              </a:rPr>
              <a:t>The planet must have at least two moons.</a:t>
            </a:r>
          </a:p>
          <a:p>
            <a:endParaRPr lang="en-US" sz="2400" dirty="0">
              <a:latin typeface="Patrick Hand" panose="00000500000000000000" pitchFamily="2" charset="0"/>
            </a:endParaRPr>
          </a:p>
          <a:p>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The planet must have enough oxygen in the air.</a:t>
            </a:r>
          </a:p>
        </p:txBody>
      </p:sp>
      <p:sp>
        <p:nvSpPr>
          <p:cNvPr id="17" name="Rectangle: Rounded Corners 16">
            <a:extLst>
              <a:ext uri="{FF2B5EF4-FFF2-40B4-BE49-F238E27FC236}">
                <a16:creationId xmlns:a16="http://schemas.microsoft.com/office/drawing/2014/main" id="{440D74EE-B01C-FB5C-A0E8-DBD50069F327}"/>
              </a:ext>
            </a:extLst>
          </p:cNvPr>
          <p:cNvSpPr/>
          <p:nvPr/>
        </p:nvSpPr>
        <p:spPr>
          <a:xfrm>
            <a:off x="6226445" y="958754"/>
            <a:ext cx="503695" cy="503695"/>
          </a:xfrm>
          <a:prstGeom prst="roundRect">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2251904-4C94-5FFA-5DFE-7DA873CB1494}"/>
              </a:ext>
            </a:extLst>
          </p:cNvPr>
          <p:cNvSpPr/>
          <p:nvPr/>
        </p:nvSpPr>
        <p:spPr>
          <a:xfrm>
            <a:off x="6226444" y="1659524"/>
            <a:ext cx="503695" cy="503695"/>
          </a:xfrm>
          <a:prstGeom prst="roundRect">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D8BFBDF-7FDE-AA3E-4DA5-F876C5DB7814}"/>
              </a:ext>
            </a:extLst>
          </p:cNvPr>
          <p:cNvSpPr/>
          <p:nvPr/>
        </p:nvSpPr>
        <p:spPr>
          <a:xfrm>
            <a:off x="6226444" y="2358647"/>
            <a:ext cx="503695" cy="503695"/>
          </a:xfrm>
          <a:prstGeom prst="roundRect">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679B1DA-76F9-3CBA-2BF0-0E0D1FFDD807}"/>
              </a:ext>
            </a:extLst>
          </p:cNvPr>
          <p:cNvSpPr/>
          <p:nvPr/>
        </p:nvSpPr>
        <p:spPr>
          <a:xfrm>
            <a:off x="6226444" y="3057770"/>
            <a:ext cx="503695" cy="503695"/>
          </a:xfrm>
          <a:prstGeom prst="roundRect">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D4D1396-1DF7-BC1D-55E2-7BD02C8EA6B5}"/>
              </a:ext>
            </a:extLst>
          </p:cNvPr>
          <p:cNvSpPr/>
          <p:nvPr/>
        </p:nvSpPr>
        <p:spPr>
          <a:xfrm>
            <a:off x="6226444" y="3758541"/>
            <a:ext cx="503695" cy="503695"/>
          </a:xfrm>
          <a:prstGeom prst="roundRect">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76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pSp>
        <p:nvGrpSpPr>
          <p:cNvPr id="1896" name="Google Shape;1896;p66"/>
          <p:cNvGrpSpPr/>
          <p:nvPr/>
        </p:nvGrpSpPr>
        <p:grpSpPr>
          <a:xfrm flipH="1">
            <a:off x="2069786" y="1753097"/>
            <a:ext cx="1644363" cy="1365903"/>
            <a:chOff x="6329201" y="312294"/>
            <a:chExt cx="1964826" cy="1632099"/>
          </a:xfrm>
        </p:grpSpPr>
        <p:sp>
          <p:nvSpPr>
            <p:cNvPr id="1897" name="Google Shape;1897;p66"/>
            <p:cNvSpPr/>
            <p:nvPr/>
          </p:nvSpPr>
          <p:spPr>
            <a:xfrm rot="-892887">
              <a:off x="6459298" y="510462"/>
              <a:ext cx="1704634" cy="1235763"/>
            </a:xfrm>
            <a:custGeom>
              <a:avLst/>
              <a:gdLst/>
              <a:ahLst/>
              <a:cxnLst/>
              <a:rect l="l" t="t" r="r" b="b"/>
              <a:pathLst>
                <a:path w="11610" h="8416" extrusionOk="0">
                  <a:moveTo>
                    <a:pt x="1090" y="2434"/>
                  </a:moveTo>
                  <a:cubicBezTo>
                    <a:pt x="1204" y="2193"/>
                    <a:pt x="1660" y="2117"/>
                    <a:pt x="2358" y="2206"/>
                  </a:cubicBezTo>
                  <a:cubicBezTo>
                    <a:pt x="2383" y="2168"/>
                    <a:pt x="2396" y="2142"/>
                    <a:pt x="2421" y="2104"/>
                  </a:cubicBezTo>
                  <a:cubicBezTo>
                    <a:pt x="2408" y="2117"/>
                    <a:pt x="2408" y="2130"/>
                    <a:pt x="2396" y="2155"/>
                  </a:cubicBezTo>
                  <a:cubicBezTo>
                    <a:pt x="2370" y="2206"/>
                    <a:pt x="2345" y="2256"/>
                    <a:pt x="2319" y="2307"/>
                  </a:cubicBezTo>
                  <a:cubicBezTo>
                    <a:pt x="2307" y="2320"/>
                    <a:pt x="2294" y="2345"/>
                    <a:pt x="2281" y="2358"/>
                  </a:cubicBezTo>
                  <a:cubicBezTo>
                    <a:pt x="2281" y="2383"/>
                    <a:pt x="2269" y="2408"/>
                    <a:pt x="2256" y="2434"/>
                  </a:cubicBezTo>
                  <a:cubicBezTo>
                    <a:pt x="2243" y="2434"/>
                    <a:pt x="2243" y="2446"/>
                    <a:pt x="2243" y="2446"/>
                  </a:cubicBezTo>
                  <a:lnTo>
                    <a:pt x="2243" y="2446"/>
                  </a:lnTo>
                  <a:lnTo>
                    <a:pt x="2243" y="2446"/>
                  </a:lnTo>
                  <a:cubicBezTo>
                    <a:pt x="2231" y="2484"/>
                    <a:pt x="2218" y="2510"/>
                    <a:pt x="2205" y="2535"/>
                  </a:cubicBezTo>
                  <a:cubicBezTo>
                    <a:pt x="2180" y="2599"/>
                    <a:pt x="2155" y="2662"/>
                    <a:pt x="2129" y="2725"/>
                  </a:cubicBezTo>
                  <a:cubicBezTo>
                    <a:pt x="2129" y="2725"/>
                    <a:pt x="2129" y="2725"/>
                    <a:pt x="2129" y="2725"/>
                  </a:cubicBezTo>
                  <a:cubicBezTo>
                    <a:pt x="2117" y="2738"/>
                    <a:pt x="2117" y="2763"/>
                    <a:pt x="2104" y="2776"/>
                  </a:cubicBezTo>
                  <a:cubicBezTo>
                    <a:pt x="2091" y="2814"/>
                    <a:pt x="2079" y="2852"/>
                    <a:pt x="2079" y="2890"/>
                  </a:cubicBezTo>
                  <a:cubicBezTo>
                    <a:pt x="2066" y="2903"/>
                    <a:pt x="2053" y="2928"/>
                    <a:pt x="2053" y="2953"/>
                  </a:cubicBezTo>
                  <a:cubicBezTo>
                    <a:pt x="2028" y="3042"/>
                    <a:pt x="2003" y="3131"/>
                    <a:pt x="1977" y="3207"/>
                  </a:cubicBezTo>
                  <a:cubicBezTo>
                    <a:pt x="1977" y="3220"/>
                    <a:pt x="1977" y="3232"/>
                    <a:pt x="1965" y="3245"/>
                  </a:cubicBezTo>
                  <a:cubicBezTo>
                    <a:pt x="1965" y="3245"/>
                    <a:pt x="1965" y="3245"/>
                    <a:pt x="1965" y="3245"/>
                  </a:cubicBezTo>
                  <a:cubicBezTo>
                    <a:pt x="1965" y="3258"/>
                    <a:pt x="1965" y="3270"/>
                    <a:pt x="1965" y="3296"/>
                  </a:cubicBezTo>
                  <a:cubicBezTo>
                    <a:pt x="1939" y="3384"/>
                    <a:pt x="1927" y="3473"/>
                    <a:pt x="1914" y="3562"/>
                  </a:cubicBezTo>
                  <a:cubicBezTo>
                    <a:pt x="1914" y="3549"/>
                    <a:pt x="1914" y="3549"/>
                    <a:pt x="1914" y="3536"/>
                  </a:cubicBezTo>
                  <a:cubicBezTo>
                    <a:pt x="1914" y="3574"/>
                    <a:pt x="1901" y="3600"/>
                    <a:pt x="1901" y="3625"/>
                  </a:cubicBezTo>
                  <a:cubicBezTo>
                    <a:pt x="1901" y="3625"/>
                    <a:pt x="1901" y="3625"/>
                    <a:pt x="1901" y="3625"/>
                  </a:cubicBezTo>
                  <a:cubicBezTo>
                    <a:pt x="1280" y="3131"/>
                    <a:pt x="976" y="2700"/>
                    <a:pt x="1090" y="2434"/>
                  </a:cubicBezTo>
                  <a:close/>
                  <a:moveTo>
                    <a:pt x="10101" y="5285"/>
                  </a:moveTo>
                  <a:cubicBezTo>
                    <a:pt x="10076" y="5387"/>
                    <a:pt x="10051" y="5476"/>
                    <a:pt x="10013" y="5564"/>
                  </a:cubicBezTo>
                  <a:cubicBezTo>
                    <a:pt x="10532" y="6008"/>
                    <a:pt x="10786" y="6388"/>
                    <a:pt x="10672" y="6629"/>
                  </a:cubicBezTo>
                  <a:cubicBezTo>
                    <a:pt x="10557" y="6895"/>
                    <a:pt x="10051" y="6958"/>
                    <a:pt x="9303" y="6857"/>
                  </a:cubicBezTo>
                  <a:cubicBezTo>
                    <a:pt x="9290" y="6857"/>
                    <a:pt x="9290" y="6857"/>
                    <a:pt x="9290" y="6857"/>
                  </a:cubicBezTo>
                  <a:cubicBezTo>
                    <a:pt x="9290" y="6844"/>
                    <a:pt x="9303" y="6844"/>
                    <a:pt x="9303" y="6844"/>
                  </a:cubicBezTo>
                  <a:cubicBezTo>
                    <a:pt x="9303" y="6844"/>
                    <a:pt x="9303" y="6844"/>
                    <a:pt x="9303" y="6844"/>
                  </a:cubicBezTo>
                  <a:cubicBezTo>
                    <a:pt x="9455" y="6642"/>
                    <a:pt x="9594" y="6439"/>
                    <a:pt x="9721" y="6223"/>
                  </a:cubicBezTo>
                  <a:cubicBezTo>
                    <a:pt x="9721" y="6223"/>
                    <a:pt x="9721" y="6223"/>
                    <a:pt x="9721" y="6223"/>
                  </a:cubicBezTo>
                  <a:cubicBezTo>
                    <a:pt x="9734" y="6198"/>
                    <a:pt x="9746" y="6160"/>
                    <a:pt x="9759" y="6135"/>
                  </a:cubicBezTo>
                  <a:cubicBezTo>
                    <a:pt x="9772" y="6122"/>
                    <a:pt x="9784" y="6097"/>
                    <a:pt x="9797" y="6071"/>
                  </a:cubicBezTo>
                  <a:cubicBezTo>
                    <a:pt x="9797" y="6071"/>
                    <a:pt x="9797" y="6071"/>
                    <a:pt x="9797" y="6084"/>
                  </a:cubicBezTo>
                  <a:cubicBezTo>
                    <a:pt x="9810" y="6046"/>
                    <a:pt x="9822" y="6020"/>
                    <a:pt x="9835" y="5995"/>
                  </a:cubicBezTo>
                  <a:cubicBezTo>
                    <a:pt x="9835" y="5995"/>
                    <a:pt x="9835" y="5995"/>
                    <a:pt x="9835" y="5995"/>
                  </a:cubicBezTo>
                  <a:cubicBezTo>
                    <a:pt x="9835" y="5982"/>
                    <a:pt x="9848" y="5982"/>
                    <a:pt x="9848" y="5970"/>
                  </a:cubicBezTo>
                  <a:cubicBezTo>
                    <a:pt x="9860" y="5932"/>
                    <a:pt x="9886" y="5894"/>
                    <a:pt x="9898" y="5856"/>
                  </a:cubicBezTo>
                  <a:cubicBezTo>
                    <a:pt x="9911" y="5830"/>
                    <a:pt x="9911" y="5818"/>
                    <a:pt x="9924" y="5805"/>
                  </a:cubicBezTo>
                  <a:cubicBezTo>
                    <a:pt x="9924" y="5805"/>
                    <a:pt x="9924" y="5805"/>
                    <a:pt x="9924" y="5805"/>
                  </a:cubicBezTo>
                  <a:cubicBezTo>
                    <a:pt x="9949" y="5729"/>
                    <a:pt x="9974" y="5666"/>
                    <a:pt x="10000" y="5602"/>
                  </a:cubicBezTo>
                  <a:cubicBezTo>
                    <a:pt x="10013" y="5552"/>
                    <a:pt x="10025" y="5501"/>
                    <a:pt x="10038" y="5463"/>
                  </a:cubicBezTo>
                  <a:cubicBezTo>
                    <a:pt x="10063" y="5387"/>
                    <a:pt x="10089" y="5311"/>
                    <a:pt x="10114" y="5222"/>
                  </a:cubicBezTo>
                  <a:cubicBezTo>
                    <a:pt x="10114" y="5222"/>
                    <a:pt x="10114" y="5222"/>
                    <a:pt x="10114" y="5222"/>
                  </a:cubicBezTo>
                  <a:cubicBezTo>
                    <a:pt x="10114" y="5197"/>
                    <a:pt x="10127" y="5171"/>
                    <a:pt x="10139" y="5146"/>
                  </a:cubicBezTo>
                  <a:lnTo>
                    <a:pt x="10139" y="5146"/>
                  </a:lnTo>
                  <a:cubicBezTo>
                    <a:pt x="10139" y="5146"/>
                    <a:pt x="10139" y="5146"/>
                    <a:pt x="10139" y="5146"/>
                  </a:cubicBezTo>
                  <a:cubicBezTo>
                    <a:pt x="10139" y="5121"/>
                    <a:pt x="10139" y="5095"/>
                    <a:pt x="10152" y="5070"/>
                  </a:cubicBezTo>
                  <a:cubicBezTo>
                    <a:pt x="10165" y="4981"/>
                    <a:pt x="10177" y="4893"/>
                    <a:pt x="10190" y="4804"/>
                  </a:cubicBezTo>
                  <a:cubicBezTo>
                    <a:pt x="10203" y="4753"/>
                    <a:pt x="10203" y="4715"/>
                    <a:pt x="10215" y="4677"/>
                  </a:cubicBezTo>
                  <a:cubicBezTo>
                    <a:pt x="10215" y="4677"/>
                    <a:pt x="10215" y="4677"/>
                    <a:pt x="10215" y="4677"/>
                  </a:cubicBezTo>
                  <a:cubicBezTo>
                    <a:pt x="10215" y="4664"/>
                    <a:pt x="10215" y="4652"/>
                    <a:pt x="10215" y="4639"/>
                  </a:cubicBezTo>
                  <a:cubicBezTo>
                    <a:pt x="10228" y="4601"/>
                    <a:pt x="10228" y="4550"/>
                    <a:pt x="10228" y="4512"/>
                  </a:cubicBezTo>
                  <a:cubicBezTo>
                    <a:pt x="10228" y="4487"/>
                    <a:pt x="10228" y="4474"/>
                    <a:pt x="10228" y="4449"/>
                  </a:cubicBezTo>
                  <a:cubicBezTo>
                    <a:pt x="10228" y="4449"/>
                    <a:pt x="10228" y="4449"/>
                    <a:pt x="10228" y="4449"/>
                  </a:cubicBezTo>
                  <a:cubicBezTo>
                    <a:pt x="10228" y="4436"/>
                    <a:pt x="10228" y="4424"/>
                    <a:pt x="10228" y="4411"/>
                  </a:cubicBezTo>
                  <a:cubicBezTo>
                    <a:pt x="10241" y="4360"/>
                    <a:pt x="10241" y="4310"/>
                    <a:pt x="10241" y="4259"/>
                  </a:cubicBezTo>
                  <a:cubicBezTo>
                    <a:pt x="10241" y="4183"/>
                    <a:pt x="10241" y="4107"/>
                    <a:pt x="10241" y="4031"/>
                  </a:cubicBezTo>
                  <a:cubicBezTo>
                    <a:pt x="10228" y="3980"/>
                    <a:pt x="10228" y="3917"/>
                    <a:pt x="10228" y="3853"/>
                  </a:cubicBezTo>
                  <a:cubicBezTo>
                    <a:pt x="10228" y="3853"/>
                    <a:pt x="10228" y="3841"/>
                    <a:pt x="10228" y="3841"/>
                  </a:cubicBezTo>
                  <a:lnTo>
                    <a:pt x="10228" y="3841"/>
                  </a:lnTo>
                  <a:cubicBezTo>
                    <a:pt x="10228" y="3841"/>
                    <a:pt x="10228" y="3841"/>
                    <a:pt x="10228" y="3841"/>
                  </a:cubicBezTo>
                  <a:cubicBezTo>
                    <a:pt x="10228" y="3841"/>
                    <a:pt x="10228" y="3841"/>
                    <a:pt x="10228" y="3828"/>
                  </a:cubicBezTo>
                  <a:cubicBezTo>
                    <a:pt x="10215" y="3727"/>
                    <a:pt x="10203" y="3625"/>
                    <a:pt x="10190" y="3524"/>
                  </a:cubicBezTo>
                  <a:cubicBezTo>
                    <a:pt x="10177" y="3486"/>
                    <a:pt x="10177" y="3448"/>
                    <a:pt x="10165" y="3410"/>
                  </a:cubicBezTo>
                  <a:cubicBezTo>
                    <a:pt x="10165" y="3372"/>
                    <a:pt x="10152" y="3334"/>
                    <a:pt x="10152" y="3308"/>
                  </a:cubicBezTo>
                  <a:cubicBezTo>
                    <a:pt x="10139" y="3308"/>
                    <a:pt x="10139" y="3308"/>
                    <a:pt x="10139" y="3296"/>
                  </a:cubicBezTo>
                  <a:cubicBezTo>
                    <a:pt x="10127" y="3232"/>
                    <a:pt x="10114" y="3156"/>
                    <a:pt x="10089" y="3093"/>
                  </a:cubicBezTo>
                  <a:lnTo>
                    <a:pt x="10089" y="3093"/>
                  </a:lnTo>
                  <a:lnTo>
                    <a:pt x="10089" y="3080"/>
                  </a:lnTo>
                  <a:cubicBezTo>
                    <a:pt x="10089" y="3080"/>
                    <a:pt x="10089" y="3080"/>
                    <a:pt x="10089" y="3080"/>
                  </a:cubicBezTo>
                  <a:cubicBezTo>
                    <a:pt x="10089" y="3067"/>
                    <a:pt x="10089" y="3055"/>
                    <a:pt x="10089" y="3055"/>
                  </a:cubicBezTo>
                  <a:cubicBezTo>
                    <a:pt x="10076" y="3042"/>
                    <a:pt x="10076" y="3042"/>
                    <a:pt x="10076" y="3029"/>
                  </a:cubicBezTo>
                  <a:lnTo>
                    <a:pt x="10063" y="2991"/>
                  </a:lnTo>
                  <a:lnTo>
                    <a:pt x="10063" y="2979"/>
                  </a:lnTo>
                  <a:cubicBezTo>
                    <a:pt x="10051" y="2953"/>
                    <a:pt x="10038" y="2941"/>
                    <a:pt x="10038" y="2915"/>
                  </a:cubicBezTo>
                  <a:cubicBezTo>
                    <a:pt x="10013" y="2827"/>
                    <a:pt x="9987" y="2751"/>
                    <a:pt x="9962" y="2675"/>
                  </a:cubicBezTo>
                  <a:cubicBezTo>
                    <a:pt x="9924" y="2599"/>
                    <a:pt x="9898" y="2522"/>
                    <a:pt x="9860" y="2459"/>
                  </a:cubicBezTo>
                  <a:cubicBezTo>
                    <a:pt x="9835" y="2408"/>
                    <a:pt x="9822" y="2358"/>
                    <a:pt x="9797" y="2307"/>
                  </a:cubicBezTo>
                  <a:cubicBezTo>
                    <a:pt x="9759" y="2244"/>
                    <a:pt x="9721" y="2168"/>
                    <a:pt x="9683" y="2104"/>
                  </a:cubicBezTo>
                  <a:cubicBezTo>
                    <a:pt x="9683" y="2104"/>
                    <a:pt x="9683" y="2104"/>
                    <a:pt x="9683" y="2104"/>
                  </a:cubicBezTo>
                  <a:cubicBezTo>
                    <a:pt x="9670" y="2092"/>
                    <a:pt x="9658" y="2079"/>
                    <a:pt x="9658" y="2066"/>
                  </a:cubicBezTo>
                  <a:cubicBezTo>
                    <a:pt x="9632" y="2028"/>
                    <a:pt x="9620" y="1990"/>
                    <a:pt x="9594" y="1952"/>
                  </a:cubicBezTo>
                  <a:cubicBezTo>
                    <a:pt x="9556" y="1889"/>
                    <a:pt x="9506" y="1838"/>
                    <a:pt x="9468" y="1775"/>
                  </a:cubicBezTo>
                  <a:cubicBezTo>
                    <a:pt x="9455" y="1762"/>
                    <a:pt x="9442" y="1737"/>
                    <a:pt x="9442" y="1724"/>
                  </a:cubicBezTo>
                  <a:cubicBezTo>
                    <a:pt x="9430" y="1724"/>
                    <a:pt x="9430" y="1724"/>
                    <a:pt x="9430" y="1724"/>
                  </a:cubicBezTo>
                  <a:cubicBezTo>
                    <a:pt x="9404" y="1686"/>
                    <a:pt x="9379" y="1661"/>
                    <a:pt x="9353" y="1623"/>
                  </a:cubicBezTo>
                  <a:cubicBezTo>
                    <a:pt x="9315" y="1559"/>
                    <a:pt x="9265" y="1509"/>
                    <a:pt x="9214" y="1445"/>
                  </a:cubicBezTo>
                  <a:cubicBezTo>
                    <a:pt x="9176" y="1407"/>
                    <a:pt x="9138" y="1356"/>
                    <a:pt x="9087" y="1306"/>
                  </a:cubicBezTo>
                  <a:cubicBezTo>
                    <a:pt x="9049" y="1268"/>
                    <a:pt x="8999" y="1217"/>
                    <a:pt x="8961" y="1179"/>
                  </a:cubicBezTo>
                  <a:cubicBezTo>
                    <a:pt x="8897" y="1128"/>
                    <a:pt x="8847" y="1078"/>
                    <a:pt x="8796" y="1027"/>
                  </a:cubicBezTo>
                  <a:cubicBezTo>
                    <a:pt x="8758" y="989"/>
                    <a:pt x="8707" y="964"/>
                    <a:pt x="8669" y="926"/>
                  </a:cubicBezTo>
                  <a:cubicBezTo>
                    <a:pt x="8606" y="875"/>
                    <a:pt x="8542" y="824"/>
                    <a:pt x="8466" y="773"/>
                  </a:cubicBezTo>
                  <a:cubicBezTo>
                    <a:pt x="8428" y="748"/>
                    <a:pt x="8390" y="723"/>
                    <a:pt x="8352" y="697"/>
                  </a:cubicBezTo>
                  <a:cubicBezTo>
                    <a:pt x="8276" y="647"/>
                    <a:pt x="8200" y="596"/>
                    <a:pt x="8124" y="558"/>
                  </a:cubicBezTo>
                  <a:cubicBezTo>
                    <a:pt x="8086" y="533"/>
                    <a:pt x="8035" y="507"/>
                    <a:pt x="7985" y="482"/>
                  </a:cubicBezTo>
                  <a:cubicBezTo>
                    <a:pt x="7909" y="444"/>
                    <a:pt x="7845" y="406"/>
                    <a:pt x="7769" y="381"/>
                  </a:cubicBezTo>
                  <a:cubicBezTo>
                    <a:pt x="7693" y="343"/>
                    <a:pt x="7617" y="317"/>
                    <a:pt x="7541" y="279"/>
                  </a:cubicBezTo>
                  <a:cubicBezTo>
                    <a:pt x="7490" y="267"/>
                    <a:pt x="7440" y="241"/>
                    <a:pt x="7402" y="229"/>
                  </a:cubicBezTo>
                  <a:cubicBezTo>
                    <a:pt x="7009" y="89"/>
                    <a:pt x="6591" y="13"/>
                    <a:pt x="6160" y="0"/>
                  </a:cubicBezTo>
                  <a:cubicBezTo>
                    <a:pt x="6071" y="0"/>
                    <a:pt x="5982" y="13"/>
                    <a:pt x="5906" y="13"/>
                  </a:cubicBezTo>
                  <a:lnTo>
                    <a:pt x="5894" y="13"/>
                  </a:lnTo>
                  <a:cubicBezTo>
                    <a:pt x="5868" y="13"/>
                    <a:pt x="5855" y="13"/>
                    <a:pt x="5830" y="13"/>
                  </a:cubicBezTo>
                  <a:cubicBezTo>
                    <a:pt x="5754" y="13"/>
                    <a:pt x="5678" y="26"/>
                    <a:pt x="5615" y="26"/>
                  </a:cubicBezTo>
                  <a:cubicBezTo>
                    <a:pt x="5551" y="38"/>
                    <a:pt x="5488" y="51"/>
                    <a:pt x="5425" y="51"/>
                  </a:cubicBezTo>
                  <a:cubicBezTo>
                    <a:pt x="5374" y="64"/>
                    <a:pt x="5323" y="76"/>
                    <a:pt x="5272" y="76"/>
                  </a:cubicBezTo>
                  <a:cubicBezTo>
                    <a:pt x="5260" y="89"/>
                    <a:pt x="5234" y="89"/>
                    <a:pt x="5222" y="89"/>
                  </a:cubicBezTo>
                  <a:cubicBezTo>
                    <a:pt x="5184" y="102"/>
                    <a:pt x="5158" y="102"/>
                    <a:pt x="5120" y="114"/>
                  </a:cubicBezTo>
                  <a:cubicBezTo>
                    <a:pt x="5120" y="114"/>
                    <a:pt x="5120" y="114"/>
                    <a:pt x="5133" y="114"/>
                  </a:cubicBezTo>
                  <a:cubicBezTo>
                    <a:pt x="5070" y="127"/>
                    <a:pt x="5019" y="140"/>
                    <a:pt x="4968" y="152"/>
                  </a:cubicBezTo>
                  <a:cubicBezTo>
                    <a:pt x="4930" y="152"/>
                    <a:pt x="4905" y="165"/>
                    <a:pt x="4867" y="178"/>
                  </a:cubicBezTo>
                  <a:cubicBezTo>
                    <a:pt x="4867" y="178"/>
                    <a:pt x="4867" y="178"/>
                    <a:pt x="4867" y="178"/>
                  </a:cubicBezTo>
                  <a:cubicBezTo>
                    <a:pt x="4842" y="190"/>
                    <a:pt x="4804" y="190"/>
                    <a:pt x="4766" y="203"/>
                  </a:cubicBezTo>
                  <a:cubicBezTo>
                    <a:pt x="4766" y="203"/>
                    <a:pt x="4778" y="203"/>
                    <a:pt x="4778" y="203"/>
                  </a:cubicBezTo>
                  <a:cubicBezTo>
                    <a:pt x="4715" y="229"/>
                    <a:pt x="4651" y="241"/>
                    <a:pt x="4601" y="267"/>
                  </a:cubicBezTo>
                  <a:cubicBezTo>
                    <a:pt x="4563" y="279"/>
                    <a:pt x="4537" y="292"/>
                    <a:pt x="4512" y="305"/>
                  </a:cubicBezTo>
                  <a:lnTo>
                    <a:pt x="4512" y="305"/>
                  </a:lnTo>
                  <a:cubicBezTo>
                    <a:pt x="4487" y="305"/>
                    <a:pt x="4474" y="317"/>
                    <a:pt x="4461" y="317"/>
                  </a:cubicBezTo>
                  <a:cubicBezTo>
                    <a:pt x="4398" y="343"/>
                    <a:pt x="4335" y="381"/>
                    <a:pt x="4271" y="406"/>
                  </a:cubicBezTo>
                  <a:cubicBezTo>
                    <a:pt x="4259" y="406"/>
                    <a:pt x="4233" y="419"/>
                    <a:pt x="4221" y="431"/>
                  </a:cubicBezTo>
                  <a:cubicBezTo>
                    <a:pt x="4195" y="444"/>
                    <a:pt x="4170" y="457"/>
                    <a:pt x="4145" y="469"/>
                  </a:cubicBezTo>
                  <a:cubicBezTo>
                    <a:pt x="4094" y="495"/>
                    <a:pt x="4043" y="520"/>
                    <a:pt x="3992" y="545"/>
                  </a:cubicBezTo>
                  <a:cubicBezTo>
                    <a:pt x="3992" y="545"/>
                    <a:pt x="3980" y="545"/>
                    <a:pt x="3980" y="558"/>
                  </a:cubicBezTo>
                  <a:cubicBezTo>
                    <a:pt x="3980" y="558"/>
                    <a:pt x="3980" y="558"/>
                    <a:pt x="3980" y="558"/>
                  </a:cubicBezTo>
                  <a:cubicBezTo>
                    <a:pt x="3942" y="571"/>
                    <a:pt x="3904" y="596"/>
                    <a:pt x="3878" y="621"/>
                  </a:cubicBezTo>
                  <a:cubicBezTo>
                    <a:pt x="3853" y="634"/>
                    <a:pt x="3840" y="634"/>
                    <a:pt x="3815" y="647"/>
                  </a:cubicBezTo>
                  <a:cubicBezTo>
                    <a:pt x="3752" y="697"/>
                    <a:pt x="3688" y="735"/>
                    <a:pt x="3625" y="786"/>
                  </a:cubicBezTo>
                  <a:cubicBezTo>
                    <a:pt x="3625" y="786"/>
                    <a:pt x="3625" y="786"/>
                    <a:pt x="3625" y="773"/>
                  </a:cubicBezTo>
                  <a:cubicBezTo>
                    <a:pt x="3625" y="786"/>
                    <a:pt x="3612" y="786"/>
                    <a:pt x="3612" y="799"/>
                  </a:cubicBezTo>
                  <a:cubicBezTo>
                    <a:pt x="3485" y="888"/>
                    <a:pt x="3359" y="976"/>
                    <a:pt x="3245" y="1090"/>
                  </a:cubicBezTo>
                  <a:cubicBezTo>
                    <a:pt x="3245" y="1090"/>
                    <a:pt x="3232" y="1090"/>
                    <a:pt x="3232" y="1103"/>
                  </a:cubicBezTo>
                  <a:cubicBezTo>
                    <a:pt x="3194" y="1128"/>
                    <a:pt x="3156" y="1166"/>
                    <a:pt x="3131" y="1204"/>
                  </a:cubicBezTo>
                  <a:cubicBezTo>
                    <a:pt x="3080" y="1242"/>
                    <a:pt x="3029" y="1306"/>
                    <a:pt x="2979" y="1356"/>
                  </a:cubicBezTo>
                  <a:cubicBezTo>
                    <a:pt x="2953" y="1382"/>
                    <a:pt x="2928" y="1407"/>
                    <a:pt x="2902" y="1433"/>
                  </a:cubicBezTo>
                  <a:cubicBezTo>
                    <a:pt x="2902" y="1433"/>
                    <a:pt x="2890" y="1433"/>
                    <a:pt x="2890" y="1445"/>
                  </a:cubicBezTo>
                  <a:cubicBezTo>
                    <a:pt x="2890" y="1445"/>
                    <a:pt x="2890" y="1445"/>
                    <a:pt x="2890" y="1445"/>
                  </a:cubicBezTo>
                  <a:cubicBezTo>
                    <a:pt x="2877" y="1458"/>
                    <a:pt x="2877" y="1471"/>
                    <a:pt x="2864" y="1483"/>
                  </a:cubicBezTo>
                  <a:cubicBezTo>
                    <a:pt x="2826" y="1534"/>
                    <a:pt x="2788" y="1572"/>
                    <a:pt x="2750" y="1623"/>
                  </a:cubicBezTo>
                  <a:cubicBezTo>
                    <a:pt x="2750" y="1623"/>
                    <a:pt x="2750" y="1623"/>
                    <a:pt x="2750" y="1623"/>
                  </a:cubicBezTo>
                  <a:cubicBezTo>
                    <a:pt x="2725" y="1635"/>
                    <a:pt x="2712" y="1661"/>
                    <a:pt x="2700" y="1686"/>
                  </a:cubicBezTo>
                  <a:cubicBezTo>
                    <a:pt x="2700" y="1686"/>
                    <a:pt x="2700" y="1686"/>
                    <a:pt x="2700" y="1686"/>
                  </a:cubicBezTo>
                  <a:cubicBezTo>
                    <a:pt x="2674" y="1711"/>
                    <a:pt x="2649" y="1749"/>
                    <a:pt x="2636" y="1775"/>
                  </a:cubicBezTo>
                  <a:cubicBezTo>
                    <a:pt x="2598" y="1825"/>
                    <a:pt x="2573" y="1876"/>
                    <a:pt x="2535" y="1914"/>
                  </a:cubicBezTo>
                  <a:cubicBezTo>
                    <a:pt x="2535" y="1914"/>
                    <a:pt x="2535" y="1914"/>
                    <a:pt x="2535" y="1914"/>
                  </a:cubicBezTo>
                  <a:cubicBezTo>
                    <a:pt x="2510" y="1952"/>
                    <a:pt x="2497" y="1978"/>
                    <a:pt x="2472" y="2016"/>
                  </a:cubicBezTo>
                  <a:cubicBezTo>
                    <a:pt x="2459" y="2028"/>
                    <a:pt x="2446" y="2054"/>
                    <a:pt x="2446" y="2066"/>
                  </a:cubicBezTo>
                  <a:cubicBezTo>
                    <a:pt x="2459" y="2028"/>
                    <a:pt x="2484" y="1990"/>
                    <a:pt x="2510" y="1952"/>
                  </a:cubicBezTo>
                  <a:cubicBezTo>
                    <a:pt x="1268" y="1737"/>
                    <a:pt x="393" y="1813"/>
                    <a:pt x="203" y="2231"/>
                  </a:cubicBezTo>
                  <a:cubicBezTo>
                    <a:pt x="0" y="2700"/>
                    <a:pt x="672" y="3486"/>
                    <a:pt x="1863" y="4322"/>
                  </a:cubicBezTo>
                  <a:cubicBezTo>
                    <a:pt x="1863" y="4322"/>
                    <a:pt x="1863" y="4322"/>
                    <a:pt x="1863" y="4322"/>
                  </a:cubicBezTo>
                  <a:cubicBezTo>
                    <a:pt x="1863" y="4335"/>
                    <a:pt x="1863" y="4335"/>
                    <a:pt x="1863" y="4348"/>
                  </a:cubicBezTo>
                  <a:cubicBezTo>
                    <a:pt x="1863" y="4348"/>
                    <a:pt x="1863" y="4348"/>
                    <a:pt x="1863" y="4348"/>
                  </a:cubicBezTo>
                  <a:cubicBezTo>
                    <a:pt x="1876" y="4424"/>
                    <a:pt x="1876" y="4512"/>
                    <a:pt x="1876" y="4588"/>
                  </a:cubicBezTo>
                  <a:cubicBezTo>
                    <a:pt x="1889" y="4652"/>
                    <a:pt x="1901" y="4715"/>
                    <a:pt x="1901" y="4766"/>
                  </a:cubicBezTo>
                  <a:cubicBezTo>
                    <a:pt x="1914" y="4854"/>
                    <a:pt x="1927" y="4943"/>
                    <a:pt x="1952" y="5032"/>
                  </a:cubicBezTo>
                  <a:cubicBezTo>
                    <a:pt x="1952" y="5057"/>
                    <a:pt x="1952" y="5083"/>
                    <a:pt x="1965" y="5121"/>
                  </a:cubicBezTo>
                  <a:cubicBezTo>
                    <a:pt x="1965" y="5121"/>
                    <a:pt x="1965" y="5121"/>
                    <a:pt x="1965" y="5121"/>
                  </a:cubicBezTo>
                  <a:cubicBezTo>
                    <a:pt x="2015" y="5336"/>
                    <a:pt x="2079" y="5564"/>
                    <a:pt x="2167" y="5767"/>
                  </a:cubicBezTo>
                  <a:cubicBezTo>
                    <a:pt x="2167" y="5767"/>
                    <a:pt x="2167" y="5767"/>
                    <a:pt x="2167" y="5767"/>
                  </a:cubicBezTo>
                  <a:cubicBezTo>
                    <a:pt x="2167" y="5767"/>
                    <a:pt x="2167" y="5767"/>
                    <a:pt x="2167" y="5767"/>
                  </a:cubicBezTo>
                  <a:lnTo>
                    <a:pt x="2167" y="5767"/>
                  </a:lnTo>
                  <a:cubicBezTo>
                    <a:pt x="2167" y="5767"/>
                    <a:pt x="2167" y="5767"/>
                    <a:pt x="2167" y="5767"/>
                  </a:cubicBezTo>
                  <a:cubicBezTo>
                    <a:pt x="2193" y="5843"/>
                    <a:pt x="2231" y="5906"/>
                    <a:pt x="2256" y="5982"/>
                  </a:cubicBezTo>
                  <a:cubicBezTo>
                    <a:pt x="2256" y="5982"/>
                    <a:pt x="2269" y="5982"/>
                    <a:pt x="2269" y="5982"/>
                  </a:cubicBezTo>
                  <a:cubicBezTo>
                    <a:pt x="2294" y="6033"/>
                    <a:pt x="2319" y="6084"/>
                    <a:pt x="2345" y="6135"/>
                  </a:cubicBezTo>
                  <a:cubicBezTo>
                    <a:pt x="2370" y="6185"/>
                    <a:pt x="2383" y="6223"/>
                    <a:pt x="2408" y="6261"/>
                  </a:cubicBezTo>
                  <a:cubicBezTo>
                    <a:pt x="2459" y="6350"/>
                    <a:pt x="2510" y="6426"/>
                    <a:pt x="2560" y="6502"/>
                  </a:cubicBezTo>
                  <a:cubicBezTo>
                    <a:pt x="2573" y="6527"/>
                    <a:pt x="2586" y="6553"/>
                    <a:pt x="2598" y="6578"/>
                  </a:cubicBezTo>
                  <a:cubicBezTo>
                    <a:pt x="2611" y="6578"/>
                    <a:pt x="2611" y="6578"/>
                    <a:pt x="2611" y="6578"/>
                  </a:cubicBezTo>
                  <a:cubicBezTo>
                    <a:pt x="3181" y="7402"/>
                    <a:pt x="4043" y="8036"/>
                    <a:pt x="5108" y="8276"/>
                  </a:cubicBezTo>
                  <a:cubicBezTo>
                    <a:pt x="5691" y="8416"/>
                    <a:pt x="6286" y="8416"/>
                    <a:pt x="6844" y="8314"/>
                  </a:cubicBezTo>
                  <a:cubicBezTo>
                    <a:pt x="6844" y="8314"/>
                    <a:pt x="6844" y="8314"/>
                    <a:pt x="6844" y="8314"/>
                  </a:cubicBezTo>
                  <a:cubicBezTo>
                    <a:pt x="6857" y="8314"/>
                    <a:pt x="6869" y="8302"/>
                    <a:pt x="6882" y="8302"/>
                  </a:cubicBezTo>
                  <a:cubicBezTo>
                    <a:pt x="6882" y="8302"/>
                    <a:pt x="6882" y="8302"/>
                    <a:pt x="6882" y="8302"/>
                  </a:cubicBezTo>
                  <a:cubicBezTo>
                    <a:pt x="6933" y="8289"/>
                    <a:pt x="6996" y="8276"/>
                    <a:pt x="7059" y="8264"/>
                  </a:cubicBezTo>
                  <a:cubicBezTo>
                    <a:pt x="7047" y="8264"/>
                    <a:pt x="7047" y="8264"/>
                    <a:pt x="7047" y="8264"/>
                  </a:cubicBezTo>
                  <a:cubicBezTo>
                    <a:pt x="7110" y="8251"/>
                    <a:pt x="7174" y="8238"/>
                    <a:pt x="7237" y="8213"/>
                  </a:cubicBezTo>
                  <a:cubicBezTo>
                    <a:pt x="7237" y="8213"/>
                    <a:pt x="7250" y="8213"/>
                    <a:pt x="7262" y="8213"/>
                  </a:cubicBezTo>
                  <a:lnTo>
                    <a:pt x="7262" y="8200"/>
                  </a:lnTo>
                  <a:cubicBezTo>
                    <a:pt x="7554" y="8112"/>
                    <a:pt x="7833" y="7998"/>
                    <a:pt x="8086" y="7846"/>
                  </a:cubicBezTo>
                  <a:cubicBezTo>
                    <a:pt x="8099" y="7858"/>
                    <a:pt x="8099" y="7858"/>
                    <a:pt x="8099" y="7858"/>
                  </a:cubicBezTo>
                  <a:cubicBezTo>
                    <a:pt x="8124" y="7833"/>
                    <a:pt x="8149" y="7820"/>
                    <a:pt x="8187" y="7795"/>
                  </a:cubicBezTo>
                  <a:cubicBezTo>
                    <a:pt x="8238" y="7769"/>
                    <a:pt x="8289" y="7731"/>
                    <a:pt x="8352" y="7693"/>
                  </a:cubicBezTo>
                  <a:cubicBezTo>
                    <a:pt x="8403" y="7668"/>
                    <a:pt x="8454" y="7630"/>
                    <a:pt x="8504" y="7592"/>
                  </a:cubicBezTo>
                  <a:cubicBezTo>
                    <a:pt x="8504" y="7592"/>
                    <a:pt x="8504" y="7592"/>
                    <a:pt x="8504" y="7592"/>
                  </a:cubicBezTo>
                  <a:cubicBezTo>
                    <a:pt x="8530" y="7567"/>
                    <a:pt x="8568" y="7554"/>
                    <a:pt x="8593" y="7529"/>
                  </a:cubicBezTo>
                  <a:cubicBezTo>
                    <a:pt x="8593" y="7529"/>
                    <a:pt x="8593" y="7529"/>
                    <a:pt x="8593" y="7529"/>
                  </a:cubicBezTo>
                  <a:cubicBezTo>
                    <a:pt x="8618" y="7503"/>
                    <a:pt x="8644" y="7478"/>
                    <a:pt x="8669" y="7465"/>
                  </a:cubicBezTo>
                  <a:cubicBezTo>
                    <a:pt x="8720" y="7427"/>
                    <a:pt x="8758" y="7389"/>
                    <a:pt x="8796" y="7351"/>
                  </a:cubicBezTo>
                  <a:cubicBezTo>
                    <a:pt x="8808" y="7351"/>
                    <a:pt x="8808" y="7351"/>
                    <a:pt x="8808" y="7364"/>
                  </a:cubicBezTo>
                  <a:cubicBezTo>
                    <a:pt x="10215" y="7655"/>
                    <a:pt x="11229" y="7605"/>
                    <a:pt x="11432" y="7148"/>
                  </a:cubicBezTo>
                  <a:cubicBezTo>
                    <a:pt x="11609" y="6718"/>
                    <a:pt x="11090" y="6033"/>
                    <a:pt x="10101" y="528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6"/>
            <p:cNvSpPr/>
            <p:nvPr/>
          </p:nvSpPr>
          <p:spPr>
            <a:xfrm flipH="1">
              <a:off x="6723419" y="494267"/>
              <a:ext cx="1268154" cy="1268154"/>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66"/>
          <p:cNvGrpSpPr/>
          <p:nvPr/>
        </p:nvGrpSpPr>
        <p:grpSpPr>
          <a:xfrm>
            <a:off x="908893" y="2250529"/>
            <a:ext cx="1870425" cy="1870423"/>
            <a:chOff x="1547312" y="2298762"/>
            <a:chExt cx="981696" cy="981695"/>
          </a:xfrm>
        </p:grpSpPr>
        <p:sp>
          <p:nvSpPr>
            <p:cNvPr id="1907" name="Google Shape;1907;p66"/>
            <p:cNvSpPr/>
            <p:nvPr/>
          </p:nvSpPr>
          <p:spPr>
            <a:xfrm>
              <a:off x="1547312" y="2298762"/>
              <a:ext cx="981695" cy="981695"/>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6"/>
            <p:cNvSpPr/>
            <p:nvPr/>
          </p:nvSpPr>
          <p:spPr>
            <a:xfrm>
              <a:off x="1573638" y="2381891"/>
              <a:ext cx="780921" cy="252005"/>
            </a:xfrm>
            <a:custGeom>
              <a:avLst/>
              <a:gdLst/>
              <a:ahLst/>
              <a:cxnLst/>
              <a:rect l="l" t="t" r="r" b="b"/>
              <a:pathLst>
                <a:path w="7149" h="2307" extrusionOk="0">
                  <a:moveTo>
                    <a:pt x="6743" y="0"/>
                  </a:moveTo>
                  <a:cubicBezTo>
                    <a:pt x="5754" y="507"/>
                    <a:pt x="4715" y="926"/>
                    <a:pt x="3638" y="1230"/>
                  </a:cubicBezTo>
                  <a:cubicBezTo>
                    <a:pt x="2687" y="1496"/>
                    <a:pt x="1724" y="1686"/>
                    <a:pt x="736" y="1787"/>
                  </a:cubicBezTo>
                  <a:cubicBezTo>
                    <a:pt x="558" y="1800"/>
                    <a:pt x="368" y="1813"/>
                    <a:pt x="191" y="1825"/>
                  </a:cubicBezTo>
                  <a:cubicBezTo>
                    <a:pt x="115" y="1977"/>
                    <a:pt x="51" y="2142"/>
                    <a:pt x="0" y="2307"/>
                  </a:cubicBezTo>
                  <a:cubicBezTo>
                    <a:pt x="140" y="2294"/>
                    <a:pt x="279" y="2282"/>
                    <a:pt x="419" y="2269"/>
                  </a:cubicBezTo>
                  <a:cubicBezTo>
                    <a:pt x="1458" y="2193"/>
                    <a:pt x="2497" y="2003"/>
                    <a:pt x="3511" y="1737"/>
                  </a:cubicBezTo>
                  <a:cubicBezTo>
                    <a:pt x="4778" y="1394"/>
                    <a:pt x="5995" y="913"/>
                    <a:pt x="7148" y="304"/>
                  </a:cubicBezTo>
                  <a:cubicBezTo>
                    <a:pt x="7022" y="190"/>
                    <a:pt x="6882" y="89"/>
                    <a:pt x="6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6"/>
            <p:cNvSpPr/>
            <p:nvPr/>
          </p:nvSpPr>
          <p:spPr>
            <a:xfrm>
              <a:off x="1555614" y="2535585"/>
              <a:ext cx="926313" cy="389095"/>
            </a:xfrm>
            <a:custGeom>
              <a:avLst/>
              <a:gdLst/>
              <a:ahLst/>
              <a:cxnLst/>
              <a:rect l="l" t="t" r="r" b="b"/>
              <a:pathLst>
                <a:path w="8480" h="3562" extrusionOk="0">
                  <a:moveTo>
                    <a:pt x="8264" y="0"/>
                  </a:moveTo>
                  <a:cubicBezTo>
                    <a:pt x="7275" y="608"/>
                    <a:pt x="6249" y="1153"/>
                    <a:pt x="5184" y="1610"/>
                  </a:cubicBezTo>
                  <a:cubicBezTo>
                    <a:pt x="4208" y="2028"/>
                    <a:pt x="3207" y="2370"/>
                    <a:pt x="2181" y="2649"/>
                  </a:cubicBezTo>
                  <a:cubicBezTo>
                    <a:pt x="1496" y="2839"/>
                    <a:pt x="736" y="3067"/>
                    <a:pt x="1" y="3118"/>
                  </a:cubicBezTo>
                  <a:cubicBezTo>
                    <a:pt x="26" y="3270"/>
                    <a:pt x="64" y="3409"/>
                    <a:pt x="102" y="3561"/>
                  </a:cubicBezTo>
                  <a:cubicBezTo>
                    <a:pt x="761" y="3498"/>
                    <a:pt x="1433" y="3321"/>
                    <a:pt x="2054" y="3156"/>
                  </a:cubicBezTo>
                  <a:cubicBezTo>
                    <a:pt x="3144" y="2877"/>
                    <a:pt x="4208" y="2510"/>
                    <a:pt x="5235" y="2079"/>
                  </a:cubicBezTo>
                  <a:cubicBezTo>
                    <a:pt x="6363" y="1610"/>
                    <a:pt x="7440" y="1039"/>
                    <a:pt x="8479" y="406"/>
                  </a:cubicBezTo>
                  <a:cubicBezTo>
                    <a:pt x="8416" y="266"/>
                    <a:pt x="8340" y="127"/>
                    <a:pt x="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6"/>
            <p:cNvSpPr/>
            <p:nvPr/>
          </p:nvSpPr>
          <p:spPr>
            <a:xfrm>
              <a:off x="1854702" y="3031187"/>
              <a:ext cx="610624" cy="236821"/>
            </a:xfrm>
            <a:custGeom>
              <a:avLst/>
              <a:gdLst/>
              <a:ahLst/>
              <a:cxnLst/>
              <a:rect l="l" t="t" r="r" b="b"/>
              <a:pathLst>
                <a:path w="5590" h="2168" extrusionOk="0">
                  <a:moveTo>
                    <a:pt x="5589" y="0"/>
                  </a:moveTo>
                  <a:cubicBezTo>
                    <a:pt x="3688" y="545"/>
                    <a:pt x="1825" y="1192"/>
                    <a:pt x="0" y="1952"/>
                  </a:cubicBezTo>
                  <a:cubicBezTo>
                    <a:pt x="228" y="2041"/>
                    <a:pt x="457" y="2117"/>
                    <a:pt x="685" y="2168"/>
                  </a:cubicBezTo>
                  <a:cubicBezTo>
                    <a:pt x="2155" y="1572"/>
                    <a:pt x="3663" y="1052"/>
                    <a:pt x="5184" y="596"/>
                  </a:cubicBezTo>
                  <a:cubicBezTo>
                    <a:pt x="5336" y="406"/>
                    <a:pt x="5463" y="216"/>
                    <a:pt x="55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6"/>
            <p:cNvSpPr/>
            <p:nvPr/>
          </p:nvSpPr>
          <p:spPr>
            <a:xfrm>
              <a:off x="1659498" y="2754275"/>
              <a:ext cx="869511" cy="391935"/>
            </a:xfrm>
            <a:custGeom>
              <a:avLst/>
              <a:gdLst/>
              <a:ahLst/>
              <a:cxnLst/>
              <a:rect l="l" t="t" r="r" b="b"/>
              <a:pathLst>
                <a:path w="7960" h="3588" extrusionOk="0">
                  <a:moveTo>
                    <a:pt x="7947" y="1"/>
                  </a:moveTo>
                  <a:cubicBezTo>
                    <a:pt x="5615" y="1699"/>
                    <a:pt x="2865" y="2802"/>
                    <a:pt x="0" y="3169"/>
                  </a:cubicBezTo>
                  <a:cubicBezTo>
                    <a:pt x="114" y="3321"/>
                    <a:pt x="241" y="3448"/>
                    <a:pt x="380" y="3587"/>
                  </a:cubicBezTo>
                  <a:cubicBezTo>
                    <a:pt x="3093" y="3182"/>
                    <a:pt x="5703" y="2142"/>
                    <a:pt x="7947" y="558"/>
                  </a:cubicBezTo>
                  <a:cubicBezTo>
                    <a:pt x="7947" y="482"/>
                    <a:pt x="7959" y="406"/>
                    <a:pt x="7959" y="317"/>
                  </a:cubicBezTo>
                  <a:cubicBezTo>
                    <a:pt x="7959" y="216"/>
                    <a:pt x="7947" y="102"/>
                    <a:pt x="7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66"/>
          <p:cNvGrpSpPr/>
          <p:nvPr/>
        </p:nvGrpSpPr>
        <p:grpSpPr>
          <a:xfrm>
            <a:off x="3002823" y="3334045"/>
            <a:ext cx="639813" cy="879113"/>
            <a:chOff x="3002823" y="3334045"/>
            <a:chExt cx="639813" cy="879113"/>
          </a:xfrm>
        </p:grpSpPr>
        <p:grpSp>
          <p:nvGrpSpPr>
            <p:cNvPr id="1913" name="Google Shape;1913;p66"/>
            <p:cNvGrpSpPr/>
            <p:nvPr/>
          </p:nvGrpSpPr>
          <p:grpSpPr>
            <a:xfrm>
              <a:off x="3209477" y="3334045"/>
              <a:ext cx="433158" cy="253654"/>
              <a:chOff x="8430682" y="1045045"/>
              <a:chExt cx="433158" cy="253654"/>
            </a:xfrm>
          </p:grpSpPr>
          <p:sp>
            <p:nvSpPr>
              <p:cNvPr id="1914" name="Google Shape;1914;p66"/>
              <p:cNvSpPr/>
              <p:nvPr/>
            </p:nvSpPr>
            <p:spPr>
              <a:xfrm>
                <a:off x="8430682" y="1045045"/>
                <a:ext cx="84167" cy="59429"/>
              </a:xfrm>
              <a:custGeom>
                <a:avLst/>
                <a:gdLst/>
                <a:ahLst/>
                <a:cxnLst/>
                <a:rect l="l" t="t" r="r" b="b"/>
                <a:pathLst>
                  <a:path w="558" h="394" extrusionOk="0">
                    <a:moveTo>
                      <a:pt x="203" y="1"/>
                    </a:moveTo>
                    <a:cubicBezTo>
                      <a:pt x="102" y="1"/>
                      <a:pt x="0" y="89"/>
                      <a:pt x="13" y="191"/>
                    </a:cubicBezTo>
                    <a:cubicBezTo>
                      <a:pt x="13" y="292"/>
                      <a:pt x="89" y="393"/>
                      <a:pt x="203" y="393"/>
                    </a:cubicBezTo>
                    <a:lnTo>
                      <a:pt x="355" y="393"/>
                    </a:lnTo>
                    <a:cubicBezTo>
                      <a:pt x="457" y="393"/>
                      <a:pt x="558" y="292"/>
                      <a:pt x="545" y="191"/>
                    </a:cubicBezTo>
                    <a:cubicBezTo>
                      <a:pt x="545" y="89"/>
                      <a:pt x="457"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6"/>
              <p:cNvSpPr/>
              <p:nvPr/>
            </p:nvSpPr>
            <p:spPr>
              <a:xfrm>
                <a:off x="8721428" y="1156284"/>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66"/>
            <p:cNvSpPr/>
            <p:nvPr/>
          </p:nvSpPr>
          <p:spPr>
            <a:xfrm>
              <a:off x="3002823" y="4008475"/>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66"/>
          <p:cNvGrpSpPr/>
          <p:nvPr/>
        </p:nvGrpSpPr>
        <p:grpSpPr>
          <a:xfrm flipH="1">
            <a:off x="1779970" y="1525490"/>
            <a:ext cx="251110" cy="333896"/>
            <a:chOff x="462063" y="779665"/>
            <a:chExt cx="251110" cy="333896"/>
          </a:xfrm>
        </p:grpSpPr>
        <p:sp>
          <p:nvSpPr>
            <p:cNvPr id="1918" name="Google Shape;1918;p66"/>
            <p:cNvSpPr/>
            <p:nvPr/>
          </p:nvSpPr>
          <p:spPr>
            <a:xfrm flipH="1">
              <a:off x="570761" y="779665"/>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6"/>
            <p:cNvSpPr/>
            <p:nvPr/>
          </p:nvSpPr>
          <p:spPr>
            <a:xfrm flipH="1">
              <a:off x="462063" y="1035983"/>
              <a:ext cx="78459" cy="77578"/>
            </a:xfrm>
            <a:custGeom>
              <a:avLst/>
              <a:gdLst/>
              <a:ahLst/>
              <a:cxnLst/>
              <a:rect l="l" t="t" r="r" b="b"/>
              <a:pathLst>
                <a:path w="622" h="615" extrusionOk="0">
                  <a:moveTo>
                    <a:pt x="313" y="0"/>
                  </a:moveTo>
                  <a:cubicBezTo>
                    <a:pt x="308" y="0"/>
                    <a:pt x="305" y="3"/>
                    <a:pt x="305" y="10"/>
                  </a:cubicBezTo>
                  <a:lnTo>
                    <a:pt x="254" y="86"/>
                  </a:lnTo>
                  <a:cubicBezTo>
                    <a:pt x="216" y="149"/>
                    <a:pt x="166" y="212"/>
                    <a:pt x="90" y="250"/>
                  </a:cubicBezTo>
                  <a:lnTo>
                    <a:pt x="14" y="288"/>
                  </a:lnTo>
                  <a:cubicBezTo>
                    <a:pt x="1" y="301"/>
                    <a:pt x="1" y="314"/>
                    <a:pt x="14" y="314"/>
                  </a:cubicBezTo>
                  <a:lnTo>
                    <a:pt x="90" y="364"/>
                  </a:lnTo>
                  <a:cubicBezTo>
                    <a:pt x="166" y="402"/>
                    <a:pt x="216" y="453"/>
                    <a:pt x="254" y="529"/>
                  </a:cubicBezTo>
                  <a:lnTo>
                    <a:pt x="305" y="605"/>
                  </a:lnTo>
                  <a:cubicBezTo>
                    <a:pt x="305" y="612"/>
                    <a:pt x="308" y="615"/>
                    <a:pt x="313" y="615"/>
                  </a:cubicBezTo>
                  <a:cubicBezTo>
                    <a:pt x="318" y="615"/>
                    <a:pt x="324" y="612"/>
                    <a:pt x="330" y="605"/>
                  </a:cubicBezTo>
                  <a:lnTo>
                    <a:pt x="368" y="529"/>
                  </a:lnTo>
                  <a:cubicBezTo>
                    <a:pt x="406" y="453"/>
                    <a:pt x="470" y="402"/>
                    <a:pt x="533" y="364"/>
                  </a:cubicBezTo>
                  <a:lnTo>
                    <a:pt x="609" y="314"/>
                  </a:lnTo>
                  <a:cubicBezTo>
                    <a:pt x="622" y="314"/>
                    <a:pt x="622" y="301"/>
                    <a:pt x="609" y="288"/>
                  </a:cubicBezTo>
                  <a:lnTo>
                    <a:pt x="533" y="250"/>
                  </a:lnTo>
                  <a:cubicBezTo>
                    <a:pt x="470" y="212"/>
                    <a:pt x="406" y="149"/>
                    <a:pt x="368" y="86"/>
                  </a:cubicBezTo>
                  <a:lnTo>
                    <a:pt x="330" y="10"/>
                  </a:lnTo>
                  <a:cubicBezTo>
                    <a:pt x="324" y="3"/>
                    <a:pt x="31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874;p38">
            <a:extLst>
              <a:ext uri="{FF2B5EF4-FFF2-40B4-BE49-F238E27FC236}">
                <a16:creationId xmlns:a16="http://schemas.microsoft.com/office/drawing/2014/main" id="{317A3391-06D2-7BD3-7B4F-F4C59E6C24E4}"/>
              </a:ext>
            </a:extLst>
          </p:cNvPr>
          <p:cNvSpPr txBox="1">
            <a:spLocks noGrp="1"/>
          </p:cNvSpPr>
          <p:nvPr>
            <p:ph type="ctrTitle"/>
          </p:nvPr>
        </p:nvSpPr>
        <p:spPr>
          <a:xfrm>
            <a:off x="3752854" y="1114746"/>
            <a:ext cx="5035096" cy="2642606"/>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sz="5400" dirty="0">
                <a:latin typeface="Patrick Hand" panose="00000500000000000000" pitchFamily="2" charset="0"/>
              </a:rPr>
              <a:t>Can you add more conditions for a habitable planet?</a:t>
            </a:r>
            <a:endParaRPr sz="5400" dirty="0">
              <a:latin typeface="Patrick Hand" panose="00000500000000000000" pitchFamily="2" charset="0"/>
            </a:endParaRPr>
          </a:p>
        </p:txBody>
      </p:sp>
    </p:spTree>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F11C12-053C-F4FA-54CC-FD8F70E89EED}"/>
              </a:ext>
            </a:extLst>
          </p:cNvPr>
          <p:cNvSpPr/>
          <p:nvPr/>
        </p:nvSpPr>
        <p:spPr>
          <a:xfrm>
            <a:off x="3153905" y="1635071"/>
            <a:ext cx="2510726" cy="13483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Patrick Hand" panose="00000500000000000000" pitchFamily="2" charset="0"/>
              </a:rPr>
              <a:t>CONDITIONS FOR A PLANET TO SUPPORT LIFE</a:t>
            </a:r>
          </a:p>
        </p:txBody>
      </p:sp>
      <p:sp>
        <p:nvSpPr>
          <p:cNvPr id="5" name="TextBox 4">
            <a:extLst>
              <a:ext uri="{FF2B5EF4-FFF2-40B4-BE49-F238E27FC236}">
                <a16:creationId xmlns:a16="http://schemas.microsoft.com/office/drawing/2014/main" id="{2411680D-299D-508E-6AB5-438213278796}"/>
              </a:ext>
            </a:extLst>
          </p:cNvPr>
          <p:cNvSpPr txBox="1"/>
          <p:nvPr/>
        </p:nvSpPr>
        <p:spPr>
          <a:xfrm>
            <a:off x="3312763" y="295738"/>
            <a:ext cx="2351868" cy="1107996"/>
          </a:xfrm>
          <a:prstGeom prst="rect">
            <a:avLst/>
          </a:prstGeom>
          <a:solidFill>
            <a:schemeClr val="accent4"/>
          </a:solidFill>
        </p:spPr>
        <p:txBody>
          <a:bodyPr wrap="square" rtlCol="0">
            <a:spAutoFit/>
          </a:bodyPr>
          <a:lstStyle/>
          <a:p>
            <a:pPr algn="ctr"/>
            <a:r>
              <a:rPr lang="en-US" sz="2200" dirty="0">
                <a:latin typeface="Patrick Hand" panose="00000500000000000000" pitchFamily="2" charset="0"/>
              </a:rPr>
              <a:t>The planet must experience at least two seasons. </a:t>
            </a:r>
          </a:p>
        </p:txBody>
      </p:sp>
      <p:sp>
        <p:nvSpPr>
          <p:cNvPr id="6" name="TextBox 5">
            <a:extLst>
              <a:ext uri="{FF2B5EF4-FFF2-40B4-BE49-F238E27FC236}">
                <a16:creationId xmlns:a16="http://schemas.microsoft.com/office/drawing/2014/main" id="{398F0920-2C02-2EE6-F24D-62D92040FF80}"/>
              </a:ext>
            </a:extLst>
          </p:cNvPr>
          <p:cNvSpPr txBox="1"/>
          <p:nvPr/>
        </p:nvSpPr>
        <p:spPr>
          <a:xfrm>
            <a:off x="5948122" y="845928"/>
            <a:ext cx="2991172" cy="1107996"/>
          </a:xfrm>
          <a:prstGeom prst="rect">
            <a:avLst/>
          </a:prstGeom>
          <a:solidFill>
            <a:schemeClr val="accent4"/>
          </a:solidFill>
        </p:spPr>
        <p:txBody>
          <a:bodyPr wrap="square" rtlCol="0">
            <a:spAutoFit/>
          </a:bodyPr>
          <a:lstStyle/>
          <a:p>
            <a:pPr algn="ctr"/>
            <a:r>
              <a:rPr lang="en-US" sz="2200" dirty="0">
                <a:latin typeface="Patrick Hand" panose="00000500000000000000" pitchFamily="2" charset="0"/>
              </a:rPr>
              <a:t>The temperature of the planet must be suitable for humans to live on it.</a:t>
            </a:r>
          </a:p>
        </p:txBody>
      </p:sp>
      <p:sp>
        <p:nvSpPr>
          <p:cNvPr id="7" name="TextBox 6">
            <a:extLst>
              <a:ext uri="{FF2B5EF4-FFF2-40B4-BE49-F238E27FC236}">
                <a16:creationId xmlns:a16="http://schemas.microsoft.com/office/drawing/2014/main" id="{AB156FF3-3EB4-E7BD-282D-367FC5F6F900}"/>
              </a:ext>
            </a:extLst>
          </p:cNvPr>
          <p:cNvSpPr txBox="1"/>
          <p:nvPr/>
        </p:nvSpPr>
        <p:spPr>
          <a:xfrm>
            <a:off x="5948122" y="2237251"/>
            <a:ext cx="2650209" cy="1107996"/>
          </a:xfrm>
          <a:prstGeom prst="rect">
            <a:avLst/>
          </a:prstGeom>
          <a:solidFill>
            <a:schemeClr val="accent4"/>
          </a:solidFill>
        </p:spPr>
        <p:txBody>
          <a:bodyPr wrap="square" rtlCol="0">
            <a:spAutoFit/>
          </a:bodyPr>
          <a:lstStyle/>
          <a:p>
            <a:pPr algn="ctr"/>
            <a:r>
              <a:rPr lang="en-US" sz="2200" dirty="0">
                <a:latin typeface="Patrick Hand" panose="00000500000000000000" pitchFamily="2" charset="0"/>
              </a:rPr>
              <a:t>There must be enough sources of energy on the planet. </a:t>
            </a:r>
          </a:p>
        </p:txBody>
      </p:sp>
      <p:sp>
        <p:nvSpPr>
          <p:cNvPr id="8" name="TextBox 7">
            <a:extLst>
              <a:ext uri="{FF2B5EF4-FFF2-40B4-BE49-F238E27FC236}">
                <a16:creationId xmlns:a16="http://schemas.microsoft.com/office/drawing/2014/main" id="{26FC6795-E41E-D741-C37D-5CFD71A54B69}"/>
              </a:ext>
            </a:extLst>
          </p:cNvPr>
          <p:cNvSpPr txBox="1"/>
          <p:nvPr/>
        </p:nvSpPr>
        <p:spPr>
          <a:xfrm>
            <a:off x="4488697" y="3528131"/>
            <a:ext cx="3277891" cy="769441"/>
          </a:xfrm>
          <a:prstGeom prst="rect">
            <a:avLst/>
          </a:prstGeom>
          <a:solidFill>
            <a:schemeClr val="accent4"/>
          </a:solidFill>
        </p:spPr>
        <p:txBody>
          <a:bodyPr wrap="square" rtlCol="0">
            <a:spAutoFit/>
          </a:bodyPr>
          <a:lstStyle/>
          <a:p>
            <a:pPr algn="ctr"/>
            <a:r>
              <a:rPr lang="en-US" sz="2200" dirty="0">
                <a:latin typeface="Patrick Hand" panose="00000500000000000000" pitchFamily="2" charset="0"/>
              </a:rPr>
              <a:t>There must be enough sources of energy on the planet. </a:t>
            </a:r>
          </a:p>
        </p:txBody>
      </p:sp>
      <p:sp>
        <p:nvSpPr>
          <p:cNvPr id="9" name="TextBox 8">
            <a:extLst>
              <a:ext uri="{FF2B5EF4-FFF2-40B4-BE49-F238E27FC236}">
                <a16:creationId xmlns:a16="http://schemas.microsoft.com/office/drawing/2014/main" id="{F5A8B771-7203-2AE8-9665-07327F762001}"/>
              </a:ext>
            </a:extLst>
          </p:cNvPr>
          <p:cNvSpPr txBox="1"/>
          <p:nvPr/>
        </p:nvSpPr>
        <p:spPr>
          <a:xfrm>
            <a:off x="1575660" y="3528130"/>
            <a:ext cx="2650209" cy="769441"/>
          </a:xfrm>
          <a:prstGeom prst="rect">
            <a:avLst/>
          </a:prstGeom>
          <a:solidFill>
            <a:schemeClr val="accent4"/>
          </a:solidFill>
        </p:spPr>
        <p:txBody>
          <a:bodyPr wrap="square" rtlCol="0">
            <a:spAutoFit/>
          </a:bodyPr>
          <a:lstStyle/>
          <a:p>
            <a:pPr algn="ctr"/>
            <a:r>
              <a:rPr lang="en-US" sz="2200">
                <a:latin typeface="Patrick Hand" panose="00000500000000000000" pitchFamily="2" charset="0"/>
              </a:rPr>
              <a:t>The stars around the planet must be stable. </a:t>
            </a:r>
            <a:endParaRPr lang="en-US" sz="2200" dirty="0">
              <a:latin typeface="Patrick Hand" panose="00000500000000000000" pitchFamily="2" charset="0"/>
            </a:endParaRPr>
          </a:p>
        </p:txBody>
      </p:sp>
      <p:sp>
        <p:nvSpPr>
          <p:cNvPr id="10" name="TextBox 9">
            <a:extLst>
              <a:ext uri="{FF2B5EF4-FFF2-40B4-BE49-F238E27FC236}">
                <a16:creationId xmlns:a16="http://schemas.microsoft.com/office/drawing/2014/main" id="{3433B15D-BD92-6A3A-2101-11EA25542F70}"/>
              </a:ext>
            </a:extLst>
          </p:cNvPr>
          <p:cNvSpPr txBox="1"/>
          <p:nvPr/>
        </p:nvSpPr>
        <p:spPr>
          <a:xfrm>
            <a:off x="250555" y="2571750"/>
            <a:ext cx="2650209" cy="769441"/>
          </a:xfrm>
          <a:prstGeom prst="rect">
            <a:avLst/>
          </a:prstGeom>
          <a:solidFill>
            <a:schemeClr val="accent4"/>
          </a:solidFill>
        </p:spPr>
        <p:txBody>
          <a:bodyPr wrap="square" rtlCol="0">
            <a:spAutoFit/>
          </a:bodyPr>
          <a:lstStyle/>
          <a:p>
            <a:pPr algn="ctr"/>
            <a:r>
              <a:rPr lang="en-US" sz="2200" dirty="0">
                <a:latin typeface="Patrick Hand" panose="00000500000000000000" pitchFamily="2" charset="0"/>
              </a:rPr>
              <a:t>The planet must hold an atmosphere. </a:t>
            </a:r>
          </a:p>
        </p:txBody>
      </p:sp>
      <p:sp>
        <p:nvSpPr>
          <p:cNvPr id="12" name="TextBox 11">
            <a:extLst>
              <a:ext uri="{FF2B5EF4-FFF2-40B4-BE49-F238E27FC236}">
                <a16:creationId xmlns:a16="http://schemas.microsoft.com/office/drawing/2014/main" id="{8042EBE9-5D16-E247-E0A0-37E2BE0113ED}"/>
              </a:ext>
            </a:extLst>
          </p:cNvPr>
          <p:cNvSpPr txBox="1"/>
          <p:nvPr/>
        </p:nvSpPr>
        <p:spPr>
          <a:xfrm>
            <a:off x="250554" y="790701"/>
            <a:ext cx="2650209" cy="1446550"/>
          </a:xfrm>
          <a:prstGeom prst="rect">
            <a:avLst/>
          </a:prstGeom>
          <a:solidFill>
            <a:schemeClr val="accent4"/>
          </a:solidFill>
        </p:spPr>
        <p:txBody>
          <a:bodyPr wrap="square" rtlCol="0">
            <a:spAutoFit/>
          </a:bodyPr>
          <a:lstStyle/>
          <a:p>
            <a:pPr algn="ctr"/>
            <a:r>
              <a:rPr lang="en-US" sz="2200" dirty="0">
                <a:latin typeface="Patrick Hand" panose="00000500000000000000" pitchFamily="2" charset="0"/>
              </a:rPr>
              <a:t>The planet can receive the perfect amount of heat to maintain liquid water on its surface.</a:t>
            </a:r>
          </a:p>
        </p:txBody>
      </p:sp>
    </p:spTree>
    <p:extLst>
      <p:ext uri="{BB962C8B-B14F-4D97-AF65-F5344CB8AC3E}">
        <p14:creationId xmlns:p14="http://schemas.microsoft.com/office/powerpoint/2010/main" val="338297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6" y="89012"/>
            <a:ext cx="8715122" cy="830997"/>
          </a:xfrm>
          <a:prstGeom prst="rect">
            <a:avLst/>
          </a:prstGeom>
          <a:noFill/>
        </p:spPr>
        <p:txBody>
          <a:bodyPr wrap="square" rtlCol="0">
            <a:spAutoFit/>
          </a:bodyPr>
          <a:lstStyle/>
          <a:p>
            <a:r>
              <a:rPr lang="en-US" sz="2400" b="1" dirty="0">
                <a:solidFill>
                  <a:schemeClr val="accent2">
                    <a:lumMod val="75000"/>
                  </a:schemeClr>
                </a:solidFill>
                <a:latin typeface="Patrick Hand" panose="00000500000000000000" pitchFamily="2" charset="0"/>
              </a:rPr>
              <a:t>Ex 5. </a:t>
            </a:r>
            <a:r>
              <a:rPr lang="en-US" sz="2400" b="1" dirty="0">
                <a:latin typeface="Patrick Hand" panose="00000500000000000000" pitchFamily="2" charset="0"/>
              </a:rPr>
              <a:t>Talk about the conditions you think are required for a planet to support human life. Use the information in 4 and your own ideas. </a:t>
            </a:r>
          </a:p>
        </p:txBody>
      </p:sp>
      <p:sp>
        <p:nvSpPr>
          <p:cNvPr id="3" name="Oval 2">
            <a:extLst>
              <a:ext uri="{FF2B5EF4-FFF2-40B4-BE49-F238E27FC236}">
                <a16:creationId xmlns:a16="http://schemas.microsoft.com/office/drawing/2014/main" id="{1A52A326-D2A8-4FD3-D3E5-E153146CB825}"/>
              </a:ext>
            </a:extLst>
          </p:cNvPr>
          <p:cNvSpPr/>
          <p:nvPr/>
        </p:nvSpPr>
        <p:spPr>
          <a:xfrm>
            <a:off x="612320" y="1053193"/>
            <a:ext cx="579665" cy="5796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Patrick Hand" panose="00000500000000000000" pitchFamily="2" charset="0"/>
              </a:rPr>
              <a:t>1</a:t>
            </a:r>
          </a:p>
        </p:txBody>
      </p:sp>
      <p:cxnSp>
        <p:nvCxnSpPr>
          <p:cNvPr id="5" name="Straight Connector 4">
            <a:extLst>
              <a:ext uri="{FF2B5EF4-FFF2-40B4-BE49-F238E27FC236}">
                <a16:creationId xmlns:a16="http://schemas.microsoft.com/office/drawing/2014/main" id="{9D16B7CF-F8D4-275F-6771-9FB7EF107177}"/>
              </a:ext>
            </a:extLst>
          </p:cNvPr>
          <p:cNvCxnSpPr>
            <a:cxnSpLocks/>
          </p:cNvCxnSpPr>
          <p:nvPr/>
        </p:nvCxnSpPr>
        <p:spPr>
          <a:xfrm>
            <a:off x="902152" y="1738993"/>
            <a:ext cx="0" cy="73478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7631492-A0B8-81B3-BC25-5168939D76F7}"/>
              </a:ext>
            </a:extLst>
          </p:cNvPr>
          <p:cNvSpPr/>
          <p:nvPr/>
        </p:nvSpPr>
        <p:spPr>
          <a:xfrm>
            <a:off x="1028699" y="1130753"/>
            <a:ext cx="6939644" cy="4245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Patrick Hand" panose="00000500000000000000" pitchFamily="2" charset="0"/>
              </a:rPr>
              <a:t>Choose 3 conditions that you think are the most important.  </a:t>
            </a:r>
          </a:p>
        </p:txBody>
      </p:sp>
      <p:sp>
        <p:nvSpPr>
          <p:cNvPr id="7" name="Oval 6">
            <a:extLst>
              <a:ext uri="{FF2B5EF4-FFF2-40B4-BE49-F238E27FC236}">
                <a16:creationId xmlns:a16="http://schemas.microsoft.com/office/drawing/2014/main" id="{2CA02D33-3A33-A8E4-18D6-2F4294557E03}"/>
              </a:ext>
            </a:extLst>
          </p:cNvPr>
          <p:cNvSpPr/>
          <p:nvPr/>
        </p:nvSpPr>
        <p:spPr>
          <a:xfrm>
            <a:off x="612320" y="2579914"/>
            <a:ext cx="579665" cy="5796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Patrick Hand" panose="00000500000000000000" pitchFamily="2" charset="0"/>
              </a:rPr>
              <a:t>2</a:t>
            </a:r>
          </a:p>
        </p:txBody>
      </p:sp>
      <p:sp>
        <p:nvSpPr>
          <p:cNvPr id="8" name="Rectangle: Rounded Corners 7">
            <a:extLst>
              <a:ext uri="{FF2B5EF4-FFF2-40B4-BE49-F238E27FC236}">
                <a16:creationId xmlns:a16="http://schemas.microsoft.com/office/drawing/2014/main" id="{440651A6-D2BD-EE19-DD8B-E21CC5C4DA2D}"/>
              </a:ext>
            </a:extLst>
          </p:cNvPr>
          <p:cNvSpPr/>
          <p:nvPr/>
        </p:nvSpPr>
        <p:spPr>
          <a:xfrm>
            <a:off x="1028699" y="2451079"/>
            <a:ext cx="6939643" cy="813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Patrick Hand" panose="00000500000000000000" pitchFamily="2" charset="0"/>
              </a:rPr>
              <a:t>Work in groups of 6. Discuss and make a mind map about the conditions you think are required.</a:t>
            </a:r>
          </a:p>
        </p:txBody>
      </p:sp>
      <p:cxnSp>
        <p:nvCxnSpPr>
          <p:cNvPr id="11" name="Straight Connector 10">
            <a:extLst>
              <a:ext uri="{FF2B5EF4-FFF2-40B4-BE49-F238E27FC236}">
                <a16:creationId xmlns:a16="http://schemas.microsoft.com/office/drawing/2014/main" id="{1AF729F5-4452-E193-39BB-3F6A4536478C}"/>
              </a:ext>
            </a:extLst>
          </p:cNvPr>
          <p:cNvCxnSpPr>
            <a:cxnSpLocks/>
          </p:cNvCxnSpPr>
          <p:nvPr/>
        </p:nvCxnSpPr>
        <p:spPr>
          <a:xfrm>
            <a:off x="895347" y="3271158"/>
            <a:ext cx="0" cy="73478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4DCD198-61D2-3525-625B-1C26A2652B53}"/>
              </a:ext>
            </a:extLst>
          </p:cNvPr>
          <p:cNvSpPr/>
          <p:nvPr/>
        </p:nvSpPr>
        <p:spPr>
          <a:xfrm>
            <a:off x="612319" y="4090307"/>
            <a:ext cx="579665" cy="5796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Patrick Hand" panose="00000500000000000000" pitchFamily="2" charset="0"/>
              </a:rPr>
              <a:t>3</a:t>
            </a:r>
          </a:p>
        </p:txBody>
      </p:sp>
      <p:sp>
        <p:nvSpPr>
          <p:cNvPr id="13" name="Rectangle: Rounded Corners 12">
            <a:extLst>
              <a:ext uri="{FF2B5EF4-FFF2-40B4-BE49-F238E27FC236}">
                <a16:creationId xmlns:a16="http://schemas.microsoft.com/office/drawing/2014/main" id="{D7AC22F4-F306-2A14-D796-AB59ADEB8189}"/>
              </a:ext>
            </a:extLst>
          </p:cNvPr>
          <p:cNvSpPr/>
          <p:nvPr/>
        </p:nvSpPr>
        <p:spPr>
          <a:xfrm>
            <a:off x="1028699" y="4167867"/>
            <a:ext cx="6939643" cy="4245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Patrick Hand" panose="00000500000000000000" pitchFamily="2" charset="0"/>
              </a:rPr>
              <a:t>Present with your group’s mind map.</a:t>
            </a:r>
          </a:p>
        </p:txBody>
      </p:sp>
    </p:spTree>
    <p:extLst>
      <p:ext uri="{BB962C8B-B14F-4D97-AF65-F5344CB8AC3E}">
        <p14:creationId xmlns:p14="http://schemas.microsoft.com/office/powerpoint/2010/main" val="32635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26" presetClass="emph" presetSubtype="0" fill="hold" grpId="1" nodeType="with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26" presetClass="emph" presetSubtype="0" fill="hold" grpId="1" nodeType="withEffect">
                                  <p:stCondLst>
                                    <p:cond delay="0"/>
                                  </p:stCondLst>
                                  <p:childTnLst>
                                    <p:animEffect transition="out" filter="fade">
                                      <p:cBhvr>
                                        <p:cTn id="45" dur="500" tmFilter="0, 0; .2, .5; .8, .5; 1, 0"/>
                                        <p:tgtEl>
                                          <p:spTgt spid="12"/>
                                        </p:tgtEl>
                                      </p:cBhvr>
                                    </p:animEffect>
                                    <p:animScale>
                                      <p:cBhvr>
                                        <p:cTn id="46" dur="250" autoRev="1" fill="hold"/>
                                        <p:tgtEl>
                                          <p:spTgt spid="1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animBg="1"/>
      <p:bldP spid="7" grpId="1" animBg="1"/>
      <p:bldP spid="8" grpId="0" animBg="1"/>
      <p:bldP spid="12" grpId="0" animBg="1"/>
      <p:bldP spid="12" grpId="1"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6" y="89012"/>
            <a:ext cx="8715122" cy="830997"/>
          </a:xfrm>
          <a:prstGeom prst="rect">
            <a:avLst/>
          </a:prstGeom>
          <a:noFill/>
        </p:spPr>
        <p:txBody>
          <a:bodyPr wrap="square" rtlCol="0">
            <a:spAutoFit/>
          </a:bodyPr>
          <a:lstStyle/>
          <a:p>
            <a:r>
              <a:rPr lang="en-US" sz="2400" b="1" dirty="0">
                <a:solidFill>
                  <a:schemeClr val="accent2">
                    <a:lumMod val="75000"/>
                  </a:schemeClr>
                </a:solidFill>
                <a:latin typeface="Patrick Hand" panose="00000500000000000000" pitchFamily="2" charset="0"/>
              </a:rPr>
              <a:t>Ex 5. </a:t>
            </a:r>
            <a:r>
              <a:rPr lang="en-US" sz="2400" b="1" dirty="0">
                <a:latin typeface="Patrick Hand" panose="00000500000000000000" pitchFamily="2" charset="0"/>
              </a:rPr>
              <a:t>Talk about the conditions you think are required for a planet to support human life. Use the information in 4 and your own ideas. </a:t>
            </a:r>
          </a:p>
        </p:txBody>
      </p:sp>
      <p:sp>
        <p:nvSpPr>
          <p:cNvPr id="3" name="Oval 2">
            <a:extLst>
              <a:ext uri="{FF2B5EF4-FFF2-40B4-BE49-F238E27FC236}">
                <a16:creationId xmlns:a16="http://schemas.microsoft.com/office/drawing/2014/main" id="{1A52A326-D2A8-4FD3-D3E5-E153146CB825}"/>
              </a:ext>
            </a:extLst>
          </p:cNvPr>
          <p:cNvSpPr/>
          <p:nvPr/>
        </p:nvSpPr>
        <p:spPr>
          <a:xfrm>
            <a:off x="612320" y="1053193"/>
            <a:ext cx="579665" cy="5796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Patrick Hand" panose="00000500000000000000" pitchFamily="2" charset="0"/>
              </a:rPr>
              <a:t>1</a:t>
            </a:r>
          </a:p>
        </p:txBody>
      </p:sp>
      <p:sp>
        <p:nvSpPr>
          <p:cNvPr id="6" name="Rectangle: Rounded Corners 5">
            <a:extLst>
              <a:ext uri="{FF2B5EF4-FFF2-40B4-BE49-F238E27FC236}">
                <a16:creationId xmlns:a16="http://schemas.microsoft.com/office/drawing/2014/main" id="{D7631492-A0B8-81B3-BC25-5168939D76F7}"/>
              </a:ext>
            </a:extLst>
          </p:cNvPr>
          <p:cNvSpPr/>
          <p:nvPr/>
        </p:nvSpPr>
        <p:spPr>
          <a:xfrm>
            <a:off x="1028699" y="1130753"/>
            <a:ext cx="6939644" cy="4245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Patrick Hand" panose="00000500000000000000" pitchFamily="2" charset="0"/>
              </a:rPr>
              <a:t>Choose 3 conditions that you think are the most important.  </a:t>
            </a:r>
          </a:p>
        </p:txBody>
      </p:sp>
      <p:graphicFrame>
        <p:nvGraphicFramePr>
          <p:cNvPr id="10" name="Table 9">
            <a:extLst>
              <a:ext uri="{FF2B5EF4-FFF2-40B4-BE49-F238E27FC236}">
                <a16:creationId xmlns:a16="http://schemas.microsoft.com/office/drawing/2014/main" id="{DD406ADA-BF11-B1C9-388D-1A89156AA5AD}"/>
              </a:ext>
            </a:extLst>
          </p:cNvPr>
          <p:cNvGraphicFramePr>
            <a:graphicFrameLocks noGrp="1"/>
          </p:cNvGraphicFramePr>
          <p:nvPr>
            <p:extLst>
              <p:ext uri="{D42A27DB-BD31-4B8C-83A1-F6EECF244321}">
                <p14:modId xmlns:p14="http://schemas.microsoft.com/office/powerpoint/2010/main" val="2793685636"/>
              </p:ext>
            </p:extLst>
          </p:nvPr>
        </p:nvGraphicFramePr>
        <p:xfrm>
          <a:off x="821870" y="1898101"/>
          <a:ext cx="3537858" cy="1454040"/>
        </p:xfrm>
        <a:graphic>
          <a:graphicData uri="http://schemas.openxmlformats.org/drawingml/2006/table">
            <a:tbl>
              <a:tblPr firstRow="1" bandRow="1">
                <a:tableStyleId>{A214933E-D556-4A2B-B772-B63BE859EEE0}</a:tableStyleId>
              </a:tblPr>
              <a:tblGrid>
                <a:gridCol w="1768929">
                  <a:extLst>
                    <a:ext uri="{9D8B030D-6E8A-4147-A177-3AD203B41FA5}">
                      <a16:colId xmlns:a16="http://schemas.microsoft.com/office/drawing/2014/main" val="3262727717"/>
                    </a:ext>
                  </a:extLst>
                </a:gridCol>
                <a:gridCol w="1768929">
                  <a:extLst>
                    <a:ext uri="{9D8B030D-6E8A-4147-A177-3AD203B41FA5}">
                      <a16:colId xmlns:a16="http://schemas.microsoft.com/office/drawing/2014/main" val="2678178018"/>
                    </a:ext>
                  </a:extLst>
                </a:gridCol>
              </a:tblGrid>
              <a:tr h="395955">
                <a:tc>
                  <a:txBody>
                    <a:bodyPr/>
                    <a:lstStyle/>
                    <a:p>
                      <a:pPr algn="ctr"/>
                      <a:r>
                        <a:rPr lang="en-US" sz="2400" dirty="0">
                          <a:latin typeface="Patrick Hand" panose="00000500000000000000" pitchFamily="2" charset="0"/>
                        </a:rPr>
                        <a:t>conditions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a:r>
                        <a:rPr lang="en-US" sz="2400" dirty="0">
                          <a:latin typeface="Patrick Hand" panose="00000500000000000000" pitchFamily="2" charset="0"/>
                        </a:rPr>
                        <a:t>reasons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extLst>
                  <a:ext uri="{0D108BD9-81ED-4DB2-BD59-A6C34878D82A}">
                    <a16:rowId xmlns:a16="http://schemas.microsoft.com/office/drawing/2014/main" val="341174045"/>
                  </a:ext>
                </a:extLst>
              </a:tr>
              <a:tr h="996840">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112648"/>
                  </a:ext>
                </a:extLst>
              </a:tr>
            </a:tbl>
          </a:graphicData>
        </a:graphic>
      </p:graphicFrame>
      <p:pic>
        <p:nvPicPr>
          <p:cNvPr id="14" name="1 Minute Timer with Music for Kids! Countdown Videos HD!">
            <a:hlinkClick r:id="" action="ppaction://media"/>
            <a:extLst>
              <a:ext uri="{FF2B5EF4-FFF2-40B4-BE49-F238E27FC236}">
                <a16:creationId xmlns:a16="http://schemas.microsoft.com/office/drawing/2014/main" id="{C05E8E0D-9362-CBE0-2DF1-23FEC6AFBE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84274" y="1898101"/>
            <a:ext cx="3897254" cy="2192206"/>
          </a:xfrm>
          <a:prstGeom prst="rect">
            <a:avLst/>
          </a:prstGeom>
        </p:spPr>
      </p:pic>
    </p:spTree>
    <p:extLst>
      <p:ext uri="{BB962C8B-B14F-4D97-AF65-F5344CB8AC3E}">
        <p14:creationId xmlns:p14="http://schemas.microsoft.com/office/powerpoint/2010/main" val="24676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257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4"/>
                </p:tgtEl>
              </p:cMediaNode>
            </p:vide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childTnLst>
        </p:cTn>
      </p:par>
    </p:tnLst>
    <p:bldLst>
      <p:bldP spid="3" grpId="0" animBg="1"/>
      <p:bldP spid="3" grpId="1"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6" y="89012"/>
            <a:ext cx="8715122" cy="830997"/>
          </a:xfrm>
          <a:prstGeom prst="rect">
            <a:avLst/>
          </a:prstGeom>
          <a:noFill/>
        </p:spPr>
        <p:txBody>
          <a:bodyPr wrap="square" rtlCol="0">
            <a:spAutoFit/>
          </a:bodyPr>
          <a:lstStyle/>
          <a:p>
            <a:r>
              <a:rPr lang="en-US" sz="2400" b="1" dirty="0">
                <a:solidFill>
                  <a:schemeClr val="accent2">
                    <a:lumMod val="75000"/>
                  </a:schemeClr>
                </a:solidFill>
                <a:latin typeface="Patrick Hand" panose="00000500000000000000" pitchFamily="2" charset="0"/>
              </a:rPr>
              <a:t>Ex 5. </a:t>
            </a:r>
            <a:r>
              <a:rPr lang="en-US" sz="2400" b="1" dirty="0">
                <a:latin typeface="Patrick Hand" panose="00000500000000000000" pitchFamily="2" charset="0"/>
              </a:rPr>
              <a:t>Talk about the conditions you think are required for a planet to support human life. Use the information in 4 and your own ideas. </a:t>
            </a:r>
          </a:p>
        </p:txBody>
      </p:sp>
      <p:sp>
        <p:nvSpPr>
          <p:cNvPr id="4" name="Oval 3">
            <a:extLst>
              <a:ext uri="{FF2B5EF4-FFF2-40B4-BE49-F238E27FC236}">
                <a16:creationId xmlns:a16="http://schemas.microsoft.com/office/drawing/2014/main" id="{1E4FC371-4993-B6AB-64E6-ADE4159EB2DC}"/>
              </a:ext>
            </a:extLst>
          </p:cNvPr>
          <p:cNvSpPr/>
          <p:nvPr/>
        </p:nvSpPr>
        <p:spPr>
          <a:xfrm>
            <a:off x="685799" y="1130954"/>
            <a:ext cx="613763" cy="5796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Patrick Hand" panose="00000500000000000000" pitchFamily="2" charset="0"/>
              </a:rPr>
              <a:t>2</a:t>
            </a:r>
          </a:p>
        </p:txBody>
      </p:sp>
      <p:sp>
        <p:nvSpPr>
          <p:cNvPr id="5" name="Rectangle: Rounded Corners 4">
            <a:extLst>
              <a:ext uri="{FF2B5EF4-FFF2-40B4-BE49-F238E27FC236}">
                <a16:creationId xmlns:a16="http://schemas.microsoft.com/office/drawing/2014/main" id="{EAE311A1-BE2B-2AF1-1EEC-8BBC6ED175EF}"/>
              </a:ext>
            </a:extLst>
          </p:cNvPr>
          <p:cNvSpPr/>
          <p:nvPr/>
        </p:nvSpPr>
        <p:spPr>
          <a:xfrm>
            <a:off x="1102178" y="1002119"/>
            <a:ext cx="7347858" cy="813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Patrick Hand" panose="00000500000000000000" pitchFamily="2" charset="0"/>
              </a:rPr>
              <a:t>Work in groups of 6. Discuss and make a mind map about the conditions you think are required.</a:t>
            </a:r>
          </a:p>
        </p:txBody>
      </p:sp>
      <p:pic>
        <p:nvPicPr>
          <p:cNvPr id="8" name="Picture 7">
            <a:extLst>
              <a:ext uri="{FF2B5EF4-FFF2-40B4-BE49-F238E27FC236}">
                <a16:creationId xmlns:a16="http://schemas.microsoft.com/office/drawing/2014/main" id="{C12798A1-CD90-41EE-5F8F-A1B7A7B32227}"/>
              </a:ext>
            </a:extLst>
          </p:cNvPr>
          <p:cNvPicPr>
            <a:picLocks noChangeAspect="1"/>
          </p:cNvPicPr>
          <p:nvPr/>
        </p:nvPicPr>
        <p:blipFill>
          <a:blip r:embed="rId4"/>
          <a:stretch>
            <a:fillRect/>
          </a:stretch>
        </p:blipFill>
        <p:spPr>
          <a:xfrm>
            <a:off x="218486" y="2060213"/>
            <a:ext cx="5080135" cy="2534593"/>
          </a:xfrm>
          <a:prstGeom prst="rect">
            <a:avLst/>
          </a:prstGeom>
        </p:spPr>
      </p:pic>
      <p:pic>
        <p:nvPicPr>
          <p:cNvPr id="9" name="3 Minute Timer with Music for Kids! Countdown Videos HD!">
            <a:hlinkClick r:id="" action="ppaction://media"/>
            <a:extLst>
              <a:ext uri="{FF2B5EF4-FFF2-40B4-BE49-F238E27FC236}">
                <a16:creationId xmlns:a16="http://schemas.microsoft.com/office/drawing/2014/main" id="{3FBF92EF-0897-FFEF-42EB-205C2E86FC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3965" y="2460053"/>
            <a:ext cx="3084286" cy="1734911"/>
          </a:xfrm>
          <a:prstGeom prst="rect">
            <a:avLst/>
          </a:prstGeom>
        </p:spPr>
      </p:pic>
    </p:spTree>
    <p:extLst>
      <p:ext uri="{BB962C8B-B14F-4D97-AF65-F5344CB8AC3E}">
        <p14:creationId xmlns:p14="http://schemas.microsoft.com/office/powerpoint/2010/main" val="42223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0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bldLst>
      <p:bldP spid="4" grpId="0" animBg="1"/>
      <p:bldP spid="4" grpId="1"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6" y="89012"/>
            <a:ext cx="8715122" cy="830997"/>
          </a:xfrm>
          <a:prstGeom prst="rect">
            <a:avLst/>
          </a:prstGeom>
          <a:noFill/>
        </p:spPr>
        <p:txBody>
          <a:bodyPr wrap="square" rtlCol="0">
            <a:spAutoFit/>
          </a:bodyPr>
          <a:lstStyle/>
          <a:p>
            <a:r>
              <a:rPr lang="en-US" sz="2400" b="1" dirty="0">
                <a:solidFill>
                  <a:schemeClr val="accent2">
                    <a:lumMod val="75000"/>
                  </a:schemeClr>
                </a:solidFill>
                <a:latin typeface="Patrick Hand" panose="00000500000000000000" pitchFamily="2" charset="0"/>
              </a:rPr>
              <a:t>Ex 5. </a:t>
            </a:r>
            <a:r>
              <a:rPr lang="en-US" sz="2400" b="1" dirty="0">
                <a:latin typeface="Patrick Hand" panose="00000500000000000000" pitchFamily="2" charset="0"/>
              </a:rPr>
              <a:t>Talk about the conditions you think are required for a planet to support human life. Use the information in 4 and your own ideas. </a:t>
            </a:r>
          </a:p>
        </p:txBody>
      </p:sp>
      <p:sp>
        <p:nvSpPr>
          <p:cNvPr id="3" name="Oval 2">
            <a:extLst>
              <a:ext uri="{FF2B5EF4-FFF2-40B4-BE49-F238E27FC236}">
                <a16:creationId xmlns:a16="http://schemas.microsoft.com/office/drawing/2014/main" id="{E8BAB337-925F-EBC9-EA26-5F6020A5525B}"/>
              </a:ext>
            </a:extLst>
          </p:cNvPr>
          <p:cNvSpPr/>
          <p:nvPr/>
        </p:nvSpPr>
        <p:spPr>
          <a:xfrm>
            <a:off x="922562" y="996043"/>
            <a:ext cx="579665" cy="5796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Patrick Hand" panose="00000500000000000000" pitchFamily="2" charset="0"/>
              </a:rPr>
              <a:t>3</a:t>
            </a:r>
          </a:p>
        </p:txBody>
      </p:sp>
      <p:sp>
        <p:nvSpPr>
          <p:cNvPr id="6" name="Rectangle: Rounded Corners 5">
            <a:extLst>
              <a:ext uri="{FF2B5EF4-FFF2-40B4-BE49-F238E27FC236}">
                <a16:creationId xmlns:a16="http://schemas.microsoft.com/office/drawing/2014/main" id="{D91318BD-1573-1507-E4F3-70854A22F1A5}"/>
              </a:ext>
            </a:extLst>
          </p:cNvPr>
          <p:cNvSpPr/>
          <p:nvPr/>
        </p:nvSpPr>
        <p:spPr>
          <a:xfrm>
            <a:off x="1338942" y="1073603"/>
            <a:ext cx="6939643" cy="4245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solidFill>
                <a:latin typeface="Patrick Hand" panose="00000500000000000000" pitchFamily="2" charset="0"/>
              </a:rPr>
              <a:t>Present with your group’s mind map.</a:t>
            </a:r>
          </a:p>
        </p:txBody>
      </p:sp>
      <p:pic>
        <p:nvPicPr>
          <p:cNvPr id="10" name="Picture 9">
            <a:extLst>
              <a:ext uri="{FF2B5EF4-FFF2-40B4-BE49-F238E27FC236}">
                <a16:creationId xmlns:a16="http://schemas.microsoft.com/office/drawing/2014/main" id="{8167B448-012C-BE86-0CBC-392A4D8CDC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43" b="98319" l="4344" r="97335">
                        <a14:foregroundMark x1="55874" y1="6443" x2="55874" y2="6443"/>
                        <a14:foregroundMark x1="10760" y1="91176" x2="10760" y2="91176"/>
                        <a14:foregroundMark x1="93386" y1="69048" x2="93386" y2="69048"/>
                        <a14:foregroundMark x1="97433" y1="68908" x2="97433" y2="68908"/>
                        <a14:foregroundMark x1="88549" y1="89636" x2="88549" y2="89636"/>
                        <a14:foregroundMark x1="91905" y1="87815" x2="89339" y2="96639"/>
                        <a14:foregroundMark x1="75716" y1="91597" x2="75716" y2="91597"/>
                        <a14:foregroundMark x1="83416" y1="93978" x2="9181" y2="91737"/>
                        <a14:foregroundMark x1="8095" y1="90756" x2="8095" y2="90756"/>
                        <a14:foregroundMark x1="4344" y1="89916" x2="4344" y2="89916"/>
                        <a14:foregroundMark x1="52122" y1="27311" x2="52122" y2="27311"/>
                        <a14:foregroundMark x1="21027" y1="91036" x2="21027" y2="91036"/>
                        <a14:foregroundMark x1="23692" y1="91036" x2="23692" y2="91036"/>
                        <a14:foregroundMark x1="23001" y1="89916" x2="23001" y2="89916"/>
                        <a14:foregroundMark x1="38598" y1="92857" x2="38598" y2="92857"/>
                        <a14:foregroundMark x1="34551" y1="95378" x2="50049" y2="97199"/>
                        <a14:foregroundMark x1="84008" y1="84734" x2="93189" y2="95518"/>
                        <a14:foregroundMark x1="90721" y1="80672" x2="94373" y2="94118"/>
                        <a14:foregroundMark x1="93287" y1="93978" x2="90326" y2="98319"/>
                        <a14:foregroundMark x1="27246" y1="29692" x2="27542" y2="49860"/>
                        <a14:foregroundMark x1="28036" y1="50840" x2="44719" y2="49300"/>
                      </a14:backgroundRemoval>
                    </a14:imgEffect>
                  </a14:imgLayer>
                </a14:imgProps>
              </a:ext>
            </a:extLst>
          </a:blip>
          <a:stretch>
            <a:fillRect/>
          </a:stretch>
        </p:blipFill>
        <p:spPr>
          <a:xfrm>
            <a:off x="4431551" y="1721188"/>
            <a:ext cx="4322638" cy="3046755"/>
          </a:xfrm>
          <a:prstGeom prst="rect">
            <a:avLst/>
          </a:prstGeom>
        </p:spPr>
      </p:pic>
      <p:sp>
        <p:nvSpPr>
          <p:cNvPr id="11" name="Text Box 9">
            <a:extLst>
              <a:ext uri="{FF2B5EF4-FFF2-40B4-BE49-F238E27FC236}">
                <a16:creationId xmlns:a16="http://schemas.microsoft.com/office/drawing/2014/main" id="{7DAB29DB-6D59-5811-8A4C-B9BCDA07CB39}"/>
              </a:ext>
            </a:extLst>
          </p:cNvPr>
          <p:cNvSpPr txBox="1"/>
          <p:nvPr/>
        </p:nvSpPr>
        <p:spPr>
          <a:xfrm>
            <a:off x="300423" y="1798750"/>
            <a:ext cx="4131128" cy="1938992"/>
          </a:xfrm>
          <a:prstGeom prst="rect">
            <a:avLst/>
          </a:prstGeom>
          <a:noFill/>
        </p:spPr>
        <p:txBody>
          <a:bodyPr wrap="square" rtlCol="0" anchor="t">
            <a:spAutoFit/>
          </a:bodyPr>
          <a:lstStyle/>
          <a:p>
            <a:r>
              <a:rPr lang="en-US" sz="2400" b="1" i="1" u="sng" dirty="0">
                <a:solidFill>
                  <a:srgbClr val="00B0F0"/>
                </a:solidFill>
                <a:latin typeface="Patrick Hand" panose="00000500000000000000" pitchFamily="2" charset="0"/>
              </a:rPr>
              <a:t>Example:</a:t>
            </a:r>
            <a:r>
              <a:rPr lang="en-US" sz="2400" i="1" dirty="0">
                <a:solidFill>
                  <a:srgbClr val="00B0F0"/>
                </a:solidFill>
                <a:latin typeface="Patrick Hand" panose="00000500000000000000" pitchFamily="2" charset="0"/>
              </a:rPr>
              <a:t> </a:t>
            </a:r>
          </a:p>
          <a:p>
            <a:r>
              <a:rPr lang="en-US" sz="2400" dirty="0">
                <a:latin typeface="Patrick Hand" panose="00000500000000000000" pitchFamily="2" charset="0"/>
              </a:rPr>
              <a:t>There are some conditions planets must have to support human life on them. First, the most important condition is that ...</a:t>
            </a:r>
          </a:p>
        </p:txBody>
      </p:sp>
    </p:spTree>
    <p:extLst>
      <p:ext uri="{BB962C8B-B14F-4D97-AF65-F5344CB8AC3E}">
        <p14:creationId xmlns:p14="http://schemas.microsoft.com/office/powerpoint/2010/main" val="23106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2"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11" grpId="1"/>
      <p:bldP spid="11"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58"/>
          <p:cNvSpPr txBox="1">
            <a:spLocks noGrp="1"/>
          </p:cNvSpPr>
          <p:nvPr>
            <p:ph type="ctrTitle"/>
          </p:nvPr>
        </p:nvSpPr>
        <p:spPr>
          <a:xfrm>
            <a:off x="713155" y="349382"/>
            <a:ext cx="7717500" cy="62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WRAP-UP</a:t>
            </a:r>
            <a:endParaRPr sz="4800" dirty="0"/>
          </a:p>
        </p:txBody>
      </p:sp>
      <p:grpSp>
        <p:nvGrpSpPr>
          <p:cNvPr id="1711" name="Google Shape;1711;p58"/>
          <p:cNvGrpSpPr/>
          <p:nvPr/>
        </p:nvGrpSpPr>
        <p:grpSpPr>
          <a:xfrm>
            <a:off x="713240" y="2270451"/>
            <a:ext cx="2597248" cy="1949586"/>
            <a:chOff x="4736428" y="1601395"/>
            <a:chExt cx="3335364" cy="2503964"/>
          </a:xfrm>
        </p:grpSpPr>
        <p:grpSp>
          <p:nvGrpSpPr>
            <p:cNvPr id="1712" name="Google Shape;1712;p58"/>
            <p:cNvGrpSpPr/>
            <p:nvPr/>
          </p:nvGrpSpPr>
          <p:grpSpPr>
            <a:xfrm>
              <a:off x="4736428" y="2456284"/>
              <a:ext cx="3335364" cy="1649075"/>
              <a:chOff x="940775" y="3214400"/>
              <a:chExt cx="3175025" cy="1569800"/>
            </a:xfrm>
          </p:grpSpPr>
          <p:sp>
            <p:nvSpPr>
              <p:cNvPr id="1713" name="Google Shape;1713;p58"/>
              <p:cNvSpPr/>
              <p:nvPr/>
            </p:nvSpPr>
            <p:spPr>
              <a:xfrm>
                <a:off x="1423525" y="4151700"/>
                <a:ext cx="612650" cy="276325"/>
              </a:xfrm>
              <a:custGeom>
                <a:avLst/>
                <a:gdLst/>
                <a:ahLst/>
                <a:cxnLst/>
                <a:rect l="l" t="t" r="r" b="b"/>
                <a:pathLst>
                  <a:path w="24506" h="11053" extrusionOk="0">
                    <a:moveTo>
                      <a:pt x="1316" y="1"/>
                    </a:moveTo>
                    <a:cubicBezTo>
                      <a:pt x="859" y="1"/>
                      <a:pt x="426" y="267"/>
                      <a:pt x="240" y="718"/>
                    </a:cubicBezTo>
                    <a:cubicBezTo>
                      <a:pt x="1" y="1299"/>
                      <a:pt x="274" y="1948"/>
                      <a:pt x="855" y="2188"/>
                    </a:cubicBezTo>
                    <a:lnTo>
                      <a:pt x="22796" y="10971"/>
                    </a:lnTo>
                    <a:cubicBezTo>
                      <a:pt x="22931" y="11026"/>
                      <a:pt x="23072" y="11053"/>
                      <a:pt x="23211" y="11053"/>
                    </a:cubicBezTo>
                    <a:cubicBezTo>
                      <a:pt x="23671" y="11053"/>
                      <a:pt x="24116" y="10768"/>
                      <a:pt x="24300" y="10322"/>
                    </a:cubicBezTo>
                    <a:cubicBezTo>
                      <a:pt x="24505" y="9741"/>
                      <a:pt x="24232" y="9091"/>
                      <a:pt x="23651" y="8852"/>
                    </a:cubicBezTo>
                    <a:lnTo>
                      <a:pt x="1709" y="69"/>
                    </a:lnTo>
                    <a:cubicBezTo>
                      <a:pt x="1580" y="23"/>
                      <a:pt x="1447" y="1"/>
                      <a:pt x="1316" y="1"/>
                    </a:cubicBezTo>
                    <a:close/>
                  </a:path>
                </a:pathLst>
              </a:custGeom>
              <a:solidFill>
                <a:srgbClr val="FF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8"/>
              <p:cNvSpPr/>
              <p:nvPr/>
            </p:nvSpPr>
            <p:spPr>
              <a:xfrm>
                <a:off x="1423525" y="4151700"/>
                <a:ext cx="612650" cy="276325"/>
              </a:xfrm>
              <a:custGeom>
                <a:avLst/>
                <a:gdLst/>
                <a:ahLst/>
                <a:cxnLst/>
                <a:rect l="l" t="t" r="r" b="b"/>
                <a:pathLst>
                  <a:path w="24506" h="11053" extrusionOk="0">
                    <a:moveTo>
                      <a:pt x="1316" y="1"/>
                    </a:moveTo>
                    <a:cubicBezTo>
                      <a:pt x="859" y="1"/>
                      <a:pt x="426" y="267"/>
                      <a:pt x="240" y="718"/>
                    </a:cubicBezTo>
                    <a:cubicBezTo>
                      <a:pt x="1" y="1299"/>
                      <a:pt x="274" y="1948"/>
                      <a:pt x="855" y="2188"/>
                    </a:cubicBezTo>
                    <a:lnTo>
                      <a:pt x="22796" y="10971"/>
                    </a:lnTo>
                    <a:cubicBezTo>
                      <a:pt x="22931" y="11026"/>
                      <a:pt x="23072" y="11053"/>
                      <a:pt x="23211" y="11053"/>
                    </a:cubicBezTo>
                    <a:cubicBezTo>
                      <a:pt x="23671" y="11053"/>
                      <a:pt x="24116" y="10768"/>
                      <a:pt x="24300" y="10322"/>
                    </a:cubicBezTo>
                    <a:cubicBezTo>
                      <a:pt x="24505" y="9741"/>
                      <a:pt x="24232" y="9091"/>
                      <a:pt x="23651" y="8852"/>
                    </a:cubicBezTo>
                    <a:lnTo>
                      <a:pt x="1709" y="69"/>
                    </a:lnTo>
                    <a:cubicBezTo>
                      <a:pt x="1580" y="23"/>
                      <a:pt x="1447" y="1"/>
                      <a:pt x="1316"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8"/>
              <p:cNvSpPr/>
              <p:nvPr/>
            </p:nvSpPr>
            <p:spPr>
              <a:xfrm>
                <a:off x="1423525" y="4151350"/>
                <a:ext cx="570775" cy="260100"/>
              </a:xfrm>
              <a:custGeom>
                <a:avLst/>
                <a:gdLst/>
                <a:ahLst/>
                <a:cxnLst/>
                <a:rect l="l" t="t" r="r" b="b"/>
                <a:pathLst>
                  <a:path w="22831" h="10404" extrusionOk="0">
                    <a:moveTo>
                      <a:pt x="1255" y="1"/>
                    </a:moveTo>
                    <a:cubicBezTo>
                      <a:pt x="829" y="1"/>
                      <a:pt x="423" y="286"/>
                      <a:pt x="240" y="732"/>
                    </a:cubicBezTo>
                    <a:cubicBezTo>
                      <a:pt x="1" y="1313"/>
                      <a:pt x="240" y="1962"/>
                      <a:pt x="787" y="2167"/>
                    </a:cubicBezTo>
                    <a:lnTo>
                      <a:pt x="21190" y="10336"/>
                    </a:lnTo>
                    <a:cubicBezTo>
                      <a:pt x="21312" y="10381"/>
                      <a:pt x="21438" y="10403"/>
                      <a:pt x="21561" y="10403"/>
                    </a:cubicBezTo>
                    <a:cubicBezTo>
                      <a:pt x="21993" y="10403"/>
                      <a:pt x="22405" y="10138"/>
                      <a:pt x="22591" y="9686"/>
                    </a:cubicBezTo>
                    <a:cubicBezTo>
                      <a:pt x="22830" y="9105"/>
                      <a:pt x="22591" y="8456"/>
                      <a:pt x="22044" y="8217"/>
                    </a:cubicBezTo>
                    <a:lnTo>
                      <a:pt x="1641" y="83"/>
                    </a:lnTo>
                    <a:cubicBezTo>
                      <a:pt x="1514" y="27"/>
                      <a:pt x="138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8"/>
              <p:cNvSpPr/>
              <p:nvPr/>
            </p:nvSpPr>
            <p:spPr>
              <a:xfrm>
                <a:off x="3075950" y="4101125"/>
                <a:ext cx="498150" cy="321050"/>
              </a:xfrm>
              <a:custGeom>
                <a:avLst/>
                <a:gdLst/>
                <a:ahLst/>
                <a:cxnLst/>
                <a:rect l="l" t="t" r="r" b="b"/>
                <a:pathLst>
                  <a:path w="19926" h="12842" extrusionOk="0">
                    <a:moveTo>
                      <a:pt x="18650" y="0"/>
                    </a:moveTo>
                    <a:cubicBezTo>
                      <a:pt x="18485" y="0"/>
                      <a:pt x="18324" y="46"/>
                      <a:pt x="18183" y="144"/>
                    </a:cubicBezTo>
                    <a:lnTo>
                      <a:pt x="582" y="10772"/>
                    </a:lnTo>
                    <a:cubicBezTo>
                      <a:pt x="138" y="11046"/>
                      <a:pt x="1" y="11729"/>
                      <a:pt x="343" y="12242"/>
                    </a:cubicBezTo>
                    <a:cubicBezTo>
                      <a:pt x="559" y="12626"/>
                      <a:pt x="943" y="12841"/>
                      <a:pt x="1306" y="12841"/>
                    </a:cubicBezTo>
                    <a:cubicBezTo>
                      <a:pt x="1461" y="12841"/>
                      <a:pt x="1611" y="12802"/>
                      <a:pt x="1744" y="12720"/>
                    </a:cubicBezTo>
                    <a:lnTo>
                      <a:pt x="19345" y="2057"/>
                    </a:lnTo>
                    <a:cubicBezTo>
                      <a:pt x="19823" y="1784"/>
                      <a:pt x="19926" y="1135"/>
                      <a:pt x="19618" y="588"/>
                    </a:cubicBezTo>
                    <a:cubicBezTo>
                      <a:pt x="19385" y="214"/>
                      <a:pt x="19008" y="0"/>
                      <a:pt x="18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8"/>
              <p:cNvSpPr/>
              <p:nvPr/>
            </p:nvSpPr>
            <p:spPr>
              <a:xfrm>
                <a:off x="1186000" y="4138050"/>
                <a:ext cx="283700" cy="605375"/>
              </a:xfrm>
              <a:custGeom>
                <a:avLst/>
                <a:gdLst/>
                <a:ahLst/>
                <a:cxnLst/>
                <a:rect l="l" t="t" r="r" b="b"/>
                <a:pathLst>
                  <a:path w="11348" h="24215" extrusionOk="0">
                    <a:moveTo>
                      <a:pt x="10094" y="0"/>
                    </a:moveTo>
                    <a:cubicBezTo>
                      <a:pt x="9629" y="0"/>
                      <a:pt x="9175" y="266"/>
                      <a:pt x="8989" y="717"/>
                    </a:cubicBezTo>
                    <a:lnTo>
                      <a:pt x="240" y="22658"/>
                    </a:lnTo>
                    <a:cubicBezTo>
                      <a:pt x="0" y="23239"/>
                      <a:pt x="274" y="23889"/>
                      <a:pt x="855" y="24128"/>
                    </a:cubicBezTo>
                    <a:cubicBezTo>
                      <a:pt x="997" y="24187"/>
                      <a:pt x="1144" y="24215"/>
                      <a:pt x="1288" y="24215"/>
                    </a:cubicBezTo>
                    <a:cubicBezTo>
                      <a:pt x="1730" y="24215"/>
                      <a:pt x="2144" y="23951"/>
                      <a:pt x="2325" y="23513"/>
                    </a:cubicBezTo>
                    <a:lnTo>
                      <a:pt x="11108" y="1537"/>
                    </a:lnTo>
                    <a:cubicBezTo>
                      <a:pt x="11347" y="956"/>
                      <a:pt x="11074" y="307"/>
                      <a:pt x="10493" y="68"/>
                    </a:cubicBezTo>
                    <a:cubicBezTo>
                      <a:pt x="10363" y="22"/>
                      <a:pt x="10228" y="0"/>
                      <a:pt x="10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8"/>
              <p:cNvSpPr/>
              <p:nvPr/>
            </p:nvSpPr>
            <p:spPr>
              <a:xfrm>
                <a:off x="3507450" y="4135500"/>
                <a:ext cx="393050" cy="547225"/>
              </a:xfrm>
              <a:custGeom>
                <a:avLst/>
                <a:gdLst/>
                <a:ahLst/>
                <a:cxnLst/>
                <a:rect l="l" t="t" r="r" b="b"/>
                <a:pathLst>
                  <a:path w="15722" h="21889" extrusionOk="0">
                    <a:moveTo>
                      <a:pt x="1272" y="1"/>
                    </a:moveTo>
                    <a:cubicBezTo>
                      <a:pt x="1056" y="1"/>
                      <a:pt x="839" y="65"/>
                      <a:pt x="649" y="204"/>
                    </a:cubicBezTo>
                    <a:cubicBezTo>
                      <a:pt x="137" y="546"/>
                      <a:pt x="0" y="1229"/>
                      <a:pt x="342" y="1776"/>
                    </a:cubicBezTo>
                    <a:lnTo>
                      <a:pt x="13500" y="21393"/>
                    </a:lnTo>
                    <a:cubicBezTo>
                      <a:pt x="13715" y="21715"/>
                      <a:pt x="14077" y="21889"/>
                      <a:pt x="14445" y="21889"/>
                    </a:cubicBezTo>
                    <a:cubicBezTo>
                      <a:pt x="14662" y="21889"/>
                      <a:pt x="14881" y="21828"/>
                      <a:pt x="15072" y="21701"/>
                    </a:cubicBezTo>
                    <a:cubicBezTo>
                      <a:pt x="15585" y="21359"/>
                      <a:pt x="15721" y="20641"/>
                      <a:pt x="15380" y="20129"/>
                    </a:cubicBezTo>
                    <a:lnTo>
                      <a:pt x="2222" y="512"/>
                    </a:lnTo>
                    <a:cubicBezTo>
                      <a:pt x="2006" y="188"/>
                      <a:pt x="1641" y="1"/>
                      <a:pt x="1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8"/>
              <p:cNvSpPr/>
              <p:nvPr/>
            </p:nvSpPr>
            <p:spPr>
              <a:xfrm>
                <a:off x="3744975" y="4564375"/>
                <a:ext cx="370825" cy="196750"/>
              </a:xfrm>
              <a:custGeom>
                <a:avLst/>
                <a:gdLst/>
                <a:ahLst/>
                <a:cxnLst/>
                <a:rect l="l" t="t" r="r" b="b"/>
                <a:pathLst>
                  <a:path w="14833" h="7870" extrusionOk="0">
                    <a:moveTo>
                      <a:pt x="7417" y="0"/>
                    </a:moveTo>
                    <a:cubicBezTo>
                      <a:pt x="3315" y="0"/>
                      <a:pt x="0" y="2974"/>
                      <a:pt x="0" y="7417"/>
                    </a:cubicBezTo>
                    <a:cubicBezTo>
                      <a:pt x="0" y="7679"/>
                      <a:pt x="4464" y="7870"/>
                      <a:pt x="8494" y="7870"/>
                    </a:cubicBezTo>
                    <a:cubicBezTo>
                      <a:pt x="11810" y="7870"/>
                      <a:pt x="14833" y="7741"/>
                      <a:pt x="14833" y="7417"/>
                    </a:cubicBezTo>
                    <a:cubicBezTo>
                      <a:pt x="14833" y="2974"/>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8"/>
              <p:cNvSpPr/>
              <p:nvPr/>
            </p:nvSpPr>
            <p:spPr>
              <a:xfrm>
                <a:off x="1662775" y="3406650"/>
                <a:ext cx="1662700" cy="910825"/>
              </a:xfrm>
              <a:custGeom>
                <a:avLst/>
                <a:gdLst/>
                <a:ahLst/>
                <a:cxnLst/>
                <a:rect l="l" t="t" r="r" b="b"/>
                <a:pathLst>
                  <a:path w="66508" h="36433" extrusionOk="0">
                    <a:moveTo>
                      <a:pt x="16610" y="0"/>
                    </a:moveTo>
                    <a:lnTo>
                      <a:pt x="0" y="18216"/>
                    </a:lnTo>
                    <a:lnTo>
                      <a:pt x="10595" y="36432"/>
                    </a:lnTo>
                    <a:lnTo>
                      <a:pt x="54409" y="36432"/>
                    </a:lnTo>
                    <a:lnTo>
                      <a:pt x="66508" y="18216"/>
                    </a:lnTo>
                    <a:lnTo>
                      <a:pt x="49864" y="0"/>
                    </a:ln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8"/>
              <p:cNvSpPr/>
              <p:nvPr/>
            </p:nvSpPr>
            <p:spPr>
              <a:xfrm>
                <a:off x="1662775" y="3406650"/>
                <a:ext cx="1662700" cy="910825"/>
              </a:xfrm>
              <a:custGeom>
                <a:avLst/>
                <a:gdLst/>
                <a:ahLst/>
                <a:cxnLst/>
                <a:rect l="l" t="t" r="r" b="b"/>
                <a:pathLst>
                  <a:path w="66508" h="36433" extrusionOk="0">
                    <a:moveTo>
                      <a:pt x="16610" y="0"/>
                    </a:moveTo>
                    <a:lnTo>
                      <a:pt x="0" y="18216"/>
                    </a:lnTo>
                    <a:lnTo>
                      <a:pt x="10595" y="36432"/>
                    </a:lnTo>
                    <a:lnTo>
                      <a:pt x="54409" y="36432"/>
                    </a:lnTo>
                    <a:lnTo>
                      <a:pt x="66508" y="18216"/>
                    </a:lnTo>
                    <a:lnTo>
                      <a:pt x="498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8"/>
              <p:cNvSpPr/>
              <p:nvPr/>
            </p:nvSpPr>
            <p:spPr>
              <a:xfrm>
                <a:off x="1819125" y="4311475"/>
                <a:ext cx="1290175" cy="105100"/>
              </a:xfrm>
              <a:custGeom>
                <a:avLst/>
                <a:gdLst/>
                <a:ahLst/>
                <a:cxnLst/>
                <a:rect l="l" t="t" r="r" b="b"/>
                <a:pathLst>
                  <a:path w="51607" h="4204" extrusionOk="0">
                    <a:moveTo>
                      <a:pt x="2085" y="0"/>
                    </a:moveTo>
                    <a:cubicBezTo>
                      <a:pt x="923" y="0"/>
                      <a:pt x="0" y="957"/>
                      <a:pt x="0" y="2119"/>
                    </a:cubicBezTo>
                    <a:cubicBezTo>
                      <a:pt x="0" y="3281"/>
                      <a:pt x="923" y="4204"/>
                      <a:pt x="2085" y="4204"/>
                    </a:cubicBezTo>
                    <a:lnTo>
                      <a:pt x="49522" y="4204"/>
                    </a:lnTo>
                    <a:cubicBezTo>
                      <a:pt x="50684" y="4204"/>
                      <a:pt x="51607" y="3281"/>
                      <a:pt x="51607" y="2119"/>
                    </a:cubicBezTo>
                    <a:cubicBezTo>
                      <a:pt x="51607" y="957"/>
                      <a:pt x="50684" y="0"/>
                      <a:pt x="49522"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8"/>
              <p:cNvSpPr/>
              <p:nvPr/>
            </p:nvSpPr>
            <p:spPr>
              <a:xfrm>
                <a:off x="1819125" y="4311475"/>
                <a:ext cx="1290175" cy="105100"/>
              </a:xfrm>
              <a:custGeom>
                <a:avLst/>
                <a:gdLst/>
                <a:ahLst/>
                <a:cxnLst/>
                <a:rect l="l" t="t" r="r" b="b"/>
                <a:pathLst>
                  <a:path w="51607" h="4204" extrusionOk="0">
                    <a:moveTo>
                      <a:pt x="51607" y="2119"/>
                    </a:moveTo>
                    <a:cubicBezTo>
                      <a:pt x="51607" y="3281"/>
                      <a:pt x="50684" y="4204"/>
                      <a:pt x="49522" y="4204"/>
                    </a:cubicBezTo>
                    <a:lnTo>
                      <a:pt x="2085" y="4204"/>
                    </a:lnTo>
                    <a:cubicBezTo>
                      <a:pt x="923" y="4204"/>
                      <a:pt x="0" y="3281"/>
                      <a:pt x="0" y="2119"/>
                    </a:cubicBezTo>
                    <a:cubicBezTo>
                      <a:pt x="0" y="957"/>
                      <a:pt x="923" y="0"/>
                      <a:pt x="2085" y="0"/>
                    </a:cubicBezTo>
                    <a:lnTo>
                      <a:pt x="49522" y="0"/>
                    </a:lnTo>
                    <a:cubicBezTo>
                      <a:pt x="50684" y="0"/>
                      <a:pt x="51607" y="957"/>
                      <a:pt x="51607" y="2119"/>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8"/>
              <p:cNvSpPr/>
              <p:nvPr/>
            </p:nvSpPr>
            <p:spPr>
              <a:xfrm>
                <a:off x="1814850" y="3505750"/>
                <a:ext cx="1295325" cy="58125"/>
              </a:xfrm>
              <a:custGeom>
                <a:avLst/>
                <a:gdLst/>
                <a:ahLst/>
                <a:cxnLst/>
                <a:rect l="l" t="t" r="r" b="b"/>
                <a:pathLst>
                  <a:path w="51813" h="2325" extrusionOk="0">
                    <a:moveTo>
                      <a:pt x="2154" y="1"/>
                    </a:moveTo>
                    <a:cubicBezTo>
                      <a:pt x="957" y="1"/>
                      <a:pt x="0" y="548"/>
                      <a:pt x="0" y="1163"/>
                    </a:cubicBezTo>
                    <a:cubicBezTo>
                      <a:pt x="0" y="1778"/>
                      <a:pt x="957" y="2325"/>
                      <a:pt x="2154" y="2325"/>
                    </a:cubicBezTo>
                    <a:lnTo>
                      <a:pt x="49659" y="2325"/>
                    </a:lnTo>
                    <a:cubicBezTo>
                      <a:pt x="50855" y="2325"/>
                      <a:pt x="51812" y="1778"/>
                      <a:pt x="51812" y="1163"/>
                    </a:cubicBezTo>
                    <a:cubicBezTo>
                      <a:pt x="51812" y="548"/>
                      <a:pt x="50855" y="1"/>
                      <a:pt x="49659"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p:nvPr/>
            </p:nvSpPr>
            <p:spPr>
              <a:xfrm>
                <a:off x="1814850" y="3505750"/>
                <a:ext cx="1295325" cy="58125"/>
              </a:xfrm>
              <a:custGeom>
                <a:avLst/>
                <a:gdLst/>
                <a:ahLst/>
                <a:cxnLst/>
                <a:rect l="l" t="t" r="r" b="b"/>
                <a:pathLst>
                  <a:path w="51813" h="2325" extrusionOk="0">
                    <a:moveTo>
                      <a:pt x="51812" y="1163"/>
                    </a:moveTo>
                    <a:cubicBezTo>
                      <a:pt x="51812" y="1778"/>
                      <a:pt x="50855" y="2325"/>
                      <a:pt x="49659" y="2325"/>
                    </a:cubicBezTo>
                    <a:lnTo>
                      <a:pt x="2154" y="2325"/>
                    </a:lnTo>
                    <a:cubicBezTo>
                      <a:pt x="957" y="2325"/>
                      <a:pt x="0" y="1778"/>
                      <a:pt x="0" y="1163"/>
                    </a:cubicBezTo>
                    <a:cubicBezTo>
                      <a:pt x="0" y="548"/>
                      <a:pt x="957" y="1"/>
                      <a:pt x="2154" y="1"/>
                    </a:cubicBezTo>
                    <a:lnTo>
                      <a:pt x="49659" y="1"/>
                    </a:lnTo>
                    <a:cubicBezTo>
                      <a:pt x="50855" y="1"/>
                      <a:pt x="51812" y="548"/>
                      <a:pt x="51812" y="11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8"/>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8"/>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8"/>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8"/>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8"/>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8"/>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8"/>
              <p:cNvSpPr/>
              <p:nvPr/>
            </p:nvSpPr>
            <p:spPr>
              <a:xfrm>
                <a:off x="940775" y="4587450"/>
                <a:ext cx="370850" cy="196750"/>
              </a:xfrm>
              <a:custGeom>
                <a:avLst/>
                <a:gdLst/>
                <a:ahLst/>
                <a:cxnLst/>
                <a:rect l="l" t="t" r="r" b="b"/>
                <a:pathLst>
                  <a:path w="14834" h="7870" extrusionOk="0">
                    <a:moveTo>
                      <a:pt x="7417" y="0"/>
                    </a:moveTo>
                    <a:cubicBezTo>
                      <a:pt x="3316" y="0"/>
                      <a:pt x="1" y="3213"/>
                      <a:pt x="1" y="7416"/>
                    </a:cubicBezTo>
                    <a:cubicBezTo>
                      <a:pt x="1" y="7679"/>
                      <a:pt x="4465" y="7869"/>
                      <a:pt x="8495" y="7869"/>
                    </a:cubicBezTo>
                    <a:cubicBezTo>
                      <a:pt x="11811" y="7869"/>
                      <a:pt x="14833" y="7740"/>
                      <a:pt x="14833" y="7416"/>
                    </a:cubicBezTo>
                    <a:cubicBezTo>
                      <a:pt x="14833" y="3213"/>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8"/>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2742750" y="3840700"/>
                <a:ext cx="411000" cy="473350"/>
              </a:xfrm>
              <a:custGeom>
                <a:avLst/>
                <a:gdLst/>
                <a:ahLst/>
                <a:cxnLst/>
                <a:rect l="l" t="t" r="r" b="b"/>
                <a:pathLst>
                  <a:path w="16440" h="18934" extrusionOk="0">
                    <a:moveTo>
                      <a:pt x="0" y="18934"/>
                    </a:moveTo>
                    <a:lnTo>
                      <a:pt x="6049" y="0"/>
                    </a:lnTo>
                    <a:lnTo>
                      <a:pt x="16439" y="479"/>
                    </a:lnTo>
                    <a:lnTo>
                      <a:pt x="7211" y="1876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8"/>
              <p:cNvSpPr/>
              <p:nvPr/>
            </p:nvSpPr>
            <p:spPr>
              <a:xfrm>
                <a:off x="1683275" y="3865475"/>
                <a:ext cx="364000" cy="440050"/>
              </a:xfrm>
              <a:custGeom>
                <a:avLst/>
                <a:gdLst/>
                <a:ahLst/>
                <a:cxnLst/>
                <a:rect l="l" t="t" r="r" b="b"/>
                <a:pathLst>
                  <a:path w="14560" h="17602" extrusionOk="0">
                    <a:moveTo>
                      <a:pt x="8032" y="0"/>
                    </a:moveTo>
                    <a:lnTo>
                      <a:pt x="0" y="171"/>
                    </a:lnTo>
                    <a:lnTo>
                      <a:pt x="9194" y="17430"/>
                    </a:lnTo>
                    <a:lnTo>
                      <a:pt x="12372" y="17601"/>
                    </a:lnTo>
                    <a:lnTo>
                      <a:pt x="14559" y="15926"/>
                    </a:lnTo>
                    <a:lnTo>
                      <a:pt x="8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8"/>
              <p:cNvSpPr/>
              <p:nvPr/>
            </p:nvSpPr>
            <p:spPr>
              <a:xfrm>
                <a:off x="1683275" y="3563850"/>
                <a:ext cx="427225" cy="305925"/>
              </a:xfrm>
              <a:custGeom>
                <a:avLst/>
                <a:gdLst/>
                <a:ahLst/>
                <a:cxnLst/>
                <a:rect l="l" t="t" r="r" b="b"/>
                <a:pathLst>
                  <a:path w="17089" h="12237" extrusionOk="0">
                    <a:moveTo>
                      <a:pt x="10048" y="1"/>
                    </a:moveTo>
                    <a:lnTo>
                      <a:pt x="0" y="12236"/>
                    </a:lnTo>
                    <a:lnTo>
                      <a:pt x="0" y="12236"/>
                    </a:lnTo>
                    <a:lnTo>
                      <a:pt x="8032" y="12065"/>
                    </a:lnTo>
                    <a:lnTo>
                      <a:pt x="17089" y="650"/>
                    </a:lnTo>
                    <a:lnTo>
                      <a:pt x="10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a:off x="2768375" y="3563850"/>
                <a:ext cx="385375" cy="288825"/>
              </a:xfrm>
              <a:custGeom>
                <a:avLst/>
                <a:gdLst/>
                <a:ahLst/>
                <a:cxnLst/>
                <a:rect l="l" t="t" r="r" b="b"/>
                <a:pathLst>
                  <a:path w="15415" h="11553" extrusionOk="0">
                    <a:moveTo>
                      <a:pt x="8545" y="1"/>
                    </a:moveTo>
                    <a:lnTo>
                      <a:pt x="0" y="343"/>
                    </a:lnTo>
                    <a:lnTo>
                      <a:pt x="5024" y="11074"/>
                    </a:lnTo>
                    <a:lnTo>
                      <a:pt x="15414" y="11553"/>
                    </a:lnTo>
                    <a:lnTo>
                      <a:pt x="8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8"/>
              <p:cNvSpPr/>
              <p:nvPr/>
            </p:nvSpPr>
            <p:spPr>
              <a:xfrm>
                <a:off x="1884050" y="3865475"/>
                <a:ext cx="457150" cy="446025"/>
              </a:xfrm>
              <a:custGeom>
                <a:avLst/>
                <a:gdLst/>
                <a:ahLst/>
                <a:cxnLst/>
                <a:rect l="l" t="t" r="r" b="b"/>
                <a:pathLst>
                  <a:path w="18286" h="17841" extrusionOk="0">
                    <a:moveTo>
                      <a:pt x="1" y="0"/>
                    </a:moveTo>
                    <a:lnTo>
                      <a:pt x="6528" y="17669"/>
                    </a:lnTo>
                    <a:lnTo>
                      <a:pt x="18285" y="17840"/>
                    </a:lnTo>
                    <a:lnTo>
                      <a:pt x="15243" y="75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8"/>
              <p:cNvSpPr/>
              <p:nvPr/>
            </p:nvSpPr>
            <p:spPr>
              <a:xfrm>
                <a:off x="2430875" y="3891100"/>
                <a:ext cx="389650" cy="431500"/>
              </a:xfrm>
              <a:custGeom>
                <a:avLst/>
                <a:gdLst/>
                <a:ahLst/>
                <a:cxnLst/>
                <a:rect l="l" t="t" r="r" b="b"/>
                <a:pathLst>
                  <a:path w="15586" h="17260" extrusionOk="0">
                    <a:moveTo>
                      <a:pt x="1" y="0"/>
                    </a:moveTo>
                    <a:lnTo>
                      <a:pt x="3931" y="17260"/>
                    </a:lnTo>
                    <a:lnTo>
                      <a:pt x="12338" y="16918"/>
                    </a:lnTo>
                    <a:lnTo>
                      <a:pt x="15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8"/>
              <p:cNvSpPr/>
              <p:nvPr/>
            </p:nvSpPr>
            <p:spPr>
              <a:xfrm>
                <a:off x="3527100" y="4106400"/>
                <a:ext cx="24800" cy="24825"/>
              </a:xfrm>
              <a:custGeom>
                <a:avLst/>
                <a:gdLst/>
                <a:ahLst/>
                <a:cxnLst/>
                <a:rect l="l" t="t" r="r" b="b"/>
                <a:pathLst>
                  <a:path w="992" h="993" extrusionOk="0">
                    <a:moveTo>
                      <a:pt x="479" y="1"/>
                    </a:moveTo>
                    <a:cubicBezTo>
                      <a:pt x="205" y="1"/>
                      <a:pt x="0" y="240"/>
                      <a:pt x="0" y="514"/>
                    </a:cubicBezTo>
                    <a:cubicBezTo>
                      <a:pt x="0" y="787"/>
                      <a:pt x="205" y="992"/>
                      <a:pt x="479" y="992"/>
                    </a:cubicBezTo>
                    <a:cubicBezTo>
                      <a:pt x="786" y="992"/>
                      <a:pt x="991" y="787"/>
                      <a:pt x="991" y="514"/>
                    </a:cubicBezTo>
                    <a:cubicBezTo>
                      <a:pt x="991" y="240"/>
                      <a:pt x="786"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8"/>
              <p:cNvSpPr/>
              <p:nvPr/>
            </p:nvSpPr>
            <p:spPr>
              <a:xfrm>
                <a:off x="1767000" y="4320875"/>
                <a:ext cx="81200" cy="80325"/>
              </a:xfrm>
              <a:custGeom>
                <a:avLst/>
                <a:gdLst/>
                <a:ahLst/>
                <a:cxnLst/>
                <a:rect l="l" t="t" r="r" b="b"/>
                <a:pathLst>
                  <a:path w="3248" h="3213" extrusionOk="0">
                    <a:moveTo>
                      <a:pt x="1607" y="0"/>
                    </a:moveTo>
                    <a:cubicBezTo>
                      <a:pt x="718" y="0"/>
                      <a:pt x="1" y="718"/>
                      <a:pt x="1" y="1606"/>
                    </a:cubicBezTo>
                    <a:cubicBezTo>
                      <a:pt x="1" y="2495"/>
                      <a:pt x="718" y="3213"/>
                      <a:pt x="1607" y="3213"/>
                    </a:cubicBezTo>
                    <a:cubicBezTo>
                      <a:pt x="2530" y="3213"/>
                      <a:pt x="3247" y="2495"/>
                      <a:pt x="3247" y="1606"/>
                    </a:cubicBezTo>
                    <a:cubicBezTo>
                      <a:pt x="3247" y="718"/>
                      <a:pt x="2530" y="0"/>
                      <a:pt x="1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8"/>
              <p:cNvSpPr/>
              <p:nvPr/>
            </p:nvSpPr>
            <p:spPr>
              <a:xfrm>
                <a:off x="3068275" y="4314025"/>
                <a:ext cx="81200" cy="81200"/>
              </a:xfrm>
              <a:custGeom>
                <a:avLst/>
                <a:gdLst/>
                <a:ahLst/>
                <a:cxnLst/>
                <a:rect l="l" t="t" r="r" b="b"/>
                <a:pathLst>
                  <a:path w="3248" h="3248" extrusionOk="0">
                    <a:moveTo>
                      <a:pt x="1607" y="1"/>
                    </a:moveTo>
                    <a:cubicBezTo>
                      <a:pt x="718" y="1"/>
                      <a:pt x="0" y="753"/>
                      <a:pt x="0" y="1641"/>
                    </a:cubicBezTo>
                    <a:cubicBezTo>
                      <a:pt x="0" y="2530"/>
                      <a:pt x="718" y="3248"/>
                      <a:pt x="1607" y="3248"/>
                    </a:cubicBezTo>
                    <a:cubicBezTo>
                      <a:pt x="2529" y="3248"/>
                      <a:pt x="3247" y="2530"/>
                      <a:pt x="3247" y="1641"/>
                    </a:cubicBezTo>
                    <a:cubicBezTo>
                      <a:pt x="3247" y="753"/>
                      <a:pt x="2529" y="1"/>
                      <a:pt x="1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8"/>
              <p:cNvSpPr/>
              <p:nvPr/>
            </p:nvSpPr>
            <p:spPr>
              <a:xfrm>
                <a:off x="2230950" y="4100800"/>
                <a:ext cx="498150" cy="320500"/>
              </a:xfrm>
              <a:custGeom>
                <a:avLst/>
                <a:gdLst/>
                <a:ahLst/>
                <a:cxnLst/>
                <a:rect l="l" t="t" r="r" b="b"/>
                <a:pathLst>
                  <a:path w="19926" h="12820" extrusionOk="0">
                    <a:moveTo>
                      <a:pt x="1311" y="1"/>
                    </a:moveTo>
                    <a:cubicBezTo>
                      <a:pt x="938" y="1"/>
                      <a:pt x="557" y="209"/>
                      <a:pt x="342" y="567"/>
                    </a:cubicBezTo>
                    <a:cubicBezTo>
                      <a:pt x="0" y="1114"/>
                      <a:pt x="137" y="1763"/>
                      <a:pt x="581" y="2036"/>
                    </a:cubicBezTo>
                    <a:lnTo>
                      <a:pt x="18182" y="12699"/>
                    </a:lnTo>
                    <a:cubicBezTo>
                      <a:pt x="18325" y="12781"/>
                      <a:pt x="18480" y="12820"/>
                      <a:pt x="18636" y="12820"/>
                    </a:cubicBezTo>
                    <a:cubicBezTo>
                      <a:pt x="19004" y="12820"/>
                      <a:pt x="19378" y="12604"/>
                      <a:pt x="19618" y="12221"/>
                    </a:cubicBezTo>
                    <a:cubicBezTo>
                      <a:pt x="19925" y="11708"/>
                      <a:pt x="19823" y="11025"/>
                      <a:pt x="19344" y="10751"/>
                    </a:cubicBezTo>
                    <a:lnTo>
                      <a:pt x="1778" y="122"/>
                    </a:lnTo>
                    <a:cubicBezTo>
                      <a:pt x="1633" y="40"/>
                      <a:pt x="1473" y="1"/>
                      <a:pt x="1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a:off x="1904550" y="4135025"/>
                <a:ext cx="393925" cy="546850"/>
              </a:xfrm>
              <a:custGeom>
                <a:avLst/>
                <a:gdLst/>
                <a:ahLst/>
                <a:cxnLst/>
                <a:rect l="l" t="t" r="r" b="b"/>
                <a:pathLst>
                  <a:path w="15757" h="21874" extrusionOk="0">
                    <a:moveTo>
                      <a:pt x="14454" y="1"/>
                    </a:moveTo>
                    <a:cubicBezTo>
                      <a:pt x="14094" y="1"/>
                      <a:pt x="13737" y="174"/>
                      <a:pt x="13501" y="496"/>
                    </a:cubicBezTo>
                    <a:lnTo>
                      <a:pt x="343" y="20114"/>
                    </a:lnTo>
                    <a:cubicBezTo>
                      <a:pt x="1" y="20660"/>
                      <a:pt x="138" y="21344"/>
                      <a:pt x="650" y="21686"/>
                    </a:cubicBezTo>
                    <a:cubicBezTo>
                      <a:pt x="854" y="21813"/>
                      <a:pt x="1076" y="21874"/>
                      <a:pt x="1293" y="21874"/>
                    </a:cubicBezTo>
                    <a:cubicBezTo>
                      <a:pt x="1658" y="21874"/>
                      <a:pt x="2008" y="21700"/>
                      <a:pt x="2222" y="21378"/>
                    </a:cubicBezTo>
                    <a:lnTo>
                      <a:pt x="15380" y="1761"/>
                    </a:lnTo>
                    <a:cubicBezTo>
                      <a:pt x="15756" y="1248"/>
                      <a:pt x="15620" y="531"/>
                      <a:pt x="15073" y="189"/>
                    </a:cubicBezTo>
                    <a:cubicBezTo>
                      <a:pt x="14882" y="62"/>
                      <a:pt x="14668" y="1"/>
                      <a:pt x="14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a:off x="1689250" y="4563525"/>
                <a:ext cx="371700" cy="196750"/>
              </a:xfrm>
              <a:custGeom>
                <a:avLst/>
                <a:gdLst/>
                <a:ahLst/>
                <a:cxnLst/>
                <a:rect l="l" t="t" r="r" b="b"/>
                <a:pathLst>
                  <a:path w="14868" h="7870" extrusionOk="0">
                    <a:moveTo>
                      <a:pt x="7417" y="0"/>
                    </a:moveTo>
                    <a:cubicBezTo>
                      <a:pt x="3350" y="0"/>
                      <a:pt x="0" y="2974"/>
                      <a:pt x="0" y="7417"/>
                    </a:cubicBezTo>
                    <a:cubicBezTo>
                      <a:pt x="0" y="7741"/>
                      <a:pt x="3030" y="7870"/>
                      <a:pt x="6354" y="7870"/>
                    </a:cubicBezTo>
                    <a:cubicBezTo>
                      <a:pt x="10393" y="7870"/>
                      <a:pt x="14867" y="7679"/>
                      <a:pt x="14867" y="7417"/>
                    </a:cubicBezTo>
                    <a:cubicBezTo>
                      <a:pt x="14867" y="2974"/>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a:off x="3902175" y="4564375"/>
                <a:ext cx="213625" cy="195675"/>
              </a:xfrm>
              <a:custGeom>
                <a:avLst/>
                <a:gdLst/>
                <a:ahLst/>
                <a:cxnLst/>
                <a:rect l="l" t="t" r="r" b="b"/>
                <a:pathLst>
                  <a:path w="8545" h="7827" extrusionOk="0">
                    <a:moveTo>
                      <a:pt x="1129" y="0"/>
                    </a:moveTo>
                    <a:cubicBezTo>
                      <a:pt x="753" y="0"/>
                      <a:pt x="377" y="35"/>
                      <a:pt x="1" y="69"/>
                    </a:cubicBezTo>
                    <a:cubicBezTo>
                      <a:pt x="2461" y="1436"/>
                      <a:pt x="3623" y="4443"/>
                      <a:pt x="4102" y="7827"/>
                    </a:cubicBezTo>
                    <a:cubicBezTo>
                      <a:pt x="6597" y="7793"/>
                      <a:pt x="8545" y="7656"/>
                      <a:pt x="8545" y="7417"/>
                    </a:cubicBezTo>
                    <a:cubicBezTo>
                      <a:pt x="8545" y="2974"/>
                      <a:pt x="5230"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8"/>
              <p:cNvSpPr/>
              <p:nvPr/>
            </p:nvSpPr>
            <p:spPr>
              <a:xfrm>
                <a:off x="940775" y="4587450"/>
                <a:ext cx="204250" cy="193125"/>
              </a:xfrm>
              <a:custGeom>
                <a:avLst/>
                <a:gdLst/>
                <a:ahLst/>
                <a:cxnLst/>
                <a:rect l="l" t="t" r="r" b="b"/>
                <a:pathLst>
                  <a:path w="8170" h="7725" extrusionOk="0">
                    <a:moveTo>
                      <a:pt x="7417" y="0"/>
                    </a:moveTo>
                    <a:cubicBezTo>
                      <a:pt x="3316" y="0"/>
                      <a:pt x="1" y="3213"/>
                      <a:pt x="1" y="7416"/>
                    </a:cubicBezTo>
                    <a:cubicBezTo>
                      <a:pt x="1" y="7553"/>
                      <a:pt x="1094" y="7656"/>
                      <a:pt x="2667" y="7724"/>
                    </a:cubicBezTo>
                    <a:cubicBezTo>
                      <a:pt x="3794" y="4306"/>
                      <a:pt x="5503" y="1128"/>
                      <a:pt x="8169" y="34"/>
                    </a:cubicBezTo>
                    <a:cubicBezTo>
                      <a:pt x="7930" y="34"/>
                      <a:pt x="7691" y="0"/>
                      <a:pt x="7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8"/>
              <p:cNvSpPr/>
              <p:nvPr/>
            </p:nvSpPr>
            <p:spPr>
              <a:xfrm>
                <a:off x="1689250" y="4563525"/>
                <a:ext cx="212775" cy="195675"/>
              </a:xfrm>
              <a:custGeom>
                <a:avLst/>
                <a:gdLst/>
                <a:ahLst/>
                <a:cxnLst/>
                <a:rect l="l" t="t" r="r" b="b"/>
                <a:pathLst>
                  <a:path w="8511" h="7827" extrusionOk="0">
                    <a:moveTo>
                      <a:pt x="7417" y="0"/>
                    </a:moveTo>
                    <a:cubicBezTo>
                      <a:pt x="3350" y="0"/>
                      <a:pt x="0" y="2974"/>
                      <a:pt x="0" y="7417"/>
                    </a:cubicBezTo>
                    <a:cubicBezTo>
                      <a:pt x="0" y="7656"/>
                      <a:pt x="1538" y="7792"/>
                      <a:pt x="3589" y="7827"/>
                    </a:cubicBezTo>
                    <a:cubicBezTo>
                      <a:pt x="3692" y="6494"/>
                      <a:pt x="3999" y="5161"/>
                      <a:pt x="4546" y="3931"/>
                    </a:cubicBezTo>
                    <a:cubicBezTo>
                      <a:pt x="5400" y="2017"/>
                      <a:pt x="6836" y="752"/>
                      <a:pt x="8510" y="69"/>
                    </a:cubicBezTo>
                    <a:cubicBezTo>
                      <a:pt x="8169" y="34"/>
                      <a:pt x="7793" y="0"/>
                      <a:pt x="7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a:off x="2588950" y="4254225"/>
                <a:ext cx="213625" cy="213625"/>
              </a:xfrm>
              <a:custGeom>
                <a:avLst/>
                <a:gdLst/>
                <a:ahLst/>
                <a:cxnLst/>
                <a:rect l="l" t="t" r="r" b="b"/>
                <a:pathLst>
                  <a:path w="8545" h="8545" extrusionOk="0">
                    <a:moveTo>
                      <a:pt x="4272" y="0"/>
                    </a:moveTo>
                    <a:cubicBezTo>
                      <a:pt x="1914" y="0"/>
                      <a:pt x="0" y="1914"/>
                      <a:pt x="0" y="4272"/>
                    </a:cubicBezTo>
                    <a:cubicBezTo>
                      <a:pt x="0" y="6631"/>
                      <a:pt x="1914" y="8545"/>
                      <a:pt x="4272" y="8545"/>
                    </a:cubicBezTo>
                    <a:cubicBezTo>
                      <a:pt x="6631" y="8545"/>
                      <a:pt x="8545" y="6631"/>
                      <a:pt x="8545" y="4272"/>
                    </a:cubicBezTo>
                    <a:cubicBezTo>
                      <a:pt x="8545" y="1914"/>
                      <a:pt x="6631" y="0"/>
                      <a:pt x="4272"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a:off x="2588950" y="4254225"/>
                <a:ext cx="213625" cy="213625"/>
              </a:xfrm>
              <a:custGeom>
                <a:avLst/>
                <a:gdLst/>
                <a:ahLst/>
                <a:cxnLst/>
                <a:rect l="l" t="t" r="r" b="b"/>
                <a:pathLst>
                  <a:path w="8545" h="8545" extrusionOk="0">
                    <a:moveTo>
                      <a:pt x="4272" y="0"/>
                    </a:moveTo>
                    <a:cubicBezTo>
                      <a:pt x="1914" y="0"/>
                      <a:pt x="0" y="1914"/>
                      <a:pt x="0" y="4272"/>
                    </a:cubicBezTo>
                    <a:cubicBezTo>
                      <a:pt x="0" y="6631"/>
                      <a:pt x="1914" y="8545"/>
                      <a:pt x="4272" y="8545"/>
                    </a:cubicBezTo>
                    <a:cubicBezTo>
                      <a:pt x="6631" y="8545"/>
                      <a:pt x="8545" y="6631"/>
                      <a:pt x="8545" y="4272"/>
                    </a:cubicBezTo>
                    <a:cubicBezTo>
                      <a:pt x="8545" y="1914"/>
                      <a:pt x="6631" y="0"/>
                      <a:pt x="4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a:off x="2656450" y="4314025"/>
                <a:ext cx="80325" cy="80350"/>
              </a:xfrm>
              <a:custGeom>
                <a:avLst/>
                <a:gdLst/>
                <a:ahLst/>
                <a:cxnLst/>
                <a:rect l="l" t="t" r="r" b="b"/>
                <a:pathLst>
                  <a:path w="3213" h="3214" extrusionOk="0">
                    <a:moveTo>
                      <a:pt x="1607" y="1"/>
                    </a:moveTo>
                    <a:cubicBezTo>
                      <a:pt x="718" y="1"/>
                      <a:pt x="0" y="718"/>
                      <a:pt x="0" y="1607"/>
                    </a:cubicBezTo>
                    <a:cubicBezTo>
                      <a:pt x="0" y="2496"/>
                      <a:pt x="718" y="3213"/>
                      <a:pt x="1607" y="3213"/>
                    </a:cubicBezTo>
                    <a:cubicBezTo>
                      <a:pt x="2495" y="3213"/>
                      <a:pt x="3213" y="2496"/>
                      <a:pt x="3213" y="1607"/>
                    </a:cubicBezTo>
                    <a:cubicBezTo>
                      <a:pt x="3213" y="718"/>
                      <a:pt x="2495" y="1"/>
                      <a:pt x="1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8"/>
              <p:cNvSpPr/>
              <p:nvPr/>
            </p:nvSpPr>
            <p:spPr>
              <a:xfrm>
                <a:off x="1884050" y="3683475"/>
                <a:ext cx="50450" cy="30775"/>
              </a:xfrm>
              <a:custGeom>
                <a:avLst/>
                <a:gdLst/>
                <a:ahLst/>
                <a:cxnLst/>
                <a:rect l="l" t="t" r="r" b="b"/>
                <a:pathLst>
                  <a:path w="2018" h="1231" extrusionOk="0">
                    <a:moveTo>
                      <a:pt x="923" y="1"/>
                    </a:moveTo>
                    <a:lnTo>
                      <a:pt x="1" y="1128"/>
                    </a:lnTo>
                    <a:lnTo>
                      <a:pt x="1197" y="1231"/>
                    </a:lnTo>
                    <a:lnTo>
                      <a:pt x="20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8"/>
              <p:cNvSpPr/>
              <p:nvPr/>
            </p:nvSpPr>
            <p:spPr>
              <a:xfrm>
                <a:off x="1915675" y="3633075"/>
                <a:ext cx="50425" cy="30775"/>
              </a:xfrm>
              <a:custGeom>
                <a:avLst/>
                <a:gdLst/>
                <a:ahLst/>
                <a:cxnLst/>
                <a:rect l="l" t="t" r="r" b="b"/>
                <a:pathLst>
                  <a:path w="2017" h="1231" extrusionOk="0">
                    <a:moveTo>
                      <a:pt x="923" y="0"/>
                    </a:moveTo>
                    <a:lnTo>
                      <a:pt x="0" y="1128"/>
                    </a:lnTo>
                    <a:lnTo>
                      <a:pt x="1196" y="1231"/>
                    </a:lnTo>
                    <a:lnTo>
                      <a:pt x="2017" y="34"/>
                    </a:lnTo>
                    <a:lnTo>
                      <a:pt x="9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8"/>
              <p:cNvSpPr/>
              <p:nvPr/>
            </p:nvSpPr>
            <p:spPr>
              <a:xfrm>
                <a:off x="1839625" y="3733025"/>
                <a:ext cx="63250" cy="39325"/>
              </a:xfrm>
              <a:custGeom>
                <a:avLst/>
                <a:gdLst/>
                <a:ahLst/>
                <a:cxnLst/>
                <a:rect l="l" t="t" r="r" b="b"/>
                <a:pathLst>
                  <a:path w="2530" h="1573" extrusionOk="0">
                    <a:moveTo>
                      <a:pt x="1163" y="1"/>
                    </a:moveTo>
                    <a:lnTo>
                      <a:pt x="1" y="1436"/>
                    </a:lnTo>
                    <a:lnTo>
                      <a:pt x="1538" y="1573"/>
                    </a:lnTo>
                    <a:lnTo>
                      <a:pt x="2530" y="35"/>
                    </a:lnTo>
                    <a:lnTo>
                      <a:pt x="11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8"/>
              <p:cNvSpPr/>
              <p:nvPr/>
            </p:nvSpPr>
            <p:spPr>
              <a:xfrm>
                <a:off x="2958900" y="3683475"/>
                <a:ext cx="50450" cy="30775"/>
              </a:xfrm>
              <a:custGeom>
                <a:avLst/>
                <a:gdLst/>
                <a:ahLst/>
                <a:cxnLst/>
                <a:rect l="l" t="t" r="r" b="b"/>
                <a:pathLst>
                  <a:path w="2018" h="1231" extrusionOk="0">
                    <a:moveTo>
                      <a:pt x="1" y="1"/>
                    </a:moveTo>
                    <a:lnTo>
                      <a:pt x="821" y="1231"/>
                    </a:lnTo>
                    <a:lnTo>
                      <a:pt x="2017" y="1128"/>
                    </a:lnTo>
                    <a:lnTo>
                      <a:pt x="10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8"/>
              <p:cNvSpPr/>
              <p:nvPr/>
            </p:nvSpPr>
            <p:spPr>
              <a:xfrm>
                <a:off x="2927300" y="3633075"/>
                <a:ext cx="50425" cy="30775"/>
              </a:xfrm>
              <a:custGeom>
                <a:avLst/>
                <a:gdLst/>
                <a:ahLst/>
                <a:cxnLst/>
                <a:rect l="l" t="t" r="r" b="b"/>
                <a:pathLst>
                  <a:path w="2017" h="1231" extrusionOk="0">
                    <a:moveTo>
                      <a:pt x="1094" y="0"/>
                    </a:moveTo>
                    <a:lnTo>
                      <a:pt x="0" y="34"/>
                    </a:lnTo>
                    <a:lnTo>
                      <a:pt x="821" y="1231"/>
                    </a:lnTo>
                    <a:lnTo>
                      <a:pt x="2017" y="1128"/>
                    </a:lnTo>
                    <a:lnTo>
                      <a:pt x="10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8"/>
              <p:cNvSpPr/>
              <p:nvPr/>
            </p:nvSpPr>
            <p:spPr>
              <a:xfrm>
                <a:off x="2990525" y="3733025"/>
                <a:ext cx="62400" cy="39325"/>
              </a:xfrm>
              <a:custGeom>
                <a:avLst/>
                <a:gdLst/>
                <a:ahLst/>
                <a:cxnLst/>
                <a:rect l="l" t="t" r="r" b="b"/>
                <a:pathLst>
                  <a:path w="2496" h="1573" extrusionOk="0">
                    <a:moveTo>
                      <a:pt x="1367" y="1"/>
                    </a:moveTo>
                    <a:lnTo>
                      <a:pt x="0" y="35"/>
                    </a:lnTo>
                    <a:lnTo>
                      <a:pt x="991" y="1573"/>
                    </a:lnTo>
                    <a:lnTo>
                      <a:pt x="2495" y="1436"/>
                    </a:lnTo>
                    <a:lnTo>
                      <a:pt x="13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8"/>
              <p:cNvSpPr/>
              <p:nvPr/>
            </p:nvSpPr>
            <p:spPr>
              <a:xfrm>
                <a:off x="3003325" y="3911600"/>
                <a:ext cx="69250" cy="43600"/>
              </a:xfrm>
              <a:custGeom>
                <a:avLst/>
                <a:gdLst/>
                <a:ahLst/>
                <a:cxnLst/>
                <a:rect l="l" t="t" r="r" b="b"/>
                <a:pathLst>
                  <a:path w="2770" h="1744" extrusionOk="0">
                    <a:moveTo>
                      <a:pt x="753" y="1"/>
                    </a:moveTo>
                    <a:lnTo>
                      <a:pt x="1" y="1744"/>
                    </a:lnTo>
                    <a:lnTo>
                      <a:pt x="1744" y="1744"/>
                    </a:lnTo>
                    <a:lnTo>
                      <a:pt x="2769" y="206"/>
                    </a:lnTo>
                    <a:lnTo>
                      <a:pt x="7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8"/>
              <p:cNvSpPr/>
              <p:nvPr/>
            </p:nvSpPr>
            <p:spPr>
              <a:xfrm>
                <a:off x="2968300" y="3973125"/>
                <a:ext cx="59850" cy="43600"/>
              </a:xfrm>
              <a:custGeom>
                <a:avLst/>
                <a:gdLst/>
                <a:ahLst/>
                <a:cxnLst/>
                <a:rect l="l" t="t" r="r" b="b"/>
                <a:pathLst>
                  <a:path w="2394" h="1744" extrusionOk="0">
                    <a:moveTo>
                      <a:pt x="1129" y="0"/>
                    </a:moveTo>
                    <a:lnTo>
                      <a:pt x="1" y="1607"/>
                    </a:lnTo>
                    <a:lnTo>
                      <a:pt x="1641" y="1743"/>
                    </a:lnTo>
                    <a:lnTo>
                      <a:pt x="2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8"/>
              <p:cNvSpPr/>
              <p:nvPr/>
            </p:nvSpPr>
            <p:spPr>
              <a:xfrm>
                <a:off x="1780675" y="3924425"/>
                <a:ext cx="68375" cy="42750"/>
              </a:xfrm>
              <a:custGeom>
                <a:avLst/>
                <a:gdLst/>
                <a:ahLst/>
                <a:cxnLst/>
                <a:rect l="l" t="t" r="r" b="b"/>
                <a:pathLst>
                  <a:path w="2735" h="1710" extrusionOk="0">
                    <a:moveTo>
                      <a:pt x="1983" y="0"/>
                    </a:moveTo>
                    <a:lnTo>
                      <a:pt x="0" y="171"/>
                    </a:lnTo>
                    <a:lnTo>
                      <a:pt x="991" y="1709"/>
                    </a:lnTo>
                    <a:lnTo>
                      <a:pt x="2734" y="1709"/>
                    </a:lnTo>
                    <a:lnTo>
                      <a:pt x="19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8"/>
              <p:cNvSpPr/>
              <p:nvPr/>
            </p:nvSpPr>
            <p:spPr>
              <a:xfrm>
                <a:off x="1824250" y="3984225"/>
                <a:ext cx="59825" cy="44450"/>
              </a:xfrm>
              <a:custGeom>
                <a:avLst/>
                <a:gdLst/>
                <a:ahLst/>
                <a:cxnLst/>
                <a:rect l="l" t="t" r="r" b="b"/>
                <a:pathLst>
                  <a:path w="2393" h="1778" extrusionOk="0">
                    <a:moveTo>
                      <a:pt x="0" y="1"/>
                    </a:moveTo>
                    <a:lnTo>
                      <a:pt x="752" y="1778"/>
                    </a:lnTo>
                    <a:lnTo>
                      <a:pt x="2393" y="1641"/>
                    </a:lnTo>
                    <a:lnTo>
                      <a:pt x="12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8"/>
              <p:cNvSpPr/>
              <p:nvPr/>
            </p:nvSpPr>
            <p:spPr>
              <a:xfrm>
                <a:off x="1802025" y="3507475"/>
                <a:ext cx="58975" cy="58125"/>
              </a:xfrm>
              <a:custGeom>
                <a:avLst/>
                <a:gdLst/>
                <a:ahLst/>
                <a:cxnLst/>
                <a:rect l="l" t="t" r="r" b="b"/>
                <a:pathLst>
                  <a:path w="2359" h="2325" extrusionOk="0">
                    <a:moveTo>
                      <a:pt x="1197" y="0"/>
                    </a:moveTo>
                    <a:cubicBezTo>
                      <a:pt x="548" y="0"/>
                      <a:pt x="1" y="513"/>
                      <a:pt x="1" y="1162"/>
                    </a:cubicBezTo>
                    <a:cubicBezTo>
                      <a:pt x="1" y="1812"/>
                      <a:pt x="548" y="2324"/>
                      <a:pt x="1197" y="2324"/>
                    </a:cubicBezTo>
                    <a:cubicBezTo>
                      <a:pt x="1846" y="2324"/>
                      <a:pt x="2359" y="1812"/>
                      <a:pt x="2359" y="1162"/>
                    </a:cubicBezTo>
                    <a:cubicBezTo>
                      <a:pt x="2359" y="513"/>
                      <a:pt x="1846"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8"/>
              <p:cNvSpPr/>
              <p:nvPr/>
            </p:nvSpPr>
            <p:spPr>
              <a:xfrm>
                <a:off x="1953275" y="3513450"/>
                <a:ext cx="58975" cy="58975"/>
              </a:xfrm>
              <a:custGeom>
                <a:avLst/>
                <a:gdLst/>
                <a:ahLst/>
                <a:cxnLst/>
                <a:rect l="l" t="t" r="r" b="b"/>
                <a:pathLst>
                  <a:path w="2359" h="2359" extrusionOk="0">
                    <a:moveTo>
                      <a:pt x="1162" y="1"/>
                    </a:moveTo>
                    <a:cubicBezTo>
                      <a:pt x="513" y="1"/>
                      <a:pt x="0" y="513"/>
                      <a:pt x="0" y="1163"/>
                    </a:cubicBezTo>
                    <a:cubicBezTo>
                      <a:pt x="0" y="1812"/>
                      <a:pt x="513" y="2359"/>
                      <a:pt x="1162" y="2359"/>
                    </a:cubicBezTo>
                    <a:cubicBezTo>
                      <a:pt x="1811" y="2359"/>
                      <a:pt x="2358" y="1812"/>
                      <a:pt x="2358" y="1163"/>
                    </a:cubicBezTo>
                    <a:cubicBezTo>
                      <a:pt x="2358" y="513"/>
                      <a:pt x="1811"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8"/>
              <p:cNvSpPr/>
              <p:nvPr/>
            </p:nvSpPr>
            <p:spPr>
              <a:xfrm>
                <a:off x="2129275" y="3507475"/>
                <a:ext cx="58975" cy="58125"/>
              </a:xfrm>
              <a:custGeom>
                <a:avLst/>
                <a:gdLst/>
                <a:ahLst/>
                <a:cxnLst/>
                <a:rect l="l" t="t" r="r" b="b"/>
                <a:pathLst>
                  <a:path w="2359" h="2325" extrusionOk="0">
                    <a:moveTo>
                      <a:pt x="1162" y="0"/>
                    </a:moveTo>
                    <a:cubicBezTo>
                      <a:pt x="513" y="0"/>
                      <a:pt x="0" y="513"/>
                      <a:pt x="0" y="1162"/>
                    </a:cubicBezTo>
                    <a:cubicBezTo>
                      <a:pt x="0" y="1812"/>
                      <a:pt x="513" y="2324"/>
                      <a:pt x="1162" y="2324"/>
                    </a:cubicBezTo>
                    <a:cubicBezTo>
                      <a:pt x="1812" y="2324"/>
                      <a:pt x="2359" y="1812"/>
                      <a:pt x="2359" y="1162"/>
                    </a:cubicBezTo>
                    <a:cubicBezTo>
                      <a:pt x="2359" y="513"/>
                      <a:pt x="1812"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8"/>
              <p:cNvSpPr/>
              <p:nvPr/>
            </p:nvSpPr>
            <p:spPr>
              <a:xfrm>
                <a:off x="2462500" y="3507475"/>
                <a:ext cx="58975" cy="58125"/>
              </a:xfrm>
              <a:custGeom>
                <a:avLst/>
                <a:gdLst/>
                <a:ahLst/>
                <a:cxnLst/>
                <a:rect l="l" t="t" r="r" b="b"/>
                <a:pathLst>
                  <a:path w="2359" h="2325" extrusionOk="0">
                    <a:moveTo>
                      <a:pt x="1162" y="0"/>
                    </a:moveTo>
                    <a:cubicBezTo>
                      <a:pt x="513" y="0"/>
                      <a:pt x="0" y="513"/>
                      <a:pt x="0" y="1162"/>
                    </a:cubicBezTo>
                    <a:cubicBezTo>
                      <a:pt x="0" y="1812"/>
                      <a:pt x="513" y="2324"/>
                      <a:pt x="1162" y="2324"/>
                    </a:cubicBezTo>
                    <a:cubicBezTo>
                      <a:pt x="1812" y="2324"/>
                      <a:pt x="2358" y="1812"/>
                      <a:pt x="2358" y="1162"/>
                    </a:cubicBezTo>
                    <a:cubicBezTo>
                      <a:pt x="2358" y="513"/>
                      <a:pt x="1812"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8"/>
              <p:cNvSpPr/>
              <p:nvPr/>
            </p:nvSpPr>
            <p:spPr>
              <a:xfrm>
                <a:off x="2612875" y="3507475"/>
                <a:ext cx="58975" cy="58125"/>
              </a:xfrm>
              <a:custGeom>
                <a:avLst/>
                <a:gdLst/>
                <a:ahLst/>
                <a:cxnLst/>
                <a:rect l="l" t="t" r="r" b="b"/>
                <a:pathLst>
                  <a:path w="2359" h="2325" extrusionOk="0">
                    <a:moveTo>
                      <a:pt x="1196" y="0"/>
                    </a:moveTo>
                    <a:cubicBezTo>
                      <a:pt x="547" y="0"/>
                      <a:pt x="0" y="513"/>
                      <a:pt x="0" y="1162"/>
                    </a:cubicBezTo>
                    <a:cubicBezTo>
                      <a:pt x="0" y="1812"/>
                      <a:pt x="547" y="2324"/>
                      <a:pt x="1196" y="2324"/>
                    </a:cubicBezTo>
                    <a:cubicBezTo>
                      <a:pt x="1846" y="2324"/>
                      <a:pt x="2358" y="1812"/>
                      <a:pt x="2358" y="1162"/>
                    </a:cubicBezTo>
                    <a:cubicBezTo>
                      <a:pt x="2358" y="513"/>
                      <a:pt x="1846" y="0"/>
                      <a:pt x="1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8"/>
              <p:cNvSpPr/>
              <p:nvPr/>
            </p:nvSpPr>
            <p:spPr>
              <a:xfrm>
                <a:off x="2770075" y="3507475"/>
                <a:ext cx="58975" cy="58125"/>
              </a:xfrm>
              <a:custGeom>
                <a:avLst/>
                <a:gdLst/>
                <a:ahLst/>
                <a:cxnLst/>
                <a:rect l="l" t="t" r="r" b="b"/>
                <a:pathLst>
                  <a:path w="2359" h="2325" extrusionOk="0">
                    <a:moveTo>
                      <a:pt x="1197" y="0"/>
                    </a:moveTo>
                    <a:cubicBezTo>
                      <a:pt x="548" y="0"/>
                      <a:pt x="1" y="513"/>
                      <a:pt x="1" y="1162"/>
                    </a:cubicBezTo>
                    <a:cubicBezTo>
                      <a:pt x="1" y="1812"/>
                      <a:pt x="548" y="2324"/>
                      <a:pt x="1197" y="2324"/>
                    </a:cubicBezTo>
                    <a:cubicBezTo>
                      <a:pt x="1846" y="2324"/>
                      <a:pt x="2359" y="1812"/>
                      <a:pt x="2359" y="1162"/>
                    </a:cubicBezTo>
                    <a:cubicBezTo>
                      <a:pt x="2359" y="513"/>
                      <a:pt x="1846"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8"/>
              <p:cNvSpPr/>
              <p:nvPr/>
            </p:nvSpPr>
            <p:spPr>
              <a:xfrm>
                <a:off x="2915325" y="3507475"/>
                <a:ext cx="58125" cy="58125"/>
              </a:xfrm>
              <a:custGeom>
                <a:avLst/>
                <a:gdLst/>
                <a:ahLst/>
                <a:cxnLst/>
                <a:rect l="l" t="t" r="r" b="b"/>
                <a:pathLst>
                  <a:path w="2325" h="2325" extrusionOk="0">
                    <a:moveTo>
                      <a:pt x="1163" y="0"/>
                    </a:moveTo>
                    <a:cubicBezTo>
                      <a:pt x="513" y="0"/>
                      <a:pt x="1" y="513"/>
                      <a:pt x="1" y="1162"/>
                    </a:cubicBezTo>
                    <a:cubicBezTo>
                      <a:pt x="1" y="1812"/>
                      <a:pt x="513" y="2324"/>
                      <a:pt x="1163" y="2324"/>
                    </a:cubicBezTo>
                    <a:cubicBezTo>
                      <a:pt x="1812" y="2324"/>
                      <a:pt x="2325" y="1812"/>
                      <a:pt x="2325" y="1162"/>
                    </a:cubicBezTo>
                    <a:cubicBezTo>
                      <a:pt x="2325" y="513"/>
                      <a:pt x="1812" y="0"/>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8"/>
              <p:cNvSpPr/>
              <p:nvPr/>
            </p:nvSpPr>
            <p:spPr>
              <a:xfrm>
                <a:off x="3034100" y="3500625"/>
                <a:ext cx="58975" cy="59000"/>
              </a:xfrm>
              <a:custGeom>
                <a:avLst/>
                <a:gdLst/>
                <a:ahLst/>
                <a:cxnLst/>
                <a:rect l="l" t="t" r="r" b="b"/>
                <a:pathLst>
                  <a:path w="2359" h="2360" extrusionOk="0">
                    <a:moveTo>
                      <a:pt x="1197" y="1"/>
                    </a:moveTo>
                    <a:cubicBezTo>
                      <a:pt x="547" y="1"/>
                      <a:pt x="0" y="548"/>
                      <a:pt x="0" y="1197"/>
                    </a:cubicBezTo>
                    <a:cubicBezTo>
                      <a:pt x="0" y="1812"/>
                      <a:pt x="547" y="2359"/>
                      <a:pt x="1197" y="2359"/>
                    </a:cubicBezTo>
                    <a:cubicBezTo>
                      <a:pt x="1846" y="2359"/>
                      <a:pt x="2359" y="1812"/>
                      <a:pt x="2359" y="1197"/>
                    </a:cubicBezTo>
                    <a:cubicBezTo>
                      <a:pt x="2359" y="548"/>
                      <a:pt x="1846"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8"/>
              <p:cNvSpPr/>
              <p:nvPr/>
            </p:nvSpPr>
            <p:spPr>
              <a:xfrm>
                <a:off x="1927625" y="4343075"/>
                <a:ext cx="58975" cy="58975"/>
              </a:xfrm>
              <a:custGeom>
                <a:avLst/>
                <a:gdLst/>
                <a:ahLst/>
                <a:cxnLst/>
                <a:rect l="l" t="t" r="r" b="b"/>
                <a:pathLst>
                  <a:path w="2359" h="2359" extrusionOk="0">
                    <a:moveTo>
                      <a:pt x="1197" y="1"/>
                    </a:moveTo>
                    <a:cubicBezTo>
                      <a:pt x="548" y="1"/>
                      <a:pt x="1" y="513"/>
                      <a:pt x="1" y="1163"/>
                    </a:cubicBezTo>
                    <a:cubicBezTo>
                      <a:pt x="1" y="1812"/>
                      <a:pt x="548" y="2359"/>
                      <a:pt x="1197" y="2359"/>
                    </a:cubicBezTo>
                    <a:cubicBezTo>
                      <a:pt x="1846" y="2359"/>
                      <a:pt x="2359" y="1812"/>
                      <a:pt x="2359" y="1163"/>
                    </a:cubicBezTo>
                    <a:cubicBezTo>
                      <a:pt x="2359" y="513"/>
                      <a:pt x="1846"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8"/>
              <p:cNvSpPr/>
              <p:nvPr/>
            </p:nvSpPr>
            <p:spPr>
              <a:xfrm>
                <a:off x="2025900" y="4345650"/>
                <a:ext cx="58975" cy="58975"/>
              </a:xfrm>
              <a:custGeom>
                <a:avLst/>
                <a:gdLst/>
                <a:ahLst/>
                <a:cxnLst/>
                <a:rect l="l" t="t" r="r" b="b"/>
                <a:pathLst>
                  <a:path w="2359" h="2359" extrusionOk="0">
                    <a:moveTo>
                      <a:pt x="1162" y="0"/>
                    </a:moveTo>
                    <a:cubicBezTo>
                      <a:pt x="513" y="0"/>
                      <a:pt x="0" y="513"/>
                      <a:pt x="0" y="1162"/>
                    </a:cubicBezTo>
                    <a:cubicBezTo>
                      <a:pt x="0" y="1812"/>
                      <a:pt x="513" y="2358"/>
                      <a:pt x="1162" y="2358"/>
                    </a:cubicBezTo>
                    <a:cubicBezTo>
                      <a:pt x="1811" y="2358"/>
                      <a:pt x="2358" y="1812"/>
                      <a:pt x="2358" y="1162"/>
                    </a:cubicBezTo>
                    <a:cubicBezTo>
                      <a:pt x="2358" y="513"/>
                      <a:pt x="1811"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8"/>
              <p:cNvSpPr/>
              <p:nvPr/>
            </p:nvSpPr>
            <p:spPr>
              <a:xfrm>
                <a:off x="2224100" y="4342225"/>
                <a:ext cx="59000" cy="58125"/>
              </a:xfrm>
              <a:custGeom>
                <a:avLst/>
                <a:gdLst/>
                <a:ahLst/>
                <a:cxnLst/>
                <a:rect l="l" t="t" r="r" b="b"/>
                <a:pathLst>
                  <a:path w="2360" h="2325" extrusionOk="0">
                    <a:moveTo>
                      <a:pt x="1197" y="1"/>
                    </a:moveTo>
                    <a:cubicBezTo>
                      <a:pt x="548" y="1"/>
                      <a:pt x="1" y="513"/>
                      <a:pt x="1" y="1163"/>
                    </a:cubicBezTo>
                    <a:cubicBezTo>
                      <a:pt x="1" y="1812"/>
                      <a:pt x="548" y="2325"/>
                      <a:pt x="1197" y="2325"/>
                    </a:cubicBezTo>
                    <a:cubicBezTo>
                      <a:pt x="1847" y="2325"/>
                      <a:pt x="2359" y="1812"/>
                      <a:pt x="2359" y="1163"/>
                    </a:cubicBezTo>
                    <a:cubicBezTo>
                      <a:pt x="2359" y="513"/>
                      <a:pt x="1847"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8"/>
              <p:cNvSpPr/>
              <p:nvPr/>
            </p:nvSpPr>
            <p:spPr>
              <a:xfrm>
                <a:off x="2345450" y="4338800"/>
                <a:ext cx="58975" cy="58125"/>
              </a:xfrm>
              <a:custGeom>
                <a:avLst/>
                <a:gdLst/>
                <a:ahLst/>
                <a:cxnLst/>
                <a:rect l="l" t="t" r="r" b="b"/>
                <a:pathLst>
                  <a:path w="2359" h="2325" extrusionOk="0">
                    <a:moveTo>
                      <a:pt x="1162" y="1"/>
                    </a:moveTo>
                    <a:cubicBezTo>
                      <a:pt x="513" y="1"/>
                      <a:pt x="0" y="514"/>
                      <a:pt x="0" y="1163"/>
                    </a:cubicBezTo>
                    <a:cubicBezTo>
                      <a:pt x="0" y="1812"/>
                      <a:pt x="513" y="2325"/>
                      <a:pt x="1162" y="2325"/>
                    </a:cubicBezTo>
                    <a:cubicBezTo>
                      <a:pt x="1811" y="2325"/>
                      <a:pt x="2358" y="1812"/>
                      <a:pt x="2358" y="1163"/>
                    </a:cubicBezTo>
                    <a:cubicBezTo>
                      <a:pt x="2358" y="514"/>
                      <a:pt x="1811"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8"/>
              <p:cNvSpPr/>
              <p:nvPr/>
            </p:nvSpPr>
            <p:spPr>
              <a:xfrm>
                <a:off x="2851250" y="4338800"/>
                <a:ext cx="58125" cy="58125"/>
              </a:xfrm>
              <a:custGeom>
                <a:avLst/>
                <a:gdLst/>
                <a:ahLst/>
                <a:cxnLst/>
                <a:rect l="l" t="t" r="r" b="b"/>
                <a:pathLst>
                  <a:path w="2325" h="2325" extrusionOk="0">
                    <a:moveTo>
                      <a:pt x="1163" y="1"/>
                    </a:moveTo>
                    <a:cubicBezTo>
                      <a:pt x="513" y="1"/>
                      <a:pt x="1" y="514"/>
                      <a:pt x="1" y="1163"/>
                    </a:cubicBezTo>
                    <a:cubicBezTo>
                      <a:pt x="1" y="1812"/>
                      <a:pt x="513" y="2325"/>
                      <a:pt x="1163" y="2325"/>
                    </a:cubicBezTo>
                    <a:cubicBezTo>
                      <a:pt x="1812" y="2325"/>
                      <a:pt x="2325" y="1812"/>
                      <a:pt x="2325" y="1163"/>
                    </a:cubicBezTo>
                    <a:cubicBezTo>
                      <a:pt x="2325" y="514"/>
                      <a:pt x="1812" y="1"/>
                      <a:pt x="1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8"/>
              <p:cNvSpPr/>
              <p:nvPr/>
            </p:nvSpPr>
            <p:spPr>
              <a:xfrm>
                <a:off x="2302725" y="3505750"/>
                <a:ext cx="58975" cy="58125"/>
              </a:xfrm>
              <a:custGeom>
                <a:avLst/>
                <a:gdLst/>
                <a:ahLst/>
                <a:cxnLst/>
                <a:rect l="l" t="t" r="r" b="b"/>
                <a:pathLst>
                  <a:path w="2359" h="2325" extrusionOk="0">
                    <a:moveTo>
                      <a:pt x="1162" y="1"/>
                    </a:moveTo>
                    <a:cubicBezTo>
                      <a:pt x="513" y="1"/>
                      <a:pt x="0" y="514"/>
                      <a:pt x="0" y="1163"/>
                    </a:cubicBezTo>
                    <a:cubicBezTo>
                      <a:pt x="0" y="1812"/>
                      <a:pt x="513" y="2325"/>
                      <a:pt x="1162" y="2325"/>
                    </a:cubicBezTo>
                    <a:cubicBezTo>
                      <a:pt x="1812" y="2325"/>
                      <a:pt x="2358" y="1812"/>
                      <a:pt x="2358" y="1163"/>
                    </a:cubicBezTo>
                    <a:cubicBezTo>
                      <a:pt x="2358" y="514"/>
                      <a:pt x="1812"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8"/>
              <p:cNvSpPr/>
              <p:nvPr/>
            </p:nvSpPr>
            <p:spPr>
              <a:xfrm>
                <a:off x="2212150" y="3214400"/>
                <a:ext cx="528050" cy="188850"/>
              </a:xfrm>
              <a:custGeom>
                <a:avLst/>
                <a:gdLst/>
                <a:ahLst/>
                <a:cxnLst/>
                <a:rect l="l" t="t" r="r" b="b"/>
                <a:pathLst>
                  <a:path w="21122" h="7554" extrusionOk="0">
                    <a:moveTo>
                      <a:pt x="10561" y="1"/>
                    </a:moveTo>
                    <a:cubicBezTo>
                      <a:pt x="5674" y="1"/>
                      <a:pt x="1504" y="3145"/>
                      <a:pt x="1" y="7554"/>
                    </a:cubicBezTo>
                    <a:lnTo>
                      <a:pt x="21122" y="7554"/>
                    </a:lnTo>
                    <a:cubicBezTo>
                      <a:pt x="19618" y="3145"/>
                      <a:pt x="15482" y="1"/>
                      <a:pt x="10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8"/>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8"/>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8"/>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8"/>
              <p:cNvSpPr/>
              <p:nvPr/>
            </p:nvSpPr>
            <p:spPr>
              <a:xfrm>
                <a:off x="2252300" y="4118375"/>
                <a:ext cx="24800" cy="24800"/>
              </a:xfrm>
              <a:custGeom>
                <a:avLst/>
                <a:gdLst/>
                <a:ahLst/>
                <a:cxnLst/>
                <a:rect l="l" t="t" r="r" b="b"/>
                <a:pathLst>
                  <a:path w="992" h="992" extrusionOk="0">
                    <a:moveTo>
                      <a:pt x="479" y="0"/>
                    </a:moveTo>
                    <a:cubicBezTo>
                      <a:pt x="206" y="0"/>
                      <a:pt x="1" y="240"/>
                      <a:pt x="1" y="513"/>
                    </a:cubicBezTo>
                    <a:cubicBezTo>
                      <a:pt x="1" y="786"/>
                      <a:pt x="206" y="992"/>
                      <a:pt x="479" y="992"/>
                    </a:cubicBezTo>
                    <a:cubicBezTo>
                      <a:pt x="753" y="992"/>
                      <a:pt x="992" y="786"/>
                      <a:pt x="992" y="513"/>
                    </a:cubicBezTo>
                    <a:cubicBezTo>
                      <a:pt x="992" y="240"/>
                      <a:pt x="753" y="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8"/>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8"/>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8"/>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8"/>
              <p:cNvSpPr/>
              <p:nvPr/>
            </p:nvSpPr>
            <p:spPr>
              <a:xfrm>
                <a:off x="1427800" y="4141450"/>
                <a:ext cx="24800" cy="25650"/>
              </a:xfrm>
              <a:custGeom>
                <a:avLst/>
                <a:gdLst/>
                <a:ahLst/>
                <a:cxnLst/>
                <a:rect l="l" t="t" r="r" b="b"/>
                <a:pathLst>
                  <a:path w="992" h="1026" extrusionOk="0">
                    <a:moveTo>
                      <a:pt x="513" y="0"/>
                    </a:moveTo>
                    <a:cubicBezTo>
                      <a:pt x="206" y="0"/>
                      <a:pt x="0" y="239"/>
                      <a:pt x="0" y="513"/>
                    </a:cubicBezTo>
                    <a:cubicBezTo>
                      <a:pt x="0" y="786"/>
                      <a:pt x="206" y="1025"/>
                      <a:pt x="513" y="1025"/>
                    </a:cubicBezTo>
                    <a:cubicBezTo>
                      <a:pt x="787" y="1025"/>
                      <a:pt x="992" y="786"/>
                      <a:pt x="992" y="513"/>
                    </a:cubicBezTo>
                    <a:cubicBezTo>
                      <a:pt x="992" y="239"/>
                      <a:pt x="787"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8"/>
              <p:cNvSpPr/>
              <p:nvPr/>
            </p:nvSpPr>
            <p:spPr>
              <a:xfrm>
                <a:off x="2122425" y="3727050"/>
                <a:ext cx="483625" cy="57275"/>
              </a:xfrm>
              <a:custGeom>
                <a:avLst/>
                <a:gdLst/>
                <a:ahLst/>
                <a:cxnLst/>
                <a:rect l="l" t="t" r="r" b="b"/>
                <a:pathLst>
                  <a:path w="19345" h="2291" extrusionOk="0">
                    <a:moveTo>
                      <a:pt x="1129" y="1"/>
                    </a:moveTo>
                    <a:cubicBezTo>
                      <a:pt x="514" y="1"/>
                      <a:pt x="1" y="513"/>
                      <a:pt x="1" y="1128"/>
                    </a:cubicBezTo>
                    <a:cubicBezTo>
                      <a:pt x="1" y="1778"/>
                      <a:pt x="514" y="2290"/>
                      <a:pt x="1129" y="2290"/>
                    </a:cubicBezTo>
                    <a:lnTo>
                      <a:pt x="18217" y="2290"/>
                    </a:lnTo>
                    <a:cubicBezTo>
                      <a:pt x="18832" y="2290"/>
                      <a:pt x="19345" y="1778"/>
                      <a:pt x="19345" y="1128"/>
                    </a:cubicBezTo>
                    <a:cubicBezTo>
                      <a:pt x="19345" y="513"/>
                      <a:pt x="18832" y="1"/>
                      <a:pt x="18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8"/>
              <p:cNvSpPr/>
              <p:nvPr/>
            </p:nvSpPr>
            <p:spPr>
              <a:xfrm>
                <a:off x="2169425" y="3636475"/>
                <a:ext cx="265750" cy="41050"/>
              </a:xfrm>
              <a:custGeom>
                <a:avLst/>
                <a:gdLst/>
                <a:ahLst/>
                <a:cxnLst/>
                <a:rect l="l" t="t" r="r" b="b"/>
                <a:pathLst>
                  <a:path w="10630" h="1642" extrusionOk="0">
                    <a:moveTo>
                      <a:pt x="821" y="1"/>
                    </a:moveTo>
                    <a:cubicBezTo>
                      <a:pt x="377" y="1"/>
                      <a:pt x="1" y="377"/>
                      <a:pt x="1" y="821"/>
                    </a:cubicBezTo>
                    <a:cubicBezTo>
                      <a:pt x="1" y="1265"/>
                      <a:pt x="377" y="1641"/>
                      <a:pt x="821" y="1641"/>
                    </a:cubicBezTo>
                    <a:lnTo>
                      <a:pt x="9844" y="1641"/>
                    </a:lnTo>
                    <a:cubicBezTo>
                      <a:pt x="10288" y="1641"/>
                      <a:pt x="10630" y="1265"/>
                      <a:pt x="10630" y="821"/>
                    </a:cubicBezTo>
                    <a:cubicBezTo>
                      <a:pt x="10630" y="377"/>
                      <a:pt x="10288" y="1"/>
                      <a:pt x="9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8"/>
            <p:cNvGrpSpPr/>
            <p:nvPr/>
          </p:nvGrpSpPr>
          <p:grpSpPr>
            <a:xfrm>
              <a:off x="6271371" y="1601395"/>
              <a:ext cx="142402" cy="889850"/>
              <a:chOff x="4946775" y="1733950"/>
              <a:chExt cx="64125" cy="400725"/>
            </a:xfrm>
          </p:grpSpPr>
          <p:sp>
            <p:nvSpPr>
              <p:cNvPr id="1790" name="Google Shape;1790;p58"/>
              <p:cNvSpPr/>
              <p:nvPr/>
            </p:nvSpPr>
            <p:spPr>
              <a:xfrm>
                <a:off x="4976700" y="1757000"/>
                <a:ext cx="25" cy="377675"/>
              </a:xfrm>
              <a:custGeom>
                <a:avLst/>
                <a:gdLst/>
                <a:ahLst/>
                <a:cxnLst/>
                <a:rect l="l" t="t" r="r" b="b"/>
                <a:pathLst>
                  <a:path w="1" h="15107" fill="none" extrusionOk="0">
                    <a:moveTo>
                      <a:pt x="0" y="15107"/>
                    </a:moveTo>
                    <a:lnTo>
                      <a:pt x="0" y="1"/>
                    </a:lnTo>
                  </a:path>
                </a:pathLst>
              </a:custGeom>
              <a:solidFill>
                <a:schemeClr val="accent4"/>
              </a:solidFill>
              <a:ln w="14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8"/>
              <p:cNvSpPr/>
              <p:nvPr/>
            </p:nvSpPr>
            <p:spPr>
              <a:xfrm>
                <a:off x="4946775" y="1952675"/>
                <a:ext cx="64125" cy="64100"/>
              </a:xfrm>
              <a:custGeom>
                <a:avLst/>
                <a:gdLst/>
                <a:ahLst/>
                <a:cxnLst/>
                <a:rect l="l" t="t" r="r" b="b"/>
                <a:pathLst>
                  <a:path w="2565" h="2564" extrusionOk="0">
                    <a:moveTo>
                      <a:pt x="1265" y="0"/>
                    </a:moveTo>
                    <a:cubicBezTo>
                      <a:pt x="582" y="0"/>
                      <a:pt x="1" y="581"/>
                      <a:pt x="1" y="1299"/>
                    </a:cubicBezTo>
                    <a:cubicBezTo>
                      <a:pt x="1" y="2017"/>
                      <a:pt x="582" y="2563"/>
                      <a:pt x="1265" y="2563"/>
                    </a:cubicBezTo>
                    <a:cubicBezTo>
                      <a:pt x="1983" y="2563"/>
                      <a:pt x="2564" y="2017"/>
                      <a:pt x="2564" y="1299"/>
                    </a:cubicBezTo>
                    <a:cubicBezTo>
                      <a:pt x="2564" y="581"/>
                      <a:pt x="1983" y="0"/>
                      <a:pt x="1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8"/>
              <p:cNvSpPr/>
              <p:nvPr/>
            </p:nvSpPr>
            <p:spPr>
              <a:xfrm>
                <a:off x="4949568" y="1733950"/>
                <a:ext cx="53000" cy="53850"/>
              </a:xfrm>
              <a:custGeom>
                <a:avLst/>
                <a:gdLst/>
                <a:ahLst/>
                <a:cxnLst/>
                <a:rect l="l" t="t" r="r" b="b"/>
                <a:pathLst>
                  <a:path w="2120" h="2154" extrusionOk="0">
                    <a:moveTo>
                      <a:pt x="1060" y="0"/>
                    </a:moveTo>
                    <a:cubicBezTo>
                      <a:pt x="479" y="0"/>
                      <a:pt x="1" y="479"/>
                      <a:pt x="1" y="1060"/>
                    </a:cubicBezTo>
                    <a:cubicBezTo>
                      <a:pt x="1" y="1675"/>
                      <a:pt x="479" y="2153"/>
                      <a:pt x="1060" y="2153"/>
                    </a:cubicBezTo>
                    <a:cubicBezTo>
                      <a:pt x="1641" y="2153"/>
                      <a:pt x="2119" y="1675"/>
                      <a:pt x="2119" y="1060"/>
                    </a:cubicBezTo>
                    <a:cubicBezTo>
                      <a:pt x="2119" y="479"/>
                      <a:pt x="1641" y="0"/>
                      <a:pt x="10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3" name="Google Shape;1793;p58"/>
          <p:cNvSpPr/>
          <p:nvPr/>
        </p:nvSpPr>
        <p:spPr>
          <a:xfrm>
            <a:off x="2548476" y="1971607"/>
            <a:ext cx="612600" cy="612600"/>
          </a:xfrm>
          <a:prstGeom prst="ellipse">
            <a:avLst/>
          </a:prstGeom>
          <a:solidFill>
            <a:schemeClr val="dk2"/>
          </a:solidFill>
          <a:ln w="19050">
            <a:solidFill>
              <a:schemeClr val="accent4"/>
            </a:solidFill>
          </a:ln>
        </p:spPr>
        <p:txBody>
          <a:bodyPr spcFirstLastPara="1" wrap="square" lIns="0" tIns="91425" rIns="0" bIns="91425" anchor="ctr" anchorCtr="0">
            <a:noAutofit/>
          </a:bodyPr>
          <a:lstStyle/>
          <a:p>
            <a:pPr marL="0" lvl="0" indent="0" algn="ctr" rtl="0">
              <a:spcBef>
                <a:spcPts val="0"/>
              </a:spcBef>
              <a:spcAft>
                <a:spcPts val="0"/>
              </a:spcAft>
              <a:buNone/>
            </a:pPr>
            <a:r>
              <a:rPr lang="en" sz="5400" b="1" dirty="0">
                <a:solidFill>
                  <a:schemeClr val="accent4">
                    <a:lumMod val="90000"/>
                  </a:schemeClr>
                </a:solidFill>
                <a:latin typeface="Patrick Hand" panose="00000500000000000000" pitchFamily="2" charset="0"/>
                <a:ea typeface="DM Sans"/>
                <a:cs typeface="DM Sans"/>
                <a:sym typeface="Wingdings 2" panose="05020102010507070707" pitchFamily="18" charset="2"/>
              </a:rPr>
              <a:t></a:t>
            </a:r>
            <a:endParaRPr sz="5400" b="1" dirty="0">
              <a:solidFill>
                <a:schemeClr val="accent4">
                  <a:lumMod val="90000"/>
                </a:schemeClr>
              </a:solidFill>
              <a:latin typeface="Patrick Hand" panose="00000500000000000000" pitchFamily="2" charset="0"/>
              <a:ea typeface="DM Sans"/>
              <a:cs typeface="DM Sans"/>
              <a:sym typeface="DM Sans"/>
            </a:endParaRPr>
          </a:p>
        </p:txBody>
      </p:sp>
      <p:sp>
        <p:nvSpPr>
          <p:cNvPr id="1794" name="Google Shape;1794;p58"/>
          <p:cNvSpPr txBox="1"/>
          <p:nvPr/>
        </p:nvSpPr>
        <p:spPr>
          <a:xfrm>
            <a:off x="4964500" y="1771190"/>
            <a:ext cx="3466155" cy="65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chemeClr val="accent5"/>
                </a:solidFill>
                <a:latin typeface="Patrick Hand" panose="00000500000000000000" pitchFamily="2" charset="0"/>
                <a:ea typeface="Archivo"/>
                <a:cs typeface="Archivo"/>
                <a:sym typeface="Archivo"/>
              </a:rPr>
              <a:t>Read about the possibility of life on other planets. </a:t>
            </a:r>
          </a:p>
        </p:txBody>
      </p:sp>
      <p:sp>
        <p:nvSpPr>
          <p:cNvPr id="1795" name="Google Shape;1795;p58"/>
          <p:cNvSpPr txBox="1"/>
          <p:nvPr/>
        </p:nvSpPr>
        <p:spPr>
          <a:xfrm>
            <a:off x="3310488" y="1719518"/>
            <a:ext cx="1990800" cy="9291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600" b="1" dirty="0">
                <a:solidFill>
                  <a:schemeClr val="accent4">
                    <a:lumMod val="90000"/>
                  </a:schemeClr>
                </a:solidFill>
                <a:latin typeface="Patrick Hand" panose="00000500000000000000" pitchFamily="2" charset="0"/>
                <a:ea typeface="DM Sans"/>
                <a:cs typeface="DM Sans"/>
                <a:sym typeface="DM Sans"/>
              </a:rPr>
              <a:t>READING</a:t>
            </a:r>
            <a:endParaRPr sz="3600" b="1" dirty="0">
              <a:solidFill>
                <a:schemeClr val="accent4">
                  <a:lumMod val="90000"/>
                </a:schemeClr>
              </a:solidFill>
              <a:latin typeface="Patrick Hand" panose="00000500000000000000" pitchFamily="2" charset="0"/>
              <a:ea typeface="DM Sans"/>
              <a:cs typeface="DM Sans"/>
              <a:sym typeface="DM Sans"/>
            </a:endParaRPr>
          </a:p>
        </p:txBody>
      </p:sp>
      <p:sp>
        <p:nvSpPr>
          <p:cNvPr id="1796" name="Google Shape;1796;p58"/>
          <p:cNvSpPr/>
          <p:nvPr/>
        </p:nvSpPr>
        <p:spPr>
          <a:xfrm>
            <a:off x="3024728" y="3083505"/>
            <a:ext cx="612600" cy="612600"/>
          </a:xfrm>
          <a:prstGeom prst="ellipse">
            <a:avLst/>
          </a:prstGeom>
          <a:solidFill>
            <a:schemeClr val="dk2"/>
          </a:solidFill>
          <a:ln w="19050">
            <a:solidFill>
              <a:schemeClr val="accent4"/>
            </a:solidFill>
          </a:ln>
        </p:spPr>
        <p:txBody>
          <a:bodyPr spcFirstLastPara="1" wrap="square" lIns="0" tIns="91425" rIns="0" bIns="91425" anchor="ctr" anchorCtr="0">
            <a:noAutofit/>
          </a:bodyPr>
          <a:lstStyle/>
          <a:p>
            <a:pPr marL="0" lvl="0" indent="0" algn="ctr" rtl="0">
              <a:spcBef>
                <a:spcPts val="0"/>
              </a:spcBef>
              <a:spcAft>
                <a:spcPts val="0"/>
              </a:spcAft>
              <a:buNone/>
            </a:pPr>
            <a:r>
              <a:rPr lang="en" sz="5400" b="1" dirty="0">
                <a:solidFill>
                  <a:schemeClr val="accent4">
                    <a:lumMod val="90000"/>
                  </a:schemeClr>
                </a:solidFill>
                <a:latin typeface="Patrick Hand" panose="00000500000000000000" pitchFamily="2" charset="0"/>
                <a:ea typeface="DM Sans"/>
                <a:cs typeface="DM Sans"/>
                <a:sym typeface="Wingdings 2" panose="05020102010507070707" pitchFamily="18" charset="2"/>
              </a:rPr>
              <a:t></a:t>
            </a:r>
            <a:endParaRPr lang="en" sz="5400" b="1" dirty="0">
              <a:solidFill>
                <a:schemeClr val="accent4">
                  <a:lumMod val="90000"/>
                </a:schemeClr>
              </a:solidFill>
              <a:latin typeface="Patrick Hand" panose="00000500000000000000" pitchFamily="2" charset="0"/>
              <a:ea typeface="DM Sans"/>
              <a:cs typeface="DM Sans"/>
              <a:sym typeface="DM Sans"/>
            </a:endParaRPr>
          </a:p>
        </p:txBody>
      </p:sp>
      <p:sp>
        <p:nvSpPr>
          <p:cNvPr id="1797" name="Google Shape;1797;p58"/>
          <p:cNvSpPr txBox="1"/>
          <p:nvPr/>
        </p:nvSpPr>
        <p:spPr>
          <a:xfrm>
            <a:off x="5636579" y="2889292"/>
            <a:ext cx="3507421" cy="91541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dirty="0">
                <a:solidFill>
                  <a:schemeClr val="accent5"/>
                </a:solidFill>
                <a:latin typeface="Patrick Hand" panose="00000500000000000000" pitchFamily="2" charset="0"/>
                <a:ea typeface="Archivo"/>
                <a:cs typeface="Archivo"/>
                <a:sym typeface="Archivo"/>
              </a:rPr>
              <a:t>Talk about the conditions needed for a habitable planet.</a:t>
            </a:r>
          </a:p>
        </p:txBody>
      </p:sp>
      <p:sp>
        <p:nvSpPr>
          <p:cNvPr id="1800" name="Google Shape;1800;p58"/>
          <p:cNvSpPr txBox="1"/>
          <p:nvPr/>
        </p:nvSpPr>
        <p:spPr>
          <a:xfrm>
            <a:off x="3753183" y="2841626"/>
            <a:ext cx="2058900" cy="9291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600" b="1" dirty="0">
                <a:solidFill>
                  <a:schemeClr val="accent4">
                    <a:lumMod val="90000"/>
                  </a:schemeClr>
                </a:solidFill>
                <a:latin typeface="Patrick Hand" panose="00000500000000000000" pitchFamily="2" charset="0"/>
                <a:sym typeface="DM Sans"/>
              </a:rPr>
              <a:t>SPEAKING</a:t>
            </a:r>
            <a:endParaRPr sz="3600" b="1" dirty="0">
              <a:solidFill>
                <a:schemeClr val="accent4">
                  <a:lumMod val="90000"/>
                </a:schemeClr>
              </a:solidFill>
              <a:latin typeface="Patrick Hand" panose="00000500000000000000" pitchFamily="2" charset="0"/>
              <a:sym typeface="DM Sans"/>
            </a:endParaRPr>
          </a:p>
        </p:txBody>
      </p:sp>
      <p:sp>
        <p:nvSpPr>
          <p:cNvPr id="2" name="TextBox 1">
            <a:extLst>
              <a:ext uri="{FF2B5EF4-FFF2-40B4-BE49-F238E27FC236}">
                <a16:creationId xmlns:a16="http://schemas.microsoft.com/office/drawing/2014/main" id="{2F0578D4-3BF0-9168-56D7-2B89908ACAA0}"/>
              </a:ext>
            </a:extLst>
          </p:cNvPr>
          <p:cNvSpPr txBox="1"/>
          <p:nvPr/>
        </p:nvSpPr>
        <p:spPr>
          <a:xfrm>
            <a:off x="1760879" y="1134433"/>
            <a:ext cx="5622052" cy="523220"/>
          </a:xfrm>
          <a:prstGeom prst="rect">
            <a:avLst/>
          </a:prstGeom>
          <a:noFill/>
        </p:spPr>
        <p:txBody>
          <a:bodyPr wrap="none" rtlCol="0">
            <a:spAutoFit/>
          </a:bodyPr>
          <a:lstStyle/>
          <a:p>
            <a:r>
              <a:rPr lang="en-US" sz="2800" dirty="0">
                <a:solidFill>
                  <a:schemeClr val="accent4">
                    <a:lumMod val="90000"/>
                  </a:schemeClr>
                </a:solidFill>
                <a:latin typeface="Patrick Hand" panose="00000500000000000000" pitchFamily="2" charset="0"/>
              </a:rPr>
              <a:t>What have you learnt in the lesson today?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93"/>
                                        </p:tgtEl>
                                        <p:attrNameLst>
                                          <p:attrName>style.visibility</p:attrName>
                                        </p:attrNameLst>
                                      </p:cBhvr>
                                      <p:to>
                                        <p:strVal val="visible"/>
                                      </p:to>
                                    </p:set>
                                    <p:animEffect transition="in" filter="fade">
                                      <p:cBhvr>
                                        <p:cTn id="7" dur="500"/>
                                        <p:tgtEl>
                                          <p:spTgt spid="179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793"/>
                                        </p:tgtEl>
                                      </p:cBhvr>
                                    </p:animEffect>
                                    <p:animScale>
                                      <p:cBhvr>
                                        <p:cTn id="10" dur="250" autoRev="1" fill="hold"/>
                                        <p:tgtEl>
                                          <p:spTgt spid="1793"/>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1795"/>
                                        </p:tgtEl>
                                        <p:attrNameLst>
                                          <p:attrName>style.visibility</p:attrName>
                                        </p:attrNameLst>
                                      </p:cBhvr>
                                      <p:to>
                                        <p:strVal val="visible"/>
                                      </p:to>
                                    </p:set>
                                    <p:animEffect transition="in" filter="fade">
                                      <p:cBhvr>
                                        <p:cTn id="13" dur="500"/>
                                        <p:tgtEl>
                                          <p:spTgt spid="1795"/>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795"/>
                                        </p:tgtEl>
                                      </p:cBhvr>
                                    </p:animEffect>
                                    <p:animScale>
                                      <p:cBhvr>
                                        <p:cTn id="16" dur="250" autoRev="1" fill="hold"/>
                                        <p:tgtEl>
                                          <p:spTgt spid="179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94"/>
                                        </p:tgtEl>
                                        <p:attrNameLst>
                                          <p:attrName>style.visibility</p:attrName>
                                        </p:attrNameLst>
                                      </p:cBhvr>
                                      <p:to>
                                        <p:strVal val="visible"/>
                                      </p:to>
                                    </p:set>
                                    <p:animEffect transition="in" filter="barn(inVertical)">
                                      <p:cBhvr>
                                        <p:cTn id="21" dur="500"/>
                                        <p:tgtEl>
                                          <p:spTgt spid="17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96"/>
                                        </p:tgtEl>
                                        <p:attrNameLst>
                                          <p:attrName>style.visibility</p:attrName>
                                        </p:attrNameLst>
                                      </p:cBhvr>
                                      <p:to>
                                        <p:strVal val="visible"/>
                                      </p:to>
                                    </p:set>
                                    <p:animEffect transition="in" filter="fade">
                                      <p:cBhvr>
                                        <p:cTn id="26" dur="500"/>
                                        <p:tgtEl>
                                          <p:spTgt spid="1796"/>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1796"/>
                                        </p:tgtEl>
                                      </p:cBhvr>
                                    </p:animEffect>
                                    <p:animScale>
                                      <p:cBhvr>
                                        <p:cTn id="29" dur="250" autoRev="1" fill="hold"/>
                                        <p:tgtEl>
                                          <p:spTgt spid="1796"/>
                                        </p:tgtEl>
                                      </p:cBhvr>
                                      <p:by x="105000" y="105000"/>
                                    </p:animScale>
                                  </p:childTnLst>
                                </p:cTn>
                              </p:par>
                              <p:par>
                                <p:cTn id="30" presetID="10" presetClass="entr" presetSubtype="0" fill="hold" grpId="0" nodeType="withEffect">
                                  <p:stCondLst>
                                    <p:cond delay="0"/>
                                  </p:stCondLst>
                                  <p:childTnLst>
                                    <p:set>
                                      <p:cBhvr>
                                        <p:cTn id="31" dur="1" fill="hold">
                                          <p:stCondLst>
                                            <p:cond delay="0"/>
                                          </p:stCondLst>
                                        </p:cTn>
                                        <p:tgtEl>
                                          <p:spTgt spid="1800"/>
                                        </p:tgtEl>
                                        <p:attrNameLst>
                                          <p:attrName>style.visibility</p:attrName>
                                        </p:attrNameLst>
                                      </p:cBhvr>
                                      <p:to>
                                        <p:strVal val="visible"/>
                                      </p:to>
                                    </p:set>
                                    <p:animEffect transition="in" filter="fade">
                                      <p:cBhvr>
                                        <p:cTn id="32" dur="500"/>
                                        <p:tgtEl>
                                          <p:spTgt spid="1800"/>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1800"/>
                                        </p:tgtEl>
                                      </p:cBhvr>
                                    </p:animEffect>
                                    <p:animScale>
                                      <p:cBhvr>
                                        <p:cTn id="35" dur="250" autoRev="1" fill="hold"/>
                                        <p:tgtEl>
                                          <p:spTgt spid="1800"/>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97"/>
                                        </p:tgtEl>
                                        <p:attrNameLst>
                                          <p:attrName>style.visibility</p:attrName>
                                        </p:attrNameLst>
                                      </p:cBhvr>
                                      <p:to>
                                        <p:strVal val="visible"/>
                                      </p:to>
                                    </p:set>
                                    <p:animEffect transition="in" filter="barn(inVertical)">
                                      <p:cBhvr>
                                        <p:cTn id="40" dur="500"/>
                                        <p:tgtEl>
                                          <p:spTgt spid="1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 grpId="0" animBg="1"/>
      <p:bldP spid="1793" grpId="1" animBg="1"/>
      <p:bldP spid="1794" grpId="0"/>
      <p:bldP spid="1795" grpId="0"/>
      <p:bldP spid="1795" grpId="1"/>
      <p:bldP spid="1796" grpId="0" animBg="1"/>
      <p:bldP spid="1796" grpId="1" animBg="1"/>
      <p:bldP spid="1797" grpId="0"/>
      <p:bldP spid="1800" grpId="0"/>
      <p:bldP spid="180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Solar System | TheSchoolRun">
            <a:extLst>
              <a:ext uri="{FF2B5EF4-FFF2-40B4-BE49-F238E27FC236}">
                <a16:creationId xmlns:a16="http://schemas.microsoft.com/office/drawing/2014/main" id="{7B59EEF8-F3A6-9C98-8DCE-4F1E8A772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F2E313-4CE6-FB16-551D-598BBE2F962B}"/>
              </a:ext>
            </a:extLst>
          </p:cNvPr>
          <p:cNvSpPr/>
          <p:nvPr/>
        </p:nvSpPr>
        <p:spPr>
          <a:xfrm>
            <a:off x="1480930" y="39757"/>
            <a:ext cx="6182139" cy="556591"/>
          </a:xfrm>
          <a:prstGeom prst="round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Patrick Hand" panose="00000500000000000000" pitchFamily="2" charset="0"/>
              </a:rPr>
              <a:t>Write the names of the planets in the solar system. </a:t>
            </a:r>
          </a:p>
        </p:txBody>
      </p:sp>
      <p:sp>
        <p:nvSpPr>
          <p:cNvPr id="4" name="TextBox 3">
            <a:extLst>
              <a:ext uri="{FF2B5EF4-FFF2-40B4-BE49-F238E27FC236}">
                <a16:creationId xmlns:a16="http://schemas.microsoft.com/office/drawing/2014/main" id="{2BBFCC11-CF44-C4E9-5DFF-17EC116EBF16}"/>
              </a:ext>
            </a:extLst>
          </p:cNvPr>
          <p:cNvSpPr txBox="1"/>
          <p:nvPr/>
        </p:nvSpPr>
        <p:spPr>
          <a:xfrm>
            <a:off x="2696818" y="2925416"/>
            <a:ext cx="1026243"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Mercury</a:t>
            </a:r>
          </a:p>
        </p:txBody>
      </p:sp>
      <p:sp>
        <p:nvSpPr>
          <p:cNvPr id="5" name="TextBox 4">
            <a:extLst>
              <a:ext uri="{FF2B5EF4-FFF2-40B4-BE49-F238E27FC236}">
                <a16:creationId xmlns:a16="http://schemas.microsoft.com/office/drawing/2014/main" id="{69154DE4-2C3B-8716-8F81-E79DAFE231B6}"/>
              </a:ext>
            </a:extLst>
          </p:cNvPr>
          <p:cNvSpPr txBox="1"/>
          <p:nvPr/>
        </p:nvSpPr>
        <p:spPr>
          <a:xfrm>
            <a:off x="3723061" y="2925415"/>
            <a:ext cx="872355"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Venus </a:t>
            </a:r>
          </a:p>
        </p:txBody>
      </p:sp>
      <p:sp>
        <p:nvSpPr>
          <p:cNvPr id="6" name="TextBox 5">
            <a:extLst>
              <a:ext uri="{FF2B5EF4-FFF2-40B4-BE49-F238E27FC236}">
                <a16:creationId xmlns:a16="http://schemas.microsoft.com/office/drawing/2014/main" id="{0EABBAA8-330A-D3CC-186F-ACE0FD039933}"/>
              </a:ext>
            </a:extLst>
          </p:cNvPr>
          <p:cNvSpPr txBox="1"/>
          <p:nvPr/>
        </p:nvSpPr>
        <p:spPr>
          <a:xfrm>
            <a:off x="3885400" y="1565316"/>
            <a:ext cx="811441"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Earth </a:t>
            </a:r>
          </a:p>
        </p:txBody>
      </p:sp>
      <p:sp>
        <p:nvSpPr>
          <p:cNvPr id="7" name="TextBox 6">
            <a:extLst>
              <a:ext uri="{FF2B5EF4-FFF2-40B4-BE49-F238E27FC236}">
                <a16:creationId xmlns:a16="http://schemas.microsoft.com/office/drawing/2014/main" id="{530E4166-5D89-EAD9-59CD-31543131F873}"/>
              </a:ext>
            </a:extLst>
          </p:cNvPr>
          <p:cNvSpPr txBox="1"/>
          <p:nvPr/>
        </p:nvSpPr>
        <p:spPr>
          <a:xfrm>
            <a:off x="5031713" y="982217"/>
            <a:ext cx="973343"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Jupiter </a:t>
            </a:r>
          </a:p>
        </p:txBody>
      </p:sp>
      <p:sp>
        <p:nvSpPr>
          <p:cNvPr id="9" name="TextBox 8">
            <a:extLst>
              <a:ext uri="{FF2B5EF4-FFF2-40B4-BE49-F238E27FC236}">
                <a16:creationId xmlns:a16="http://schemas.microsoft.com/office/drawing/2014/main" id="{9B080CB5-F3B1-918B-6210-AB35AE72A09C}"/>
              </a:ext>
            </a:extLst>
          </p:cNvPr>
          <p:cNvSpPr txBox="1"/>
          <p:nvPr/>
        </p:nvSpPr>
        <p:spPr>
          <a:xfrm>
            <a:off x="5312550" y="2511921"/>
            <a:ext cx="747320"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Mars </a:t>
            </a:r>
          </a:p>
        </p:txBody>
      </p:sp>
      <p:sp>
        <p:nvSpPr>
          <p:cNvPr id="10" name="TextBox 9">
            <a:extLst>
              <a:ext uri="{FF2B5EF4-FFF2-40B4-BE49-F238E27FC236}">
                <a16:creationId xmlns:a16="http://schemas.microsoft.com/office/drawing/2014/main" id="{B28CA42F-D0A0-F49D-FB84-A8B82EB2456B}"/>
              </a:ext>
            </a:extLst>
          </p:cNvPr>
          <p:cNvSpPr txBox="1"/>
          <p:nvPr/>
        </p:nvSpPr>
        <p:spPr>
          <a:xfrm>
            <a:off x="7124785" y="1924686"/>
            <a:ext cx="1005403"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Saturn  </a:t>
            </a:r>
          </a:p>
        </p:txBody>
      </p:sp>
      <p:sp>
        <p:nvSpPr>
          <p:cNvPr id="11" name="TextBox 10">
            <a:extLst>
              <a:ext uri="{FF2B5EF4-FFF2-40B4-BE49-F238E27FC236}">
                <a16:creationId xmlns:a16="http://schemas.microsoft.com/office/drawing/2014/main" id="{4B621DEE-8A98-599F-4D1D-DCFEE43A4EB2}"/>
              </a:ext>
            </a:extLst>
          </p:cNvPr>
          <p:cNvSpPr txBox="1"/>
          <p:nvPr/>
        </p:nvSpPr>
        <p:spPr>
          <a:xfrm>
            <a:off x="5935402" y="669822"/>
            <a:ext cx="1042273"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Uranus  </a:t>
            </a:r>
          </a:p>
        </p:txBody>
      </p:sp>
      <p:sp>
        <p:nvSpPr>
          <p:cNvPr id="12" name="TextBox 11">
            <a:extLst>
              <a:ext uri="{FF2B5EF4-FFF2-40B4-BE49-F238E27FC236}">
                <a16:creationId xmlns:a16="http://schemas.microsoft.com/office/drawing/2014/main" id="{4DABD84F-7F8D-36D8-C857-68E8FD66B44D}"/>
              </a:ext>
            </a:extLst>
          </p:cNvPr>
          <p:cNvSpPr txBox="1"/>
          <p:nvPr/>
        </p:nvSpPr>
        <p:spPr>
          <a:xfrm>
            <a:off x="7558136" y="634064"/>
            <a:ext cx="1218603" cy="430887"/>
          </a:xfrm>
          <a:prstGeom prst="rect">
            <a:avLst/>
          </a:prstGeom>
          <a:noFill/>
        </p:spPr>
        <p:txBody>
          <a:bodyPr wrap="none" rtlCol="0">
            <a:spAutoFit/>
          </a:bodyPr>
          <a:lstStyle/>
          <a:p>
            <a:r>
              <a:rPr lang="en-US" sz="2200" b="1" dirty="0">
                <a:solidFill>
                  <a:srgbClr val="FFFFFF"/>
                </a:solidFill>
                <a:highlight>
                  <a:srgbClr val="000000"/>
                </a:highlight>
                <a:latin typeface="Patrick Hand" panose="00000500000000000000" pitchFamily="2" charset="0"/>
              </a:rPr>
              <a:t>Neptune   </a:t>
            </a:r>
          </a:p>
        </p:txBody>
      </p:sp>
      <p:pic>
        <p:nvPicPr>
          <p:cNvPr id="13" name="1 MINUTE TIMER WITH ALARM - TEACHER JHEAN">
            <a:hlinkClick r:id="" action="ppaction://media"/>
            <a:extLst>
              <a:ext uri="{FF2B5EF4-FFF2-40B4-BE49-F238E27FC236}">
                <a16:creationId xmlns:a16="http://schemas.microsoft.com/office/drawing/2014/main" id="{CFE3DC8D-CC02-1F5A-4CEA-9659F713AD85}"/>
              </a:ext>
            </a:extLst>
          </p:cNvPr>
          <p:cNvPicPr>
            <a:picLocks noChangeAspect="1"/>
          </p:cNvPicPr>
          <p:nvPr>
            <a:videoFile r:link="rId1"/>
            <p:extLst>
              <p:ext uri="{DAA4B4D4-6D71-4841-9C94-3DE7FCFB9230}">
                <p14:media xmlns:p14="http://schemas.microsoft.com/office/powerpoint/2010/main" r:embed="rId2">
                  <p14:trim st="31071"/>
                </p14:media>
              </p:ext>
            </p:extLst>
          </p:nvPr>
        </p:nvPicPr>
        <p:blipFill rotWithShape="1">
          <a:blip r:embed="rId6"/>
          <a:srcRect l="14724" t="18650" r="14916" b="18453"/>
          <a:stretch/>
        </p:blipFill>
        <p:spPr>
          <a:xfrm>
            <a:off x="6324022" y="3683911"/>
            <a:ext cx="2695992" cy="1355633"/>
          </a:xfrm>
          <a:prstGeom prst="rect">
            <a:avLst/>
          </a:prstGeom>
        </p:spPr>
      </p:pic>
    </p:spTree>
    <p:extLst>
      <p:ext uri="{BB962C8B-B14F-4D97-AF65-F5344CB8AC3E}">
        <p14:creationId xmlns:p14="http://schemas.microsoft.com/office/powerpoint/2010/main" val="6226309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831" fill="hold"/>
                                        <p:tgtEl>
                                          <p:spTgt spid="13"/>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barn(inVertical)">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barn(inVertical)">
                                      <p:cBhvr>
                                        <p:cTn id="50" dur="500"/>
                                        <p:tgtEl>
                                          <p:spTgt spid="1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3"/>
                </p:tgtEl>
              </p:cMediaNode>
            </p:video>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3"/>
                                        </p:tgtEl>
                                      </p:cBhvr>
                                    </p:cmd>
                                  </p:childTnLst>
                                </p:cTn>
                              </p:par>
                            </p:childTnLst>
                          </p:cTn>
                        </p:par>
                      </p:childTnLst>
                    </p:cTn>
                  </p:par>
                </p:childTnLst>
              </p:cTn>
              <p:nextCondLst>
                <p:cond evt="onClick" delay="0">
                  <p:tgtEl>
                    <p:spTgt spid="13"/>
                  </p:tgtEl>
                </p:cond>
              </p:nextCondLst>
            </p:seq>
          </p:childTnLst>
        </p:cTn>
      </p:par>
    </p:tnLst>
    <p:bldLst>
      <p:bldP spid="2" grpId="0" animBg="1"/>
      <p:bldP spid="6" grpId="0"/>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grpSp>
        <p:nvGrpSpPr>
          <p:cNvPr id="1148" name="Google Shape;1148;p46"/>
          <p:cNvGrpSpPr/>
          <p:nvPr/>
        </p:nvGrpSpPr>
        <p:grpSpPr>
          <a:xfrm>
            <a:off x="-8940" y="3845709"/>
            <a:ext cx="9162090" cy="1360435"/>
            <a:chOff x="-4715698" y="4469808"/>
            <a:chExt cx="4500044" cy="748767"/>
          </a:xfrm>
        </p:grpSpPr>
        <p:sp>
          <p:nvSpPr>
            <p:cNvPr id="1149" name="Google Shape;1149;p46"/>
            <p:cNvSpPr/>
            <p:nvPr/>
          </p:nvSpPr>
          <p:spPr>
            <a:xfrm>
              <a:off x="-4715698" y="4469808"/>
              <a:ext cx="4497392" cy="748766"/>
            </a:xfrm>
            <a:custGeom>
              <a:avLst/>
              <a:gdLst/>
              <a:ahLst/>
              <a:cxnLst/>
              <a:rect l="l" t="t" r="r" b="b"/>
              <a:pathLst>
                <a:path w="64713" h="10774" extrusionOk="0">
                  <a:moveTo>
                    <a:pt x="2636" y="1"/>
                  </a:moveTo>
                  <a:cubicBezTo>
                    <a:pt x="1965" y="1"/>
                    <a:pt x="1318" y="115"/>
                    <a:pt x="659" y="204"/>
                  </a:cubicBezTo>
                  <a:cubicBezTo>
                    <a:pt x="444" y="229"/>
                    <a:pt x="216" y="267"/>
                    <a:pt x="0" y="292"/>
                  </a:cubicBezTo>
                  <a:lnTo>
                    <a:pt x="0" y="10774"/>
                  </a:lnTo>
                  <a:lnTo>
                    <a:pt x="64713" y="10774"/>
                  </a:lnTo>
                  <a:lnTo>
                    <a:pt x="64713" y="825"/>
                  </a:lnTo>
                  <a:cubicBezTo>
                    <a:pt x="64675" y="812"/>
                    <a:pt x="64649" y="812"/>
                    <a:pt x="64624" y="799"/>
                  </a:cubicBezTo>
                  <a:cubicBezTo>
                    <a:pt x="63851" y="647"/>
                    <a:pt x="63154" y="634"/>
                    <a:pt x="62381" y="571"/>
                  </a:cubicBezTo>
                  <a:cubicBezTo>
                    <a:pt x="61684" y="495"/>
                    <a:pt x="61012" y="318"/>
                    <a:pt x="60315" y="305"/>
                  </a:cubicBezTo>
                  <a:cubicBezTo>
                    <a:pt x="59517" y="305"/>
                    <a:pt x="58984" y="672"/>
                    <a:pt x="58236" y="672"/>
                  </a:cubicBezTo>
                  <a:cubicBezTo>
                    <a:pt x="57552" y="672"/>
                    <a:pt x="56906" y="672"/>
                    <a:pt x="56234" y="609"/>
                  </a:cubicBezTo>
                  <a:cubicBezTo>
                    <a:pt x="56177" y="604"/>
                    <a:pt x="56121" y="602"/>
                    <a:pt x="56067" y="602"/>
                  </a:cubicBezTo>
                  <a:cubicBezTo>
                    <a:pt x="55431" y="602"/>
                    <a:pt x="54952" y="917"/>
                    <a:pt x="54333" y="964"/>
                  </a:cubicBezTo>
                  <a:cubicBezTo>
                    <a:pt x="54304" y="966"/>
                    <a:pt x="54275" y="967"/>
                    <a:pt x="54247" y="967"/>
                  </a:cubicBezTo>
                  <a:cubicBezTo>
                    <a:pt x="53832" y="967"/>
                    <a:pt x="53585" y="713"/>
                    <a:pt x="53205" y="558"/>
                  </a:cubicBezTo>
                  <a:cubicBezTo>
                    <a:pt x="53021" y="480"/>
                    <a:pt x="52859" y="449"/>
                    <a:pt x="52703" y="449"/>
                  </a:cubicBezTo>
                  <a:cubicBezTo>
                    <a:pt x="52429" y="449"/>
                    <a:pt x="52172" y="547"/>
                    <a:pt x="51849" y="660"/>
                  </a:cubicBezTo>
                  <a:cubicBezTo>
                    <a:pt x="51483" y="789"/>
                    <a:pt x="51139" y="836"/>
                    <a:pt x="50803" y="836"/>
                  </a:cubicBezTo>
                  <a:cubicBezTo>
                    <a:pt x="50116" y="836"/>
                    <a:pt x="49459" y="639"/>
                    <a:pt x="48693" y="546"/>
                  </a:cubicBezTo>
                  <a:cubicBezTo>
                    <a:pt x="47666" y="432"/>
                    <a:pt x="46653" y="102"/>
                    <a:pt x="45613" y="51"/>
                  </a:cubicBezTo>
                  <a:cubicBezTo>
                    <a:pt x="45528" y="47"/>
                    <a:pt x="45442" y="44"/>
                    <a:pt x="45356" y="44"/>
                  </a:cubicBezTo>
                  <a:cubicBezTo>
                    <a:pt x="44320" y="44"/>
                    <a:pt x="43246" y="371"/>
                    <a:pt x="42204" y="406"/>
                  </a:cubicBezTo>
                  <a:cubicBezTo>
                    <a:pt x="41203" y="452"/>
                    <a:pt x="40203" y="550"/>
                    <a:pt x="39202" y="550"/>
                  </a:cubicBezTo>
                  <a:cubicBezTo>
                    <a:pt x="38809" y="550"/>
                    <a:pt x="38415" y="534"/>
                    <a:pt x="38022" y="495"/>
                  </a:cubicBezTo>
                  <a:cubicBezTo>
                    <a:pt x="37325" y="433"/>
                    <a:pt x="36580" y="114"/>
                    <a:pt x="35894" y="114"/>
                  </a:cubicBezTo>
                  <a:cubicBezTo>
                    <a:pt x="35881" y="114"/>
                    <a:pt x="35868" y="115"/>
                    <a:pt x="35854" y="115"/>
                  </a:cubicBezTo>
                  <a:cubicBezTo>
                    <a:pt x="35242" y="127"/>
                    <a:pt x="34783" y="412"/>
                    <a:pt x="34173" y="412"/>
                  </a:cubicBezTo>
                  <a:cubicBezTo>
                    <a:pt x="34126" y="412"/>
                    <a:pt x="34078" y="410"/>
                    <a:pt x="34029" y="406"/>
                  </a:cubicBezTo>
                  <a:cubicBezTo>
                    <a:pt x="33756" y="388"/>
                    <a:pt x="33494" y="378"/>
                    <a:pt x="33236" y="378"/>
                  </a:cubicBezTo>
                  <a:cubicBezTo>
                    <a:pt x="32610" y="378"/>
                    <a:pt x="32015" y="436"/>
                    <a:pt x="31368" y="571"/>
                  </a:cubicBezTo>
                  <a:cubicBezTo>
                    <a:pt x="30807" y="694"/>
                    <a:pt x="30254" y="824"/>
                    <a:pt x="29683" y="824"/>
                  </a:cubicBezTo>
                  <a:cubicBezTo>
                    <a:pt x="29544" y="824"/>
                    <a:pt x="29405" y="816"/>
                    <a:pt x="29264" y="799"/>
                  </a:cubicBezTo>
                  <a:cubicBezTo>
                    <a:pt x="28602" y="730"/>
                    <a:pt x="28080" y="621"/>
                    <a:pt x="27503" y="621"/>
                  </a:cubicBezTo>
                  <a:cubicBezTo>
                    <a:pt x="27231" y="621"/>
                    <a:pt x="26946" y="645"/>
                    <a:pt x="26628" y="710"/>
                  </a:cubicBezTo>
                  <a:cubicBezTo>
                    <a:pt x="26313" y="778"/>
                    <a:pt x="26004" y="802"/>
                    <a:pt x="25696" y="802"/>
                  </a:cubicBezTo>
                  <a:cubicBezTo>
                    <a:pt x="24900" y="802"/>
                    <a:pt x="24117" y="637"/>
                    <a:pt x="23295" y="609"/>
                  </a:cubicBezTo>
                  <a:cubicBezTo>
                    <a:pt x="22563" y="583"/>
                    <a:pt x="21826" y="533"/>
                    <a:pt x="21091" y="533"/>
                  </a:cubicBezTo>
                  <a:cubicBezTo>
                    <a:pt x="20756" y="533"/>
                    <a:pt x="20421" y="543"/>
                    <a:pt x="20088" y="571"/>
                  </a:cubicBezTo>
                  <a:cubicBezTo>
                    <a:pt x="18910" y="672"/>
                    <a:pt x="17705" y="710"/>
                    <a:pt x="16514" y="710"/>
                  </a:cubicBezTo>
                  <a:cubicBezTo>
                    <a:pt x="15323" y="710"/>
                    <a:pt x="14271" y="318"/>
                    <a:pt x="13118" y="153"/>
                  </a:cubicBezTo>
                  <a:cubicBezTo>
                    <a:pt x="12536" y="69"/>
                    <a:pt x="11951" y="38"/>
                    <a:pt x="11365" y="38"/>
                  </a:cubicBezTo>
                  <a:cubicBezTo>
                    <a:pt x="9651" y="38"/>
                    <a:pt x="7923" y="305"/>
                    <a:pt x="6223" y="305"/>
                  </a:cubicBezTo>
                  <a:cubicBezTo>
                    <a:pt x="5019" y="305"/>
                    <a:pt x="3840" y="1"/>
                    <a:pt x="2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4491150" y="4960461"/>
              <a:ext cx="122524" cy="74432"/>
            </a:xfrm>
            <a:custGeom>
              <a:avLst/>
              <a:gdLst/>
              <a:ahLst/>
              <a:cxnLst/>
              <a:rect l="l" t="t" r="r" b="b"/>
              <a:pathLst>
                <a:path w="1763" h="1071" extrusionOk="0">
                  <a:moveTo>
                    <a:pt x="761" y="0"/>
                  </a:moveTo>
                  <a:cubicBezTo>
                    <a:pt x="622" y="152"/>
                    <a:pt x="647" y="355"/>
                    <a:pt x="559" y="558"/>
                  </a:cubicBezTo>
                  <a:cubicBezTo>
                    <a:pt x="504" y="533"/>
                    <a:pt x="453" y="522"/>
                    <a:pt x="407" y="522"/>
                  </a:cubicBezTo>
                  <a:cubicBezTo>
                    <a:pt x="217" y="522"/>
                    <a:pt x="93" y="709"/>
                    <a:pt x="1" y="913"/>
                  </a:cubicBezTo>
                  <a:cubicBezTo>
                    <a:pt x="161" y="959"/>
                    <a:pt x="326" y="969"/>
                    <a:pt x="491" y="969"/>
                  </a:cubicBezTo>
                  <a:cubicBezTo>
                    <a:pt x="613" y="969"/>
                    <a:pt x="735" y="964"/>
                    <a:pt x="856" y="964"/>
                  </a:cubicBezTo>
                  <a:cubicBezTo>
                    <a:pt x="1063" y="964"/>
                    <a:pt x="1266" y="979"/>
                    <a:pt x="1458" y="1065"/>
                  </a:cubicBezTo>
                  <a:cubicBezTo>
                    <a:pt x="1467" y="1069"/>
                    <a:pt x="1475" y="1071"/>
                    <a:pt x="1484" y="1071"/>
                  </a:cubicBezTo>
                  <a:cubicBezTo>
                    <a:pt x="1546" y="1071"/>
                    <a:pt x="1604" y="963"/>
                    <a:pt x="1687" y="963"/>
                  </a:cubicBezTo>
                  <a:cubicBezTo>
                    <a:pt x="1691" y="963"/>
                    <a:pt x="1695" y="963"/>
                    <a:pt x="1699" y="963"/>
                  </a:cubicBezTo>
                  <a:cubicBezTo>
                    <a:pt x="1763" y="659"/>
                    <a:pt x="964" y="292"/>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1790607" y="4978947"/>
              <a:ext cx="95212" cy="30857"/>
            </a:xfrm>
            <a:custGeom>
              <a:avLst/>
              <a:gdLst/>
              <a:ahLst/>
              <a:cxnLst/>
              <a:rect l="l" t="t" r="r" b="b"/>
              <a:pathLst>
                <a:path w="1370" h="444" extrusionOk="0">
                  <a:moveTo>
                    <a:pt x="1370" y="0"/>
                  </a:moveTo>
                  <a:lnTo>
                    <a:pt x="1370" y="0"/>
                  </a:lnTo>
                  <a:cubicBezTo>
                    <a:pt x="1246" y="65"/>
                    <a:pt x="1122" y="83"/>
                    <a:pt x="1000" y="83"/>
                  </a:cubicBezTo>
                  <a:cubicBezTo>
                    <a:pt x="843" y="83"/>
                    <a:pt x="689" y="53"/>
                    <a:pt x="544" y="53"/>
                  </a:cubicBezTo>
                  <a:cubicBezTo>
                    <a:pt x="339" y="53"/>
                    <a:pt x="153" y="114"/>
                    <a:pt x="1" y="406"/>
                  </a:cubicBezTo>
                  <a:cubicBezTo>
                    <a:pt x="445" y="266"/>
                    <a:pt x="1116" y="444"/>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920356" y="5006260"/>
              <a:ext cx="192995" cy="42741"/>
            </a:xfrm>
            <a:custGeom>
              <a:avLst/>
              <a:gdLst/>
              <a:ahLst/>
              <a:cxnLst/>
              <a:rect l="l" t="t" r="r" b="b"/>
              <a:pathLst>
                <a:path w="2777" h="615" extrusionOk="0">
                  <a:moveTo>
                    <a:pt x="1471" y="0"/>
                  </a:moveTo>
                  <a:cubicBezTo>
                    <a:pt x="1253" y="10"/>
                    <a:pt x="1026" y="362"/>
                    <a:pt x="750" y="362"/>
                  </a:cubicBezTo>
                  <a:cubicBezTo>
                    <a:pt x="673" y="362"/>
                    <a:pt x="593" y="335"/>
                    <a:pt x="508" y="266"/>
                  </a:cubicBezTo>
                  <a:cubicBezTo>
                    <a:pt x="394" y="418"/>
                    <a:pt x="191" y="469"/>
                    <a:pt x="1" y="520"/>
                  </a:cubicBezTo>
                  <a:cubicBezTo>
                    <a:pt x="119" y="538"/>
                    <a:pt x="234" y="545"/>
                    <a:pt x="347" y="545"/>
                  </a:cubicBezTo>
                  <a:cubicBezTo>
                    <a:pt x="718" y="545"/>
                    <a:pt x="1069" y="469"/>
                    <a:pt x="1438" y="469"/>
                  </a:cubicBezTo>
                  <a:cubicBezTo>
                    <a:pt x="1573" y="469"/>
                    <a:pt x="1710" y="479"/>
                    <a:pt x="1851" y="507"/>
                  </a:cubicBezTo>
                  <a:cubicBezTo>
                    <a:pt x="2119" y="561"/>
                    <a:pt x="2350" y="614"/>
                    <a:pt x="2622" y="614"/>
                  </a:cubicBezTo>
                  <a:cubicBezTo>
                    <a:pt x="2672" y="614"/>
                    <a:pt x="2723" y="612"/>
                    <a:pt x="2776" y="608"/>
                  </a:cubicBezTo>
                  <a:cubicBezTo>
                    <a:pt x="2650" y="494"/>
                    <a:pt x="2485" y="418"/>
                    <a:pt x="2371" y="266"/>
                  </a:cubicBezTo>
                  <a:cubicBezTo>
                    <a:pt x="2312" y="313"/>
                    <a:pt x="2257" y="331"/>
                    <a:pt x="2202" y="331"/>
                  </a:cubicBezTo>
                  <a:cubicBezTo>
                    <a:pt x="1974" y="331"/>
                    <a:pt x="1768" y="0"/>
                    <a:pt x="1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1670793" y="4988607"/>
              <a:ext cx="132184" cy="36208"/>
            </a:xfrm>
            <a:custGeom>
              <a:avLst/>
              <a:gdLst/>
              <a:ahLst/>
              <a:cxnLst/>
              <a:rect l="l" t="t" r="r" b="b"/>
              <a:pathLst>
                <a:path w="1902" h="521" extrusionOk="0">
                  <a:moveTo>
                    <a:pt x="1407" y="1"/>
                  </a:moveTo>
                  <a:cubicBezTo>
                    <a:pt x="1369" y="39"/>
                    <a:pt x="1306" y="102"/>
                    <a:pt x="1268" y="140"/>
                  </a:cubicBezTo>
                  <a:cubicBezTo>
                    <a:pt x="1219" y="99"/>
                    <a:pt x="1142" y="85"/>
                    <a:pt x="1052" y="85"/>
                  </a:cubicBezTo>
                  <a:cubicBezTo>
                    <a:pt x="864" y="85"/>
                    <a:pt x="620" y="148"/>
                    <a:pt x="457" y="165"/>
                  </a:cubicBezTo>
                  <a:cubicBezTo>
                    <a:pt x="39" y="216"/>
                    <a:pt x="292" y="102"/>
                    <a:pt x="1" y="520"/>
                  </a:cubicBezTo>
                  <a:cubicBezTo>
                    <a:pt x="520" y="368"/>
                    <a:pt x="1483" y="520"/>
                    <a:pt x="1902" y="229"/>
                  </a:cubicBezTo>
                  <a:cubicBezTo>
                    <a:pt x="1737" y="153"/>
                    <a:pt x="1559" y="89"/>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2428249" y="4546603"/>
              <a:ext cx="340051" cy="82285"/>
            </a:xfrm>
            <a:custGeom>
              <a:avLst/>
              <a:gdLst/>
              <a:ahLst/>
              <a:cxnLst/>
              <a:rect l="l" t="t" r="r" b="b"/>
              <a:pathLst>
                <a:path w="4893" h="1184" extrusionOk="0">
                  <a:moveTo>
                    <a:pt x="3111" y="1"/>
                  </a:moveTo>
                  <a:cubicBezTo>
                    <a:pt x="2946" y="1"/>
                    <a:pt x="2782" y="6"/>
                    <a:pt x="2624" y="11"/>
                  </a:cubicBezTo>
                  <a:cubicBezTo>
                    <a:pt x="2117" y="24"/>
                    <a:pt x="1724" y="214"/>
                    <a:pt x="1255" y="315"/>
                  </a:cubicBezTo>
                  <a:cubicBezTo>
                    <a:pt x="1156" y="335"/>
                    <a:pt x="1047" y="340"/>
                    <a:pt x="934" y="340"/>
                  </a:cubicBezTo>
                  <a:cubicBezTo>
                    <a:pt x="807" y="340"/>
                    <a:pt x="676" y="334"/>
                    <a:pt x="547" y="334"/>
                  </a:cubicBezTo>
                  <a:cubicBezTo>
                    <a:pt x="347" y="334"/>
                    <a:pt x="154" y="349"/>
                    <a:pt x="0" y="429"/>
                  </a:cubicBezTo>
                  <a:cubicBezTo>
                    <a:pt x="187" y="621"/>
                    <a:pt x="429" y="677"/>
                    <a:pt x="689" y="677"/>
                  </a:cubicBezTo>
                  <a:cubicBezTo>
                    <a:pt x="1052" y="677"/>
                    <a:pt x="1450" y="568"/>
                    <a:pt x="1781" y="568"/>
                  </a:cubicBezTo>
                  <a:cubicBezTo>
                    <a:pt x="1791" y="568"/>
                    <a:pt x="1802" y="568"/>
                    <a:pt x="1812" y="569"/>
                  </a:cubicBezTo>
                  <a:cubicBezTo>
                    <a:pt x="1939" y="569"/>
                    <a:pt x="2408" y="569"/>
                    <a:pt x="2421" y="721"/>
                  </a:cubicBezTo>
                  <a:cubicBezTo>
                    <a:pt x="2459" y="1000"/>
                    <a:pt x="1648" y="1050"/>
                    <a:pt x="1458" y="1076"/>
                  </a:cubicBezTo>
                  <a:cubicBezTo>
                    <a:pt x="1609" y="1155"/>
                    <a:pt x="1777" y="1184"/>
                    <a:pt x="1953" y="1184"/>
                  </a:cubicBezTo>
                  <a:cubicBezTo>
                    <a:pt x="2400" y="1184"/>
                    <a:pt x="2899" y="998"/>
                    <a:pt x="3308" y="962"/>
                  </a:cubicBezTo>
                  <a:cubicBezTo>
                    <a:pt x="3891" y="911"/>
                    <a:pt x="4335" y="810"/>
                    <a:pt x="4892" y="670"/>
                  </a:cubicBezTo>
                  <a:cubicBezTo>
                    <a:pt x="4465" y="91"/>
                    <a:pt x="3778" y="1"/>
                    <a:pt x="3111" y="1"/>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3447364" y="4665791"/>
              <a:ext cx="139203" cy="94030"/>
            </a:xfrm>
            <a:custGeom>
              <a:avLst/>
              <a:gdLst/>
              <a:ahLst/>
              <a:cxnLst/>
              <a:rect l="l" t="t" r="r" b="b"/>
              <a:pathLst>
                <a:path w="2003" h="1353" extrusionOk="0">
                  <a:moveTo>
                    <a:pt x="1438" y="1"/>
                  </a:moveTo>
                  <a:cubicBezTo>
                    <a:pt x="1125" y="1"/>
                    <a:pt x="850" y="376"/>
                    <a:pt x="685" y="565"/>
                  </a:cubicBezTo>
                  <a:cubicBezTo>
                    <a:pt x="558" y="704"/>
                    <a:pt x="495" y="742"/>
                    <a:pt x="330" y="818"/>
                  </a:cubicBezTo>
                  <a:cubicBezTo>
                    <a:pt x="267" y="844"/>
                    <a:pt x="64" y="894"/>
                    <a:pt x="51" y="945"/>
                  </a:cubicBezTo>
                  <a:cubicBezTo>
                    <a:pt x="0" y="1135"/>
                    <a:pt x="406" y="1122"/>
                    <a:pt x="520" y="1148"/>
                  </a:cubicBezTo>
                  <a:cubicBezTo>
                    <a:pt x="512" y="1299"/>
                    <a:pt x="577" y="1353"/>
                    <a:pt x="675" y="1353"/>
                  </a:cubicBezTo>
                  <a:cubicBezTo>
                    <a:pt x="897" y="1353"/>
                    <a:pt x="1293" y="1074"/>
                    <a:pt x="1407" y="1021"/>
                  </a:cubicBezTo>
                  <a:cubicBezTo>
                    <a:pt x="2003" y="729"/>
                    <a:pt x="1673" y="400"/>
                    <a:pt x="1509" y="7"/>
                  </a:cubicBezTo>
                  <a:cubicBezTo>
                    <a:pt x="1485" y="3"/>
                    <a:pt x="1461" y="1"/>
                    <a:pt x="1438" y="1"/>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4094735" y="4569120"/>
              <a:ext cx="233442" cy="76586"/>
            </a:xfrm>
            <a:custGeom>
              <a:avLst/>
              <a:gdLst/>
              <a:ahLst/>
              <a:cxnLst/>
              <a:rect l="l" t="t" r="r" b="b"/>
              <a:pathLst>
                <a:path w="3359" h="1102" extrusionOk="0">
                  <a:moveTo>
                    <a:pt x="3038" y="1"/>
                  </a:moveTo>
                  <a:cubicBezTo>
                    <a:pt x="2926" y="1"/>
                    <a:pt x="2811" y="53"/>
                    <a:pt x="2687" y="118"/>
                  </a:cubicBezTo>
                  <a:cubicBezTo>
                    <a:pt x="2370" y="270"/>
                    <a:pt x="2028" y="333"/>
                    <a:pt x="1724" y="486"/>
                  </a:cubicBezTo>
                  <a:cubicBezTo>
                    <a:pt x="1483" y="625"/>
                    <a:pt x="1268" y="650"/>
                    <a:pt x="1001" y="714"/>
                  </a:cubicBezTo>
                  <a:cubicBezTo>
                    <a:pt x="786" y="764"/>
                    <a:pt x="127" y="815"/>
                    <a:pt x="0" y="954"/>
                  </a:cubicBezTo>
                  <a:cubicBezTo>
                    <a:pt x="144" y="1062"/>
                    <a:pt x="363" y="1101"/>
                    <a:pt x="597" y="1101"/>
                  </a:cubicBezTo>
                  <a:cubicBezTo>
                    <a:pt x="942" y="1101"/>
                    <a:pt x="1320" y="1017"/>
                    <a:pt x="1546" y="942"/>
                  </a:cubicBezTo>
                  <a:cubicBezTo>
                    <a:pt x="1698" y="891"/>
                    <a:pt x="1800" y="904"/>
                    <a:pt x="1939" y="891"/>
                  </a:cubicBezTo>
                  <a:cubicBezTo>
                    <a:pt x="2117" y="878"/>
                    <a:pt x="2205" y="828"/>
                    <a:pt x="2370" y="764"/>
                  </a:cubicBezTo>
                  <a:cubicBezTo>
                    <a:pt x="2560" y="701"/>
                    <a:pt x="2750" y="739"/>
                    <a:pt x="2941" y="663"/>
                  </a:cubicBezTo>
                  <a:cubicBezTo>
                    <a:pt x="3169" y="587"/>
                    <a:pt x="3181" y="270"/>
                    <a:pt x="3359" y="169"/>
                  </a:cubicBezTo>
                  <a:cubicBezTo>
                    <a:pt x="3248" y="46"/>
                    <a:pt x="3144" y="1"/>
                    <a:pt x="3038" y="1"/>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494057" y="4900901"/>
              <a:ext cx="207103" cy="101397"/>
            </a:xfrm>
            <a:custGeom>
              <a:avLst/>
              <a:gdLst/>
              <a:ahLst/>
              <a:cxnLst/>
              <a:rect l="l" t="t" r="r" b="b"/>
              <a:pathLst>
                <a:path w="2980" h="1459" extrusionOk="0">
                  <a:moveTo>
                    <a:pt x="2532" y="0"/>
                  </a:moveTo>
                  <a:cubicBezTo>
                    <a:pt x="2067" y="0"/>
                    <a:pt x="1470" y="458"/>
                    <a:pt x="1167" y="642"/>
                  </a:cubicBezTo>
                  <a:cubicBezTo>
                    <a:pt x="850" y="844"/>
                    <a:pt x="1" y="958"/>
                    <a:pt x="52" y="1453"/>
                  </a:cubicBezTo>
                  <a:cubicBezTo>
                    <a:pt x="76" y="1457"/>
                    <a:pt x="103" y="1459"/>
                    <a:pt x="131" y="1459"/>
                  </a:cubicBezTo>
                  <a:cubicBezTo>
                    <a:pt x="281" y="1459"/>
                    <a:pt x="477" y="1409"/>
                    <a:pt x="584" y="1377"/>
                  </a:cubicBezTo>
                  <a:cubicBezTo>
                    <a:pt x="647" y="1351"/>
                    <a:pt x="673" y="1275"/>
                    <a:pt x="761" y="1275"/>
                  </a:cubicBezTo>
                  <a:cubicBezTo>
                    <a:pt x="770" y="1274"/>
                    <a:pt x="779" y="1274"/>
                    <a:pt x="787" y="1274"/>
                  </a:cubicBezTo>
                  <a:cubicBezTo>
                    <a:pt x="887" y="1274"/>
                    <a:pt x="960" y="1340"/>
                    <a:pt x="1065" y="1351"/>
                  </a:cubicBezTo>
                  <a:cubicBezTo>
                    <a:pt x="1104" y="1357"/>
                    <a:pt x="1140" y="1359"/>
                    <a:pt x="1174" y="1359"/>
                  </a:cubicBezTo>
                  <a:cubicBezTo>
                    <a:pt x="1460" y="1359"/>
                    <a:pt x="1630" y="1186"/>
                    <a:pt x="1902" y="1073"/>
                  </a:cubicBezTo>
                  <a:cubicBezTo>
                    <a:pt x="2143" y="971"/>
                    <a:pt x="2308" y="895"/>
                    <a:pt x="2510" y="718"/>
                  </a:cubicBezTo>
                  <a:cubicBezTo>
                    <a:pt x="2612" y="616"/>
                    <a:pt x="2776" y="464"/>
                    <a:pt x="2878" y="439"/>
                  </a:cubicBezTo>
                  <a:lnTo>
                    <a:pt x="2979" y="236"/>
                  </a:lnTo>
                  <a:cubicBezTo>
                    <a:pt x="2864" y="66"/>
                    <a:pt x="2708" y="0"/>
                    <a:pt x="2532" y="0"/>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1160818" y="4709713"/>
              <a:ext cx="156856" cy="67552"/>
            </a:xfrm>
            <a:custGeom>
              <a:avLst/>
              <a:gdLst/>
              <a:ahLst/>
              <a:cxnLst/>
              <a:rect l="l" t="t" r="r" b="b"/>
              <a:pathLst>
                <a:path w="2257" h="972" extrusionOk="0">
                  <a:moveTo>
                    <a:pt x="1547" y="0"/>
                  </a:moveTo>
                  <a:cubicBezTo>
                    <a:pt x="1209" y="0"/>
                    <a:pt x="846" y="86"/>
                    <a:pt x="660" y="186"/>
                  </a:cubicBezTo>
                  <a:cubicBezTo>
                    <a:pt x="533" y="250"/>
                    <a:pt x="457" y="326"/>
                    <a:pt x="330" y="389"/>
                  </a:cubicBezTo>
                  <a:cubicBezTo>
                    <a:pt x="254" y="414"/>
                    <a:pt x="140" y="402"/>
                    <a:pt x="102" y="490"/>
                  </a:cubicBezTo>
                  <a:cubicBezTo>
                    <a:pt x="1" y="655"/>
                    <a:pt x="216" y="794"/>
                    <a:pt x="381" y="794"/>
                  </a:cubicBezTo>
                  <a:cubicBezTo>
                    <a:pt x="292" y="845"/>
                    <a:pt x="292" y="896"/>
                    <a:pt x="267" y="972"/>
                  </a:cubicBezTo>
                  <a:cubicBezTo>
                    <a:pt x="863" y="693"/>
                    <a:pt x="1648" y="541"/>
                    <a:pt x="2257" y="262"/>
                  </a:cubicBezTo>
                  <a:cubicBezTo>
                    <a:pt x="2137" y="70"/>
                    <a:pt x="1851" y="0"/>
                    <a:pt x="1547" y="0"/>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3383078" y="4664957"/>
              <a:ext cx="154215" cy="92988"/>
            </a:xfrm>
            <a:custGeom>
              <a:avLst/>
              <a:gdLst/>
              <a:ahLst/>
              <a:cxnLst/>
              <a:rect l="l" t="t" r="r" b="b"/>
              <a:pathLst>
                <a:path w="2219" h="1338" extrusionOk="0">
                  <a:moveTo>
                    <a:pt x="714" y="1"/>
                  </a:moveTo>
                  <a:cubicBezTo>
                    <a:pt x="669" y="1"/>
                    <a:pt x="602" y="44"/>
                    <a:pt x="470" y="171"/>
                  </a:cubicBezTo>
                  <a:cubicBezTo>
                    <a:pt x="203" y="425"/>
                    <a:pt x="216" y="1008"/>
                    <a:pt x="1" y="1337"/>
                  </a:cubicBezTo>
                  <a:cubicBezTo>
                    <a:pt x="318" y="1337"/>
                    <a:pt x="660" y="1210"/>
                    <a:pt x="964" y="1185"/>
                  </a:cubicBezTo>
                  <a:cubicBezTo>
                    <a:pt x="999" y="1182"/>
                    <a:pt x="1035" y="1180"/>
                    <a:pt x="1070" y="1180"/>
                  </a:cubicBezTo>
                  <a:cubicBezTo>
                    <a:pt x="1389" y="1180"/>
                    <a:pt x="1701" y="1295"/>
                    <a:pt x="2006" y="1295"/>
                  </a:cubicBezTo>
                  <a:cubicBezTo>
                    <a:pt x="2078" y="1295"/>
                    <a:pt x="2148" y="1289"/>
                    <a:pt x="2219" y="1274"/>
                  </a:cubicBezTo>
                  <a:cubicBezTo>
                    <a:pt x="1952" y="1046"/>
                    <a:pt x="1927" y="691"/>
                    <a:pt x="1674" y="475"/>
                  </a:cubicBezTo>
                  <a:cubicBezTo>
                    <a:pt x="1522" y="349"/>
                    <a:pt x="1141" y="234"/>
                    <a:pt x="964" y="171"/>
                  </a:cubicBezTo>
                  <a:cubicBezTo>
                    <a:pt x="805" y="123"/>
                    <a:pt x="790" y="1"/>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2719792" y="4669683"/>
              <a:ext cx="158593" cy="72347"/>
            </a:xfrm>
            <a:custGeom>
              <a:avLst/>
              <a:gdLst/>
              <a:ahLst/>
              <a:cxnLst/>
              <a:rect l="l" t="t" r="r" b="b"/>
              <a:pathLst>
                <a:path w="2282" h="1041" extrusionOk="0">
                  <a:moveTo>
                    <a:pt x="1221" y="0"/>
                  </a:moveTo>
                  <a:cubicBezTo>
                    <a:pt x="968" y="0"/>
                    <a:pt x="798" y="379"/>
                    <a:pt x="710" y="623"/>
                  </a:cubicBezTo>
                  <a:cubicBezTo>
                    <a:pt x="611" y="497"/>
                    <a:pt x="520" y="446"/>
                    <a:pt x="435" y="446"/>
                  </a:cubicBezTo>
                  <a:cubicBezTo>
                    <a:pt x="279" y="446"/>
                    <a:pt x="139" y="616"/>
                    <a:pt x="0" y="813"/>
                  </a:cubicBezTo>
                  <a:cubicBezTo>
                    <a:pt x="257" y="973"/>
                    <a:pt x="780" y="1041"/>
                    <a:pt x="1276" y="1041"/>
                  </a:cubicBezTo>
                  <a:cubicBezTo>
                    <a:pt x="1685" y="1041"/>
                    <a:pt x="2075" y="994"/>
                    <a:pt x="2281" y="914"/>
                  </a:cubicBezTo>
                  <a:cubicBezTo>
                    <a:pt x="2115" y="706"/>
                    <a:pt x="2034" y="3"/>
                    <a:pt x="1716" y="3"/>
                  </a:cubicBezTo>
                  <a:cubicBezTo>
                    <a:pt x="1646" y="3"/>
                    <a:pt x="1566" y="36"/>
                    <a:pt x="1470" y="116"/>
                  </a:cubicBezTo>
                  <a:cubicBezTo>
                    <a:pt x="1380" y="34"/>
                    <a:pt x="1297" y="0"/>
                    <a:pt x="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2484681" y="4564880"/>
              <a:ext cx="648342" cy="95907"/>
            </a:xfrm>
            <a:custGeom>
              <a:avLst/>
              <a:gdLst/>
              <a:ahLst/>
              <a:cxnLst/>
              <a:rect l="l" t="t" r="r" b="b"/>
              <a:pathLst>
                <a:path w="9329" h="1380" extrusionOk="0">
                  <a:moveTo>
                    <a:pt x="5115" y="1"/>
                  </a:moveTo>
                  <a:cubicBezTo>
                    <a:pt x="4843" y="1"/>
                    <a:pt x="4681" y="157"/>
                    <a:pt x="4437" y="242"/>
                  </a:cubicBezTo>
                  <a:cubicBezTo>
                    <a:pt x="4082" y="344"/>
                    <a:pt x="3740" y="318"/>
                    <a:pt x="3372" y="407"/>
                  </a:cubicBezTo>
                  <a:cubicBezTo>
                    <a:pt x="2878" y="521"/>
                    <a:pt x="2396" y="762"/>
                    <a:pt x="1877" y="876"/>
                  </a:cubicBezTo>
                  <a:cubicBezTo>
                    <a:pt x="1504" y="944"/>
                    <a:pt x="1131" y="958"/>
                    <a:pt x="756" y="958"/>
                  </a:cubicBezTo>
                  <a:cubicBezTo>
                    <a:pt x="506" y="958"/>
                    <a:pt x="254" y="952"/>
                    <a:pt x="1" y="952"/>
                  </a:cubicBezTo>
                  <a:cubicBezTo>
                    <a:pt x="140" y="1130"/>
                    <a:pt x="901" y="1332"/>
                    <a:pt x="1192" y="1358"/>
                  </a:cubicBezTo>
                  <a:cubicBezTo>
                    <a:pt x="1318" y="1373"/>
                    <a:pt x="1446" y="1380"/>
                    <a:pt x="1575" y="1380"/>
                  </a:cubicBezTo>
                  <a:cubicBezTo>
                    <a:pt x="2302" y="1380"/>
                    <a:pt x="3067" y="1169"/>
                    <a:pt x="3778" y="1104"/>
                  </a:cubicBezTo>
                  <a:cubicBezTo>
                    <a:pt x="4247" y="1066"/>
                    <a:pt x="4652" y="825"/>
                    <a:pt x="5083" y="800"/>
                  </a:cubicBezTo>
                  <a:cubicBezTo>
                    <a:pt x="5091" y="799"/>
                    <a:pt x="5099" y="799"/>
                    <a:pt x="5107" y="799"/>
                  </a:cubicBezTo>
                  <a:cubicBezTo>
                    <a:pt x="5299" y="799"/>
                    <a:pt x="5459" y="940"/>
                    <a:pt x="5654" y="965"/>
                  </a:cubicBezTo>
                  <a:cubicBezTo>
                    <a:pt x="5700" y="971"/>
                    <a:pt x="5746" y="973"/>
                    <a:pt x="5792" y="973"/>
                  </a:cubicBezTo>
                  <a:cubicBezTo>
                    <a:pt x="6037" y="973"/>
                    <a:pt x="6283" y="901"/>
                    <a:pt x="6528" y="901"/>
                  </a:cubicBezTo>
                  <a:cubicBezTo>
                    <a:pt x="7466" y="901"/>
                    <a:pt x="8378" y="1104"/>
                    <a:pt x="9329" y="1117"/>
                  </a:cubicBezTo>
                  <a:cubicBezTo>
                    <a:pt x="8670" y="977"/>
                    <a:pt x="8011" y="901"/>
                    <a:pt x="7377" y="724"/>
                  </a:cubicBezTo>
                  <a:cubicBezTo>
                    <a:pt x="6908" y="585"/>
                    <a:pt x="6376" y="521"/>
                    <a:pt x="5945" y="318"/>
                  </a:cubicBezTo>
                  <a:cubicBezTo>
                    <a:pt x="5603" y="141"/>
                    <a:pt x="5501" y="14"/>
                    <a:pt x="5147" y="2"/>
                  </a:cubicBezTo>
                  <a:cubicBezTo>
                    <a:pt x="5136" y="1"/>
                    <a:pt x="5125" y="1"/>
                    <a:pt x="5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4715698" y="4726115"/>
              <a:ext cx="73181" cy="23907"/>
            </a:xfrm>
            <a:custGeom>
              <a:avLst/>
              <a:gdLst/>
              <a:ahLst/>
              <a:cxnLst/>
              <a:rect l="l" t="t" r="r" b="b"/>
              <a:pathLst>
                <a:path w="1053" h="344" extrusionOk="0">
                  <a:moveTo>
                    <a:pt x="0" y="26"/>
                  </a:moveTo>
                  <a:lnTo>
                    <a:pt x="0" y="229"/>
                  </a:lnTo>
                  <a:cubicBezTo>
                    <a:pt x="355" y="254"/>
                    <a:pt x="723" y="292"/>
                    <a:pt x="1052" y="343"/>
                  </a:cubicBezTo>
                  <a:cubicBezTo>
                    <a:pt x="837" y="1"/>
                    <a:pt x="292" y="140"/>
                    <a:pt x="0"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1151992" y="4718679"/>
              <a:ext cx="262562" cy="81521"/>
            </a:xfrm>
            <a:custGeom>
              <a:avLst/>
              <a:gdLst/>
              <a:ahLst/>
              <a:cxnLst/>
              <a:rect l="l" t="t" r="r" b="b"/>
              <a:pathLst>
                <a:path w="3778" h="1173" extrusionOk="0">
                  <a:moveTo>
                    <a:pt x="1873" y="1"/>
                  </a:moveTo>
                  <a:cubicBezTo>
                    <a:pt x="1251" y="1"/>
                    <a:pt x="500" y="664"/>
                    <a:pt x="1" y="919"/>
                  </a:cubicBezTo>
                  <a:cubicBezTo>
                    <a:pt x="496" y="919"/>
                    <a:pt x="949" y="814"/>
                    <a:pt x="1437" y="814"/>
                  </a:cubicBezTo>
                  <a:cubicBezTo>
                    <a:pt x="1486" y="814"/>
                    <a:pt x="1535" y="815"/>
                    <a:pt x="1585" y="818"/>
                  </a:cubicBezTo>
                  <a:cubicBezTo>
                    <a:pt x="2320" y="856"/>
                    <a:pt x="3093" y="830"/>
                    <a:pt x="3777" y="1172"/>
                  </a:cubicBezTo>
                  <a:cubicBezTo>
                    <a:pt x="3486" y="944"/>
                    <a:pt x="3144" y="818"/>
                    <a:pt x="2827" y="602"/>
                  </a:cubicBezTo>
                  <a:cubicBezTo>
                    <a:pt x="2573" y="425"/>
                    <a:pt x="2396" y="146"/>
                    <a:pt x="2130" y="44"/>
                  </a:cubicBezTo>
                  <a:cubicBezTo>
                    <a:pt x="2047" y="14"/>
                    <a:pt x="1962" y="1"/>
                    <a:pt x="1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471123" y="4907156"/>
              <a:ext cx="252832" cy="107791"/>
            </a:xfrm>
            <a:custGeom>
              <a:avLst/>
              <a:gdLst/>
              <a:ahLst/>
              <a:cxnLst/>
              <a:rect l="l" t="t" r="r" b="b"/>
              <a:pathLst>
                <a:path w="3638" h="1551" extrusionOk="0">
                  <a:moveTo>
                    <a:pt x="2407" y="0"/>
                  </a:moveTo>
                  <a:cubicBezTo>
                    <a:pt x="2378" y="0"/>
                    <a:pt x="2349" y="2"/>
                    <a:pt x="2320" y="7"/>
                  </a:cubicBezTo>
                  <a:cubicBezTo>
                    <a:pt x="2028" y="57"/>
                    <a:pt x="1863" y="349"/>
                    <a:pt x="1521" y="514"/>
                  </a:cubicBezTo>
                  <a:cubicBezTo>
                    <a:pt x="1280" y="640"/>
                    <a:pt x="938" y="628"/>
                    <a:pt x="900" y="1071"/>
                  </a:cubicBezTo>
                  <a:cubicBezTo>
                    <a:pt x="621" y="1160"/>
                    <a:pt x="292" y="1185"/>
                    <a:pt x="0" y="1236"/>
                  </a:cubicBezTo>
                  <a:cubicBezTo>
                    <a:pt x="40" y="1231"/>
                    <a:pt x="80" y="1228"/>
                    <a:pt x="121" y="1228"/>
                  </a:cubicBezTo>
                  <a:cubicBezTo>
                    <a:pt x="545" y="1228"/>
                    <a:pt x="1007" y="1506"/>
                    <a:pt x="1458" y="1540"/>
                  </a:cubicBezTo>
                  <a:cubicBezTo>
                    <a:pt x="1560" y="1547"/>
                    <a:pt x="1663" y="1551"/>
                    <a:pt x="1766" y="1551"/>
                  </a:cubicBezTo>
                  <a:cubicBezTo>
                    <a:pt x="2386" y="1551"/>
                    <a:pt x="3007" y="1437"/>
                    <a:pt x="3638" y="1426"/>
                  </a:cubicBezTo>
                  <a:lnTo>
                    <a:pt x="3638" y="1236"/>
                  </a:lnTo>
                  <a:cubicBezTo>
                    <a:pt x="3313" y="778"/>
                    <a:pt x="2953" y="0"/>
                    <a:pt x="2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1927101" y="4757875"/>
              <a:ext cx="255473" cy="90972"/>
            </a:xfrm>
            <a:custGeom>
              <a:avLst/>
              <a:gdLst/>
              <a:ahLst/>
              <a:cxnLst/>
              <a:rect l="l" t="t" r="r" b="b"/>
              <a:pathLst>
                <a:path w="3676" h="1309" extrusionOk="0">
                  <a:moveTo>
                    <a:pt x="1597" y="0"/>
                  </a:moveTo>
                  <a:cubicBezTo>
                    <a:pt x="1585" y="38"/>
                    <a:pt x="1559" y="228"/>
                    <a:pt x="1509" y="254"/>
                  </a:cubicBezTo>
                  <a:cubicBezTo>
                    <a:pt x="1319" y="342"/>
                    <a:pt x="1141" y="317"/>
                    <a:pt x="951" y="444"/>
                  </a:cubicBezTo>
                  <a:cubicBezTo>
                    <a:pt x="798" y="546"/>
                    <a:pt x="859" y="797"/>
                    <a:pt x="715" y="797"/>
                  </a:cubicBezTo>
                  <a:cubicBezTo>
                    <a:pt x="681" y="797"/>
                    <a:pt x="635" y="782"/>
                    <a:pt x="571" y="748"/>
                  </a:cubicBezTo>
                  <a:cubicBezTo>
                    <a:pt x="406" y="875"/>
                    <a:pt x="203" y="989"/>
                    <a:pt x="1" y="1014"/>
                  </a:cubicBezTo>
                  <a:cubicBezTo>
                    <a:pt x="252" y="1242"/>
                    <a:pt x="513" y="1309"/>
                    <a:pt x="799" y="1309"/>
                  </a:cubicBezTo>
                  <a:cubicBezTo>
                    <a:pt x="974" y="1309"/>
                    <a:pt x="1159" y="1284"/>
                    <a:pt x="1357" y="1255"/>
                  </a:cubicBezTo>
                  <a:cubicBezTo>
                    <a:pt x="1798" y="1185"/>
                    <a:pt x="2282" y="1134"/>
                    <a:pt x="2766" y="1134"/>
                  </a:cubicBezTo>
                  <a:cubicBezTo>
                    <a:pt x="3073" y="1134"/>
                    <a:pt x="3380" y="1155"/>
                    <a:pt x="3676" y="1204"/>
                  </a:cubicBezTo>
                  <a:cubicBezTo>
                    <a:pt x="3232" y="1128"/>
                    <a:pt x="2979" y="558"/>
                    <a:pt x="2637" y="317"/>
                  </a:cubicBezTo>
                  <a:cubicBezTo>
                    <a:pt x="2333" y="101"/>
                    <a:pt x="1978" y="63"/>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1537774" y="4604286"/>
              <a:ext cx="175342" cy="97991"/>
            </a:xfrm>
            <a:custGeom>
              <a:avLst/>
              <a:gdLst/>
              <a:ahLst/>
              <a:cxnLst/>
              <a:rect l="l" t="t" r="r" b="b"/>
              <a:pathLst>
                <a:path w="2523" h="1410" extrusionOk="0">
                  <a:moveTo>
                    <a:pt x="1972" y="1"/>
                  </a:moveTo>
                  <a:cubicBezTo>
                    <a:pt x="1899" y="1"/>
                    <a:pt x="1809" y="52"/>
                    <a:pt x="1686" y="182"/>
                  </a:cubicBezTo>
                  <a:cubicBezTo>
                    <a:pt x="1572" y="296"/>
                    <a:pt x="1585" y="537"/>
                    <a:pt x="1445" y="639"/>
                  </a:cubicBezTo>
                  <a:cubicBezTo>
                    <a:pt x="1411" y="663"/>
                    <a:pt x="1379" y="671"/>
                    <a:pt x="1350" y="671"/>
                  </a:cubicBezTo>
                  <a:cubicBezTo>
                    <a:pt x="1286" y="671"/>
                    <a:pt x="1233" y="631"/>
                    <a:pt x="1186" y="631"/>
                  </a:cubicBezTo>
                  <a:cubicBezTo>
                    <a:pt x="1175" y="631"/>
                    <a:pt x="1164" y="633"/>
                    <a:pt x="1154" y="639"/>
                  </a:cubicBezTo>
                  <a:cubicBezTo>
                    <a:pt x="786" y="854"/>
                    <a:pt x="457" y="1323"/>
                    <a:pt x="0" y="1399"/>
                  </a:cubicBezTo>
                  <a:cubicBezTo>
                    <a:pt x="41" y="1406"/>
                    <a:pt x="83" y="1409"/>
                    <a:pt x="126" y="1409"/>
                  </a:cubicBezTo>
                  <a:cubicBezTo>
                    <a:pt x="392" y="1409"/>
                    <a:pt x="693" y="1291"/>
                    <a:pt x="900" y="1247"/>
                  </a:cubicBezTo>
                  <a:cubicBezTo>
                    <a:pt x="936" y="1240"/>
                    <a:pt x="973" y="1237"/>
                    <a:pt x="1009" y="1237"/>
                  </a:cubicBezTo>
                  <a:cubicBezTo>
                    <a:pt x="1112" y="1237"/>
                    <a:pt x="1217" y="1258"/>
                    <a:pt x="1321" y="1258"/>
                  </a:cubicBezTo>
                  <a:cubicBezTo>
                    <a:pt x="1376" y="1258"/>
                    <a:pt x="1430" y="1252"/>
                    <a:pt x="1483" y="1234"/>
                  </a:cubicBezTo>
                  <a:cubicBezTo>
                    <a:pt x="1927" y="1095"/>
                    <a:pt x="1889" y="601"/>
                    <a:pt x="2522" y="486"/>
                  </a:cubicBezTo>
                  <a:cubicBezTo>
                    <a:pt x="2242" y="315"/>
                    <a:pt x="2155" y="1"/>
                    <a:pt x="1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4715698" y="4557583"/>
              <a:ext cx="547015" cy="88470"/>
            </a:xfrm>
            <a:custGeom>
              <a:avLst/>
              <a:gdLst/>
              <a:ahLst/>
              <a:cxnLst/>
              <a:rect l="l" t="t" r="r" b="b"/>
              <a:pathLst>
                <a:path w="7871" h="1273" extrusionOk="0">
                  <a:moveTo>
                    <a:pt x="4026" y="0"/>
                  </a:moveTo>
                  <a:cubicBezTo>
                    <a:pt x="2684" y="0"/>
                    <a:pt x="1310" y="139"/>
                    <a:pt x="0" y="271"/>
                  </a:cubicBezTo>
                  <a:lnTo>
                    <a:pt x="0" y="1133"/>
                  </a:lnTo>
                  <a:cubicBezTo>
                    <a:pt x="1014" y="1171"/>
                    <a:pt x="2028" y="1260"/>
                    <a:pt x="3004" y="1273"/>
                  </a:cubicBezTo>
                  <a:cubicBezTo>
                    <a:pt x="4005" y="1273"/>
                    <a:pt x="4956" y="1006"/>
                    <a:pt x="5957" y="1006"/>
                  </a:cubicBezTo>
                  <a:cubicBezTo>
                    <a:pt x="6168" y="1006"/>
                    <a:pt x="6531" y="1050"/>
                    <a:pt x="6886" y="1050"/>
                  </a:cubicBezTo>
                  <a:cubicBezTo>
                    <a:pt x="7339" y="1050"/>
                    <a:pt x="7778" y="979"/>
                    <a:pt x="7871" y="652"/>
                  </a:cubicBezTo>
                  <a:cubicBezTo>
                    <a:pt x="7224" y="233"/>
                    <a:pt x="6160" y="132"/>
                    <a:pt x="5399" y="56"/>
                  </a:cubicBezTo>
                  <a:cubicBezTo>
                    <a:pt x="4948" y="17"/>
                    <a:pt x="4489" y="0"/>
                    <a:pt x="4026" y="0"/>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4715698" y="4841550"/>
              <a:ext cx="1471818" cy="84717"/>
            </a:xfrm>
            <a:custGeom>
              <a:avLst/>
              <a:gdLst/>
              <a:ahLst/>
              <a:cxnLst/>
              <a:rect l="l" t="t" r="r" b="b"/>
              <a:pathLst>
                <a:path w="21178" h="1219" extrusionOk="0">
                  <a:moveTo>
                    <a:pt x="17796" y="0"/>
                  </a:moveTo>
                  <a:cubicBezTo>
                    <a:pt x="17771" y="0"/>
                    <a:pt x="17749" y="0"/>
                    <a:pt x="17731" y="0"/>
                  </a:cubicBezTo>
                  <a:cubicBezTo>
                    <a:pt x="15295" y="12"/>
                    <a:pt x="12871" y="254"/>
                    <a:pt x="10424" y="254"/>
                  </a:cubicBezTo>
                  <a:cubicBezTo>
                    <a:pt x="10363" y="254"/>
                    <a:pt x="10302" y="254"/>
                    <a:pt x="10241" y="254"/>
                  </a:cubicBezTo>
                  <a:cubicBezTo>
                    <a:pt x="8517" y="254"/>
                    <a:pt x="6781" y="279"/>
                    <a:pt x="5057" y="368"/>
                  </a:cubicBezTo>
                  <a:cubicBezTo>
                    <a:pt x="4743" y="384"/>
                    <a:pt x="4428" y="390"/>
                    <a:pt x="4112" y="390"/>
                  </a:cubicBezTo>
                  <a:cubicBezTo>
                    <a:pt x="3456" y="390"/>
                    <a:pt x="2796" y="366"/>
                    <a:pt x="2140" y="366"/>
                  </a:cubicBezTo>
                  <a:cubicBezTo>
                    <a:pt x="1681" y="366"/>
                    <a:pt x="1225" y="378"/>
                    <a:pt x="773" y="418"/>
                  </a:cubicBezTo>
                  <a:cubicBezTo>
                    <a:pt x="507" y="444"/>
                    <a:pt x="254" y="469"/>
                    <a:pt x="0" y="494"/>
                  </a:cubicBezTo>
                  <a:lnTo>
                    <a:pt x="0" y="1179"/>
                  </a:lnTo>
                  <a:cubicBezTo>
                    <a:pt x="215" y="1172"/>
                    <a:pt x="431" y="1169"/>
                    <a:pt x="646" y="1169"/>
                  </a:cubicBezTo>
                  <a:cubicBezTo>
                    <a:pt x="1554" y="1169"/>
                    <a:pt x="2458" y="1218"/>
                    <a:pt x="3308" y="1218"/>
                  </a:cubicBezTo>
                  <a:cubicBezTo>
                    <a:pt x="3385" y="1218"/>
                    <a:pt x="3461" y="1218"/>
                    <a:pt x="3536" y="1217"/>
                  </a:cubicBezTo>
                  <a:cubicBezTo>
                    <a:pt x="4462" y="1207"/>
                    <a:pt x="5387" y="1134"/>
                    <a:pt x="6319" y="1134"/>
                  </a:cubicBezTo>
                  <a:cubicBezTo>
                    <a:pt x="6574" y="1134"/>
                    <a:pt x="6829" y="1140"/>
                    <a:pt x="7085" y="1153"/>
                  </a:cubicBezTo>
                  <a:cubicBezTo>
                    <a:pt x="7224" y="1160"/>
                    <a:pt x="7363" y="1163"/>
                    <a:pt x="7501" y="1163"/>
                  </a:cubicBezTo>
                  <a:cubicBezTo>
                    <a:pt x="8956" y="1163"/>
                    <a:pt x="10341" y="821"/>
                    <a:pt x="11799" y="659"/>
                  </a:cubicBezTo>
                  <a:cubicBezTo>
                    <a:pt x="11996" y="638"/>
                    <a:pt x="12194" y="630"/>
                    <a:pt x="12392" y="630"/>
                  </a:cubicBezTo>
                  <a:cubicBezTo>
                    <a:pt x="13405" y="630"/>
                    <a:pt x="14430" y="862"/>
                    <a:pt x="15437" y="925"/>
                  </a:cubicBezTo>
                  <a:cubicBezTo>
                    <a:pt x="16052" y="960"/>
                    <a:pt x="16678" y="1013"/>
                    <a:pt x="17299" y="1013"/>
                  </a:cubicBezTo>
                  <a:cubicBezTo>
                    <a:pt x="18046" y="1013"/>
                    <a:pt x="18786" y="936"/>
                    <a:pt x="19493" y="659"/>
                  </a:cubicBezTo>
                  <a:cubicBezTo>
                    <a:pt x="21178" y="12"/>
                    <a:pt x="18450" y="0"/>
                    <a:pt x="17796" y="0"/>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4715698" y="5059078"/>
              <a:ext cx="4497392" cy="159497"/>
            </a:xfrm>
            <a:custGeom>
              <a:avLst/>
              <a:gdLst/>
              <a:ahLst/>
              <a:cxnLst/>
              <a:rect l="l" t="t" r="r" b="b"/>
              <a:pathLst>
                <a:path w="64713" h="2295" extrusionOk="0">
                  <a:moveTo>
                    <a:pt x="10329" y="1"/>
                  </a:moveTo>
                  <a:cubicBezTo>
                    <a:pt x="8720" y="1"/>
                    <a:pt x="7123" y="229"/>
                    <a:pt x="5513" y="317"/>
                  </a:cubicBezTo>
                  <a:cubicBezTo>
                    <a:pt x="5047" y="343"/>
                    <a:pt x="4581" y="348"/>
                    <a:pt x="4115" y="348"/>
                  </a:cubicBezTo>
                  <a:cubicBezTo>
                    <a:pt x="3846" y="348"/>
                    <a:pt x="3578" y="346"/>
                    <a:pt x="3310" y="346"/>
                  </a:cubicBezTo>
                  <a:cubicBezTo>
                    <a:pt x="2903" y="346"/>
                    <a:pt x="2497" y="350"/>
                    <a:pt x="2091" y="368"/>
                  </a:cubicBezTo>
                  <a:cubicBezTo>
                    <a:pt x="1394" y="393"/>
                    <a:pt x="697" y="470"/>
                    <a:pt x="0" y="520"/>
                  </a:cubicBezTo>
                  <a:lnTo>
                    <a:pt x="0" y="2295"/>
                  </a:lnTo>
                  <a:lnTo>
                    <a:pt x="64713" y="2295"/>
                  </a:lnTo>
                  <a:lnTo>
                    <a:pt x="64713" y="812"/>
                  </a:lnTo>
                  <a:cubicBezTo>
                    <a:pt x="64143" y="848"/>
                    <a:pt x="63594" y="873"/>
                    <a:pt x="63049" y="873"/>
                  </a:cubicBezTo>
                  <a:cubicBezTo>
                    <a:pt x="62249" y="873"/>
                    <a:pt x="61456" y="818"/>
                    <a:pt x="60619" y="660"/>
                  </a:cubicBezTo>
                  <a:cubicBezTo>
                    <a:pt x="59835" y="506"/>
                    <a:pt x="59018" y="460"/>
                    <a:pt x="58196" y="460"/>
                  </a:cubicBezTo>
                  <a:cubicBezTo>
                    <a:pt x="57183" y="460"/>
                    <a:pt x="56161" y="530"/>
                    <a:pt x="55182" y="558"/>
                  </a:cubicBezTo>
                  <a:cubicBezTo>
                    <a:pt x="54650" y="577"/>
                    <a:pt x="54119" y="586"/>
                    <a:pt x="53588" y="586"/>
                  </a:cubicBezTo>
                  <a:cubicBezTo>
                    <a:pt x="52020" y="586"/>
                    <a:pt x="50455" y="510"/>
                    <a:pt x="48883" y="406"/>
                  </a:cubicBezTo>
                  <a:cubicBezTo>
                    <a:pt x="47517" y="319"/>
                    <a:pt x="46142" y="279"/>
                    <a:pt x="44766" y="279"/>
                  </a:cubicBezTo>
                  <a:cubicBezTo>
                    <a:pt x="42747" y="279"/>
                    <a:pt x="40724" y="364"/>
                    <a:pt x="38719" y="508"/>
                  </a:cubicBezTo>
                  <a:cubicBezTo>
                    <a:pt x="33099" y="905"/>
                    <a:pt x="27479" y="1472"/>
                    <a:pt x="21835" y="1472"/>
                  </a:cubicBezTo>
                  <a:cubicBezTo>
                    <a:pt x="21713" y="1472"/>
                    <a:pt x="21591" y="1471"/>
                    <a:pt x="21470" y="1471"/>
                  </a:cubicBezTo>
                  <a:cubicBezTo>
                    <a:pt x="17693" y="1458"/>
                    <a:pt x="14119" y="13"/>
                    <a:pt x="10329" y="1"/>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954688" y="4601089"/>
              <a:ext cx="736396" cy="121134"/>
            </a:xfrm>
            <a:custGeom>
              <a:avLst/>
              <a:gdLst/>
              <a:ahLst/>
              <a:cxnLst/>
              <a:rect l="l" t="t" r="r" b="b"/>
              <a:pathLst>
                <a:path w="10596" h="1743" extrusionOk="0">
                  <a:moveTo>
                    <a:pt x="10482" y="0"/>
                  </a:moveTo>
                  <a:cubicBezTo>
                    <a:pt x="10228" y="89"/>
                    <a:pt x="9975" y="178"/>
                    <a:pt x="9721" y="254"/>
                  </a:cubicBezTo>
                  <a:cubicBezTo>
                    <a:pt x="8593" y="570"/>
                    <a:pt x="7402" y="685"/>
                    <a:pt x="6249" y="735"/>
                  </a:cubicBezTo>
                  <a:cubicBezTo>
                    <a:pt x="5045" y="773"/>
                    <a:pt x="3929" y="1090"/>
                    <a:pt x="2738" y="1306"/>
                  </a:cubicBezTo>
                  <a:cubicBezTo>
                    <a:pt x="2244" y="1382"/>
                    <a:pt x="1737" y="1420"/>
                    <a:pt x="1268" y="1483"/>
                  </a:cubicBezTo>
                  <a:cubicBezTo>
                    <a:pt x="875" y="1534"/>
                    <a:pt x="368" y="1508"/>
                    <a:pt x="0" y="1648"/>
                  </a:cubicBezTo>
                  <a:cubicBezTo>
                    <a:pt x="77" y="1644"/>
                    <a:pt x="154" y="1642"/>
                    <a:pt x="231" y="1642"/>
                  </a:cubicBezTo>
                  <a:cubicBezTo>
                    <a:pt x="810" y="1642"/>
                    <a:pt x="1383" y="1742"/>
                    <a:pt x="1962" y="1742"/>
                  </a:cubicBezTo>
                  <a:cubicBezTo>
                    <a:pt x="2039" y="1742"/>
                    <a:pt x="2116" y="1740"/>
                    <a:pt x="2193" y="1736"/>
                  </a:cubicBezTo>
                  <a:cubicBezTo>
                    <a:pt x="3283" y="1686"/>
                    <a:pt x="4348" y="1648"/>
                    <a:pt x="5438" y="1496"/>
                  </a:cubicBezTo>
                  <a:cubicBezTo>
                    <a:pt x="6211" y="1382"/>
                    <a:pt x="7022" y="1407"/>
                    <a:pt x="7795" y="1394"/>
                  </a:cubicBezTo>
                  <a:cubicBezTo>
                    <a:pt x="8302" y="1394"/>
                    <a:pt x="8796" y="1445"/>
                    <a:pt x="9290" y="1445"/>
                  </a:cubicBezTo>
                  <a:cubicBezTo>
                    <a:pt x="9379" y="1448"/>
                    <a:pt x="9472" y="1449"/>
                    <a:pt x="9568" y="1449"/>
                  </a:cubicBezTo>
                  <a:cubicBezTo>
                    <a:pt x="9738" y="1449"/>
                    <a:pt x="9918" y="1446"/>
                    <a:pt x="10099" y="1446"/>
                  </a:cubicBezTo>
                  <a:cubicBezTo>
                    <a:pt x="10265" y="1446"/>
                    <a:pt x="10432" y="1448"/>
                    <a:pt x="10596" y="1458"/>
                  </a:cubicBezTo>
                  <a:cubicBezTo>
                    <a:pt x="10570" y="976"/>
                    <a:pt x="10532" y="482"/>
                    <a:pt x="10482" y="0"/>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1425049" y="4734941"/>
              <a:ext cx="1209395" cy="108833"/>
            </a:xfrm>
            <a:custGeom>
              <a:avLst/>
              <a:gdLst/>
              <a:ahLst/>
              <a:cxnLst/>
              <a:rect l="l" t="t" r="r" b="b"/>
              <a:pathLst>
                <a:path w="17402" h="1566" extrusionOk="0">
                  <a:moveTo>
                    <a:pt x="17376" y="1"/>
                  </a:moveTo>
                  <a:cubicBezTo>
                    <a:pt x="16984" y="39"/>
                    <a:pt x="16578" y="39"/>
                    <a:pt x="16210" y="64"/>
                  </a:cubicBezTo>
                  <a:cubicBezTo>
                    <a:pt x="15237" y="137"/>
                    <a:pt x="14275" y="280"/>
                    <a:pt x="13291" y="280"/>
                  </a:cubicBezTo>
                  <a:cubicBezTo>
                    <a:pt x="13250" y="280"/>
                    <a:pt x="13209" y="280"/>
                    <a:pt x="13169" y="279"/>
                  </a:cubicBezTo>
                  <a:cubicBezTo>
                    <a:pt x="11927" y="279"/>
                    <a:pt x="10697" y="393"/>
                    <a:pt x="9455" y="431"/>
                  </a:cubicBezTo>
                  <a:cubicBezTo>
                    <a:pt x="8568" y="457"/>
                    <a:pt x="7567" y="533"/>
                    <a:pt x="6692" y="685"/>
                  </a:cubicBezTo>
                  <a:cubicBezTo>
                    <a:pt x="6249" y="761"/>
                    <a:pt x="5869" y="951"/>
                    <a:pt x="5400" y="976"/>
                  </a:cubicBezTo>
                  <a:cubicBezTo>
                    <a:pt x="5121" y="989"/>
                    <a:pt x="4839" y="992"/>
                    <a:pt x="4557" y="992"/>
                  </a:cubicBezTo>
                  <a:cubicBezTo>
                    <a:pt x="4275" y="992"/>
                    <a:pt x="3993" y="989"/>
                    <a:pt x="3714" y="989"/>
                  </a:cubicBezTo>
                  <a:cubicBezTo>
                    <a:pt x="3131" y="989"/>
                    <a:pt x="2469" y="916"/>
                    <a:pt x="1819" y="916"/>
                  </a:cubicBezTo>
                  <a:cubicBezTo>
                    <a:pt x="1170" y="916"/>
                    <a:pt x="533" y="989"/>
                    <a:pt x="1" y="1281"/>
                  </a:cubicBezTo>
                  <a:cubicBezTo>
                    <a:pt x="47" y="1507"/>
                    <a:pt x="483" y="1566"/>
                    <a:pt x="982" y="1566"/>
                  </a:cubicBezTo>
                  <a:cubicBezTo>
                    <a:pt x="1530" y="1566"/>
                    <a:pt x="2154" y="1495"/>
                    <a:pt x="2425" y="1495"/>
                  </a:cubicBezTo>
                  <a:cubicBezTo>
                    <a:pt x="2447" y="1495"/>
                    <a:pt x="2467" y="1495"/>
                    <a:pt x="2485" y="1496"/>
                  </a:cubicBezTo>
                  <a:cubicBezTo>
                    <a:pt x="2915" y="1522"/>
                    <a:pt x="3347" y="1533"/>
                    <a:pt x="3781" y="1533"/>
                  </a:cubicBezTo>
                  <a:cubicBezTo>
                    <a:pt x="5711" y="1533"/>
                    <a:pt x="7665" y="1306"/>
                    <a:pt x="9569" y="1078"/>
                  </a:cubicBezTo>
                  <a:cubicBezTo>
                    <a:pt x="11258" y="880"/>
                    <a:pt x="12920" y="689"/>
                    <a:pt x="14598" y="689"/>
                  </a:cubicBezTo>
                  <a:cubicBezTo>
                    <a:pt x="15288" y="689"/>
                    <a:pt x="15981" y="721"/>
                    <a:pt x="16679" y="799"/>
                  </a:cubicBezTo>
                  <a:cubicBezTo>
                    <a:pt x="16908" y="824"/>
                    <a:pt x="17148" y="837"/>
                    <a:pt x="17402" y="875"/>
                  </a:cubicBezTo>
                  <a:cubicBezTo>
                    <a:pt x="17402" y="584"/>
                    <a:pt x="17389" y="292"/>
                    <a:pt x="17376" y="1"/>
                  </a:cubicBezTo>
                  <a:close/>
                </a:path>
              </a:pathLst>
            </a:custGeom>
            <a:solidFill>
              <a:srgbClr val="FFDCD6">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46"/>
          <p:cNvSpPr/>
          <p:nvPr/>
        </p:nvSpPr>
        <p:spPr>
          <a:xfrm>
            <a:off x="1469175" y="4537861"/>
            <a:ext cx="2412600" cy="157200"/>
          </a:xfrm>
          <a:prstGeom prst="ellipse">
            <a:avLst/>
          </a:prstGeom>
          <a:solidFill>
            <a:srgbClr val="661A3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6"/>
          <p:cNvGrpSpPr/>
          <p:nvPr/>
        </p:nvGrpSpPr>
        <p:grpSpPr>
          <a:xfrm>
            <a:off x="844134" y="688434"/>
            <a:ext cx="7674312" cy="993499"/>
            <a:chOff x="844134" y="688434"/>
            <a:chExt cx="7674312" cy="993499"/>
          </a:xfrm>
        </p:grpSpPr>
        <p:grpSp>
          <p:nvGrpSpPr>
            <p:cNvPr id="1174" name="Google Shape;1174;p46"/>
            <p:cNvGrpSpPr/>
            <p:nvPr/>
          </p:nvGrpSpPr>
          <p:grpSpPr>
            <a:xfrm>
              <a:off x="844134" y="688434"/>
              <a:ext cx="989588" cy="461262"/>
              <a:chOff x="844134" y="688434"/>
              <a:chExt cx="989588" cy="461262"/>
            </a:xfrm>
          </p:grpSpPr>
          <p:sp>
            <p:nvSpPr>
              <p:cNvPr id="1175" name="Google Shape;1175;p46"/>
              <p:cNvSpPr/>
              <p:nvPr/>
            </p:nvSpPr>
            <p:spPr>
              <a:xfrm flipH="1">
                <a:off x="1627074" y="945012"/>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flipH="1">
                <a:off x="844134" y="688434"/>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46"/>
            <p:cNvGrpSpPr/>
            <p:nvPr/>
          </p:nvGrpSpPr>
          <p:grpSpPr>
            <a:xfrm>
              <a:off x="7866711" y="718510"/>
              <a:ext cx="651735" cy="963423"/>
              <a:chOff x="7890524" y="718510"/>
              <a:chExt cx="651735" cy="963423"/>
            </a:xfrm>
          </p:grpSpPr>
          <p:sp>
            <p:nvSpPr>
              <p:cNvPr id="1178" name="Google Shape;1178;p46"/>
              <p:cNvSpPr/>
              <p:nvPr/>
            </p:nvSpPr>
            <p:spPr>
              <a:xfrm flipH="1">
                <a:off x="7890524" y="1540653"/>
                <a:ext cx="142412" cy="141280"/>
              </a:xfrm>
              <a:custGeom>
                <a:avLst/>
                <a:gdLst/>
                <a:ahLst/>
                <a:cxnLst/>
                <a:rect l="l" t="t" r="r" b="b"/>
                <a:pathLst>
                  <a:path w="1129" h="1120" extrusionOk="0">
                    <a:moveTo>
                      <a:pt x="558" y="1"/>
                    </a:moveTo>
                    <a:cubicBezTo>
                      <a:pt x="549" y="1"/>
                      <a:pt x="539" y="4"/>
                      <a:pt x="533" y="10"/>
                    </a:cubicBezTo>
                    <a:lnTo>
                      <a:pt x="457" y="150"/>
                    </a:lnTo>
                    <a:cubicBezTo>
                      <a:pt x="394" y="276"/>
                      <a:pt x="280" y="391"/>
                      <a:pt x="153" y="454"/>
                    </a:cubicBezTo>
                    <a:lnTo>
                      <a:pt x="13" y="530"/>
                    </a:lnTo>
                    <a:cubicBezTo>
                      <a:pt x="1" y="543"/>
                      <a:pt x="1" y="568"/>
                      <a:pt x="13" y="581"/>
                    </a:cubicBezTo>
                    <a:lnTo>
                      <a:pt x="153" y="657"/>
                    </a:lnTo>
                    <a:cubicBezTo>
                      <a:pt x="280" y="733"/>
                      <a:pt x="394" y="834"/>
                      <a:pt x="457" y="961"/>
                    </a:cubicBezTo>
                    <a:lnTo>
                      <a:pt x="533" y="1100"/>
                    </a:lnTo>
                    <a:cubicBezTo>
                      <a:pt x="539" y="1113"/>
                      <a:pt x="549" y="1119"/>
                      <a:pt x="558" y="1119"/>
                    </a:cubicBezTo>
                    <a:cubicBezTo>
                      <a:pt x="568" y="1119"/>
                      <a:pt x="577" y="1113"/>
                      <a:pt x="584" y="1100"/>
                    </a:cubicBezTo>
                    <a:lnTo>
                      <a:pt x="660" y="961"/>
                    </a:lnTo>
                    <a:cubicBezTo>
                      <a:pt x="736" y="834"/>
                      <a:pt x="837" y="733"/>
                      <a:pt x="964" y="657"/>
                    </a:cubicBezTo>
                    <a:lnTo>
                      <a:pt x="1103" y="581"/>
                    </a:lnTo>
                    <a:cubicBezTo>
                      <a:pt x="1129" y="568"/>
                      <a:pt x="1129" y="543"/>
                      <a:pt x="1103" y="530"/>
                    </a:cubicBezTo>
                    <a:lnTo>
                      <a:pt x="964" y="454"/>
                    </a:lnTo>
                    <a:cubicBezTo>
                      <a:pt x="837" y="391"/>
                      <a:pt x="736" y="276"/>
                      <a:pt x="660" y="150"/>
                    </a:cubicBezTo>
                    <a:lnTo>
                      <a:pt x="584" y="10"/>
                    </a:lnTo>
                    <a:cubicBezTo>
                      <a:pt x="577" y="4"/>
                      <a:pt x="568"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flipH="1">
                <a:off x="8399846" y="718510"/>
                <a:ext cx="142412" cy="141153"/>
              </a:xfrm>
              <a:custGeom>
                <a:avLst/>
                <a:gdLst/>
                <a:ahLst/>
                <a:cxnLst/>
                <a:rect l="l" t="t" r="r" b="b"/>
                <a:pathLst>
                  <a:path w="1129" h="1119" extrusionOk="0">
                    <a:moveTo>
                      <a:pt x="571" y="0"/>
                    </a:moveTo>
                    <a:cubicBezTo>
                      <a:pt x="561" y="0"/>
                      <a:pt x="552" y="7"/>
                      <a:pt x="546" y="19"/>
                    </a:cubicBezTo>
                    <a:lnTo>
                      <a:pt x="469" y="159"/>
                    </a:lnTo>
                    <a:cubicBezTo>
                      <a:pt x="393" y="286"/>
                      <a:pt x="292" y="387"/>
                      <a:pt x="165" y="463"/>
                    </a:cubicBezTo>
                    <a:lnTo>
                      <a:pt x="26" y="539"/>
                    </a:lnTo>
                    <a:cubicBezTo>
                      <a:pt x="1" y="552"/>
                      <a:pt x="1" y="577"/>
                      <a:pt x="26" y="590"/>
                    </a:cubicBezTo>
                    <a:lnTo>
                      <a:pt x="165" y="666"/>
                    </a:lnTo>
                    <a:cubicBezTo>
                      <a:pt x="292" y="729"/>
                      <a:pt x="393" y="843"/>
                      <a:pt x="469" y="970"/>
                    </a:cubicBezTo>
                    <a:lnTo>
                      <a:pt x="546" y="1109"/>
                    </a:lnTo>
                    <a:cubicBezTo>
                      <a:pt x="552" y="1116"/>
                      <a:pt x="561" y="1119"/>
                      <a:pt x="571" y="1119"/>
                    </a:cubicBezTo>
                    <a:cubicBezTo>
                      <a:pt x="580" y="1119"/>
                      <a:pt x="590" y="1116"/>
                      <a:pt x="596" y="1109"/>
                    </a:cubicBezTo>
                    <a:lnTo>
                      <a:pt x="672" y="970"/>
                    </a:lnTo>
                    <a:cubicBezTo>
                      <a:pt x="736" y="843"/>
                      <a:pt x="837" y="729"/>
                      <a:pt x="976" y="666"/>
                    </a:cubicBezTo>
                    <a:lnTo>
                      <a:pt x="1116" y="590"/>
                    </a:lnTo>
                    <a:cubicBezTo>
                      <a:pt x="1129" y="577"/>
                      <a:pt x="1129" y="552"/>
                      <a:pt x="1116" y="539"/>
                    </a:cubicBezTo>
                    <a:lnTo>
                      <a:pt x="976" y="463"/>
                    </a:lnTo>
                    <a:cubicBezTo>
                      <a:pt x="837" y="387"/>
                      <a:pt x="736" y="286"/>
                      <a:pt x="672" y="159"/>
                    </a:cubicBezTo>
                    <a:lnTo>
                      <a:pt x="596" y="19"/>
                    </a:lnTo>
                    <a:cubicBezTo>
                      <a:pt x="590" y="7"/>
                      <a:pt x="580" y="0"/>
                      <a:pt x="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0" name="Google Shape;1180;p46"/>
          <p:cNvGrpSpPr/>
          <p:nvPr/>
        </p:nvGrpSpPr>
        <p:grpSpPr>
          <a:xfrm>
            <a:off x="1485911" y="2970878"/>
            <a:ext cx="2252045" cy="1644521"/>
            <a:chOff x="1485911" y="2970878"/>
            <a:chExt cx="2252045" cy="1644521"/>
          </a:xfrm>
        </p:grpSpPr>
        <p:grpSp>
          <p:nvGrpSpPr>
            <p:cNvPr id="1181" name="Google Shape;1181;p46"/>
            <p:cNvGrpSpPr/>
            <p:nvPr/>
          </p:nvGrpSpPr>
          <p:grpSpPr>
            <a:xfrm>
              <a:off x="1485911" y="3501940"/>
              <a:ext cx="2252045" cy="1113459"/>
              <a:chOff x="940775" y="3214400"/>
              <a:chExt cx="3175025" cy="1569800"/>
            </a:xfrm>
          </p:grpSpPr>
          <p:sp>
            <p:nvSpPr>
              <p:cNvPr id="1182" name="Google Shape;1182;p46"/>
              <p:cNvSpPr/>
              <p:nvPr/>
            </p:nvSpPr>
            <p:spPr>
              <a:xfrm>
                <a:off x="1423525" y="4151700"/>
                <a:ext cx="612650" cy="276325"/>
              </a:xfrm>
              <a:custGeom>
                <a:avLst/>
                <a:gdLst/>
                <a:ahLst/>
                <a:cxnLst/>
                <a:rect l="l" t="t" r="r" b="b"/>
                <a:pathLst>
                  <a:path w="24506" h="11053" extrusionOk="0">
                    <a:moveTo>
                      <a:pt x="1316" y="1"/>
                    </a:moveTo>
                    <a:cubicBezTo>
                      <a:pt x="859" y="1"/>
                      <a:pt x="426" y="267"/>
                      <a:pt x="240" y="718"/>
                    </a:cubicBezTo>
                    <a:cubicBezTo>
                      <a:pt x="1" y="1299"/>
                      <a:pt x="274" y="1948"/>
                      <a:pt x="855" y="2188"/>
                    </a:cubicBezTo>
                    <a:lnTo>
                      <a:pt x="22796" y="10971"/>
                    </a:lnTo>
                    <a:cubicBezTo>
                      <a:pt x="22931" y="11026"/>
                      <a:pt x="23072" y="11053"/>
                      <a:pt x="23211" y="11053"/>
                    </a:cubicBezTo>
                    <a:cubicBezTo>
                      <a:pt x="23671" y="11053"/>
                      <a:pt x="24116" y="10768"/>
                      <a:pt x="24300" y="10322"/>
                    </a:cubicBezTo>
                    <a:cubicBezTo>
                      <a:pt x="24505" y="9741"/>
                      <a:pt x="24232" y="9091"/>
                      <a:pt x="23651" y="8852"/>
                    </a:cubicBezTo>
                    <a:lnTo>
                      <a:pt x="1709" y="69"/>
                    </a:lnTo>
                    <a:cubicBezTo>
                      <a:pt x="1580" y="23"/>
                      <a:pt x="1447" y="1"/>
                      <a:pt x="1316" y="1"/>
                    </a:cubicBezTo>
                    <a:close/>
                  </a:path>
                </a:pathLst>
              </a:custGeom>
              <a:solidFill>
                <a:srgbClr val="FF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1423525" y="4151700"/>
                <a:ext cx="612650" cy="276325"/>
              </a:xfrm>
              <a:custGeom>
                <a:avLst/>
                <a:gdLst/>
                <a:ahLst/>
                <a:cxnLst/>
                <a:rect l="l" t="t" r="r" b="b"/>
                <a:pathLst>
                  <a:path w="24506" h="11053" extrusionOk="0">
                    <a:moveTo>
                      <a:pt x="1316" y="1"/>
                    </a:moveTo>
                    <a:cubicBezTo>
                      <a:pt x="859" y="1"/>
                      <a:pt x="426" y="267"/>
                      <a:pt x="240" y="718"/>
                    </a:cubicBezTo>
                    <a:cubicBezTo>
                      <a:pt x="1" y="1299"/>
                      <a:pt x="274" y="1948"/>
                      <a:pt x="855" y="2188"/>
                    </a:cubicBezTo>
                    <a:lnTo>
                      <a:pt x="22796" y="10971"/>
                    </a:lnTo>
                    <a:cubicBezTo>
                      <a:pt x="22931" y="11026"/>
                      <a:pt x="23072" y="11053"/>
                      <a:pt x="23211" y="11053"/>
                    </a:cubicBezTo>
                    <a:cubicBezTo>
                      <a:pt x="23671" y="11053"/>
                      <a:pt x="24116" y="10768"/>
                      <a:pt x="24300" y="10322"/>
                    </a:cubicBezTo>
                    <a:cubicBezTo>
                      <a:pt x="24505" y="9741"/>
                      <a:pt x="24232" y="9091"/>
                      <a:pt x="23651" y="8852"/>
                    </a:cubicBezTo>
                    <a:lnTo>
                      <a:pt x="1709" y="69"/>
                    </a:lnTo>
                    <a:cubicBezTo>
                      <a:pt x="1580" y="23"/>
                      <a:pt x="1447" y="1"/>
                      <a:pt x="1316"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1423525" y="4151350"/>
                <a:ext cx="570775" cy="260100"/>
              </a:xfrm>
              <a:custGeom>
                <a:avLst/>
                <a:gdLst/>
                <a:ahLst/>
                <a:cxnLst/>
                <a:rect l="l" t="t" r="r" b="b"/>
                <a:pathLst>
                  <a:path w="22831" h="10404" extrusionOk="0">
                    <a:moveTo>
                      <a:pt x="1255" y="1"/>
                    </a:moveTo>
                    <a:cubicBezTo>
                      <a:pt x="829" y="1"/>
                      <a:pt x="423" y="286"/>
                      <a:pt x="240" y="732"/>
                    </a:cubicBezTo>
                    <a:cubicBezTo>
                      <a:pt x="1" y="1313"/>
                      <a:pt x="240" y="1962"/>
                      <a:pt x="787" y="2167"/>
                    </a:cubicBezTo>
                    <a:lnTo>
                      <a:pt x="21190" y="10336"/>
                    </a:lnTo>
                    <a:cubicBezTo>
                      <a:pt x="21312" y="10381"/>
                      <a:pt x="21438" y="10403"/>
                      <a:pt x="21561" y="10403"/>
                    </a:cubicBezTo>
                    <a:cubicBezTo>
                      <a:pt x="21993" y="10403"/>
                      <a:pt x="22405" y="10138"/>
                      <a:pt x="22591" y="9686"/>
                    </a:cubicBezTo>
                    <a:cubicBezTo>
                      <a:pt x="22830" y="9105"/>
                      <a:pt x="22591" y="8456"/>
                      <a:pt x="22044" y="8217"/>
                    </a:cubicBezTo>
                    <a:lnTo>
                      <a:pt x="1641" y="83"/>
                    </a:lnTo>
                    <a:cubicBezTo>
                      <a:pt x="1514" y="27"/>
                      <a:pt x="138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3075950" y="4101125"/>
                <a:ext cx="498150" cy="321050"/>
              </a:xfrm>
              <a:custGeom>
                <a:avLst/>
                <a:gdLst/>
                <a:ahLst/>
                <a:cxnLst/>
                <a:rect l="l" t="t" r="r" b="b"/>
                <a:pathLst>
                  <a:path w="19926" h="12842" extrusionOk="0">
                    <a:moveTo>
                      <a:pt x="18650" y="0"/>
                    </a:moveTo>
                    <a:cubicBezTo>
                      <a:pt x="18485" y="0"/>
                      <a:pt x="18324" y="46"/>
                      <a:pt x="18183" y="144"/>
                    </a:cubicBezTo>
                    <a:lnTo>
                      <a:pt x="582" y="10772"/>
                    </a:lnTo>
                    <a:cubicBezTo>
                      <a:pt x="138" y="11046"/>
                      <a:pt x="1" y="11729"/>
                      <a:pt x="343" y="12242"/>
                    </a:cubicBezTo>
                    <a:cubicBezTo>
                      <a:pt x="559" y="12626"/>
                      <a:pt x="943" y="12841"/>
                      <a:pt x="1306" y="12841"/>
                    </a:cubicBezTo>
                    <a:cubicBezTo>
                      <a:pt x="1461" y="12841"/>
                      <a:pt x="1611" y="12802"/>
                      <a:pt x="1744" y="12720"/>
                    </a:cubicBezTo>
                    <a:lnTo>
                      <a:pt x="19345" y="2057"/>
                    </a:lnTo>
                    <a:cubicBezTo>
                      <a:pt x="19823" y="1784"/>
                      <a:pt x="19926" y="1135"/>
                      <a:pt x="19618" y="588"/>
                    </a:cubicBezTo>
                    <a:cubicBezTo>
                      <a:pt x="19385" y="214"/>
                      <a:pt x="19008" y="0"/>
                      <a:pt x="18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1186000" y="4138050"/>
                <a:ext cx="283700" cy="605375"/>
              </a:xfrm>
              <a:custGeom>
                <a:avLst/>
                <a:gdLst/>
                <a:ahLst/>
                <a:cxnLst/>
                <a:rect l="l" t="t" r="r" b="b"/>
                <a:pathLst>
                  <a:path w="11348" h="24215" extrusionOk="0">
                    <a:moveTo>
                      <a:pt x="10094" y="0"/>
                    </a:moveTo>
                    <a:cubicBezTo>
                      <a:pt x="9629" y="0"/>
                      <a:pt x="9175" y="266"/>
                      <a:pt x="8989" y="717"/>
                    </a:cubicBezTo>
                    <a:lnTo>
                      <a:pt x="240" y="22658"/>
                    </a:lnTo>
                    <a:cubicBezTo>
                      <a:pt x="0" y="23239"/>
                      <a:pt x="274" y="23889"/>
                      <a:pt x="855" y="24128"/>
                    </a:cubicBezTo>
                    <a:cubicBezTo>
                      <a:pt x="997" y="24187"/>
                      <a:pt x="1144" y="24215"/>
                      <a:pt x="1288" y="24215"/>
                    </a:cubicBezTo>
                    <a:cubicBezTo>
                      <a:pt x="1730" y="24215"/>
                      <a:pt x="2144" y="23951"/>
                      <a:pt x="2325" y="23513"/>
                    </a:cubicBezTo>
                    <a:lnTo>
                      <a:pt x="11108" y="1537"/>
                    </a:lnTo>
                    <a:cubicBezTo>
                      <a:pt x="11347" y="956"/>
                      <a:pt x="11074" y="307"/>
                      <a:pt x="10493" y="68"/>
                    </a:cubicBezTo>
                    <a:cubicBezTo>
                      <a:pt x="10363" y="22"/>
                      <a:pt x="10228" y="0"/>
                      <a:pt x="10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3507450" y="4135500"/>
                <a:ext cx="393050" cy="547225"/>
              </a:xfrm>
              <a:custGeom>
                <a:avLst/>
                <a:gdLst/>
                <a:ahLst/>
                <a:cxnLst/>
                <a:rect l="l" t="t" r="r" b="b"/>
                <a:pathLst>
                  <a:path w="15722" h="21889" extrusionOk="0">
                    <a:moveTo>
                      <a:pt x="1272" y="1"/>
                    </a:moveTo>
                    <a:cubicBezTo>
                      <a:pt x="1056" y="1"/>
                      <a:pt x="839" y="65"/>
                      <a:pt x="649" y="204"/>
                    </a:cubicBezTo>
                    <a:cubicBezTo>
                      <a:pt x="137" y="546"/>
                      <a:pt x="0" y="1229"/>
                      <a:pt x="342" y="1776"/>
                    </a:cubicBezTo>
                    <a:lnTo>
                      <a:pt x="13500" y="21393"/>
                    </a:lnTo>
                    <a:cubicBezTo>
                      <a:pt x="13715" y="21715"/>
                      <a:pt x="14077" y="21889"/>
                      <a:pt x="14445" y="21889"/>
                    </a:cubicBezTo>
                    <a:cubicBezTo>
                      <a:pt x="14662" y="21889"/>
                      <a:pt x="14881" y="21828"/>
                      <a:pt x="15072" y="21701"/>
                    </a:cubicBezTo>
                    <a:cubicBezTo>
                      <a:pt x="15585" y="21359"/>
                      <a:pt x="15721" y="20641"/>
                      <a:pt x="15380" y="20129"/>
                    </a:cubicBezTo>
                    <a:lnTo>
                      <a:pt x="2222" y="512"/>
                    </a:lnTo>
                    <a:cubicBezTo>
                      <a:pt x="2006" y="188"/>
                      <a:pt x="1641" y="1"/>
                      <a:pt x="1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6"/>
              <p:cNvSpPr/>
              <p:nvPr/>
            </p:nvSpPr>
            <p:spPr>
              <a:xfrm>
                <a:off x="3744975" y="4564375"/>
                <a:ext cx="370825" cy="196750"/>
              </a:xfrm>
              <a:custGeom>
                <a:avLst/>
                <a:gdLst/>
                <a:ahLst/>
                <a:cxnLst/>
                <a:rect l="l" t="t" r="r" b="b"/>
                <a:pathLst>
                  <a:path w="14833" h="7870" extrusionOk="0">
                    <a:moveTo>
                      <a:pt x="7417" y="0"/>
                    </a:moveTo>
                    <a:cubicBezTo>
                      <a:pt x="3315" y="0"/>
                      <a:pt x="0" y="2974"/>
                      <a:pt x="0" y="7417"/>
                    </a:cubicBezTo>
                    <a:cubicBezTo>
                      <a:pt x="0" y="7679"/>
                      <a:pt x="4464" y="7870"/>
                      <a:pt x="8494" y="7870"/>
                    </a:cubicBezTo>
                    <a:cubicBezTo>
                      <a:pt x="11810" y="7870"/>
                      <a:pt x="14833" y="7741"/>
                      <a:pt x="14833" y="7417"/>
                    </a:cubicBezTo>
                    <a:cubicBezTo>
                      <a:pt x="14833" y="2974"/>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6"/>
              <p:cNvSpPr/>
              <p:nvPr/>
            </p:nvSpPr>
            <p:spPr>
              <a:xfrm>
                <a:off x="1662775" y="3406650"/>
                <a:ext cx="1662700" cy="910825"/>
              </a:xfrm>
              <a:custGeom>
                <a:avLst/>
                <a:gdLst/>
                <a:ahLst/>
                <a:cxnLst/>
                <a:rect l="l" t="t" r="r" b="b"/>
                <a:pathLst>
                  <a:path w="66508" h="36433" extrusionOk="0">
                    <a:moveTo>
                      <a:pt x="16610" y="0"/>
                    </a:moveTo>
                    <a:lnTo>
                      <a:pt x="0" y="18216"/>
                    </a:lnTo>
                    <a:lnTo>
                      <a:pt x="10595" y="36432"/>
                    </a:lnTo>
                    <a:lnTo>
                      <a:pt x="54409" y="36432"/>
                    </a:lnTo>
                    <a:lnTo>
                      <a:pt x="66508" y="18216"/>
                    </a:lnTo>
                    <a:lnTo>
                      <a:pt x="49864" y="0"/>
                    </a:ln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1662775" y="3406650"/>
                <a:ext cx="1662700" cy="910825"/>
              </a:xfrm>
              <a:custGeom>
                <a:avLst/>
                <a:gdLst/>
                <a:ahLst/>
                <a:cxnLst/>
                <a:rect l="l" t="t" r="r" b="b"/>
                <a:pathLst>
                  <a:path w="66508" h="36433" extrusionOk="0">
                    <a:moveTo>
                      <a:pt x="16610" y="0"/>
                    </a:moveTo>
                    <a:lnTo>
                      <a:pt x="0" y="18216"/>
                    </a:lnTo>
                    <a:lnTo>
                      <a:pt x="10595" y="36432"/>
                    </a:lnTo>
                    <a:lnTo>
                      <a:pt x="54409" y="36432"/>
                    </a:lnTo>
                    <a:lnTo>
                      <a:pt x="66508" y="18216"/>
                    </a:lnTo>
                    <a:lnTo>
                      <a:pt x="498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1819125" y="4311475"/>
                <a:ext cx="1290175" cy="105100"/>
              </a:xfrm>
              <a:custGeom>
                <a:avLst/>
                <a:gdLst/>
                <a:ahLst/>
                <a:cxnLst/>
                <a:rect l="l" t="t" r="r" b="b"/>
                <a:pathLst>
                  <a:path w="51607" h="4204" extrusionOk="0">
                    <a:moveTo>
                      <a:pt x="2085" y="0"/>
                    </a:moveTo>
                    <a:cubicBezTo>
                      <a:pt x="923" y="0"/>
                      <a:pt x="0" y="957"/>
                      <a:pt x="0" y="2119"/>
                    </a:cubicBezTo>
                    <a:cubicBezTo>
                      <a:pt x="0" y="3281"/>
                      <a:pt x="923" y="4204"/>
                      <a:pt x="2085" y="4204"/>
                    </a:cubicBezTo>
                    <a:lnTo>
                      <a:pt x="49522" y="4204"/>
                    </a:lnTo>
                    <a:cubicBezTo>
                      <a:pt x="50684" y="4204"/>
                      <a:pt x="51607" y="3281"/>
                      <a:pt x="51607" y="2119"/>
                    </a:cubicBezTo>
                    <a:cubicBezTo>
                      <a:pt x="51607" y="957"/>
                      <a:pt x="50684" y="0"/>
                      <a:pt x="49522"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1819125" y="4311475"/>
                <a:ext cx="1290175" cy="105100"/>
              </a:xfrm>
              <a:custGeom>
                <a:avLst/>
                <a:gdLst/>
                <a:ahLst/>
                <a:cxnLst/>
                <a:rect l="l" t="t" r="r" b="b"/>
                <a:pathLst>
                  <a:path w="51607" h="4204" extrusionOk="0">
                    <a:moveTo>
                      <a:pt x="51607" y="2119"/>
                    </a:moveTo>
                    <a:cubicBezTo>
                      <a:pt x="51607" y="3281"/>
                      <a:pt x="50684" y="4204"/>
                      <a:pt x="49522" y="4204"/>
                    </a:cubicBezTo>
                    <a:lnTo>
                      <a:pt x="2085" y="4204"/>
                    </a:lnTo>
                    <a:cubicBezTo>
                      <a:pt x="923" y="4204"/>
                      <a:pt x="0" y="3281"/>
                      <a:pt x="0" y="2119"/>
                    </a:cubicBezTo>
                    <a:cubicBezTo>
                      <a:pt x="0" y="957"/>
                      <a:pt x="923" y="0"/>
                      <a:pt x="2085" y="0"/>
                    </a:cubicBezTo>
                    <a:lnTo>
                      <a:pt x="49522" y="0"/>
                    </a:lnTo>
                    <a:cubicBezTo>
                      <a:pt x="50684" y="0"/>
                      <a:pt x="51607" y="957"/>
                      <a:pt x="51607" y="211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1814850" y="3505750"/>
                <a:ext cx="1295325" cy="58125"/>
              </a:xfrm>
              <a:custGeom>
                <a:avLst/>
                <a:gdLst/>
                <a:ahLst/>
                <a:cxnLst/>
                <a:rect l="l" t="t" r="r" b="b"/>
                <a:pathLst>
                  <a:path w="51813" h="2325" extrusionOk="0">
                    <a:moveTo>
                      <a:pt x="2154" y="1"/>
                    </a:moveTo>
                    <a:cubicBezTo>
                      <a:pt x="957" y="1"/>
                      <a:pt x="0" y="548"/>
                      <a:pt x="0" y="1163"/>
                    </a:cubicBezTo>
                    <a:cubicBezTo>
                      <a:pt x="0" y="1778"/>
                      <a:pt x="957" y="2325"/>
                      <a:pt x="2154" y="2325"/>
                    </a:cubicBezTo>
                    <a:lnTo>
                      <a:pt x="49659" y="2325"/>
                    </a:lnTo>
                    <a:cubicBezTo>
                      <a:pt x="50855" y="2325"/>
                      <a:pt x="51812" y="1778"/>
                      <a:pt x="51812" y="1163"/>
                    </a:cubicBezTo>
                    <a:cubicBezTo>
                      <a:pt x="51812" y="548"/>
                      <a:pt x="50855" y="1"/>
                      <a:pt x="49659"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1814850" y="3505750"/>
                <a:ext cx="1295325" cy="58125"/>
              </a:xfrm>
              <a:custGeom>
                <a:avLst/>
                <a:gdLst/>
                <a:ahLst/>
                <a:cxnLst/>
                <a:rect l="l" t="t" r="r" b="b"/>
                <a:pathLst>
                  <a:path w="51813" h="2325" extrusionOk="0">
                    <a:moveTo>
                      <a:pt x="51812" y="1163"/>
                    </a:moveTo>
                    <a:cubicBezTo>
                      <a:pt x="51812" y="1778"/>
                      <a:pt x="50855" y="2325"/>
                      <a:pt x="49659" y="2325"/>
                    </a:cubicBezTo>
                    <a:lnTo>
                      <a:pt x="2154" y="2325"/>
                    </a:lnTo>
                    <a:cubicBezTo>
                      <a:pt x="957" y="2325"/>
                      <a:pt x="0" y="1778"/>
                      <a:pt x="0" y="1163"/>
                    </a:cubicBezTo>
                    <a:cubicBezTo>
                      <a:pt x="0" y="548"/>
                      <a:pt x="957" y="1"/>
                      <a:pt x="2154" y="1"/>
                    </a:cubicBezTo>
                    <a:lnTo>
                      <a:pt x="49659" y="1"/>
                    </a:lnTo>
                    <a:cubicBezTo>
                      <a:pt x="50855" y="1"/>
                      <a:pt x="51812" y="548"/>
                      <a:pt x="51812" y="11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6"/>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6"/>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rgbClr val="5D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940775" y="4587450"/>
                <a:ext cx="370850" cy="196750"/>
              </a:xfrm>
              <a:custGeom>
                <a:avLst/>
                <a:gdLst/>
                <a:ahLst/>
                <a:cxnLst/>
                <a:rect l="l" t="t" r="r" b="b"/>
                <a:pathLst>
                  <a:path w="14834" h="7870" extrusionOk="0">
                    <a:moveTo>
                      <a:pt x="7417" y="0"/>
                    </a:moveTo>
                    <a:cubicBezTo>
                      <a:pt x="3316" y="0"/>
                      <a:pt x="1" y="3213"/>
                      <a:pt x="1" y="7416"/>
                    </a:cubicBezTo>
                    <a:cubicBezTo>
                      <a:pt x="1" y="7679"/>
                      <a:pt x="4465" y="7869"/>
                      <a:pt x="8495" y="7869"/>
                    </a:cubicBezTo>
                    <a:cubicBezTo>
                      <a:pt x="11811" y="7869"/>
                      <a:pt x="14833" y="7740"/>
                      <a:pt x="14833" y="7416"/>
                    </a:cubicBezTo>
                    <a:cubicBezTo>
                      <a:pt x="14833" y="3213"/>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3003325" y="4255075"/>
                <a:ext cx="213650" cy="213625"/>
              </a:xfrm>
              <a:custGeom>
                <a:avLst/>
                <a:gdLst/>
                <a:ahLst/>
                <a:cxnLst/>
                <a:rect l="l" t="t" r="r" b="b"/>
                <a:pathLst>
                  <a:path w="8546" h="8545" extrusionOk="0">
                    <a:moveTo>
                      <a:pt x="4273" y="1"/>
                    </a:moveTo>
                    <a:cubicBezTo>
                      <a:pt x="1915" y="1"/>
                      <a:pt x="1" y="1914"/>
                      <a:pt x="1" y="4273"/>
                    </a:cubicBezTo>
                    <a:cubicBezTo>
                      <a:pt x="1" y="6631"/>
                      <a:pt x="1915" y="8545"/>
                      <a:pt x="4273" y="8545"/>
                    </a:cubicBezTo>
                    <a:cubicBezTo>
                      <a:pt x="6631" y="8545"/>
                      <a:pt x="8545" y="6631"/>
                      <a:pt x="8545" y="4273"/>
                    </a:cubicBezTo>
                    <a:cubicBezTo>
                      <a:pt x="8545" y="1914"/>
                      <a:pt x="6631"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3474125" y="4073100"/>
                <a:ext cx="126475" cy="125600"/>
              </a:xfrm>
              <a:custGeom>
                <a:avLst/>
                <a:gdLst/>
                <a:ahLst/>
                <a:cxnLst/>
                <a:rect l="l" t="t" r="r" b="b"/>
                <a:pathLst>
                  <a:path w="5059" h="5024" extrusionOk="0">
                    <a:moveTo>
                      <a:pt x="2529" y="0"/>
                    </a:moveTo>
                    <a:cubicBezTo>
                      <a:pt x="1128" y="0"/>
                      <a:pt x="0" y="1128"/>
                      <a:pt x="0" y="2495"/>
                    </a:cubicBezTo>
                    <a:cubicBezTo>
                      <a:pt x="0" y="3896"/>
                      <a:pt x="1128" y="5024"/>
                      <a:pt x="2529" y="5024"/>
                    </a:cubicBezTo>
                    <a:cubicBezTo>
                      <a:pt x="3931" y="5024"/>
                      <a:pt x="5058" y="3896"/>
                      <a:pt x="5058" y="2495"/>
                    </a:cubicBezTo>
                    <a:cubicBezTo>
                      <a:pt x="5058" y="1128"/>
                      <a:pt x="3931" y="0"/>
                      <a:pt x="2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1702075" y="4255075"/>
                <a:ext cx="213625" cy="213625"/>
              </a:xfrm>
              <a:custGeom>
                <a:avLst/>
                <a:gdLst/>
                <a:ahLst/>
                <a:cxnLst/>
                <a:rect l="l" t="t" r="r" b="b"/>
                <a:pathLst>
                  <a:path w="8545" h="8545" extrusionOk="0">
                    <a:moveTo>
                      <a:pt x="4272" y="1"/>
                    </a:moveTo>
                    <a:cubicBezTo>
                      <a:pt x="1914" y="1"/>
                      <a:pt x="0" y="1914"/>
                      <a:pt x="0" y="4273"/>
                    </a:cubicBezTo>
                    <a:cubicBezTo>
                      <a:pt x="0" y="6631"/>
                      <a:pt x="1914" y="8545"/>
                      <a:pt x="4272" y="8545"/>
                    </a:cubicBezTo>
                    <a:cubicBezTo>
                      <a:pt x="6630" y="8545"/>
                      <a:pt x="8544" y="6631"/>
                      <a:pt x="8544" y="4273"/>
                    </a:cubicBezTo>
                    <a:cubicBezTo>
                      <a:pt x="8544" y="1914"/>
                      <a:pt x="6630" y="1"/>
                      <a:pt x="4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2742750" y="3840700"/>
                <a:ext cx="411000" cy="473350"/>
              </a:xfrm>
              <a:custGeom>
                <a:avLst/>
                <a:gdLst/>
                <a:ahLst/>
                <a:cxnLst/>
                <a:rect l="l" t="t" r="r" b="b"/>
                <a:pathLst>
                  <a:path w="16440" h="18934" extrusionOk="0">
                    <a:moveTo>
                      <a:pt x="0" y="18934"/>
                    </a:moveTo>
                    <a:lnTo>
                      <a:pt x="6049" y="0"/>
                    </a:lnTo>
                    <a:lnTo>
                      <a:pt x="16439" y="479"/>
                    </a:lnTo>
                    <a:lnTo>
                      <a:pt x="7211" y="1876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1683275" y="3865475"/>
                <a:ext cx="364000" cy="440050"/>
              </a:xfrm>
              <a:custGeom>
                <a:avLst/>
                <a:gdLst/>
                <a:ahLst/>
                <a:cxnLst/>
                <a:rect l="l" t="t" r="r" b="b"/>
                <a:pathLst>
                  <a:path w="14560" h="17602" extrusionOk="0">
                    <a:moveTo>
                      <a:pt x="8032" y="0"/>
                    </a:moveTo>
                    <a:lnTo>
                      <a:pt x="0" y="171"/>
                    </a:lnTo>
                    <a:lnTo>
                      <a:pt x="9194" y="17430"/>
                    </a:lnTo>
                    <a:lnTo>
                      <a:pt x="12372" y="17601"/>
                    </a:lnTo>
                    <a:lnTo>
                      <a:pt x="14559" y="15926"/>
                    </a:lnTo>
                    <a:lnTo>
                      <a:pt x="8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1683275" y="3563850"/>
                <a:ext cx="427225" cy="305925"/>
              </a:xfrm>
              <a:custGeom>
                <a:avLst/>
                <a:gdLst/>
                <a:ahLst/>
                <a:cxnLst/>
                <a:rect l="l" t="t" r="r" b="b"/>
                <a:pathLst>
                  <a:path w="17089" h="12237" extrusionOk="0">
                    <a:moveTo>
                      <a:pt x="10048" y="1"/>
                    </a:moveTo>
                    <a:lnTo>
                      <a:pt x="0" y="12236"/>
                    </a:lnTo>
                    <a:lnTo>
                      <a:pt x="0" y="12236"/>
                    </a:lnTo>
                    <a:lnTo>
                      <a:pt x="8032" y="12065"/>
                    </a:lnTo>
                    <a:lnTo>
                      <a:pt x="17089" y="650"/>
                    </a:lnTo>
                    <a:lnTo>
                      <a:pt x="10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2768375" y="3563850"/>
                <a:ext cx="385375" cy="288825"/>
              </a:xfrm>
              <a:custGeom>
                <a:avLst/>
                <a:gdLst/>
                <a:ahLst/>
                <a:cxnLst/>
                <a:rect l="l" t="t" r="r" b="b"/>
                <a:pathLst>
                  <a:path w="15415" h="11553" extrusionOk="0">
                    <a:moveTo>
                      <a:pt x="8545" y="1"/>
                    </a:moveTo>
                    <a:lnTo>
                      <a:pt x="0" y="343"/>
                    </a:lnTo>
                    <a:lnTo>
                      <a:pt x="5024" y="11074"/>
                    </a:lnTo>
                    <a:lnTo>
                      <a:pt x="15414" y="11553"/>
                    </a:lnTo>
                    <a:lnTo>
                      <a:pt x="8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1884050" y="3865475"/>
                <a:ext cx="457150" cy="446025"/>
              </a:xfrm>
              <a:custGeom>
                <a:avLst/>
                <a:gdLst/>
                <a:ahLst/>
                <a:cxnLst/>
                <a:rect l="l" t="t" r="r" b="b"/>
                <a:pathLst>
                  <a:path w="18286" h="17841" extrusionOk="0">
                    <a:moveTo>
                      <a:pt x="1" y="0"/>
                    </a:moveTo>
                    <a:lnTo>
                      <a:pt x="6528" y="17669"/>
                    </a:lnTo>
                    <a:lnTo>
                      <a:pt x="18285" y="17840"/>
                    </a:lnTo>
                    <a:lnTo>
                      <a:pt x="15243" y="75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2430875" y="3891100"/>
                <a:ext cx="389650" cy="431500"/>
              </a:xfrm>
              <a:custGeom>
                <a:avLst/>
                <a:gdLst/>
                <a:ahLst/>
                <a:cxnLst/>
                <a:rect l="l" t="t" r="r" b="b"/>
                <a:pathLst>
                  <a:path w="15586" h="17260" extrusionOk="0">
                    <a:moveTo>
                      <a:pt x="1" y="0"/>
                    </a:moveTo>
                    <a:lnTo>
                      <a:pt x="3931" y="17260"/>
                    </a:lnTo>
                    <a:lnTo>
                      <a:pt x="12338" y="16918"/>
                    </a:lnTo>
                    <a:lnTo>
                      <a:pt x="15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6"/>
              <p:cNvSpPr/>
              <p:nvPr/>
            </p:nvSpPr>
            <p:spPr>
              <a:xfrm>
                <a:off x="3527100" y="4106400"/>
                <a:ext cx="24800" cy="24825"/>
              </a:xfrm>
              <a:custGeom>
                <a:avLst/>
                <a:gdLst/>
                <a:ahLst/>
                <a:cxnLst/>
                <a:rect l="l" t="t" r="r" b="b"/>
                <a:pathLst>
                  <a:path w="992" h="993" extrusionOk="0">
                    <a:moveTo>
                      <a:pt x="479" y="1"/>
                    </a:moveTo>
                    <a:cubicBezTo>
                      <a:pt x="205" y="1"/>
                      <a:pt x="0" y="240"/>
                      <a:pt x="0" y="514"/>
                    </a:cubicBezTo>
                    <a:cubicBezTo>
                      <a:pt x="0" y="787"/>
                      <a:pt x="205" y="992"/>
                      <a:pt x="479" y="992"/>
                    </a:cubicBezTo>
                    <a:cubicBezTo>
                      <a:pt x="786" y="992"/>
                      <a:pt x="991" y="787"/>
                      <a:pt x="991" y="514"/>
                    </a:cubicBezTo>
                    <a:cubicBezTo>
                      <a:pt x="991" y="240"/>
                      <a:pt x="786"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6"/>
              <p:cNvSpPr/>
              <p:nvPr/>
            </p:nvSpPr>
            <p:spPr>
              <a:xfrm>
                <a:off x="1767000" y="4320875"/>
                <a:ext cx="81200" cy="80325"/>
              </a:xfrm>
              <a:custGeom>
                <a:avLst/>
                <a:gdLst/>
                <a:ahLst/>
                <a:cxnLst/>
                <a:rect l="l" t="t" r="r" b="b"/>
                <a:pathLst>
                  <a:path w="3248" h="3213" extrusionOk="0">
                    <a:moveTo>
                      <a:pt x="1607" y="0"/>
                    </a:moveTo>
                    <a:cubicBezTo>
                      <a:pt x="718" y="0"/>
                      <a:pt x="1" y="718"/>
                      <a:pt x="1" y="1606"/>
                    </a:cubicBezTo>
                    <a:cubicBezTo>
                      <a:pt x="1" y="2495"/>
                      <a:pt x="718" y="3213"/>
                      <a:pt x="1607" y="3213"/>
                    </a:cubicBezTo>
                    <a:cubicBezTo>
                      <a:pt x="2530" y="3213"/>
                      <a:pt x="3247" y="2495"/>
                      <a:pt x="3247" y="1606"/>
                    </a:cubicBezTo>
                    <a:cubicBezTo>
                      <a:pt x="3247" y="718"/>
                      <a:pt x="2530" y="0"/>
                      <a:pt x="1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3068275" y="4314025"/>
                <a:ext cx="81200" cy="81200"/>
              </a:xfrm>
              <a:custGeom>
                <a:avLst/>
                <a:gdLst/>
                <a:ahLst/>
                <a:cxnLst/>
                <a:rect l="l" t="t" r="r" b="b"/>
                <a:pathLst>
                  <a:path w="3248" h="3248" extrusionOk="0">
                    <a:moveTo>
                      <a:pt x="1607" y="1"/>
                    </a:moveTo>
                    <a:cubicBezTo>
                      <a:pt x="718" y="1"/>
                      <a:pt x="0" y="753"/>
                      <a:pt x="0" y="1641"/>
                    </a:cubicBezTo>
                    <a:cubicBezTo>
                      <a:pt x="0" y="2530"/>
                      <a:pt x="718" y="3248"/>
                      <a:pt x="1607" y="3248"/>
                    </a:cubicBezTo>
                    <a:cubicBezTo>
                      <a:pt x="2529" y="3248"/>
                      <a:pt x="3247" y="2530"/>
                      <a:pt x="3247" y="1641"/>
                    </a:cubicBezTo>
                    <a:cubicBezTo>
                      <a:pt x="3247" y="753"/>
                      <a:pt x="2529" y="1"/>
                      <a:pt x="1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2230950" y="4100800"/>
                <a:ext cx="498150" cy="320500"/>
              </a:xfrm>
              <a:custGeom>
                <a:avLst/>
                <a:gdLst/>
                <a:ahLst/>
                <a:cxnLst/>
                <a:rect l="l" t="t" r="r" b="b"/>
                <a:pathLst>
                  <a:path w="19926" h="12820" extrusionOk="0">
                    <a:moveTo>
                      <a:pt x="1311" y="1"/>
                    </a:moveTo>
                    <a:cubicBezTo>
                      <a:pt x="938" y="1"/>
                      <a:pt x="557" y="209"/>
                      <a:pt x="342" y="567"/>
                    </a:cubicBezTo>
                    <a:cubicBezTo>
                      <a:pt x="0" y="1114"/>
                      <a:pt x="137" y="1763"/>
                      <a:pt x="581" y="2036"/>
                    </a:cubicBezTo>
                    <a:lnTo>
                      <a:pt x="18182" y="12699"/>
                    </a:lnTo>
                    <a:cubicBezTo>
                      <a:pt x="18325" y="12781"/>
                      <a:pt x="18480" y="12820"/>
                      <a:pt x="18636" y="12820"/>
                    </a:cubicBezTo>
                    <a:cubicBezTo>
                      <a:pt x="19004" y="12820"/>
                      <a:pt x="19378" y="12604"/>
                      <a:pt x="19618" y="12221"/>
                    </a:cubicBezTo>
                    <a:cubicBezTo>
                      <a:pt x="19925" y="11708"/>
                      <a:pt x="19823" y="11025"/>
                      <a:pt x="19344" y="10751"/>
                    </a:cubicBezTo>
                    <a:lnTo>
                      <a:pt x="1778" y="122"/>
                    </a:lnTo>
                    <a:cubicBezTo>
                      <a:pt x="1633" y="40"/>
                      <a:pt x="1473" y="1"/>
                      <a:pt x="1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1904550" y="4135025"/>
                <a:ext cx="393925" cy="546850"/>
              </a:xfrm>
              <a:custGeom>
                <a:avLst/>
                <a:gdLst/>
                <a:ahLst/>
                <a:cxnLst/>
                <a:rect l="l" t="t" r="r" b="b"/>
                <a:pathLst>
                  <a:path w="15757" h="21874" extrusionOk="0">
                    <a:moveTo>
                      <a:pt x="14454" y="1"/>
                    </a:moveTo>
                    <a:cubicBezTo>
                      <a:pt x="14094" y="1"/>
                      <a:pt x="13737" y="174"/>
                      <a:pt x="13501" y="496"/>
                    </a:cubicBezTo>
                    <a:lnTo>
                      <a:pt x="343" y="20114"/>
                    </a:lnTo>
                    <a:cubicBezTo>
                      <a:pt x="1" y="20660"/>
                      <a:pt x="138" y="21344"/>
                      <a:pt x="650" y="21686"/>
                    </a:cubicBezTo>
                    <a:cubicBezTo>
                      <a:pt x="854" y="21813"/>
                      <a:pt x="1076" y="21874"/>
                      <a:pt x="1293" y="21874"/>
                    </a:cubicBezTo>
                    <a:cubicBezTo>
                      <a:pt x="1658" y="21874"/>
                      <a:pt x="2008" y="21700"/>
                      <a:pt x="2222" y="21378"/>
                    </a:cubicBezTo>
                    <a:lnTo>
                      <a:pt x="15380" y="1761"/>
                    </a:lnTo>
                    <a:cubicBezTo>
                      <a:pt x="15756" y="1248"/>
                      <a:pt x="15620" y="531"/>
                      <a:pt x="15073" y="189"/>
                    </a:cubicBezTo>
                    <a:cubicBezTo>
                      <a:pt x="14882" y="62"/>
                      <a:pt x="14668" y="1"/>
                      <a:pt x="14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1689250" y="4563525"/>
                <a:ext cx="371700" cy="196750"/>
              </a:xfrm>
              <a:custGeom>
                <a:avLst/>
                <a:gdLst/>
                <a:ahLst/>
                <a:cxnLst/>
                <a:rect l="l" t="t" r="r" b="b"/>
                <a:pathLst>
                  <a:path w="14868" h="7870" extrusionOk="0">
                    <a:moveTo>
                      <a:pt x="7417" y="0"/>
                    </a:moveTo>
                    <a:cubicBezTo>
                      <a:pt x="3350" y="0"/>
                      <a:pt x="0" y="2974"/>
                      <a:pt x="0" y="7417"/>
                    </a:cubicBezTo>
                    <a:cubicBezTo>
                      <a:pt x="0" y="7741"/>
                      <a:pt x="3030" y="7870"/>
                      <a:pt x="6354" y="7870"/>
                    </a:cubicBezTo>
                    <a:cubicBezTo>
                      <a:pt x="10393" y="7870"/>
                      <a:pt x="14867" y="7679"/>
                      <a:pt x="14867" y="7417"/>
                    </a:cubicBezTo>
                    <a:cubicBezTo>
                      <a:pt x="14867" y="2974"/>
                      <a:pt x="11518" y="0"/>
                      <a:pt x="7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3902175" y="4564375"/>
                <a:ext cx="213625" cy="195675"/>
              </a:xfrm>
              <a:custGeom>
                <a:avLst/>
                <a:gdLst/>
                <a:ahLst/>
                <a:cxnLst/>
                <a:rect l="l" t="t" r="r" b="b"/>
                <a:pathLst>
                  <a:path w="8545" h="7827" extrusionOk="0">
                    <a:moveTo>
                      <a:pt x="1129" y="0"/>
                    </a:moveTo>
                    <a:cubicBezTo>
                      <a:pt x="753" y="0"/>
                      <a:pt x="377" y="35"/>
                      <a:pt x="1" y="69"/>
                    </a:cubicBezTo>
                    <a:cubicBezTo>
                      <a:pt x="2461" y="1436"/>
                      <a:pt x="3623" y="4443"/>
                      <a:pt x="4102" y="7827"/>
                    </a:cubicBezTo>
                    <a:cubicBezTo>
                      <a:pt x="6597" y="7793"/>
                      <a:pt x="8545" y="7656"/>
                      <a:pt x="8545" y="7417"/>
                    </a:cubicBezTo>
                    <a:cubicBezTo>
                      <a:pt x="8545" y="2974"/>
                      <a:pt x="5230"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940775" y="4587450"/>
                <a:ext cx="204250" cy="193125"/>
              </a:xfrm>
              <a:custGeom>
                <a:avLst/>
                <a:gdLst/>
                <a:ahLst/>
                <a:cxnLst/>
                <a:rect l="l" t="t" r="r" b="b"/>
                <a:pathLst>
                  <a:path w="8170" h="7725" extrusionOk="0">
                    <a:moveTo>
                      <a:pt x="7417" y="0"/>
                    </a:moveTo>
                    <a:cubicBezTo>
                      <a:pt x="3316" y="0"/>
                      <a:pt x="1" y="3213"/>
                      <a:pt x="1" y="7416"/>
                    </a:cubicBezTo>
                    <a:cubicBezTo>
                      <a:pt x="1" y="7553"/>
                      <a:pt x="1094" y="7656"/>
                      <a:pt x="2667" y="7724"/>
                    </a:cubicBezTo>
                    <a:cubicBezTo>
                      <a:pt x="3794" y="4306"/>
                      <a:pt x="5503" y="1128"/>
                      <a:pt x="8169" y="34"/>
                    </a:cubicBezTo>
                    <a:cubicBezTo>
                      <a:pt x="7930" y="34"/>
                      <a:pt x="7691" y="0"/>
                      <a:pt x="7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1689250" y="4563525"/>
                <a:ext cx="212775" cy="195675"/>
              </a:xfrm>
              <a:custGeom>
                <a:avLst/>
                <a:gdLst/>
                <a:ahLst/>
                <a:cxnLst/>
                <a:rect l="l" t="t" r="r" b="b"/>
                <a:pathLst>
                  <a:path w="8511" h="7827" extrusionOk="0">
                    <a:moveTo>
                      <a:pt x="7417" y="0"/>
                    </a:moveTo>
                    <a:cubicBezTo>
                      <a:pt x="3350" y="0"/>
                      <a:pt x="0" y="2974"/>
                      <a:pt x="0" y="7417"/>
                    </a:cubicBezTo>
                    <a:cubicBezTo>
                      <a:pt x="0" y="7656"/>
                      <a:pt x="1538" y="7792"/>
                      <a:pt x="3589" y="7827"/>
                    </a:cubicBezTo>
                    <a:cubicBezTo>
                      <a:pt x="3692" y="6494"/>
                      <a:pt x="3999" y="5161"/>
                      <a:pt x="4546" y="3931"/>
                    </a:cubicBezTo>
                    <a:cubicBezTo>
                      <a:pt x="5400" y="2017"/>
                      <a:pt x="6836" y="752"/>
                      <a:pt x="8510" y="69"/>
                    </a:cubicBezTo>
                    <a:cubicBezTo>
                      <a:pt x="8169" y="34"/>
                      <a:pt x="7793" y="0"/>
                      <a:pt x="7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2588950" y="4254225"/>
                <a:ext cx="213625" cy="213625"/>
              </a:xfrm>
              <a:custGeom>
                <a:avLst/>
                <a:gdLst/>
                <a:ahLst/>
                <a:cxnLst/>
                <a:rect l="l" t="t" r="r" b="b"/>
                <a:pathLst>
                  <a:path w="8545" h="8545" extrusionOk="0">
                    <a:moveTo>
                      <a:pt x="4272" y="0"/>
                    </a:moveTo>
                    <a:cubicBezTo>
                      <a:pt x="1914" y="0"/>
                      <a:pt x="0" y="1914"/>
                      <a:pt x="0" y="4272"/>
                    </a:cubicBezTo>
                    <a:cubicBezTo>
                      <a:pt x="0" y="6631"/>
                      <a:pt x="1914" y="8545"/>
                      <a:pt x="4272" y="8545"/>
                    </a:cubicBezTo>
                    <a:cubicBezTo>
                      <a:pt x="6631" y="8545"/>
                      <a:pt x="8545" y="6631"/>
                      <a:pt x="8545" y="4272"/>
                    </a:cubicBezTo>
                    <a:cubicBezTo>
                      <a:pt x="8545" y="1914"/>
                      <a:pt x="6631" y="0"/>
                      <a:pt x="4272"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2588950" y="4254225"/>
                <a:ext cx="213625" cy="213625"/>
              </a:xfrm>
              <a:custGeom>
                <a:avLst/>
                <a:gdLst/>
                <a:ahLst/>
                <a:cxnLst/>
                <a:rect l="l" t="t" r="r" b="b"/>
                <a:pathLst>
                  <a:path w="8545" h="8545" extrusionOk="0">
                    <a:moveTo>
                      <a:pt x="4272" y="0"/>
                    </a:moveTo>
                    <a:cubicBezTo>
                      <a:pt x="1914" y="0"/>
                      <a:pt x="0" y="1914"/>
                      <a:pt x="0" y="4272"/>
                    </a:cubicBezTo>
                    <a:cubicBezTo>
                      <a:pt x="0" y="6631"/>
                      <a:pt x="1914" y="8545"/>
                      <a:pt x="4272" y="8545"/>
                    </a:cubicBezTo>
                    <a:cubicBezTo>
                      <a:pt x="6631" y="8545"/>
                      <a:pt x="8545" y="6631"/>
                      <a:pt x="8545" y="4272"/>
                    </a:cubicBezTo>
                    <a:cubicBezTo>
                      <a:pt x="8545" y="1914"/>
                      <a:pt x="6631" y="0"/>
                      <a:pt x="4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2656450" y="4314025"/>
                <a:ext cx="80325" cy="80350"/>
              </a:xfrm>
              <a:custGeom>
                <a:avLst/>
                <a:gdLst/>
                <a:ahLst/>
                <a:cxnLst/>
                <a:rect l="l" t="t" r="r" b="b"/>
                <a:pathLst>
                  <a:path w="3213" h="3214" extrusionOk="0">
                    <a:moveTo>
                      <a:pt x="1607" y="1"/>
                    </a:moveTo>
                    <a:cubicBezTo>
                      <a:pt x="718" y="1"/>
                      <a:pt x="0" y="718"/>
                      <a:pt x="0" y="1607"/>
                    </a:cubicBezTo>
                    <a:cubicBezTo>
                      <a:pt x="0" y="2496"/>
                      <a:pt x="718" y="3213"/>
                      <a:pt x="1607" y="3213"/>
                    </a:cubicBezTo>
                    <a:cubicBezTo>
                      <a:pt x="2495" y="3213"/>
                      <a:pt x="3213" y="2496"/>
                      <a:pt x="3213" y="1607"/>
                    </a:cubicBezTo>
                    <a:cubicBezTo>
                      <a:pt x="3213" y="718"/>
                      <a:pt x="2495" y="1"/>
                      <a:pt x="1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1884050" y="3683475"/>
                <a:ext cx="50450" cy="30775"/>
              </a:xfrm>
              <a:custGeom>
                <a:avLst/>
                <a:gdLst/>
                <a:ahLst/>
                <a:cxnLst/>
                <a:rect l="l" t="t" r="r" b="b"/>
                <a:pathLst>
                  <a:path w="2018" h="1231" extrusionOk="0">
                    <a:moveTo>
                      <a:pt x="923" y="1"/>
                    </a:moveTo>
                    <a:lnTo>
                      <a:pt x="1" y="1128"/>
                    </a:lnTo>
                    <a:lnTo>
                      <a:pt x="1197" y="1231"/>
                    </a:lnTo>
                    <a:lnTo>
                      <a:pt x="20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1915675" y="3633075"/>
                <a:ext cx="50425" cy="30775"/>
              </a:xfrm>
              <a:custGeom>
                <a:avLst/>
                <a:gdLst/>
                <a:ahLst/>
                <a:cxnLst/>
                <a:rect l="l" t="t" r="r" b="b"/>
                <a:pathLst>
                  <a:path w="2017" h="1231" extrusionOk="0">
                    <a:moveTo>
                      <a:pt x="923" y="0"/>
                    </a:moveTo>
                    <a:lnTo>
                      <a:pt x="0" y="1128"/>
                    </a:lnTo>
                    <a:lnTo>
                      <a:pt x="1196" y="1231"/>
                    </a:lnTo>
                    <a:lnTo>
                      <a:pt x="2017" y="34"/>
                    </a:lnTo>
                    <a:lnTo>
                      <a:pt x="9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1839625" y="3733025"/>
                <a:ext cx="63250" cy="39325"/>
              </a:xfrm>
              <a:custGeom>
                <a:avLst/>
                <a:gdLst/>
                <a:ahLst/>
                <a:cxnLst/>
                <a:rect l="l" t="t" r="r" b="b"/>
                <a:pathLst>
                  <a:path w="2530" h="1573" extrusionOk="0">
                    <a:moveTo>
                      <a:pt x="1163" y="1"/>
                    </a:moveTo>
                    <a:lnTo>
                      <a:pt x="1" y="1436"/>
                    </a:lnTo>
                    <a:lnTo>
                      <a:pt x="1538" y="1573"/>
                    </a:lnTo>
                    <a:lnTo>
                      <a:pt x="2530" y="35"/>
                    </a:lnTo>
                    <a:lnTo>
                      <a:pt x="11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2958900" y="3683475"/>
                <a:ext cx="50450" cy="30775"/>
              </a:xfrm>
              <a:custGeom>
                <a:avLst/>
                <a:gdLst/>
                <a:ahLst/>
                <a:cxnLst/>
                <a:rect l="l" t="t" r="r" b="b"/>
                <a:pathLst>
                  <a:path w="2018" h="1231" extrusionOk="0">
                    <a:moveTo>
                      <a:pt x="1" y="1"/>
                    </a:moveTo>
                    <a:lnTo>
                      <a:pt x="821" y="1231"/>
                    </a:lnTo>
                    <a:lnTo>
                      <a:pt x="2017" y="1128"/>
                    </a:lnTo>
                    <a:lnTo>
                      <a:pt x="10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2927300" y="3633075"/>
                <a:ext cx="50425" cy="30775"/>
              </a:xfrm>
              <a:custGeom>
                <a:avLst/>
                <a:gdLst/>
                <a:ahLst/>
                <a:cxnLst/>
                <a:rect l="l" t="t" r="r" b="b"/>
                <a:pathLst>
                  <a:path w="2017" h="1231" extrusionOk="0">
                    <a:moveTo>
                      <a:pt x="1094" y="0"/>
                    </a:moveTo>
                    <a:lnTo>
                      <a:pt x="0" y="34"/>
                    </a:lnTo>
                    <a:lnTo>
                      <a:pt x="821" y="1231"/>
                    </a:lnTo>
                    <a:lnTo>
                      <a:pt x="2017" y="1128"/>
                    </a:lnTo>
                    <a:lnTo>
                      <a:pt x="10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2990525" y="3733025"/>
                <a:ext cx="62400" cy="39325"/>
              </a:xfrm>
              <a:custGeom>
                <a:avLst/>
                <a:gdLst/>
                <a:ahLst/>
                <a:cxnLst/>
                <a:rect l="l" t="t" r="r" b="b"/>
                <a:pathLst>
                  <a:path w="2496" h="1573" extrusionOk="0">
                    <a:moveTo>
                      <a:pt x="1367" y="1"/>
                    </a:moveTo>
                    <a:lnTo>
                      <a:pt x="0" y="35"/>
                    </a:lnTo>
                    <a:lnTo>
                      <a:pt x="991" y="1573"/>
                    </a:lnTo>
                    <a:lnTo>
                      <a:pt x="2495" y="1436"/>
                    </a:lnTo>
                    <a:lnTo>
                      <a:pt x="13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3003325" y="3911600"/>
                <a:ext cx="69250" cy="43600"/>
              </a:xfrm>
              <a:custGeom>
                <a:avLst/>
                <a:gdLst/>
                <a:ahLst/>
                <a:cxnLst/>
                <a:rect l="l" t="t" r="r" b="b"/>
                <a:pathLst>
                  <a:path w="2770" h="1744" extrusionOk="0">
                    <a:moveTo>
                      <a:pt x="753" y="1"/>
                    </a:moveTo>
                    <a:lnTo>
                      <a:pt x="1" y="1744"/>
                    </a:lnTo>
                    <a:lnTo>
                      <a:pt x="1744" y="1744"/>
                    </a:lnTo>
                    <a:lnTo>
                      <a:pt x="2769" y="206"/>
                    </a:lnTo>
                    <a:lnTo>
                      <a:pt x="7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2968300" y="3973125"/>
                <a:ext cx="59850" cy="43600"/>
              </a:xfrm>
              <a:custGeom>
                <a:avLst/>
                <a:gdLst/>
                <a:ahLst/>
                <a:cxnLst/>
                <a:rect l="l" t="t" r="r" b="b"/>
                <a:pathLst>
                  <a:path w="2394" h="1744" extrusionOk="0">
                    <a:moveTo>
                      <a:pt x="1129" y="0"/>
                    </a:moveTo>
                    <a:lnTo>
                      <a:pt x="1" y="1607"/>
                    </a:lnTo>
                    <a:lnTo>
                      <a:pt x="1641" y="1743"/>
                    </a:lnTo>
                    <a:lnTo>
                      <a:pt x="2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1780675" y="3924425"/>
                <a:ext cx="68375" cy="42750"/>
              </a:xfrm>
              <a:custGeom>
                <a:avLst/>
                <a:gdLst/>
                <a:ahLst/>
                <a:cxnLst/>
                <a:rect l="l" t="t" r="r" b="b"/>
                <a:pathLst>
                  <a:path w="2735" h="1710" extrusionOk="0">
                    <a:moveTo>
                      <a:pt x="1983" y="0"/>
                    </a:moveTo>
                    <a:lnTo>
                      <a:pt x="0" y="171"/>
                    </a:lnTo>
                    <a:lnTo>
                      <a:pt x="991" y="1709"/>
                    </a:lnTo>
                    <a:lnTo>
                      <a:pt x="2734" y="1709"/>
                    </a:lnTo>
                    <a:lnTo>
                      <a:pt x="19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1824250" y="3984225"/>
                <a:ext cx="59825" cy="44450"/>
              </a:xfrm>
              <a:custGeom>
                <a:avLst/>
                <a:gdLst/>
                <a:ahLst/>
                <a:cxnLst/>
                <a:rect l="l" t="t" r="r" b="b"/>
                <a:pathLst>
                  <a:path w="2393" h="1778" extrusionOk="0">
                    <a:moveTo>
                      <a:pt x="0" y="1"/>
                    </a:moveTo>
                    <a:lnTo>
                      <a:pt x="752" y="1778"/>
                    </a:lnTo>
                    <a:lnTo>
                      <a:pt x="2393" y="1641"/>
                    </a:lnTo>
                    <a:lnTo>
                      <a:pt x="12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1802025" y="3507475"/>
                <a:ext cx="58975" cy="58125"/>
              </a:xfrm>
              <a:custGeom>
                <a:avLst/>
                <a:gdLst/>
                <a:ahLst/>
                <a:cxnLst/>
                <a:rect l="l" t="t" r="r" b="b"/>
                <a:pathLst>
                  <a:path w="2359" h="2325" extrusionOk="0">
                    <a:moveTo>
                      <a:pt x="1197" y="0"/>
                    </a:moveTo>
                    <a:cubicBezTo>
                      <a:pt x="548" y="0"/>
                      <a:pt x="1" y="513"/>
                      <a:pt x="1" y="1162"/>
                    </a:cubicBezTo>
                    <a:cubicBezTo>
                      <a:pt x="1" y="1812"/>
                      <a:pt x="548" y="2324"/>
                      <a:pt x="1197" y="2324"/>
                    </a:cubicBezTo>
                    <a:cubicBezTo>
                      <a:pt x="1846" y="2324"/>
                      <a:pt x="2359" y="1812"/>
                      <a:pt x="2359" y="1162"/>
                    </a:cubicBezTo>
                    <a:cubicBezTo>
                      <a:pt x="2359" y="513"/>
                      <a:pt x="1846"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1953275" y="3513450"/>
                <a:ext cx="58975" cy="58975"/>
              </a:xfrm>
              <a:custGeom>
                <a:avLst/>
                <a:gdLst/>
                <a:ahLst/>
                <a:cxnLst/>
                <a:rect l="l" t="t" r="r" b="b"/>
                <a:pathLst>
                  <a:path w="2359" h="2359" extrusionOk="0">
                    <a:moveTo>
                      <a:pt x="1162" y="1"/>
                    </a:moveTo>
                    <a:cubicBezTo>
                      <a:pt x="513" y="1"/>
                      <a:pt x="0" y="513"/>
                      <a:pt x="0" y="1163"/>
                    </a:cubicBezTo>
                    <a:cubicBezTo>
                      <a:pt x="0" y="1812"/>
                      <a:pt x="513" y="2359"/>
                      <a:pt x="1162" y="2359"/>
                    </a:cubicBezTo>
                    <a:cubicBezTo>
                      <a:pt x="1811" y="2359"/>
                      <a:pt x="2358" y="1812"/>
                      <a:pt x="2358" y="1163"/>
                    </a:cubicBezTo>
                    <a:cubicBezTo>
                      <a:pt x="2358" y="513"/>
                      <a:pt x="1811"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2129275" y="3507475"/>
                <a:ext cx="58975" cy="58125"/>
              </a:xfrm>
              <a:custGeom>
                <a:avLst/>
                <a:gdLst/>
                <a:ahLst/>
                <a:cxnLst/>
                <a:rect l="l" t="t" r="r" b="b"/>
                <a:pathLst>
                  <a:path w="2359" h="2325" extrusionOk="0">
                    <a:moveTo>
                      <a:pt x="1162" y="0"/>
                    </a:moveTo>
                    <a:cubicBezTo>
                      <a:pt x="513" y="0"/>
                      <a:pt x="0" y="513"/>
                      <a:pt x="0" y="1162"/>
                    </a:cubicBezTo>
                    <a:cubicBezTo>
                      <a:pt x="0" y="1812"/>
                      <a:pt x="513" y="2324"/>
                      <a:pt x="1162" y="2324"/>
                    </a:cubicBezTo>
                    <a:cubicBezTo>
                      <a:pt x="1812" y="2324"/>
                      <a:pt x="2359" y="1812"/>
                      <a:pt x="2359" y="1162"/>
                    </a:cubicBezTo>
                    <a:cubicBezTo>
                      <a:pt x="2359" y="513"/>
                      <a:pt x="1812"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2462500" y="3507475"/>
                <a:ext cx="58975" cy="58125"/>
              </a:xfrm>
              <a:custGeom>
                <a:avLst/>
                <a:gdLst/>
                <a:ahLst/>
                <a:cxnLst/>
                <a:rect l="l" t="t" r="r" b="b"/>
                <a:pathLst>
                  <a:path w="2359" h="2325" extrusionOk="0">
                    <a:moveTo>
                      <a:pt x="1162" y="0"/>
                    </a:moveTo>
                    <a:cubicBezTo>
                      <a:pt x="513" y="0"/>
                      <a:pt x="0" y="513"/>
                      <a:pt x="0" y="1162"/>
                    </a:cubicBezTo>
                    <a:cubicBezTo>
                      <a:pt x="0" y="1812"/>
                      <a:pt x="513" y="2324"/>
                      <a:pt x="1162" y="2324"/>
                    </a:cubicBezTo>
                    <a:cubicBezTo>
                      <a:pt x="1812" y="2324"/>
                      <a:pt x="2358" y="1812"/>
                      <a:pt x="2358" y="1162"/>
                    </a:cubicBezTo>
                    <a:cubicBezTo>
                      <a:pt x="2358" y="513"/>
                      <a:pt x="1812"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2612875" y="3507475"/>
                <a:ext cx="58975" cy="58125"/>
              </a:xfrm>
              <a:custGeom>
                <a:avLst/>
                <a:gdLst/>
                <a:ahLst/>
                <a:cxnLst/>
                <a:rect l="l" t="t" r="r" b="b"/>
                <a:pathLst>
                  <a:path w="2359" h="2325" extrusionOk="0">
                    <a:moveTo>
                      <a:pt x="1196" y="0"/>
                    </a:moveTo>
                    <a:cubicBezTo>
                      <a:pt x="547" y="0"/>
                      <a:pt x="0" y="513"/>
                      <a:pt x="0" y="1162"/>
                    </a:cubicBezTo>
                    <a:cubicBezTo>
                      <a:pt x="0" y="1812"/>
                      <a:pt x="547" y="2324"/>
                      <a:pt x="1196" y="2324"/>
                    </a:cubicBezTo>
                    <a:cubicBezTo>
                      <a:pt x="1846" y="2324"/>
                      <a:pt x="2358" y="1812"/>
                      <a:pt x="2358" y="1162"/>
                    </a:cubicBezTo>
                    <a:cubicBezTo>
                      <a:pt x="2358" y="513"/>
                      <a:pt x="1846" y="0"/>
                      <a:pt x="1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2770075" y="3507475"/>
                <a:ext cx="58975" cy="58125"/>
              </a:xfrm>
              <a:custGeom>
                <a:avLst/>
                <a:gdLst/>
                <a:ahLst/>
                <a:cxnLst/>
                <a:rect l="l" t="t" r="r" b="b"/>
                <a:pathLst>
                  <a:path w="2359" h="2325" extrusionOk="0">
                    <a:moveTo>
                      <a:pt x="1197" y="0"/>
                    </a:moveTo>
                    <a:cubicBezTo>
                      <a:pt x="548" y="0"/>
                      <a:pt x="1" y="513"/>
                      <a:pt x="1" y="1162"/>
                    </a:cubicBezTo>
                    <a:cubicBezTo>
                      <a:pt x="1" y="1812"/>
                      <a:pt x="548" y="2324"/>
                      <a:pt x="1197" y="2324"/>
                    </a:cubicBezTo>
                    <a:cubicBezTo>
                      <a:pt x="1846" y="2324"/>
                      <a:pt x="2359" y="1812"/>
                      <a:pt x="2359" y="1162"/>
                    </a:cubicBezTo>
                    <a:cubicBezTo>
                      <a:pt x="2359" y="513"/>
                      <a:pt x="1846"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2915325" y="3507475"/>
                <a:ext cx="58125" cy="58125"/>
              </a:xfrm>
              <a:custGeom>
                <a:avLst/>
                <a:gdLst/>
                <a:ahLst/>
                <a:cxnLst/>
                <a:rect l="l" t="t" r="r" b="b"/>
                <a:pathLst>
                  <a:path w="2325" h="2325" extrusionOk="0">
                    <a:moveTo>
                      <a:pt x="1163" y="0"/>
                    </a:moveTo>
                    <a:cubicBezTo>
                      <a:pt x="513" y="0"/>
                      <a:pt x="1" y="513"/>
                      <a:pt x="1" y="1162"/>
                    </a:cubicBezTo>
                    <a:cubicBezTo>
                      <a:pt x="1" y="1812"/>
                      <a:pt x="513" y="2324"/>
                      <a:pt x="1163" y="2324"/>
                    </a:cubicBezTo>
                    <a:cubicBezTo>
                      <a:pt x="1812" y="2324"/>
                      <a:pt x="2325" y="1812"/>
                      <a:pt x="2325" y="1162"/>
                    </a:cubicBezTo>
                    <a:cubicBezTo>
                      <a:pt x="2325" y="513"/>
                      <a:pt x="1812" y="0"/>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034100" y="3500625"/>
                <a:ext cx="58975" cy="59000"/>
              </a:xfrm>
              <a:custGeom>
                <a:avLst/>
                <a:gdLst/>
                <a:ahLst/>
                <a:cxnLst/>
                <a:rect l="l" t="t" r="r" b="b"/>
                <a:pathLst>
                  <a:path w="2359" h="2360" extrusionOk="0">
                    <a:moveTo>
                      <a:pt x="1197" y="1"/>
                    </a:moveTo>
                    <a:cubicBezTo>
                      <a:pt x="547" y="1"/>
                      <a:pt x="0" y="548"/>
                      <a:pt x="0" y="1197"/>
                    </a:cubicBezTo>
                    <a:cubicBezTo>
                      <a:pt x="0" y="1812"/>
                      <a:pt x="547" y="2359"/>
                      <a:pt x="1197" y="2359"/>
                    </a:cubicBezTo>
                    <a:cubicBezTo>
                      <a:pt x="1846" y="2359"/>
                      <a:pt x="2359" y="1812"/>
                      <a:pt x="2359" y="1197"/>
                    </a:cubicBezTo>
                    <a:cubicBezTo>
                      <a:pt x="2359" y="548"/>
                      <a:pt x="1846"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1927625" y="4343075"/>
                <a:ext cx="58975" cy="58975"/>
              </a:xfrm>
              <a:custGeom>
                <a:avLst/>
                <a:gdLst/>
                <a:ahLst/>
                <a:cxnLst/>
                <a:rect l="l" t="t" r="r" b="b"/>
                <a:pathLst>
                  <a:path w="2359" h="2359" extrusionOk="0">
                    <a:moveTo>
                      <a:pt x="1197" y="1"/>
                    </a:moveTo>
                    <a:cubicBezTo>
                      <a:pt x="548" y="1"/>
                      <a:pt x="1" y="513"/>
                      <a:pt x="1" y="1163"/>
                    </a:cubicBezTo>
                    <a:cubicBezTo>
                      <a:pt x="1" y="1812"/>
                      <a:pt x="548" y="2359"/>
                      <a:pt x="1197" y="2359"/>
                    </a:cubicBezTo>
                    <a:cubicBezTo>
                      <a:pt x="1846" y="2359"/>
                      <a:pt x="2359" y="1812"/>
                      <a:pt x="2359" y="1163"/>
                    </a:cubicBezTo>
                    <a:cubicBezTo>
                      <a:pt x="2359" y="513"/>
                      <a:pt x="1846"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2025900" y="4345650"/>
                <a:ext cx="58975" cy="58975"/>
              </a:xfrm>
              <a:custGeom>
                <a:avLst/>
                <a:gdLst/>
                <a:ahLst/>
                <a:cxnLst/>
                <a:rect l="l" t="t" r="r" b="b"/>
                <a:pathLst>
                  <a:path w="2359" h="2359" extrusionOk="0">
                    <a:moveTo>
                      <a:pt x="1162" y="0"/>
                    </a:moveTo>
                    <a:cubicBezTo>
                      <a:pt x="513" y="0"/>
                      <a:pt x="0" y="513"/>
                      <a:pt x="0" y="1162"/>
                    </a:cubicBezTo>
                    <a:cubicBezTo>
                      <a:pt x="0" y="1812"/>
                      <a:pt x="513" y="2358"/>
                      <a:pt x="1162" y="2358"/>
                    </a:cubicBezTo>
                    <a:cubicBezTo>
                      <a:pt x="1811" y="2358"/>
                      <a:pt x="2358" y="1812"/>
                      <a:pt x="2358" y="1162"/>
                    </a:cubicBezTo>
                    <a:cubicBezTo>
                      <a:pt x="2358" y="513"/>
                      <a:pt x="1811" y="0"/>
                      <a:pt x="1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2224100" y="4342225"/>
                <a:ext cx="59000" cy="58125"/>
              </a:xfrm>
              <a:custGeom>
                <a:avLst/>
                <a:gdLst/>
                <a:ahLst/>
                <a:cxnLst/>
                <a:rect l="l" t="t" r="r" b="b"/>
                <a:pathLst>
                  <a:path w="2360" h="2325" extrusionOk="0">
                    <a:moveTo>
                      <a:pt x="1197" y="1"/>
                    </a:moveTo>
                    <a:cubicBezTo>
                      <a:pt x="548" y="1"/>
                      <a:pt x="1" y="513"/>
                      <a:pt x="1" y="1163"/>
                    </a:cubicBezTo>
                    <a:cubicBezTo>
                      <a:pt x="1" y="1812"/>
                      <a:pt x="548" y="2325"/>
                      <a:pt x="1197" y="2325"/>
                    </a:cubicBezTo>
                    <a:cubicBezTo>
                      <a:pt x="1847" y="2325"/>
                      <a:pt x="2359" y="1812"/>
                      <a:pt x="2359" y="1163"/>
                    </a:cubicBezTo>
                    <a:cubicBezTo>
                      <a:pt x="2359" y="513"/>
                      <a:pt x="1847" y="1"/>
                      <a:pt x="1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2345450" y="4338800"/>
                <a:ext cx="58975" cy="58125"/>
              </a:xfrm>
              <a:custGeom>
                <a:avLst/>
                <a:gdLst/>
                <a:ahLst/>
                <a:cxnLst/>
                <a:rect l="l" t="t" r="r" b="b"/>
                <a:pathLst>
                  <a:path w="2359" h="2325" extrusionOk="0">
                    <a:moveTo>
                      <a:pt x="1162" y="1"/>
                    </a:moveTo>
                    <a:cubicBezTo>
                      <a:pt x="513" y="1"/>
                      <a:pt x="0" y="514"/>
                      <a:pt x="0" y="1163"/>
                    </a:cubicBezTo>
                    <a:cubicBezTo>
                      <a:pt x="0" y="1812"/>
                      <a:pt x="513" y="2325"/>
                      <a:pt x="1162" y="2325"/>
                    </a:cubicBezTo>
                    <a:cubicBezTo>
                      <a:pt x="1811" y="2325"/>
                      <a:pt x="2358" y="1812"/>
                      <a:pt x="2358" y="1163"/>
                    </a:cubicBezTo>
                    <a:cubicBezTo>
                      <a:pt x="2358" y="514"/>
                      <a:pt x="1811"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2851250" y="4338800"/>
                <a:ext cx="58125" cy="58125"/>
              </a:xfrm>
              <a:custGeom>
                <a:avLst/>
                <a:gdLst/>
                <a:ahLst/>
                <a:cxnLst/>
                <a:rect l="l" t="t" r="r" b="b"/>
                <a:pathLst>
                  <a:path w="2325" h="2325" extrusionOk="0">
                    <a:moveTo>
                      <a:pt x="1163" y="1"/>
                    </a:moveTo>
                    <a:cubicBezTo>
                      <a:pt x="513" y="1"/>
                      <a:pt x="1" y="514"/>
                      <a:pt x="1" y="1163"/>
                    </a:cubicBezTo>
                    <a:cubicBezTo>
                      <a:pt x="1" y="1812"/>
                      <a:pt x="513" y="2325"/>
                      <a:pt x="1163" y="2325"/>
                    </a:cubicBezTo>
                    <a:cubicBezTo>
                      <a:pt x="1812" y="2325"/>
                      <a:pt x="2325" y="1812"/>
                      <a:pt x="2325" y="1163"/>
                    </a:cubicBezTo>
                    <a:cubicBezTo>
                      <a:pt x="2325" y="514"/>
                      <a:pt x="1812" y="1"/>
                      <a:pt x="1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2302725" y="3505750"/>
                <a:ext cx="58975" cy="58125"/>
              </a:xfrm>
              <a:custGeom>
                <a:avLst/>
                <a:gdLst/>
                <a:ahLst/>
                <a:cxnLst/>
                <a:rect l="l" t="t" r="r" b="b"/>
                <a:pathLst>
                  <a:path w="2359" h="2325" extrusionOk="0">
                    <a:moveTo>
                      <a:pt x="1162" y="1"/>
                    </a:moveTo>
                    <a:cubicBezTo>
                      <a:pt x="513" y="1"/>
                      <a:pt x="0" y="514"/>
                      <a:pt x="0" y="1163"/>
                    </a:cubicBezTo>
                    <a:cubicBezTo>
                      <a:pt x="0" y="1812"/>
                      <a:pt x="513" y="2325"/>
                      <a:pt x="1162" y="2325"/>
                    </a:cubicBezTo>
                    <a:cubicBezTo>
                      <a:pt x="1812" y="2325"/>
                      <a:pt x="2358" y="1812"/>
                      <a:pt x="2358" y="1163"/>
                    </a:cubicBezTo>
                    <a:cubicBezTo>
                      <a:pt x="2358" y="514"/>
                      <a:pt x="1812"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2212150" y="3214400"/>
                <a:ext cx="528050" cy="188850"/>
              </a:xfrm>
              <a:custGeom>
                <a:avLst/>
                <a:gdLst/>
                <a:ahLst/>
                <a:cxnLst/>
                <a:rect l="l" t="t" r="r" b="b"/>
                <a:pathLst>
                  <a:path w="21122" h="7554" extrusionOk="0">
                    <a:moveTo>
                      <a:pt x="10561" y="1"/>
                    </a:moveTo>
                    <a:cubicBezTo>
                      <a:pt x="5674" y="1"/>
                      <a:pt x="1504" y="3145"/>
                      <a:pt x="1" y="7554"/>
                    </a:cubicBezTo>
                    <a:lnTo>
                      <a:pt x="21122" y="7554"/>
                    </a:lnTo>
                    <a:cubicBezTo>
                      <a:pt x="19618" y="3145"/>
                      <a:pt x="15482" y="1"/>
                      <a:pt x="10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2199325" y="4085050"/>
                <a:ext cx="125625" cy="125625"/>
              </a:xfrm>
              <a:custGeom>
                <a:avLst/>
                <a:gdLst/>
                <a:ahLst/>
                <a:cxnLst/>
                <a:rect l="l" t="t" r="r" b="b"/>
                <a:pathLst>
                  <a:path w="5025" h="5025" extrusionOk="0">
                    <a:moveTo>
                      <a:pt x="2530" y="1"/>
                    </a:moveTo>
                    <a:cubicBezTo>
                      <a:pt x="1129" y="1"/>
                      <a:pt x="1" y="1128"/>
                      <a:pt x="1" y="2495"/>
                    </a:cubicBezTo>
                    <a:cubicBezTo>
                      <a:pt x="1" y="3897"/>
                      <a:pt x="1129" y="5024"/>
                      <a:pt x="2530" y="5024"/>
                    </a:cubicBezTo>
                    <a:cubicBezTo>
                      <a:pt x="3897" y="5024"/>
                      <a:pt x="5025" y="3897"/>
                      <a:pt x="5025" y="2495"/>
                    </a:cubicBezTo>
                    <a:cubicBezTo>
                      <a:pt x="5025" y="1128"/>
                      <a:pt x="3897" y="1"/>
                      <a:pt x="2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2252300" y="4118375"/>
                <a:ext cx="24800" cy="24800"/>
              </a:xfrm>
              <a:custGeom>
                <a:avLst/>
                <a:gdLst/>
                <a:ahLst/>
                <a:cxnLst/>
                <a:rect l="l" t="t" r="r" b="b"/>
                <a:pathLst>
                  <a:path w="992" h="992" extrusionOk="0">
                    <a:moveTo>
                      <a:pt x="479" y="0"/>
                    </a:moveTo>
                    <a:cubicBezTo>
                      <a:pt x="206" y="0"/>
                      <a:pt x="1" y="240"/>
                      <a:pt x="1" y="513"/>
                    </a:cubicBezTo>
                    <a:cubicBezTo>
                      <a:pt x="1" y="786"/>
                      <a:pt x="206" y="992"/>
                      <a:pt x="479" y="992"/>
                    </a:cubicBezTo>
                    <a:cubicBezTo>
                      <a:pt x="753" y="992"/>
                      <a:pt x="992" y="786"/>
                      <a:pt x="992" y="513"/>
                    </a:cubicBezTo>
                    <a:cubicBezTo>
                      <a:pt x="992" y="240"/>
                      <a:pt x="753" y="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rgbClr val="E3E4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rgbClr val="727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1375675" y="4108125"/>
                <a:ext cx="125625" cy="125625"/>
              </a:xfrm>
              <a:custGeom>
                <a:avLst/>
                <a:gdLst/>
                <a:ahLst/>
                <a:cxnLst/>
                <a:rect l="l" t="t" r="r" b="b"/>
                <a:pathLst>
                  <a:path w="5025" h="5025" extrusionOk="0">
                    <a:moveTo>
                      <a:pt x="2496" y="0"/>
                    </a:moveTo>
                    <a:cubicBezTo>
                      <a:pt x="1094" y="0"/>
                      <a:pt x="1" y="1128"/>
                      <a:pt x="1" y="2495"/>
                    </a:cubicBezTo>
                    <a:cubicBezTo>
                      <a:pt x="1" y="3896"/>
                      <a:pt x="1094" y="5024"/>
                      <a:pt x="2496" y="5024"/>
                    </a:cubicBezTo>
                    <a:cubicBezTo>
                      <a:pt x="3897" y="5024"/>
                      <a:pt x="5025" y="3896"/>
                      <a:pt x="5025" y="2495"/>
                    </a:cubicBezTo>
                    <a:cubicBezTo>
                      <a:pt x="5025" y="1128"/>
                      <a:pt x="3897" y="0"/>
                      <a:pt x="2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1427800" y="4141450"/>
                <a:ext cx="24800" cy="25650"/>
              </a:xfrm>
              <a:custGeom>
                <a:avLst/>
                <a:gdLst/>
                <a:ahLst/>
                <a:cxnLst/>
                <a:rect l="l" t="t" r="r" b="b"/>
                <a:pathLst>
                  <a:path w="992" h="1026" extrusionOk="0">
                    <a:moveTo>
                      <a:pt x="513" y="0"/>
                    </a:moveTo>
                    <a:cubicBezTo>
                      <a:pt x="206" y="0"/>
                      <a:pt x="0" y="239"/>
                      <a:pt x="0" y="513"/>
                    </a:cubicBezTo>
                    <a:cubicBezTo>
                      <a:pt x="0" y="786"/>
                      <a:pt x="206" y="1025"/>
                      <a:pt x="513" y="1025"/>
                    </a:cubicBezTo>
                    <a:cubicBezTo>
                      <a:pt x="787" y="1025"/>
                      <a:pt x="992" y="786"/>
                      <a:pt x="992" y="513"/>
                    </a:cubicBezTo>
                    <a:cubicBezTo>
                      <a:pt x="992" y="239"/>
                      <a:pt x="787"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2122425" y="3727050"/>
                <a:ext cx="483625" cy="57275"/>
              </a:xfrm>
              <a:custGeom>
                <a:avLst/>
                <a:gdLst/>
                <a:ahLst/>
                <a:cxnLst/>
                <a:rect l="l" t="t" r="r" b="b"/>
                <a:pathLst>
                  <a:path w="19345" h="2291" extrusionOk="0">
                    <a:moveTo>
                      <a:pt x="1129" y="1"/>
                    </a:moveTo>
                    <a:cubicBezTo>
                      <a:pt x="514" y="1"/>
                      <a:pt x="1" y="513"/>
                      <a:pt x="1" y="1128"/>
                    </a:cubicBezTo>
                    <a:cubicBezTo>
                      <a:pt x="1" y="1778"/>
                      <a:pt x="514" y="2290"/>
                      <a:pt x="1129" y="2290"/>
                    </a:cubicBezTo>
                    <a:lnTo>
                      <a:pt x="18217" y="2290"/>
                    </a:lnTo>
                    <a:cubicBezTo>
                      <a:pt x="18832" y="2290"/>
                      <a:pt x="19345" y="1778"/>
                      <a:pt x="19345" y="1128"/>
                    </a:cubicBezTo>
                    <a:cubicBezTo>
                      <a:pt x="19345" y="513"/>
                      <a:pt x="18832" y="1"/>
                      <a:pt x="18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2169425" y="3636475"/>
                <a:ext cx="265750" cy="41050"/>
              </a:xfrm>
              <a:custGeom>
                <a:avLst/>
                <a:gdLst/>
                <a:ahLst/>
                <a:cxnLst/>
                <a:rect l="l" t="t" r="r" b="b"/>
                <a:pathLst>
                  <a:path w="10630" h="1642" extrusionOk="0">
                    <a:moveTo>
                      <a:pt x="821" y="1"/>
                    </a:moveTo>
                    <a:cubicBezTo>
                      <a:pt x="377" y="1"/>
                      <a:pt x="1" y="377"/>
                      <a:pt x="1" y="821"/>
                    </a:cubicBezTo>
                    <a:cubicBezTo>
                      <a:pt x="1" y="1265"/>
                      <a:pt x="377" y="1641"/>
                      <a:pt x="821" y="1641"/>
                    </a:cubicBezTo>
                    <a:lnTo>
                      <a:pt x="9844" y="1641"/>
                    </a:lnTo>
                    <a:cubicBezTo>
                      <a:pt x="10288" y="1641"/>
                      <a:pt x="10630" y="1265"/>
                      <a:pt x="10630" y="821"/>
                    </a:cubicBezTo>
                    <a:cubicBezTo>
                      <a:pt x="10630" y="377"/>
                      <a:pt x="10288" y="1"/>
                      <a:pt x="9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46"/>
            <p:cNvGrpSpPr/>
            <p:nvPr/>
          </p:nvGrpSpPr>
          <p:grpSpPr>
            <a:xfrm>
              <a:off x="2539652" y="2970878"/>
              <a:ext cx="84324" cy="526953"/>
              <a:chOff x="4946775" y="1733950"/>
              <a:chExt cx="64125" cy="400725"/>
            </a:xfrm>
          </p:grpSpPr>
          <p:sp>
            <p:nvSpPr>
              <p:cNvPr id="1259" name="Google Shape;1259;p46"/>
              <p:cNvSpPr/>
              <p:nvPr/>
            </p:nvSpPr>
            <p:spPr>
              <a:xfrm>
                <a:off x="4976700" y="1757000"/>
                <a:ext cx="25" cy="377675"/>
              </a:xfrm>
              <a:custGeom>
                <a:avLst/>
                <a:gdLst/>
                <a:ahLst/>
                <a:cxnLst/>
                <a:rect l="l" t="t" r="r" b="b"/>
                <a:pathLst>
                  <a:path w="1" h="15107" fill="none" extrusionOk="0">
                    <a:moveTo>
                      <a:pt x="0" y="15107"/>
                    </a:moveTo>
                    <a:lnTo>
                      <a:pt x="0" y="1"/>
                    </a:lnTo>
                  </a:path>
                </a:pathLst>
              </a:custGeom>
              <a:solidFill>
                <a:schemeClr val="accent4"/>
              </a:solidFill>
              <a:ln w="14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4946775" y="1952675"/>
                <a:ext cx="64125" cy="64100"/>
              </a:xfrm>
              <a:custGeom>
                <a:avLst/>
                <a:gdLst/>
                <a:ahLst/>
                <a:cxnLst/>
                <a:rect l="l" t="t" r="r" b="b"/>
                <a:pathLst>
                  <a:path w="2565" h="2564" extrusionOk="0">
                    <a:moveTo>
                      <a:pt x="1265" y="0"/>
                    </a:moveTo>
                    <a:cubicBezTo>
                      <a:pt x="582" y="0"/>
                      <a:pt x="1" y="581"/>
                      <a:pt x="1" y="1299"/>
                    </a:cubicBezTo>
                    <a:cubicBezTo>
                      <a:pt x="1" y="2017"/>
                      <a:pt x="582" y="2563"/>
                      <a:pt x="1265" y="2563"/>
                    </a:cubicBezTo>
                    <a:cubicBezTo>
                      <a:pt x="1983" y="2563"/>
                      <a:pt x="2564" y="2017"/>
                      <a:pt x="2564" y="1299"/>
                    </a:cubicBezTo>
                    <a:cubicBezTo>
                      <a:pt x="2564" y="581"/>
                      <a:pt x="1983" y="0"/>
                      <a:pt x="1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4949568" y="1733950"/>
                <a:ext cx="53000" cy="53850"/>
              </a:xfrm>
              <a:custGeom>
                <a:avLst/>
                <a:gdLst/>
                <a:ahLst/>
                <a:cxnLst/>
                <a:rect l="l" t="t" r="r" b="b"/>
                <a:pathLst>
                  <a:path w="2120" h="2154" extrusionOk="0">
                    <a:moveTo>
                      <a:pt x="1060" y="0"/>
                    </a:moveTo>
                    <a:cubicBezTo>
                      <a:pt x="479" y="0"/>
                      <a:pt x="1" y="479"/>
                      <a:pt x="1" y="1060"/>
                    </a:cubicBezTo>
                    <a:cubicBezTo>
                      <a:pt x="1" y="1675"/>
                      <a:pt x="479" y="2153"/>
                      <a:pt x="1060" y="2153"/>
                    </a:cubicBezTo>
                    <a:cubicBezTo>
                      <a:pt x="1641" y="2153"/>
                      <a:pt x="2119" y="1675"/>
                      <a:pt x="2119" y="1060"/>
                    </a:cubicBezTo>
                    <a:cubicBezTo>
                      <a:pt x="2119" y="479"/>
                      <a:pt x="1641" y="0"/>
                      <a:pt x="10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955;p69">
            <a:extLst>
              <a:ext uri="{FF2B5EF4-FFF2-40B4-BE49-F238E27FC236}">
                <a16:creationId xmlns:a16="http://schemas.microsoft.com/office/drawing/2014/main" id="{79448C48-F389-DB38-DB50-A41D8D1301C3}"/>
              </a:ext>
            </a:extLst>
          </p:cNvPr>
          <p:cNvSpPr txBox="1">
            <a:spLocks noGrp="1"/>
          </p:cNvSpPr>
          <p:nvPr>
            <p:ph type="ctrTitle"/>
          </p:nvPr>
        </p:nvSpPr>
        <p:spPr>
          <a:xfrm>
            <a:off x="1569804" y="2007832"/>
            <a:ext cx="6003842" cy="79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a:t>Thanks!</a:t>
            </a:r>
            <a:endParaRPr sz="9600" dirty="0"/>
          </a:p>
        </p:txBody>
      </p:sp>
      <p:sp>
        <p:nvSpPr>
          <p:cNvPr id="5" name="Google Shape;1956;p69">
            <a:extLst>
              <a:ext uri="{FF2B5EF4-FFF2-40B4-BE49-F238E27FC236}">
                <a16:creationId xmlns:a16="http://schemas.microsoft.com/office/drawing/2014/main" id="{0042D376-E258-4785-BCAF-88B4346408B4}"/>
              </a:ext>
            </a:extLst>
          </p:cNvPr>
          <p:cNvSpPr txBox="1">
            <a:spLocks/>
          </p:cNvSpPr>
          <p:nvPr/>
        </p:nvSpPr>
        <p:spPr>
          <a:xfrm>
            <a:off x="2188675" y="2560612"/>
            <a:ext cx="4766100" cy="6486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solidFill>
                <a:latin typeface="Patrick Hand" panose="00000500000000000000" pitchFamily="2" charset="0"/>
                <a:ea typeface="DM Sans"/>
                <a:cs typeface="DM Sans"/>
                <a:sym typeface="DM Sans"/>
              </a:rPr>
              <a:t>Do you have any questions?</a:t>
            </a:r>
          </a:p>
        </p:txBody>
      </p:sp>
    </p:spTree>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Big Questions About The Solar System">
            <a:extLst>
              <a:ext uri="{FF2B5EF4-FFF2-40B4-BE49-F238E27FC236}">
                <a16:creationId xmlns:a16="http://schemas.microsoft.com/office/drawing/2014/main" id="{FEB3452E-D1DF-58C2-834A-AE8BEDB9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0"/>
            <a:ext cx="9144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813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5982728"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1. </a:t>
            </a:r>
            <a:r>
              <a:rPr lang="en-US" sz="2400" b="1" dirty="0">
                <a:solidFill>
                  <a:schemeClr val="tx2"/>
                </a:solidFill>
                <a:latin typeface="Patrick Hand" panose="00000500000000000000" pitchFamily="2" charset="0"/>
              </a:rPr>
              <a:t>Work in pairs. Discuss the following questions. </a:t>
            </a:r>
          </a:p>
        </p:txBody>
      </p:sp>
      <p:pic>
        <p:nvPicPr>
          <p:cNvPr id="5" name="Picture 2" descr="5 Big Questions About The Solar System">
            <a:extLst>
              <a:ext uri="{FF2B5EF4-FFF2-40B4-BE49-F238E27FC236}">
                <a16:creationId xmlns:a16="http://schemas.microsoft.com/office/drawing/2014/main" id="{C41835C5-3C9B-5510-7732-0AEB5399E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98542"/>
            <a:ext cx="9144000" cy="324495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37D9C96A-4CEF-E4CB-A170-0ADBEB6DC332}"/>
              </a:ext>
            </a:extLst>
          </p:cNvPr>
          <p:cNvSpPr txBox="1"/>
          <p:nvPr/>
        </p:nvSpPr>
        <p:spPr>
          <a:xfrm>
            <a:off x="813661" y="550677"/>
            <a:ext cx="7160217" cy="1146917"/>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square" rtlCol="0" anchor="t">
            <a:spAutoFit/>
          </a:bodyPr>
          <a:lstStyle/>
          <a:p>
            <a:pPr>
              <a:lnSpc>
                <a:spcPct val="150000"/>
              </a:lnSpc>
            </a:pPr>
            <a:r>
              <a:rPr lang="en-US" sz="2400" b="1" dirty="0">
                <a:solidFill>
                  <a:srgbClr val="000000"/>
                </a:solidFill>
                <a:latin typeface="Patrick Hand" panose="00000500000000000000" pitchFamily="2" charset="0"/>
              </a:rPr>
              <a:t>1. What do you know about other planets?</a:t>
            </a:r>
          </a:p>
          <a:p>
            <a:pPr>
              <a:lnSpc>
                <a:spcPct val="150000"/>
              </a:lnSpc>
            </a:pPr>
            <a:r>
              <a:rPr lang="en-US" sz="2400" b="1" dirty="0">
                <a:solidFill>
                  <a:srgbClr val="000000"/>
                </a:solidFill>
                <a:latin typeface="Patrick Hand" panose="00000500000000000000" pitchFamily="2" charset="0"/>
              </a:rPr>
              <a:t>2. Would you like to live on another planet?  Why / Why not?</a:t>
            </a:r>
          </a:p>
        </p:txBody>
      </p:sp>
    </p:spTree>
    <p:extLst>
      <p:ext uri="{BB962C8B-B14F-4D97-AF65-F5344CB8AC3E}">
        <p14:creationId xmlns:p14="http://schemas.microsoft.com/office/powerpoint/2010/main" val="531861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39"/>
          <p:cNvSpPr txBox="1">
            <a:spLocks noGrp="1"/>
          </p:cNvSpPr>
          <p:nvPr>
            <p:ph type="ctrTitle" idx="2"/>
          </p:nvPr>
        </p:nvSpPr>
        <p:spPr>
          <a:xfrm>
            <a:off x="713224" y="2311540"/>
            <a:ext cx="5170533" cy="83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NEW WORDS</a:t>
            </a:r>
            <a:endParaRPr sz="6000" dirty="0"/>
          </a:p>
        </p:txBody>
      </p:sp>
      <p:sp>
        <p:nvSpPr>
          <p:cNvPr id="937" name="Google Shape;937;p39"/>
          <p:cNvSpPr txBox="1">
            <a:spLocks noGrp="1"/>
          </p:cNvSpPr>
          <p:nvPr>
            <p:ph type="title"/>
          </p:nvPr>
        </p:nvSpPr>
        <p:spPr>
          <a:xfrm>
            <a:off x="713225" y="1485511"/>
            <a:ext cx="1303206" cy="83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01</a:t>
            </a:r>
            <a:endParaRPr sz="6000" dirty="0"/>
          </a:p>
        </p:txBody>
      </p:sp>
      <p:grpSp>
        <p:nvGrpSpPr>
          <p:cNvPr id="938" name="Google Shape;938;p39"/>
          <p:cNvGrpSpPr/>
          <p:nvPr/>
        </p:nvGrpSpPr>
        <p:grpSpPr>
          <a:xfrm>
            <a:off x="6519312" y="609700"/>
            <a:ext cx="1585025" cy="1316614"/>
            <a:chOff x="6329201" y="312294"/>
            <a:chExt cx="1964826" cy="1632099"/>
          </a:xfrm>
        </p:grpSpPr>
        <p:sp>
          <p:nvSpPr>
            <p:cNvPr id="939" name="Google Shape;939;p39"/>
            <p:cNvSpPr/>
            <p:nvPr/>
          </p:nvSpPr>
          <p:spPr>
            <a:xfrm rot="-892887">
              <a:off x="6459298" y="510462"/>
              <a:ext cx="1704634" cy="1235763"/>
            </a:xfrm>
            <a:custGeom>
              <a:avLst/>
              <a:gdLst/>
              <a:ahLst/>
              <a:cxnLst/>
              <a:rect l="l" t="t" r="r" b="b"/>
              <a:pathLst>
                <a:path w="11610" h="8416" extrusionOk="0">
                  <a:moveTo>
                    <a:pt x="1090" y="2434"/>
                  </a:moveTo>
                  <a:cubicBezTo>
                    <a:pt x="1204" y="2193"/>
                    <a:pt x="1660" y="2117"/>
                    <a:pt x="2358" y="2206"/>
                  </a:cubicBezTo>
                  <a:cubicBezTo>
                    <a:pt x="2383" y="2168"/>
                    <a:pt x="2396" y="2142"/>
                    <a:pt x="2421" y="2104"/>
                  </a:cubicBezTo>
                  <a:cubicBezTo>
                    <a:pt x="2408" y="2117"/>
                    <a:pt x="2408" y="2130"/>
                    <a:pt x="2396" y="2155"/>
                  </a:cubicBezTo>
                  <a:cubicBezTo>
                    <a:pt x="2370" y="2206"/>
                    <a:pt x="2345" y="2256"/>
                    <a:pt x="2319" y="2307"/>
                  </a:cubicBezTo>
                  <a:cubicBezTo>
                    <a:pt x="2307" y="2320"/>
                    <a:pt x="2294" y="2345"/>
                    <a:pt x="2281" y="2358"/>
                  </a:cubicBezTo>
                  <a:cubicBezTo>
                    <a:pt x="2281" y="2383"/>
                    <a:pt x="2269" y="2408"/>
                    <a:pt x="2256" y="2434"/>
                  </a:cubicBezTo>
                  <a:cubicBezTo>
                    <a:pt x="2243" y="2434"/>
                    <a:pt x="2243" y="2446"/>
                    <a:pt x="2243" y="2446"/>
                  </a:cubicBezTo>
                  <a:lnTo>
                    <a:pt x="2243" y="2446"/>
                  </a:lnTo>
                  <a:lnTo>
                    <a:pt x="2243" y="2446"/>
                  </a:lnTo>
                  <a:cubicBezTo>
                    <a:pt x="2231" y="2484"/>
                    <a:pt x="2218" y="2510"/>
                    <a:pt x="2205" y="2535"/>
                  </a:cubicBezTo>
                  <a:cubicBezTo>
                    <a:pt x="2180" y="2599"/>
                    <a:pt x="2155" y="2662"/>
                    <a:pt x="2129" y="2725"/>
                  </a:cubicBezTo>
                  <a:cubicBezTo>
                    <a:pt x="2129" y="2725"/>
                    <a:pt x="2129" y="2725"/>
                    <a:pt x="2129" y="2725"/>
                  </a:cubicBezTo>
                  <a:cubicBezTo>
                    <a:pt x="2117" y="2738"/>
                    <a:pt x="2117" y="2763"/>
                    <a:pt x="2104" y="2776"/>
                  </a:cubicBezTo>
                  <a:cubicBezTo>
                    <a:pt x="2091" y="2814"/>
                    <a:pt x="2079" y="2852"/>
                    <a:pt x="2079" y="2890"/>
                  </a:cubicBezTo>
                  <a:cubicBezTo>
                    <a:pt x="2066" y="2903"/>
                    <a:pt x="2053" y="2928"/>
                    <a:pt x="2053" y="2953"/>
                  </a:cubicBezTo>
                  <a:cubicBezTo>
                    <a:pt x="2028" y="3042"/>
                    <a:pt x="2003" y="3131"/>
                    <a:pt x="1977" y="3207"/>
                  </a:cubicBezTo>
                  <a:cubicBezTo>
                    <a:pt x="1977" y="3220"/>
                    <a:pt x="1977" y="3232"/>
                    <a:pt x="1965" y="3245"/>
                  </a:cubicBezTo>
                  <a:cubicBezTo>
                    <a:pt x="1965" y="3245"/>
                    <a:pt x="1965" y="3245"/>
                    <a:pt x="1965" y="3245"/>
                  </a:cubicBezTo>
                  <a:cubicBezTo>
                    <a:pt x="1965" y="3258"/>
                    <a:pt x="1965" y="3270"/>
                    <a:pt x="1965" y="3296"/>
                  </a:cubicBezTo>
                  <a:cubicBezTo>
                    <a:pt x="1939" y="3384"/>
                    <a:pt x="1927" y="3473"/>
                    <a:pt x="1914" y="3562"/>
                  </a:cubicBezTo>
                  <a:cubicBezTo>
                    <a:pt x="1914" y="3549"/>
                    <a:pt x="1914" y="3549"/>
                    <a:pt x="1914" y="3536"/>
                  </a:cubicBezTo>
                  <a:cubicBezTo>
                    <a:pt x="1914" y="3574"/>
                    <a:pt x="1901" y="3600"/>
                    <a:pt x="1901" y="3625"/>
                  </a:cubicBezTo>
                  <a:cubicBezTo>
                    <a:pt x="1901" y="3625"/>
                    <a:pt x="1901" y="3625"/>
                    <a:pt x="1901" y="3625"/>
                  </a:cubicBezTo>
                  <a:cubicBezTo>
                    <a:pt x="1280" y="3131"/>
                    <a:pt x="976" y="2700"/>
                    <a:pt x="1090" y="2434"/>
                  </a:cubicBezTo>
                  <a:close/>
                  <a:moveTo>
                    <a:pt x="10101" y="5285"/>
                  </a:moveTo>
                  <a:cubicBezTo>
                    <a:pt x="10076" y="5387"/>
                    <a:pt x="10051" y="5476"/>
                    <a:pt x="10013" y="5564"/>
                  </a:cubicBezTo>
                  <a:cubicBezTo>
                    <a:pt x="10532" y="6008"/>
                    <a:pt x="10786" y="6388"/>
                    <a:pt x="10672" y="6629"/>
                  </a:cubicBezTo>
                  <a:cubicBezTo>
                    <a:pt x="10557" y="6895"/>
                    <a:pt x="10051" y="6958"/>
                    <a:pt x="9303" y="6857"/>
                  </a:cubicBezTo>
                  <a:cubicBezTo>
                    <a:pt x="9290" y="6857"/>
                    <a:pt x="9290" y="6857"/>
                    <a:pt x="9290" y="6857"/>
                  </a:cubicBezTo>
                  <a:cubicBezTo>
                    <a:pt x="9290" y="6844"/>
                    <a:pt x="9303" y="6844"/>
                    <a:pt x="9303" y="6844"/>
                  </a:cubicBezTo>
                  <a:cubicBezTo>
                    <a:pt x="9303" y="6844"/>
                    <a:pt x="9303" y="6844"/>
                    <a:pt x="9303" y="6844"/>
                  </a:cubicBezTo>
                  <a:cubicBezTo>
                    <a:pt x="9455" y="6642"/>
                    <a:pt x="9594" y="6439"/>
                    <a:pt x="9721" y="6223"/>
                  </a:cubicBezTo>
                  <a:cubicBezTo>
                    <a:pt x="9721" y="6223"/>
                    <a:pt x="9721" y="6223"/>
                    <a:pt x="9721" y="6223"/>
                  </a:cubicBezTo>
                  <a:cubicBezTo>
                    <a:pt x="9734" y="6198"/>
                    <a:pt x="9746" y="6160"/>
                    <a:pt x="9759" y="6135"/>
                  </a:cubicBezTo>
                  <a:cubicBezTo>
                    <a:pt x="9772" y="6122"/>
                    <a:pt x="9784" y="6097"/>
                    <a:pt x="9797" y="6071"/>
                  </a:cubicBezTo>
                  <a:cubicBezTo>
                    <a:pt x="9797" y="6071"/>
                    <a:pt x="9797" y="6071"/>
                    <a:pt x="9797" y="6084"/>
                  </a:cubicBezTo>
                  <a:cubicBezTo>
                    <a:pt x="9810" y="6046"/>
                    <a:pt x="9822" y="6020"/>
                    <a:pt x="9835" y="5995"/>
                  </a:cubicBezTo>
                  <a:cubicBezTo>
                    <a:pt x="9835" y="5995"/>
                    <a:pt x="9835" y="5995"/>
                    <a:pt x="9835" y="5995"/>
                  </a:cubicBezTo>
                  <a:cubicBezTo>
                    <a:pt x="9835" y="5982"/>
                    <a:pt x="9848" y="5982"/>
                    <a:pt x="9848" y="5970"/>
                  </a:cubicBezTo>
                  <a:cubicBezTo>
                    <a:pt x="9860" y="5932"/>
                    <a:pt x="9886" y="5894"/>
                    <a:pt x="9898" y="5856"/>
                  </a:cubicBezTo>
                  <a:cubicBezTo>
                    <a:pt x="9911" y="5830"/>
                    <a:pt x="9911" y="5818"/>
                    <a:pt x="9924" y="5805"/>
                  </a:cubicBezTo>
                  <a:cubicBezTo>
                    <a:pt x="9924" y="5805"/>
                    <a:pt x="9924" y="5805"/>
                    <a:pt x="9924" y="5805"/>
                  </a:cubicBezTo>
                  <a:cubicBezTo>
                    <a:pt x="9949" y="5729"/>
                    <a:pt x="9974" y="5666"/>
                    <a:pt x="10000" y="5602"/>
                  </a:cubicBezTo>
                  <a:cubicBezTo>
                    <a:pt x="10013" y="5552"/>
                    <a:pt x="10025" y="5501"/>
                    <a:pt x="10038" y="5463"/>
                  </a:cubicBezTo>
                  <a:cubicBezTo>
                    <a:pt x="10063" y="5387"/>
                    <a:pt x="10089" y="5311"/>
                    <a:pt x="10114" y="5222"/>
                  </a:cubicBezTo>
                  <a:cubicBezTo>
                    <a:pt x="10114" y="5222"/>
                    <a:pt x="10114" y="5222"/>
                    <a:pt x="10114" y="5222"/>
                  </a:cubicBezTo>
                  <a:cubicBezTo>
                    <a:pt x="10114" y="5197"/>
                    <a:pt x="10127" y="5171"/>
                    <a:pt x="10139" y="5146"/>
                  </a:cubicBezTo>
                  <a:lnTo>
                    <a:pt x="10139" y="5146"/>
                  </a:lnTo>
                  <a:cubicBezTo>
                    <a:pt x="10139" y="5146"/>
                    <a:pt x="10139" y="5146"/>
                    <a:pt x="10139" y="5146"/>
                  </a:cubicBezTo>
                  <a:cubicBezTo>
                    <a:pt x="10139" y="5121"/>
                    <a:pt x="10139" y="5095"/>
                    <a:pt x="10152" y="5070"/>
                  </a:cubicBezTo>
                  <a:cubicBezTo>
                    <a:pt x="10165" y="4981"/>
                    <a:pt x="10177" y="4893"/>
                    <a:pt x="10190" y="4804"/>
                  </a:cubicBezTo>
                  <a:cubicBezTo>
                    <a:pt x="10203" y="4753"/>
                    <a:pt x="10203" y="4715"/>
                    <a:pt x="10215" y="4677"/>
                  </a:cubicBezTo>
                  <a:cubicBezTo>
                    <a:pt x="10215" y="4677"/>
                    <a:pt x="10215" y="4677"/>
                    <a:pt x="10215" y="4677"/>
                  </a:cubicBezTo>
                  <a:cubicBezTo>
                    <a:pt x="10215" y="4664"/>
                    <a:pt x="10215" y="4652"/>
                    <a:pt x="10215" y="4639"/>
                  </a:cubicBezTo>
                  <a:cubicBezTo>
                    <a:pt x="10228" y="4601"/>
                    <a:pt x="10228" y="4550"/>
                    <a:pt x="10228" y="4512"/>
                  </a:cubicBezTo>
                  <a:cubicBezTo>
                    <a:pt x="10228" y="4487"/>
                    <a:pt x="10228" y="4474"/>
                    <a:pt x="10228" y="4449"/>
                  </a:cubicBezTo>
                  <a:cubicBezTo>
                    <a:pt x="10228" y="4449"/>
                    <a:pt x="10228" y="4449"/>
                    <a:pt x="10228" y="4449"/>
                  </a:cubicBezTo>
                  <a:cubicBezTo>
                    <a:pt x="10228" y="4436"/>
                    <a:pt x="10228" y="4424"/>
                    <a:pt x="10228" y="4411"/>
                  </a:cubicBezTo>
                  <a:cubicBezTo>
                    <a:pt x="10241" y="4360"/>
                    <a:pt x="10241" y="4310"/>
                    <a:pt x="10241" y="4259"/>
                  </a:cubicBezTo>
                  <a:cubicBezTo>
                    <a:pt x="10241" y="4183"/>
                    <a:pt x="10241" y="4107"/>
                    <a:pt x="10241" y="4031"/>
                  </a:cubicBezTo>
                  <a:cubicBezTo>
                    <a:pt x="10228" y="3980"/>
                    <a:pt x="10228" y="3917"/>
                    <a:pt x="10228" y="3853"/>
                  </a:cubicBezTo>
                  <a:cubicBezTo>
                    <a:pt x="10228" y="3853"/>
                    <a:pt x="10228" y="3841"/>
                    <a:pt x="10228" y="3841"/>
                  </a:cubicBezTo>
                  <a:lnTo>
                    <a:pt x="10228" y="3841"/>
                  </a:lnTo>
                  <a:cubicBezTo>
                    <a:pt x="10228" y="3841"/>
                    <a:pt x="10228" y="3841"/>
                    <a:pt x="10228" y="3841"/>
                  </a:cubicBezTo>
                  <a:cubicBezTo>
                    <a:pt x="10228" y="3841"/>
                    <a:pt x="10228" y="3841"/>
                    <a:pt x="10228" y="3828"/>
                  </a:cubicBezTo>
                  <a:cubicBezTo>
                    <a:pt x="10215" y="3727"/>
                    <a:pt x="10203" y="3625"/>
                    <a:pt x="10190" y="3524"/>
                  </a:cubicBezTo>
                  <a:cubicBezTo>
                    <a:pt x="10177" y="3486"/>
                    <a:pt x="10177" y="3448"/>
                    <a:pt x="10165" y="3410"/>
                  </a:cubicBezTo>
                  <a:cubicBezTo>
                    <a:pt x="10165" y="3372"/>
                    <a:pt x="10152" y="3334"/>
                    <a:pt x="10152" y="3308"/>
                  </a:cubicBezTo>
                  <a:cubicBezTo>
                    <a:pt x="10139" y="3308"/>
                    <a:pt x="10139" y="3308"/>
                    <a:pt x="10139" y="3296"/>
                  </a:cubicBezTo>
                  <a:cubicBezTo>
                    <a:pt x="10127" y="3232"/>
                    <a:pt x="10114" y="3156"/>
                    <a:pt x="10089" y="3093"/>
                  </a:cubicBezTo>
                  <a:lnTo>
                    <a:pt x="10089" y="3093"/>
                  </a:lnTo>
                  <a:lnTo>
                    <a:pt x="10089" y="3080"/>
                  </a:lnTo>
                  <a:cubicBezTo>
                    <a:pt x="10089" y="3080"/>
                    <a:pt x="10089" y="3080"/>
                    <a:pt x="10089" y="3080"/>
                  </a:cubicBezTo>
                  <a:cubicBezTo>
                    <a:pt x="10089" y="3067"/>
                    <a:pt x="10089" y="3055"/>
                    <a:pt x="10089" y="3055"/>
                  </a:cubicBezTo>
                  <a:cubicBezTo>
                    <a:pt x="10076" y="3042"/>
                    <a:pt x="10076" y="3042"/>
                    <a:pt x="10076" y="3029"/>
                  </a:cubicBezTo>
                  <a:lnTo>
                    <a:pt x="10063" y="2991"/>
                  </a:lnTo>
                  <a:lnTo>
                    <a:pt x="10063" y="2979"/>
                  </a:lnTo>
                  <a:cubicBezTo>
                    <a:pt x="10051" y="2953"/>
                    <a:pt x="10038" y="2941"/>
                    <a:pt x="10038" y="2915"/>
                  </a:cubicBezTo>
                  <a:cubicBezTo>
                    <a:pt x="10013" y="2827"/>
                    <a:pt x="9987" y="2751"/>
                    <a:pt x="9962" y="2675"/>
                  </a:cubicBezTo>
                  <a:cubicBezTo>
                    <a:pt x="9924" y="2599"/>
                    <a:pt x="9898" y="2522"/>
                    <a:pt x="9860" y="2459"/>
                  </a:cubicBezTo>
                  <a:cubicBezTo>
                    <a:pt x="9835" y="2408"/>
                    <a:pt x="9822" y="2358"/>
                    <a:pt x="9797" y="2307"/>
                  </a:cubicBezTo>
                  <a:cubicBezTo>
                    <a:pt x="9759" y="2244"/>
                    <a:pt x="9721" y="2168"/>
                    <a:pt x="9683" y="2104"/>
                  </a:cubicBezTo>
                  <a:cubicBezTo>
                    <a:pt x="9683" y="2104"/>
                    <a:pt x="9683" y="2104"/>
                    <a:pt x="9683" y="2104"/>
                  </a:cubicBezTo>
                  <a:cubicBezTo>
                    <a:pt x="9670" y="2092"/>
                    <a:pt x="9658" y="2079"/>
                    <a:pt x="9658" y="2066"/>
                  </a:cubicBezTo>
                  <a:cubicBezTo>
                    <a:pt x="9632" y="2028"/>
                    <a:pt x="9620" y="1990"/>
                    <a:pt x="9594" y="1952"/>
                  </a:cubicBezTo>
                  <a:cubicBezTo>
                    <a:pt x="9556" y="1889"/>
                    <a:pt x="9506" y="1838"/>
                    <a:pt x="9468" y="1775"/>
                  </a:cubicBezTo>
                  <a:cubicBezTo>
                    <a:pt x="9455" y="1762"/>
                    <a:pt x="9442" y="1737"/>
                    <a:pt x="9442" y="1724"/>
                  </a:cubicBezTo>
                  <a:cubicBezTo>
                    <a:pt x="9430" y="1724"/>
                    <a:pt x="9430" y="1724"/>
                    <a:pt x="9430" y="1724"/>
                  </a:cubicBezTo>
                  <a:cubicBezTo>
                    <a:pt x="9404" y="1686"/>
                    <a:pt x="9379" y="1661"/>
                    <a:pt x="9353" y="1623"/>
                  </a:cubicBezTo>
                  <a:cubicBezTo>
                    <a:pt x="9315" y="1559"/>
                    <a:pt x="9265" y="1509"/>
                    <a:pt x="9214" y="1445"/>
                  </a:cubicBezTo>
                  <a:cubicBezTo>
                    <a:pt x="9176" y="1407"/>
                    <a:pt x="9138" y="1356"/>
                    <a:pt x="9087" y="1306"/>
                  </a:cubicBezTo>
                  <a:cubicBezTo>
                    <a:pt x="9049" y="1268"/>
                    <a:pt x="8999" y="1217"/>
                    <a:pt x="8961" y="1179"/>
                  </a:cubicBezTo>
                  <a:cubicBezTo>
                    <a:pt x="8897" y="1128"/>
                    <a:pt x="8847" y="1078"/>
                    <a:pt x="8796" y="1027"/>
                  </a:cubicBezTo>
                  <a:cubicBezTo>
                    <a:pt x="8758" y="989"/>
                    <a:pt x="8707" y="964"/>
                    <a:pt x="8669" y="926"/>
                  </a:cubicBezTo>
                  <a:cubicBezTo>
                    <a:pt x="8606" y="875"/>
                    <a:pt x="8542" y="824"/>
                    <a:pt x="8466" y="773"/>
                  </a:cubicBezTo>
                  <a:cubicBezTo>
                    <a:pt x="8428" y="748"/>
                    <a:pt x="8390" y="723"/>
                    <a:pt x="8352" y="697"/>
                  </a:cubicBezTo>
                  <a:cubicBezTo>
                    <a:pt x="8276" y="647"/>
                    <a:pt x="8200" y="596"/>
                    <a:pt x="8124" y="558"/>
                  </a:cubicBezTo>
                  <a:cubicBezTo>
                    <a:pt x="8086" y="533"/>
                    <a:pt x="8035" y="507"/>
                    <a:pt x="7985" y="482"/>
                  </a:cubicBezTo>
                  <a:cubicBezTo>
                    <a:pt x="7909" y="444"/>
                    <a:pt x="7845" y="406"/>
                    <a:pt x="7769" y="381"/>
                  </a:cubicBezTo>
                  <a:cubicBezTo>
                    <a:pt x="7693" y="343"/>
                    <a:pt x="7617" y="317"/>
                    <a:pt x="7541" y="279"/>
                  </a:cubicBezTo>
                  <a:cubicBezTo>
                    <a:pt x="7490" y="267"/>
                    <a:pt x="7440" y="241"/>
                    <a:pt x="7402" y="229"/>
                  </a:cubicBezTo>
                  <a:cubicBezTo>
                    <a:pt x="7009" y="89"/>
                    <a:pt x="6591" y="13"/>
                    <a:pt x="6160" y="0"/>
                  </a:cubicBezTo>
                  <a:cubicBezTo>
                    <a:pt x="6071" y="0"/>
                    <a:pt x="5982" y="13"/>
                    <a:pt x="5906" y="13"/>
                  </a:cubicBezTo>
                  <a:lnTo>
                    <a:pt x="5894" y="13"/>
                  </a:lnTo>
                  <a:cubicBezTo>
                    <a:pt x="5868" y="13"/>
                    <a:pt x="5855" y="13"/>
                    <a:pt x="5830" y="13"/>
                  </a:cubicBezTo>
                  <a:cubicBezTo>
                    <a:pt x="5754" y="13"/>
                    <a:pt x="5678" y="26"/>
                    <a:pt x="5615" y="26"/>
                  </a:cubicBezTo>
                  <a:cubicBezTo>
                    <a:pt x="5551" y="38"/>
                    <a:pt x="5488" y="51"/>
                    <a:pt x="5425" y="51"/>
                  </a:cubicBezTo>
                  <a:cubicBezTo>
                    <a:pt x="5374" y="64"/>
                    <a:pt x="5323" y="76"/>
                    <a:pt x="5272" y="76"/>
                  </a:cubicBezTo>
                  <a:cubicBezTo>
                    <a:pt x="5260" y="89"/>
                    <a:pt x="5234" y="89"/>
                    <a:pt x="5222" y="89"/>
                  </a:cubicBezTo>
                  <a:cubicBezTo>
                    <a:pt x="5184" y="102"/>
                    <a:pt x="5158" y="102"/>
                    <a:pt x="5120" y="114"/>
                  </a:cubicBezTo>
                  <a:cubicBezTo>
                    <a:pt x="5120" y="114"/>
                    <a:pt x="5120" y="114"/>
                    <a:pt x="5133" y="114"/>
                  </a:cubicBezTo>
                  <a:cubicBezTo>
                    <a:pt x="5070" y="127"/>
                    <a:pt x="5019" y="140"/>
                    <a:pt x="4968" y="152"/>
                  </a:cubicBezTo>
                  <a:cubicBezTo>
                    <a:pt x="4930" y="152"/>
                    <a:pt x="4905" y="165"/>
                    <a:pt x="4867" y="178"/>
                  </a:cubicBezTo>
                  <a:cubicBezTo>
                    <a:pt x="4867" y="178"/>
                    <a:pt x="4867" y="178"/>
                    <a:pt x="4867" y="178"/>
                  </a:cubicBezTo>
                  <a:cubicBezTo>
                    <a:pt x="4842" y="190"/>
                    <a:pt x="4804" y="190"/>
                    <a:pt x="4766" y="203"/>
                  </a:cubicBezTo>
                  <a:cubicBezTo>
                    <a:pt x="4766" y="203"/>
                    <a:pt x="4778" y="203"/>
                    <a:pt x="4778" y="203"/>
                  </a:cubicBezTo>
                  <a:cubicBezTo>
                    <a:pt x="4715" y="229"/>
                    <a:pt x="4651" y="241"/>
                    <a:pt x="4601" y="267"/>
                  </a:cubicBezTo>
                  <a:cubicBezTo>
                    <a:pt x="4563" y="279"/>
                    <a:pt x="4537" y="292"/>
                    <a:pt x="4512" y="305"/>
                  </a:cubicBezTo>
                  <a:lnTo>
                    <a:pt x="4512" y="305"/>
                  </a:lnTo>
                  <a:cubicBezTo>
                    <a:pt x="4487" y="305"/>
                    <a:pt x="4474" y="317"/>
                    <a:pt x="4461" y="317"/>
                  </a:cubicBezTo>
                  <a:cubicBezTo>
                    <a:pt x="4398" y="343"/>
                    <a:pt x="4335" y="381"/>
                    <a:pt x="4271" y="406"/>
                  </a:cubicBezTo>
                  <a:cubicBezTo>
                    <a:pt x="4259" y="406"/>
                    <a:pt x="4233" y="419"/>
                    <a:pt x="4221" y="431"/>
                  </a:cubicBezTo>
                  <a:cubicBezTo>
                    <a:pt x="4195" y="444"/>
                    <a:pt x="4170" y="457"/>
                    <a:pt x="4145" y="469"/>
                  </a:cubicBezTo>
                  <a:cubicBezTo>
                    <a:pt x="4094" y="495"/>
                    <a:pt x="4043" y="520"/>
                    <a:pt x="3992" y="545"/>
                  </a:cubicBezTo>
                  <a:cubicBezTo>
                    <a:pt x="3992" y="545"/>
                    <a:pt x="3980" y="545"/>
                    <a:pt x="3980" y="558"/>
                  </a:cubicBezTo>
                  <a:cubicBezTo>
                    <a:pt x="3980" y="558"/>
                    <a:pt x="3980" y="558"/>
                    <a:pt x="3980" y="558"/>
                  </a:cubicBezTo>
                  <a:cubicBezTo>
                    <a:pt x="3942" y="571"/>
                    <a:pt x="3904" y="596"/>
                    <a:pt x="3878" y="621"/>
                  </a:cubicBezTo>
                  <a:cubicBezTo>
                    <a:pt x="3853" y="634"/>
                    <a:pt x="3840" y="634"/>
                    <a:pt x="3815" y="647"/>
                  </a:cubicBezTo>
                  <a:cubicBezTo>
                    <a:pt x="3752" y="697"/>
                    <a:pt x="3688" y="735"/>
                    <a:pt x="3625" y="786"/>
                  </a:cubicBezTo>
                  <a:cubicBezTo>
                    <a:pt x="3625" y="786"/>
                    <a:pt x="3625" y="786"/>
                    <a:pt x="3625" y="773"/>
                  </a:cubicBezTo>
                  <a:cubicBezTo>
                    <a:pt x="3625" y="786"/>
                    <a:pt x="3612" y="786"/>
                    <a:pt x="3612" y="799"/>
                  </a:cubicBezTo>
                  <a:cubicBezTo>
                    <a:pt x="3485" y="888"/>
                    <a:pt x="3359" y="976"/>
                    <a:pt x="3245" y="1090"/>
                  </a:cubicBezTo>
                  <a:cubicBezTo>
                    <a:pt x="3245" y="1090"/>
                    <a:pt x="3232" y="1090"/>
                    <a:pt x="3232" y="1103"/>
                  </a:cubicBezTo>
                  <a:cubicBezTo>
                    <a:pt x="3194" y="1128"/>
                    <a:pt x="3156" y="1166"/>
                    <a:pt x="3131" y="1204"/>
                  </a:cubicBezTo>
                  <a:cubicBezTo>
                    <a:pt x="3080" y="1242"/>
                    <a:pt x="3029" y="1306"/>
                    <a:pt x="2979" y="1356"/>
                  </a:cubicBezTo>
                  <a:cubicBezTo>
                    <a:pt x="2953" y="1382"/>
                    <a:pt x="2928" y="1407"/>
                    <a:pt x="2902" y="1433"/>
                  </a:cubicBezTo>
                  <a:cubicBezTo>
                    <a:pt x="2902" y="1433"/>
                    <a:pt x="2890" y="1433"/>
                    <a:pt x="2890" y="1445"/>
                  </a:cubicBezTo>
                  <a:cubicBezTo>
                    <a:pt x="2890" y="1445"/>
                    <a:pt x="2890" y="1445"/>
                    <a:pt x="2890" y="1445"/>
                  </a:cubicBezTo>
                  <a:cubicBezTo>
                    <a:pt x="2877" y="1458"/>
                    <a:pt x="2877" y="1471"/>
                    <a:pt x="2864" y="1483"/>
                  </a:cubicBezTo>
                  <a:cubicBezTo>
                    <a:pt x="2826" y="1534"/>
                    <a:pt x="2788" y="1572"/>
                    <a:pt x="2750" y="1623"/>
                  </a:cubicBezTo>
                  <a:cubicBezTo>
                    <a:pt x="2750" y="1623"/>
                    <a:pt x="2750" y="1623"/>
                    <a:pt x="2750" y="1623"/>
                  </a:cubicBezTo>
                  <a:cubicBezTo>
                    <a:pt x="2725" y="1635"/>
                    <a:pt x="2712" y="1661"/>
                    <a:pt x="2700" y="1686"/>
                  </a:cubicBezTo>
                  <a:cubicBezTo>
                    <a:pt x="2700" y="1686"/>
                    <a:pt x="2700" y="1686"/>
                    <a:pt x="2700" y="1686"/>
                  </a:cubicBezTo>
                  <a:cubicBezTo>
                    <a:pt x="2674" y="1711"/>
                    <a:pt x="2649" y="1749"/>
                    <a:pt x="2636" y="1775"/>
                  </a:cubicBezTo>
                  <a:cubicBezTo>
                    <a:pt x="2598" y="1825"/>
                    <a:pt x="2573" y="1876"/>
                    <a:pt x="2535" y="1914"/>
                  </a:cubicBezTo>
                  <a:cubicBezTo>
                    <a:pt x="2535" y="1914"/>
                    <a:pt x="2535" y="1914"/>
                    <a:pt x="2535" y="1914"/>
                  </a:cubicBezTo>
                  <a:cubicBezTo>
                    <a:pt x="2510" y="1952"/>
                    <a:pt x="2497" y="1978"/>
                    <a:pt x="2472" y="2016"/>
                  </a:cubicBezTo>
                  <a:cubicBezTo>
                    <a:pt x="2459" y="2028"/>
                    <a:pt x="2446" y="2054"/>
                    <a:pt x="2446" y="2066"/>
                  </a:cubicBezTo>
                  <a:cubicBezTo>
                    <a:pt x="2459" y="2028"/>
                    <a:pt x="2484" y="1990"/>
                    <a:pt x="2510" y="1952"/>
                  </a:cubicBezTo>
                  <a:cubicBezTo>
                    <a:pt x="1268" y="1737"/>
                    <a:pt x="393" y="1813"/>
                    <a:pt x="203" y="2231"/>
                  </a:cubicBezTo>
                  <a:cubicBezTo>
                    <a:pt x="0" y="2700"/>
                    <a:pt x="672" y="3486"/>
                    <a:pt x="1863" y="4322"/>
                  </a:cubicBezTo>
                  <a:cubicBezTo>
                    <a:pt x="1863" y="4322"/>
                    <a:pt x="1863" y="4322"/>
                    <a:pt x="1863" y="4322"/>
                  </a:cubicBezTo>
                  <a:cubicBezTo>
                    <a:pt x="1863" y="4335"/>
                    <a:pt x="1863" y="4335"/>
                    <a:pt x="1863" y="4348"/>
                  </a:cubicBezTo>
                  <a:cubicBezTo>
                    <a:pt x="1863" y="4348"/>
                    <a:pt x="1863" y="4348"/>
                    <a:pt x="1863" y="4348"/>
                  </a:cubicBezTo>
                  <a:cubicBezTo>
                    <a:pt x="1876" y="4424"/>
                    <a:pt x="1876" y="4512"/>
                    <a:pt x="1876" y="4588"/>
                  </a:cubicBezTo>
                  <a:cubicBezTo>
                    <a:pt x="1889" y="4652"/>
                    <a:pt x="1901" y="4715"/>
                    <a:pt x="1901" y="4766"/>
                  </a:cubicBezTo>
                  <a:cubicBezTo>
                    <a:pt x="1914" y="4854"/>
                    <a:pt x="1927" y="4943"/>
                    <a:pt x="1952" y="5032"/>
                  </a:cubicBezTo>
                  <a:cubicBezTo>
                    <a:pt x="1952" y="5057"/>
                    <a:pt x="1952" y="5083"/>
                    <a:pt x="1965" y="5121"/>
                  </a:cubicBezTo>
                  <a:cubicBezTo>
                    <a:pt x="1965" y="5121"/>
                    <a:pt x="1965" y="5121"/>
                    <a:pt x="1965" y="5121"/>
                  </a:cubicBezTo>
                  <a:cubicBezTo>
                    <a:pt x="2015" y="5336"/>
                    <a:pt x="2079" y="5564"/>
                    <a:pt x="2167" y="5767"/>
                  </a:cubicBezTo>
                  <a:cubicBezTo>
                    <a:pt x="2167" y="5767"/>
                    <a:pt x="2167" y="5767"/>
                    <a:pt x="2167" y="5767"/>
                  </a:cubicBezTo>
                  <a:cubicBezTo>
                    <a:pt x="2167" y="5767"/>
                    <a:pt x="2167" y="5767"/>
                    <a:pt x="2167" y="5767"/>
                  </a:cubicBezTo>
                  <a:lnTo>
                    <a:pt x="2167" y="5767"/>
                  </a:lnTo>
                  <a:cubicBezTo>
                    <a:pt x="2167" y="5767"/>
                    <a:pt x="2167" y="5767"/>
                    <a:pt x="2167" y="5767"/>
                  </a:cubicBezTo>
                  <a:cubicBezTo>
                    <a:pt x="2193" y="5843"/>
                    <a:pt x="2231" y="5906"/>
                    <a:pt x="2256" y="5982"/>
                  </a:cubicBezTo>
                  <a:cubicBezTo>
                    <a:pt x="2256" y="5982"/>
                    <a:pt x="2269" y="5982"/>
                    <a:pt x="2269" y="5982"/>
                  </a:cubicBezTo>
                  <a:cubicBezTo>
                    <a:pt x="2294" y="6033"/>
                    <a:pt x="2319" y="6084"/>
                    <a:pt x="2345" y="6135"/>
                  </a:cubicBezTo>
                  <a:cubicBezTo>
                    <a:pt x="2370" y="6185"/>
                    <a:pt x="2383" y="6223"/>
                    <a:pt x="2408" y="6261"/>
                  </a:cubicBezTo>
                  <a:cubicBezTo>
                    <a:pt x="2459" y="6350"/>
                    <a:pt x="2510" y="6426"/>
                    <a:pt x="2560" y="6502"/>
                  </a:cubicBezTo>
                  <a:cubicBezTo>
                    <a:pt x="2573" y="6527"/>
                    <a:pt x="2586" y="6553"/>
                    <a:pt x="2598" y="6578"/>
                  </a:cubicBezTo>
                  <a:cubicBezTo>
                    <a:pt x="2611" y="6578"/>
                    <a:pt x="2611" y="6578"/>
                    <a:pt x="2611" y="6578"/>
                  </a:cubicBezTo>
                  <a:cubicBezTo>
                    <a:pt x="3181" y="7402"/>
                    <a:pt x="4043" y="8036"/>
                    <a:pt x="5108" y="8276"/>
                  </a:cubicBezTo>
                  <a:cubicBezTo>
                    <a:pt x="5691" y="8416"/>
                    <a:pt x="6286" y="8416"/>
                    <a:pt x="6844" y="8314"/>
                  </a:cubicBezTo>
                  <a:cubicBezTo>
                    <a:pt x="6844" y="8314"/>
                    <a:pt x="6844" y="8314"/>
                    <a:pt x="6844" y="8314"/>
                  </a:cubicBezTo>
                  <a:cubicBezTo>
                    <a:pt x="6857" y="8314"/>
                    <a:pt x="6869" y="8302"/>
                    <a:pt x="6882" y="8302"/>
                  </a:cubicBezTo>
                  <a:cubicBezTo>
                    <a:pt x="6882" y="8302"/>
                    <a:pt x="6882" y="8302"/>
                    <a:pt x="6882" y="8302"/>
                  </a:cubicBezTo>
                  <a:cubicBezTo>
                    <a:pt x="6933" y="8289"/>
                    <a:pt x="6996" y="8276"/>
                    <a:pt x="7059" y="8264"/>
                  </a:cubicBezTo>
                  <a:cubicBezTo>
                    <a:pt x="7047" y="8264"/>
                    <a:pt x="7047" y="8264"/>
                    <a:pt x="7047" y="8264"/>
                  </a:cubicBezTo>
                  <a:cubicBezTo>
                    <a:pt x="7110" y="8251"/>
                    <a:pt x="7174" y="8238"/>
                    <a:pt x="7237" y="8213"/>
                  </a:cubicBezTo>
                  <a:cubicBezTo>
                    <a:pt x="7237" y="8213"/>
                    <a:pt x="7250" y="8213"/>
                    <a:pt x="7262" y="8213"/>
                  </a:cubicBezTo>
                  <a:lnTo>
                    <a:pt x="7262" y="8200"/>
                  </a:lnTo>
                  <a:cubicBezTo>
                    <a:pt x="7554" y="8112"/>
                    <a:pt x="7833" y="7998"/>
                    <a:pt x="8086" y="7846"/>
                  </a:cubicBezTo>
                  <a:cubicBezTo>
                    <a:pt x="8099" y="7858"/>
                    <a:pt x="8099" y="7858"/>
                    <a:pt x="8099" y="7858"/>
                  </a:cubicBezTo>
                  <a:cubicBezTo>
                    <a:pt x="8124" y="7833"/>
                    <a:pt x="8149" y="7820"/>
                    <a:pt x="8187" y="7795"/>
                  </a:cubicBezTo>
                  <a:cubicBezTo>
                    <a:pt x="8238" y="7769"/>
                    <a:pt x="8289" y="7731"/>
                    <a:pt x="8352" y="7693"/>
                  </a:cubicBezTo>
                  <a:cubicBezTo>
                    <a:pt x="8403" y="7668"/>
                    <a:pt x="8454" y="7630"/>
                    <a:pt x="8504" y="7592"/>
                  </a:cubicBezTo>
                  <a:cubicBezTo>
                    <a:pt x="8504" y="7592"/>
                    <a:pt x="8504" y="7592"/>
                    <a:pt x="8504" y="7592"/>
                  </a:cubicBezTo>
                  <a:cubicBezTo>
                    <a:pt x="8530" y="7567"/>
                    <a:pt x="8568" y="7554"/>
                    <a:pt x="8593" y="7529"/>
                  </a:cubicBezTo>
                  <a:cubicBezTo>
                    <a:pt x="8593" y="7529"/>
                    <a:pt x="8593" y="7529"/>
                    <a:pt x="8593" y="7529"/>
                  </a:cubicBezTo>
                  <a:cubicBezTo>
                    <a:pt x="8618" y="7503"/>
                    <a:pt x="8644" y="7478"/>
                    <a:pt x="8669" y="7465"/>
                  </a:cubicBezTo>
                  <a:cubicBezTo>
                    <a:pt x="8720" y="7427"/>
                    <a:pt x="8758" y="7389"/>
                    <a:pt x="8796" y="7351"/>
                  </a:cubicBezTo>
                  <a:cubicBezTo>
                    <a:pt x="8808" y="7351"/>
                    <a:pt x="8808" y="7351"/>
                    <a:pt x="8808" y="7364"/>
                  </a:cubicBezTo>
                  <a:cubicBezTo>
                    <a:pt x="10215" y="7655"/>
                    <a:pt x="11229" y="7605"/>
                    <a:pt x="11432" y="7148"/>
                  </a:cubicBezTo>
                  <a:cubicBezTo>
                    <a:pt x="11609" y="6718"/>
                    <a:pt x="11090" y="6033"/>
                    <a:pt x="10101" y="528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 name="Google Shape;940;p39"/>
            <p:cNvGrpSpPr/>
            <p:nvPr/>
          </p:nvGrpSpPr>
          <p:grpSpPr>
            <a:xfrm flipH="1">
              <a:off x="6723418" y="494267"/>
              <a:ext cx="1268155" cy="1268154"/>
              <a:chOff x="1547312" y="2298762"/>
              <a:chExt cx="981696" cy="981695"/>
            </a:xfrm>
          </p:grpSpPr>
          <p:sp>
            <p:nvSpPr>
              <p:cNvPr id="941" name="Google Shape;941;p39"/>
              <p:cNvSpPr/>
              <p:nvPr/>
            </p:nvSpPr>
            <p:spPr>
              <a:xfrm>
                <a:off x="1547312" y="2298762"/>
                <a:ext cx="981695" cy="981695"/>
              </a:xfrm>
              <a:custGeom>
                <a:avLst/>
                <a:gdLst/>
                <a:ahLst/>
                <a:cxnLst/>
                <a:rect l="l" t="t" r="r" b="b"/>
                <a:pathLst>
                  <a:path w="8987" h="8987" extrusionOk="0">
                    <a:moveTo>
                      <a:pt x="4487" y="1"/>
                    </a:moveTo>
                    <a:cubicBezTo>
                      <a:pt x="2700" y="1"/>
                      <a:pt x="1141" y="1065"/>
                      <a:pt x="432" y="2586"/>
                    </a:cubicBezTo>
                    <a:cubicBezTo>
                      <a:pt x="356" y="2738"/>
                      <a:pt x="292" y="2903"/>
                      <a:pt x="241" y="3068"/>
                    </a:cubicBezTo>
                    <a:cubicBezTo>
                      <a:pt x="89" y="3512"/>
                      <a:pt x="1" y="3993"/>
                      <a:pt x="1" y="4487"/>
                    </a:cubicBezTo>
                    <a:cubicBezTo>
                      <a:pt x="1" y="4766"/>
                      <a:pt x="26" y="5020"/>
                      <a:pt x="77" y="5286"/>
                    </a:cubicBezTo>
                    <a:cubicBezTo>
                      <a:pt x="102" y="5438"/>
                      <a:pt x="140" y="5577"/>
                      <a:pt x="178" y="5729"/>
                    </a:cubicBezTo>
                    <a:cubicBezTo>
                      <a:pt x="343" y="6325"/>
                      <a:pt x="634" y="6870"/>
                      <a:pt x="1027" y="7339"/>
                    </a:cubicBezTo>
                    <a:cubicBezTo>
                      <a:pt x="1141" y="7491"/>
                      <a:pt x="1268" y="7618"/>
                      <a:pt x="1407" y="7757"/>
                    </a:cubicBezTo>
                    <a:cubicBezTo>
                      <a:pt x="1813" y="8138"/>
                      <a:pt x="2295" y="8442"/>
                      <a:pt x="2814" y="8657"/>
                    </a:cubicBezTo>
                    <a:cubicBezTo>
                      <a:pt x="3042" y="8746"/>
                      <a:pt x="3271" y="8822"/>
                      <a:pt x="3499" y="8873"/>
                    </a:cubicBezTo>
                    <a:cubicBezTo>
                      <a:pt x="3815" y="8949"/>
                      <a:pt x="4158" y="8987"/>
                      <a:pt x="4487" y="8987"/>
                    </a:cubicBezTo>
                    <a:cubicBezTo>
                      <a:pt x="5907" y="8987"/>
                      <a:pt x="7174" y="8328"/>
                      <a:pt x="7998" y="7301"/>
                    </a:cubicBezTo>
                    <a:cubicBezTo>
                      <a:pt x="8150" y="7111"/>
                      <a:pt x="8277" y="6921"/>
                      <a:pt x="8403" y="6705"/>
                    </a:cubicBezTo>
                    <a:cubicBezTo>
                      <a:pt x="8733" y="6122"/>
                      <a:pt x="8936" y="5451"/>
                      <a:pt x="8974" y="4728"/>
                    </a:cubicBezTo>
                    <a:cubicBezTo>
                      <a:pt x="8974" y="4652"/>
                      <a:pt x="8986" y="4576"/>
                      <a:pt x="8986" y="4487"/>
                    </a:cubicBezTo>
                    <a:cubicBezTo>
                      <a:pt x="8986" y="4386"/>
                      <a:pt x="8974" y="4272"/>
                      <a:pt x="8974" y="4171"/>
                    </a:cubicBezTo>
                    <a:cubicBezTo>
                      <a:pt x="8936" y="3600"/>
                      <a:pt x="8784" y="3068"/>
                      <a:pt x="8555" y="2574"/>
                    </a:cubicBezTo>
                    <a:cubicBezTo>
                      <a:pt x="8492" y="2434"/>
                      <a:pt x="8416" y="2295"/>
                      <a:pt x="8340" y="2168"/>
                    </a:cubicBezTo>
                    <a:cubicBezTo>
                      <a:pt x="8087" y="1750"/>
                      <a:pt x="7757" y="1382"/>
                      <a:pt x="7389" y="1065"/>
                    </a:cubicBezTo>
                    <a:cubicBezTo>
                      <a:pt x="7263" y="951"/>
                      <a:pt x="7123" y="850"/>
                      <a:pt x="6984" y="761"/>
                    </a:cubicBezTo>
                    <a:cubicBezTo>
                      <a:pt x="6274" y="280"/>
                      <a:pt x="5412" y="1"/>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9"/>
              <p:cNvSpPr/>
              <p:nvPr/>
            </p:nvSpPr>
            <p:spPr>
              <a:xfrm>
                <a:off x="1573638" y="2381891"/>
                <a:ext cx="780921" cy="252005"/>
              </a:xfrm>
              <a:custGeom>
                <a:avLst/>
                <a:gdLst/>
                <a:ahLst/>
                <a:cxnLst/>
                <a:rect l="l" t="t" r="r" b="b"/>
                <a:pathLst>
                  <a:path w="7149" h="2307" extrusionOk="0">
                    <a:moveTo>
                      <a:pt x="6743" y="0"/>
                    </a:moveTo>
                    <a:cubicBezTo>
                      <a:pt x="5754" y="507"/>
                      <a:pt x="4715" y="926"/>
                      <a:pt x="3638" y="1230"/>
                    </a:cubicBezTo>
                    <a:cubicBezTo>
                      <a:pt x="2687" y="1496"/>
                      <a:pt x="1724" y="1686"/>
                      <a:pt x="736" y="1787"/>
                    </a:cubicBezTo>
                    <a:cubicBezTo>
                      <a:pt x="558" y="1800"/>
                      <a:pt x="368" y="1813"/>
                      <a:pt x="191" y="1825"/>
                    </a:cubicBezTo>
                    <a:cubicBezTo>
                      <a:pt x="115" y="1977"/>
                      <a:pt x="51" y="2142"/>
                      <a:pt x="0" y="2307"/>
                    </a:cubicBezTo>
                    <a:cubicBezTo>
                      <a:pt x="140" y="2294"/>
                      <a:pt x="279" y="2282"/>
                      <a:pt x="419" y="2269"/>
                    </a:cubicBezTo>
                    <a:cubicBezTo>
                      <a:pt x="1458" y="2193"/>
                      <a:pt x="2497" y="2003"/>
                      <a:pt x="3511" y="1737"/>
                    </a:cubicBezTo>
                    <a:cubicBezTo>
                      <a:pt x="4778" y="1394"/>
                      <a:pt x="5995" y="913"/>
                      <a:pt x="7148" y="304"/>
                    </a:cubicBezTo>
                    <a:cubicBezTo>
                      <a:pt x="7022" y="190"/>
                      <a:pt x="6882" y="89"/>
                      <a:pt x="6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9"/>
              <p:cNvSpPr/>
              <p:nvPr/>
            </p:nvSpPr>
            <p:spPr>
              <a:xfrm>
                <a:off x="1555614" y="2535585"/>
                <a:ext cx="926313" cy="389095"/>
              </a:xfrm>
              <a:custGeom>
                <a:avLst/>
                <a:gdLst/>
                <a:ahLst/>
                <a:cxnLst/>
                <a:rect l="l" t="t" r="r" b="b"/>
                <a:pathLst>
                  <a:path w="8480" h="3562" extrusionOk="0">
                    <a:moveTo>
                      <a:pt x="8264" y="0"/>
                    </a:moveTo>
                    <a:cubicBezTo>
                      <a:pt x="7275" y="608"/>
                      <a:pt x="6249" y="1153"/>
                      <a:pt x="5184" y="1610"/>
                    </a:cubicBezTo>
                    <a:cubicBezTo>
                      <a:pt x="4208" y="2028"/>
                      <a:pt x="3207" y="2370"/>
                      <a:pt x="2181" y="2649"/>
                    </a:cubicBezTo>
                    <a:cubicBezTo>
                      <a:pt x="1496" y="2839"/>
                      <a:pt x="736" y="3067"/>
                      <a:pt x="1" y="3118"/>
                    </a:cubicBezTo>
                    <a:cubicBezTo>
                      <a:pt x="26" y="3270"/>
                      <a:pt x="64" y="3409"/>
                      <a:pt x="102" y="3561"/>
                    </a:cubicBezTo>
                    <a:cubicBezTo>
                      <a:pt x="761" y="3498"/>
                      <a:pt x="1433" y="3321"/>
                      <a:pt x="2054" y="3156"/>
                    </a:cubicBezTo>
                    <a:cubicBezTo>
                      <a:pt x="3144" y="2877"/>
                      <a:pt x="4208" y="2510"/>
                      <a:pt x="5235" y="2079"/>
                    </a:cubicBezTo>
                    <a:cubicBezTo>
                      <a:pt x="6363" y="1610"/>
                      <a:pt x="7440" y="1039"/>
                      <a:pt x="8479" y="406"/>
                    </a:cubicBezTo>
                    <a:cubicBezTo>
                      <a:pt x="8416" y="266"/>
                      <a:pt x="8340" y="127"/>
                      <a:pt x="8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9"/>
              <p:cNvSpPr/>
              <p:nvPr/>
            </p:nvSpPr>
            <p:spPr>
              <a:xfrm>
                <a:off x="1854702" y="3031187"/>
                <a:ext cx="610624" cy="236821"/>
              </a:xfrm>
              <a:custGeom>
                <a:avLst/>
                <a:gdLst/>
                <a:ahLst/>
                <a:cxnLst/>
                <a:rect l="l" t="t" r="r" b="b"/>
                <a:pathLst>
                  <a:path w="5590" h="2168" extrusionOk="0">
                    <a:moveTo>
                      <a:pt x="5589" y="0"/>
                    </a:moveTo>
                    <a:cubicBezTo>
                      <a:pt x="3688" y="545"/>
                      <a:pt x="1825" y="1192"/>
                      <a:pt x="0" y="1952"/>
                    </a:cubicBezTo>
                    <a:cubicBezTo>
                      <a:pt x="228" y="2041"/>
                      <a:pt x="457" y="2117"/>
                      <a:pt x="685" y="2168"/>
                    </a:cubicBezTo>
                    <a:cubicBezTo>
                      <a:pt x="2155" y="1572"/>
                      <a:pt x="3663" y="1052"/>
                      <a:pt x="5184" y="596"/>
                    </a:cubicBezTo>
                    <a:cubicBezTo>
                      <a:pt x="5336" y="406"/>
                      <a:pt x="5463" y="216"/>
                      <a:pt x="5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9"/>
              <p:cNvSpPr/>
              <p:nvPr/>
            </p:nvSpPr>
            <p:spPr>
              <a:xfrm>
                <a:off x="1659498" y="2754275"/>
                <a:ext cx="869511" cy="391935"/>
              </a:xfrm>
              <a:custGeom>
                <a:avLst/>
                <a:gdLst/>
                <a:ahLst/>
                <a:cxnLst/>
                <a:rect l="l" t="t" r="r" b="b"/>
                <a:pathLst>
                  <a:path w="7960" h="3588" extrusionOk="0">
                    <a:moveTo>
                      <a:pt x="7947" y="1"/>
                    </a:moveTo>
                    <a:cubicBezTo>
                      <a:pt x="5615" y="1699"/>
                      <a:pt x="2865" y="2802"/>
                      <a:pt x="0" y="3169"/>
                    </a:cubicBezTo>
                    <a:cubicBezTo>
                      <a:pt x="114" y="3321"/>
                      <a:pt x="241" y="3448"/>
                      <a:pt x="380" y="3587"/>
                    </a:cubicBezTo>
                    <a:cubicBezTo>
                      <a:pt x="3093" y="3182"/>
                      <a:pt x="5703" y="2142"/>
                      <a:pt x="7947" y="558"/>
                    </a:cubicBezTo>
                    <a:cubicBezTo>
                      <a:pt x="7947" y="482"/>
                      <a:pt x="7959" y="406"/>
                      <a:pt x="7959" y="317"/>
                    </a:cubicBezTo>
                    <a:cubicBezTo>
                      <a:pt x="7959" y="216"/>
                      <a:pt x="7947" y="102"/>
                      <a:pt x="7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6" name="Google Shape;946;p39"/>
          <p:cNvGrpSpPr/>
          <p:nvPr/>
        </p:nvGrpSpPr>
        <p:grpSpPr>
          <a:xfrm>
            <a:off x="4532775" y="452584"/>
            <a:ext cx="3972511" cy="2498674"/>
            <a:chOff x="4532775" y="452584"/>
            <a:chExt cx="3972511" cy="2498674"/>
          </a:xfrm>
        </p:grpSpPr>
        <p:sp>
          <p:nvSpPr>
            <p:cNvPr id="947" name="Google Shape;947;p39"/>
            <p:cNvSpPr/>
            <p:nvPr/>
          </p:nvSpPr>
          <p:spPr>
            <a:xfrm>
              <a:off x="8362874" y="452584"/>
              <a:ext cx="142412" cy="142415"/>
            </a:xfrm>
            <a:custGeom>
              <a:avLst/>
              <a:gdLst/>
              <a:ahLst/>
              <a:cxnLst/>
              <a:rect l="l" t="t" r="r" b="b"/>
              <a:pathLst>
                <a:path w="1129" h="1129" extrusionOk="0">
                  <a:moveTo>
                    <a:pt x="563" y="1"/>
                  </a:moveTo>
                  <a:cubicBezTo>
                    <a:pt x="552" y="1"/>
                    <a:pt x="539" y="7"/>
                    <a:pt x="533" y="20"/>
                  </a:cubicBezTo>
                  <a:lnTo>
                    <a:pt x="457" y="159"/>
                  </a:lnTo>
                  <a:cubicBezTo>
                    <a:pt x="393" y="286"/>
                    <a:pt x="292" y="400"/>
                    <a:pt x="165" y="463"/>
                  </a:cubicBezTo>
                  <a:lnTo>
                    <a:pt x="13" y="540"/>
                  </a:lnTo>
                  <a:cubicBezTo>
                    <a:pt x="0" y="552"/>
                    <a:pt x="0" y="578"/>
                    <a:pt x="13" y="590"/>
                  </a:cubicBezTo>
                  <a:lnTo>
                    <a:pt x="165" y="666"/>
                  </a:lnTo>
                  <a:cubicBezTo>
                    <a:pt x="292" y="742"/>
                    <a:pt x="393" y="844"/>
                    <a:pt x="457" y="970"/>
                  </a:cubicBezTo>
                  <a:lnTo>
                    <a:pt x="533" y="1110"/>
                  </a:lnTo>
                  <a:cubicBezTo>
                    <a:pt x="539" y="1123"/>
                    <a:pt x="552" y="1129"/>
                    <a:pt x="563" y="1129"/>
                  </a:cubicBezTo>
                  <a:cubicBezTo>
                    <a:pt x="574" y="1129"/>
                    <a:pt x="583" y="1123"/>
                    <a:pt x="583" y="1110"/>
                  </a:cubicBezTo>
                  <a:lnTo>
                    <a:pt x="672" y="970"/>
                  </a:lnTo>
                  <a:cubicBezTo>
                    <a:pt x="735" y="844"/>
                    <a:pt x="837" y="742"/>
                    <a:pt x="964" y="666"/>
                  </a:cubicBezTo>
                  <a:lnTo>
                    <a:pt x="1116" y="590"/>
                  </a:lnTo>
                  <a:cubicBezTo>
                    <a:pt x="1128" y="578"/>
                    <a:pt x="1128" y="552"/>
                    <a:pt x="1116" y="540"/>
                  </a:cubicBezTo>
                  <a:lnTo>
                    <a:pt x="964" y="463"/>
                  </a:lnTo>
                  <a:cubicBezTo>
                    <a:pt x="837" y="400"/>
                    <a:pt x="735" y="286"/>
                    <a:pt x="672" y="159"/>
                  </a:cubicBezTo>
                  <a:lnTo>
                    <a:pt x="583" y="20"/>
                  </a:lnTo>
                  <a:cubicBezTo>
                    <a:pt x="583" y="7"/>
                    <a:pt x="57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8" name="Google Shape;948;p39"/>
            <p:cNvGrpSpPr/>
            <p:nvPr/>
          </p:nvGrpSpPr>
          <p:grpSpPr>
            <a:xfrm>
              <a:off x="5063023" y="705079"/>
              <a:ext cx="1055337" cy="444617"/>
              <a:chOff x="5063023" y="705079"/>
              <a:chExt cx="1055337" cy="444617"/>
            </a:xfrm>
          </p:grpSpPr>
          <p:sp>
            <p:nvSpPr>
              <p:cNvPr id="949" name="Google Shape;949;p39"/>
              <p:cNvSpPr/>
              <p:nvPr/>
            </p:nvSpPr>
            <p:spPr>
              <a:xfrm flipH="1">
                <a:off x="5063023" y="945012"/>
                <a:ext cx="206647" cy="204683"/>
              </a:xfrm>
              <a:custGeom>
                <a:avLst/>
                <a:gdLst/>
                <a:ahLst/>
                <a:cxnLst/>
                <a:rect l="l" t="t" r="r" b="b"/>
                <a:pathLst>
                  <a:path w="1370" h="1357" extrusionOk="0">
                    <a:moveTo>
                      <a:pt x="685" y="1"/>
                    </a:moveTo>
                    <a:cubicBezTo>
                      <a:pt x="675" y="1"/>
                      <a:pt x="666" y="7"/>
                      <a:pt x="659" y="20"/>
                    </a:cubicBezTo>
                    <a:lnTo>
                      <a:pt x="558" y="184"/>
                    </a:lnTo>
                    <a:cubicBezTo>
                      <a:pt x="482" y="336"/>
                      <a:pt x="355" y="463"/>
                      <a:pt x="190" y="552"/>
                    </a:cubicBezTo>
                    <a:lnTo>
                      <a:pt x="26" y="653"/>
                    </a:lnTo>
                    <a:cubicBezTo>
                      <a:pt x="0" y="666"/>
                      <a:pt x="0" y="691"/>
                      <a:pt x="26" y="704"/>
                    </a:cubicBezTo>
                    <a:lnTo>
                      <a:pt x="190" y="805"/>
                    </a:lnTo>
                    <a:cubicBezTo>
                      <a:pt x="355" y="881"/>
                      <a:pt x="482" y="1008"/>
                      <a:pt x="558" y="1173"/>
                    </a:cubicBezTo>
                    <a:lnTo>
                      <a:pt x="659" y="1338"/>
                    </a:lnTo>
                    <a:cubicBezTo>
                      <a:pt x="666" y="1350"/>
                      <a:pt x="675" y="1357"/>
                      <a:pt x="685" y="1357"/>
                    </a:cubicBezTo>
                    <a:cubicBezTo>
                      <a:pt x="694" y="1357"/>
                      <a:pt x="704" y="1350"/>
                      <a:pt x="710" y="1338"/>
                    </a:cubicBezTo>
                    <a:lnTo>
                      <a:pt x="811" y="1173"/>
                    </a:lnTo>
                    <a:cubicBezTo>
                      <a:pt x="887" y="1008"/>
                      <a:pt x="1014" y="881"/>
                      <a:pt x="1179" y="805"/>
                    </a:cubicBezTo>
                    <a:lnTo>
                      <a:pt x="1344" y="704"/>
                    </a:lnTo>
                    <a:cubicBezTo>
                      <a:pt x="1369" y="691"/>
                      <a:pt x="1369" y="666"/>
                      <a:pt x="1344" y="653"/>
                    </a:cubicBezTo>
                    <a:lnTo>
                      <a:pt x="1179" y="552"/>
                    </a:lnTo>
                    <a:cubicBezTo>
                      <a:pt x="1014" y="463"/>
                      <a:pt x="887" y="336"/>
                      <a:pt x="811" y="184"/>
                    </a:cubicBezTo>
                    <a:lnTo>
                      <a:pt x="710" y="20"/>
                    </a:lnTo>
                    <a:cubicBezTo>
                      <a:pt x="704" y="7"/>
                      <a:pt x="694" y="1"/>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9"/>
              <p:cNvSpPr/>
              <p:nvPr/>
            </p:nvSpPr>
            <p:spPr>
              <a:xfrm>
                <a:off x="6039900" y="705079"/>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1" name="Google Shape;951;p39"/>
            <p:cNvSpPr/>
            <p:nvPr/>
          </p:nvSpPr>
          <p:spPr>
            <a:xfrm>
              <a:off x="4532775" y="2873554"/>
              <a:ext cx="78459" cy="77704"/>
            </a:xfrm>
            <a:custGeom>
              <a:avLst/>
              <a:gdLst/>
              <a:ahLst/>
              <a:cxnLst/>
              <a:rect l="l" t="t" r="r" b="b"/>
              <a:pathLst>
                <a:path w="622" h="616" extrusionOk="0">
                  <a:moveTo>
                    <a:pt x="304" y="1"/>
                  </a:moveTo>
                  <a:cubicBezTo>
                    <a:pt x="298" y="1"/>
                    <a:pt x="292" y="4"/>
                    <a:pt x="292" y="10"/>
                  </a:cubicBezTo>
                  <a:lnTo>
                    <a:pt x="254" y="86"/>
                  </a:lnTo>
                  <a:cubicBezTo>
                    <a:pt x="216" y="162"/>
                    <a:pt x="152" y="213"/>
                    <a:pt x="89" y="251"/>
                  </a:cubicBezTo>
                  <a:lnTo>
                    <a:pt x="0" y="302"/>
                  </a:lnTo>
                  <a:cubicBezTo>
                    <a:pt x="0" y="302"/>
                    <a:pt x="0" y="315"/>
                    <a:pt x="0" y="327"/>
                  </a:cubicBezTo>
                  <a:lnTo>
                    <a:pt x="89" y="365"/>
                  </a:lnTo>
                  <a:cubicBezTo>
                    <a:pt x="152" y="403"/>
                    <a:pt x="216" y="467"/>
                    <a:pt x="254" y="530"/>
                  </a:cubicBezTo>
                  <a:lnTo>
                    <a:pt x="292" y="606"/>
                  </a:lnTo>
                  <a:cubicBezTo>
                    <a:pt x="292" y="612"/>
                    <a:pt x="298" y="616"/>
                    <a:pt x="304" y="616"/>
                  </a:cubicBezTo>
                  <a:cubicBezTo>
                    <a:pt x="311" y="616"/>
                    <a:pt x="317" y="612"/>
                    <a:pt x="317" y="606"/>
                  </a:cubicBezTo>
                  <a:lnTo>
                    <a:pt x="355" y="530"/>
                  </a:lnTo>
                  <a:cubicBezTo>
                    <a:pt x="393" y="467"/>
                    <a:pt x="456" y="403"/>
                    <a:pt x="532" y="365"/>
                  </a:cubicBezTo>
                  <a:lnTo>
                    <a:pt x="608" y="327"/>
                  </a:lnTo>
                  <a:cubicBezTo>
                    <a:pt x="621" y="315"/>
                    <a:pt x="621" y="302"/>
                    <a:pt x="608" y="302"/>
                  </a:cubicBezTo>
                  <a:lnTo>
                    <a:pt x="532" y="251"/>
                  </a:lnTo>
                  <a:cubicBezTo>
                    <a:pt x="456" y="213"/>
                    <a:pt x="393" y="162"/>
                    <a:pt x="355" y="86"/>
                  </a:cubicBezTo>
                  <a:lnTo>
                    <a:pt x="317" y="10"/>
                  </a:lnTo>
                  <a:cubicBezTo>
                    <a:pt x="317" y="4"/>
                    <a:pt x="311"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39"/>
          <p:cNvGrpSpPr/>
          <p:nvPr/>
        </p:nvGrpSpPr>
        <p:grpSpPr>
          <a:xfrm>
            <a:off x="-732425" y="2937252"/>
            <a:ext cx="10254086" cy="2549009"/>
            <a:chOff x="-732425" y="2937252"/>
            <a:chExt cx="10254086" cy="2549009"/>
          </a:xfrm>
        </p:grpSpPr>
        <p:grpSp>
          <p:nvGrpSpPr>
            <p:cNvPr id="953" name="Google Shape;953;p39"/>
            <p:cNvGrpSpPr/>
            <p:nvPr/>
          </p:nvGrpSpPr>
          <p:grpSpPr>
            <a:xfrm>
              <a:off x="3274323" y="2937252"/>
              <a:ext cx="6233949" cy="2549009"/>
              <a:chOff x="2576311" y="2571750"/>
              <a:chExt cx="7114756" cy="3159015"/>
            </a:xfrm>
          </p:grpSpPr>
          <p:sp>
            <p:nvSpPr>
              <p:cNvPr id="954" name="Google Shape;954;p39"/>
              <p:cNvSpPr/>
              <p:nvPr/>
            </p:nvSpPr>
            <p:spPr>
              <a:xfrm rot="-441237" flipH="1">
                <a:off x="2695072" y="3002438"/>
                <a:ext cx="6877234" cy="2297616"/>
              </a:xfrm>
              <a:custGeom>
                <a:avLst/>
                <a:gdLst/>
                <a:ahLst/>
                <a:cxnLst/>
                <a:rect l="l" t="t" r="r" b="b"/>
                <a:pathLst>
                  <a:path w="40519" h="13537" extrusionOk="0">
                    <a:moveTo>
                      <a:pt x="12675" y="1"/>
                    </a:moveTo>
                    <a:cubicBezTo>
                      <a:pt x="12142" y="1"/>
                      <a:pt x="8860" y="635"/>
                      <a:pt x="1" y="2498"/>
                    </a:cubicBezTo>
                    <a:lnTo>
                      <a:pt x="1" y="13537"/>
                    </a:lnTo>
                    <a:lnTo>
                      <a:pt x="40519" y="13537"/>
                    </a:lnTo>
                    <a:lnTo>
                      <a:pt x="40519" y="4602"/>
                    </a:lnTo>
                    <a:cubicBezTo>
                      <a:pt x="38983" y="4774"/>
                      <a:pt x="36984" y="4919"/>
                      <a:pt x="34625" y="4919"/>
                    </a:cubicBezTo>
                    <a:cubicBezTo>
                      <a:pt x="32487" y="4919"/>
                      <a:pt x="30053" y="4800"/>
                      <a:pt x="27402" y="4475"/>
                    </a:cubicBezTo>
                    <a:cubicBezTo>
                      <a:pt x="17668" y="3284"/>
                      <a:pt x="13296" y="1"/>
                      <a:pt x="12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9"/>
              <p:cNvSpPr/>
              <p:nvPr/>
            </p:nvSpPr>
            <p:spPr>
              <a:xfrm rot="-441237" flipH="1">
                <a:off x="2706342" y="3178579"/>
                <a:ext cx="4772429" cy="2256033"/>
              </a:xfrm>
              <a:custGeom>
                <a:avLst/>
                <a:gdLst/>
                <a:ahLst/>
                <a:cxnLst/>
                <a:rect l="l" t="t" r="r" b="b"/>
                <a:pathLst>
                  <a:path w="28118" h="13292" extrusionOk="0">
                    <a:moveTo>
                      <a:pt x="500" y="0"/>
                    </a:moveTo>
                    <a:cubicBezTo>
                      <a:pt x="35" y="0"/>
                      <a:pt x="1" y="339"/>
                      <a:pt x="1059" y="947"/>
                    </a:cubicBezTo>
                    <a:cubicBezTo>
                      <a:pt x="2567" y="1834"/>
                      <a:pt x="8448" y="4078"/>
                      <a:pt x="11414" y="4800"/>
                    </a:cubicBezTo>
                    <a:cubicBezTo>
                      <a:pt x="14380" y="5535"/>
                      <a:pt x="15622" y="6727"/>
                      <a:pt x="13594" y="7145"/>
                    </a:cubicBezTo>
                    <a:cubicBezTo>
                      <a:pt x="11566" y="7563"/>
                      <a:pt x="8702" y="8083"/>
                      <a:pt x="8752" y="9071"/>
                    </a:cubicBezTo>
                    <a:cubicBezTo>
                      <a:pt x="8803" y="10060"/>
                      <a:pt x="11832" y="9337"/>
                      <a:pt x="14595" y="10732"/>
                    </a:cubicBezTo>
                    <a:cubicBezTo>
                      <a:pt x="15672" y="11289"/>
                      <a:pt x="14848" y="12290"/>
                      <a:pt x="13442" y="13292"/>
                    </a:cubicBezTo>
                    <a:lnTo>
                      <a:pt x="28118" y="13292"/>
                    </a:lnTo>
                    <a:lnTo>
                      <a:pt x="28118" y="4357"/>
                    </a:lnTo>
                    <a:cubicBezTo>
                      <a:pt x="26582" y="4529"/>
                      <a:pt x="24583" y="4674"/>
                      <a:pt x="22224" y="4674"/>
                    </a:cubicBezTo>
                    <a:cubicBezTo>
                      <a:pt x="20086" y="4674"/>
                      <a:pt x="17652" y="4555"/>
                      <a:pt x="15001" y="4230"/>
                    </a:cubicBezTo>
                    <a:cubicBezTo>
                      <a:pt x="7485" y="3305"/>
                      <a:pt x="3163" y="1137"/>
                      <a:pt x="1300" y="200"/>
                    </a:cubicBezTo>
                    <a:cubicBezTo>
                      <a:pt x="988" y="65"/>
                      <a:pt x="703" y="0"/>
                      <a:pt x="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39"/>
            <p:cNvGrpSpPr/>
            <p:nvPr/>
          </p:nvGrpSpPr>
          <p:grpSpPr>
            <a:xfrm>
              <a:off x="-732425" y="3859625"/>
              <a:ext cx="10254086" cy="1508259"/>
              <a:chOff x="-732425" y="3859625"/>
              <a:chExt cx="10254086" cy="1508259"/>
            </a:xfrm>
          </p:grpSpPr>
          <p:sp>
            <p:nvSpPr>
              <p:cNvPr id="957" name="Google Shape;957;p39"/>
              <p:cNvSpPr/>
              <p:nvPr/>
            </p:nvSpPr>
            <p:spPr>
              <a:xfrm>
                <a:off x="-93892" y="3859625"/>
                <a:ext cx="9572030" cy="1316562"/>
              </a:xfrm>
              <a:custGeom>
                <a:avLst/>
                <a:gdLst/>
                <a:ahLst/>
                <a:cxnLst/>
                <a:rect l="l" t="t" r="r" b="b"/>
                <a:pathLst>
                  <a:path w="65829" h="10274" extrusionOk="0">
                    <a:moveTo>
                      <a:pt x="8613" y="0"/>
                    </a:moveTo>
                    <a:cubicBezTo>
                      <a:pt x="8550" y="0"/>
                      <a:pt x="8501" y="11"/>
                      <a:pt x="8466" y="33"/>
                    </a:cubicBezTo>
                    <a:lnTo>
                      <a:pt x="8175" y="908"/>
                    </a:lnTo>
                    <a:lnTo>
                      <a:pt x="0" y="5686"/>
                    </a:lnTo>
                    <a:lnTo>
                      <a:pt x="0" y="9070"/>
                    </a:lnTo>
                    <a:lnTo>
                      <a:pt x="65828" y="10274"/>
                    </a:lnTo>
                    <a:lnTo>
                      <a:pt x="65828" y="7194"/>
                    </a:lnTo>
                    <a:cubicBezTo>
                      <a:pt x="65183" y="7262"/>
                      <a:pt x="64411" y="7314"/>
                      <a:pt x="63568" y="7314"/>
                    </a:cubicBezTo>
                    <a:cubicBezTo>
                      <a:pt x="62358" y="7314"/>
                      <a:pt x="61000" y="7206"/>
                      <a:pt x="59656" y="6877"/>
                    </a:cubicBezTo>
                    <a:cubicBezTo>
                      <a:pt x="55626" y="5876"/>
                      <a:pt x="55423" y="4900"/>
                      <a:pt x="52774" y="3924"/>
                    </a:cubicBezTo>
                    <a:cubicBezTo>
                      <a:pt x="51991" y="3638"/>
                      <a:pt x="49281" y="3538"/>
                      <a:pt x="45856" y="3538"/>
                    </a:cubicBezTo>
                    <a:cubicBezTo>
                      <a:pt x="37745" y="3538"/>
                      <a:pt x="25627" y="4102"/>
                      <a:pt x="25627" y="4102"/>
                    </a:cubicBezTo>
                    <a:cubicBezTo>
                      <a:pt x="25627" y="4102"/>
                      <a:pt x="23865" y="2492"/>
                      <a:pt x="22978" y="2492"/>
                    </a:cubicBezTo>
                    <a:cubicBezTo>
                      <a:pt x="22103" y="2492"/>
                      <a:pt x="14093" y="2695"/>
                      <a:pt x="14093" y="2695"/>
                    </a:cubicBezTo>
                    <a:cubicBezTo>
                      <a:pt x="14093" y="2695"/>
                      <a:pt x="9625" y="0"/>
                      <a:pt x="8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9"/>
              <p:cNvSpPr/>
              <p:nvPr/>
            </p:nvSpPr>
            <p:spPr>
              <a:xfrm>
                <a:off x="0" y="3863875"/>
                <a:ext cx="9521661" cy="1504009"/>
              </a:xfrm>
              <a:custGeom>
                <a:avLst/>
                <a:gdLst/>
                <a:ahLst/>
                <a:cxnLst/>
                <a:rect l="l" t="t" r="r" b="b"/>
                <a:pathLst>
                  <a:path w="65322" h="11737" extrusionOk="0">
                    <a:moveTo>
                      <a:pt x="8302" y="0"/>
                    </a:moveTo>
                    <a:lnTo>
                      <a:pt x="8302" y="0"/>
                    </a:lnTo>
                    <a:cubicBezTo>
                      <a:pt x="8302" y="0"/>
                      <a:pt x="6667" y="925"/>
                      <a:pt x="4906" y="1255"/>
                    </a:cubicBezTo>
                    <a:cubicBezTo>
                      <a:pt x="3942" y="1445"/>
                      <a:pt x="2181" y="1610"/>
                      <a:pt x="1" y="1686"/>
                    </a:cubicBezTo>
                    <a:lnTo>
                      <a:pt x="1" y="11736"/>
                    </a:lnTo>
                    <a:lnTo>
                      <a:pt x="65322" y="11736"/>
                    </a:lnTo>
                    <a:lnTo>
                      <a:pt x="65322" y="7871"/>
                    </a:lnTo>
                    <a:cubicBezTo>
                      <a:pt x="56501" y="7744"/>
                      <a:pt x="55208" y="6895"/>
                      <a:pt x="53611" y="6046"/>
                    </a:cubicBezTo>
                    <a:cubicBezTo>
                      <a:pt x="51900" y="5120"/>
                      <a:pt x="53244" y="5120"/>
                      <a:pt x="53193" y="4360"/>
                    </a:cubicBezTo>
                    <a:cubicBezTo>
                      <a:pt x="53155" y="3612"/>
                      <a:pt x="50050" y="3359"/>
                      <a:pt x="43295" y="3181"/>
                    </a:cubicBezTo>
                    <a:cubicBezTo>
                      <a:pt x="40651" y="3117"/>
                      <a:pt x="37693" y="3085"/>
                      <a:pt x="34915" y="3085"/>
                    </a:cubicBezTo>
                    <a:cubicBezTo>
                      <a:pt x="30596" y="3085"/>
                      <a:pt x="26714" y="3162"/>
                      <a:pt x="25133" y="3308"/>
                    </a:cubicBezTo>
                    <a:cubicBezTo>
                      <a:pt x="24864" y="3334"/>
                      <a:pt x="24626" y="3346"/>
                      <a:pt x="24415" y="3346"/>
                    </a:cubicBezTo>
                    <a:cubicBezTo>
                      <a:pt x="22579" y="3346"/>
                      <a:pt x="22814" y="2459"/>
                      <a:pt x="22814" y="2459"/>
                    </a:cubicBezTo>
                    <a:lnTo>
                      <a:pt x="22814" y="2459"/>
                    </a:lnTo>
                    <a:cubicBezTo>
                      <a:pt x="22459" y="2464"/>
                      <a:pt x="22083" y="2467"/>
                      <a:pt x="21690" y="2467"/>
                    </a:cubicBezTo>
                    <a:cubicBezTo>
                      <a:pt x="17206" y="2467"/>
                      <a:pt x="10546" y="2144"/>
                      <a:pt x="9392" y="1737"/>
                    </a:cubicBezTo>
                    <a:cubicBezTo>
                      <a:pt x="8138" y="1280"/>
                      <a:pt x="8302" y="0"/>
                      <a:pt x="8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9"/>
              <p:cNvSpPr/>
              <p:nvPr/>
            </p:nvSpPr>
            <p:spPr>
              <a:xfrm>
                <a:off x="2331673" y="4178839"/>
                <a:ext cx="942666" cy="341243"/>
              </a:xfrm>
              <a:custGeom>
                <a:avLst/>
                <a:gdLst/>
                <a:ahLst/>
                <a:cxnLst/>
                <a:rect l="l" t="t" r="r" b="b"/>
                <a:pathLst>
                  <a:path w="6414" h="2663" extrusionOk="0">
                    <a:moveTo>
                      <a:pt x="6414" y="1"/>
                    </a:moveTo>
                    <a:cubicBezTo>
                      <a:pt x="5032" y="1028"/>
                      <a:pt x="1" y="2662"/>
                      <a:pt x="1" y="2662"/>
                    </a:cubicBezTo>
                    <a:cubicBezTo>
                      <a:pt x="1" y="2662"/>
                      <a:pt x="4069" y="2270"/>
                      <a:pt x="5032" y="1750"/>
                    </a:cubicBezTo>
                    <a:cubicBezTo>
                      <a:pt x="5995" y="1230"/>
                      <a:pt x="6414" y="1"/>
                      <a:pt x="6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9"/>
              <p:cNvSpPr/>
              <p:nvPr/>
            </p:nvSpPr>
            <p:spPr>
              <a:xfrm>
                <a:off x="-732425" y="3863865"/>
                <a:ext cx="1874014" cy="579845"/>
              </a:xfrm>
              <a:custGeom>
                <a:avLst/>
                <a:gdLst/>
                <a:ahLst/>
                <a:cxnLst/>
                <a:rect l="l" t="t" r="r" b="b"/>
                <a:pathLst>
                  <a:path w="12751" h="4525" extrusionOk="0">
                    <a:moveTo>
                      <a:pt x="12750" y="0"/>
                    </a:moveTo>
                    <a:cubicBezTo>
                      <a:pt x="10152" y="1344"/>
                      <a:pt x="2003" y="4107"/>
                      <a:pt x="0" y="4525"/>
                    </a:cubicBezTo>
                    <a:cubicBezTo>
                      <a:pt x="0" y="4525"/>
                      <a:pt x="7592" y="3486"/>
                      <a:pt x="9937" y="2497"/>
                    </a:cubicBezTo>
                    <a:cubicBezTo>
                      <a:pt x="12294" y="1508"/>
                      <a:pt x="12750" y="0"/>
                      <a:pt x="12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9"/>
              <p:cNvSpPr/>
              <p:nvPr/>
            </p:nvSpPr>
            <p:spPr>
              <a:xfrm>
                <a:off x="7184141" y="4519953"/>
                <a:ext cx="469422" cy="246931"/>
              </a:xfrm>
              <a:custGeom>
                <a:avLst/>
                <a:gdLst/>
                <a:ahLst/>
                <a:cxnLst/>
                <a:rect l="l" t="t" r="r" b="b"/>
                <a:pathLst>
                  <a:path w="3194" h="1927" extrusionOk="0">
                    <a:moveTo>
                      <a:pt x="3194" y="0"/>
                    </a:moveTo>
                    <a:lnTo>
                      <a:pt x="3194" y="0"/>
                    </a:lnTo>
                    <a:cubicBezTo>
                      <a:pt x="2015" y="964"/>
                      <a:pt x="0" y="1927"/>
                      <a:pt x="0" y="1927"/>
                    </a:cubicBezTo>
                    <a:cubicBezTo>
                      <a:pt x="0" y="1927"/>
                      <a:pt x="1889" y="1471"/>
                      <a:pt x="2434" y="1217"/>
                    </a:cubicBezTo>
                    <a:cubicBezTo>
                      <a:pt x="2978" y="964"/>
                      <a:pt x="3194" y="1"/>
                      <a:pt x="3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9"/>
              <p:cNvSpPr/>
              <p:nvPr/>
            </p:nvSpPr>
            <p:spPr>
              <a:xfrm>
                <a:off x="3918690" y="4476128"/>
                <a:ext cx="171955" cy="114816"/>
              </a:xfrm>
              <a:custGeom>
                <a:avLst/>
                <a:gdLst/>
                <a:ahLst/>
                <a:cxnLst/>
                <a:rect l="l" t="t" r="r" b="b"/>
                <a:pathLst>
                  <a:path w="1170" h="896" extrusionOk="0">
                    <a:moveTo>
                      <a:pt x="647" y="0"/>
                    </a:moveTo>
                    <a:cubicBezTo>
                      <a:pt x="483" y="0"/>
                      <a:pt x="521" y="216"/>
                      <a:pt x="381" y="241"/>
                    </a:cubicBezTo>
                    <a:cubicBezTo>
                      <a:pt x="229" y="254"/>
                      <a:pt x="1" y="786"/>
                      <a:pt x="1" y="786"/>
                    </a:cubicBezTo>
                    <a:cubicBezTo>
                      <a:pt x="188" y="867"/>
                      <a:pt x="415" y="896"/>
                      <a:pt x="617" y="896"/>
                    </a:cubicBezTo>
                    <a:cubicBezTo>
                      <a:pt x="920" y="896"/>
                      <a:pt x="1169" y="832"/>
                      <a:pt x="1154" y="786"/>
                    </a:cubicBezTo>
                    <a:cubicBezTo>
                      <a:pt x="1142" y="710"/>
                      <a:pt x="812"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9"/>
              <p:cNvSpPr/>
              <p:nvPr/>
            </p:nvSpPr>
            <p:spPr>
              <a:xfrm>
                <a:off x="3918690" y="4479332"/>
                <a:ext cx="97000" cy="97645"/>
              </a:xfrm>
              <a:custGeom>
                <a:avLst/>
                <a:gdLst/>
                <a:ahLst/>
                <a:cxnLst/>
                <a:rect l="l" t="t" r="r" b="b"/>
                <a:pathLst>
                  <a:path w="660" h="762" extrusionOk="0">
                    <a:moveTo>
                      <a:pt x="584" y="1"/>
                    </a:moveTo>
                    <a:lnTo>
                      <a:pt x="584" y="1"/>
                    </a:lnTo>
                    <a:cubicBezTo>
                      <a:pt x="495" y="51"/>
                      <a:pt x="495" y="203"/>
                      <a:pt x="381" y="216"/>
                    </a:cubicBezTo>
                    <a:cubicBezTo>
                      <a:pt x="229" y="229"/>
                      <a:pt x="1" y="761"/>
                      <a:pt x="1" y="761"/>
                    </a:cubicBezTo>
                    <a:cubicBezTo>
                      <a:pt x="204" y="584"/>
                      <a:pt x="660" y="622"/>
                      <a:pt x="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9"/>
              <p:cNvSpPr/>
              <p:nvPr/>
            </p:nvSpPr>
            <p:spPr>
              <a:xfrm>
                <a:off x="3680299" y="4927444"/>
                <a:ext cx="203260" cy="120967"/>
              </a:xfrm>
              <a:custGeom>
                <a:avLst/>
                <a:gdLst/>
                <a:ahLst/>
                <a:cxnLst/>
                <a:rect l="l" t="t" r="r" b="b"/>
                <a:pathLst>
                  <a:path w="1383" h="944" extrusionOk="0">
                    <a:moveTo>
                      <a:pt x="517" y="1"/>
                    </a:moveTo>
                    <a:cubicBezTo>
                      <a:pt x="400" y="1"/>
                      <a:pt x="328" y="132"/>
                      <a:pt x="279" y="204"/>
                    </a:cubicBezTo>
                    <a:cubicBezTo>
                      <a:pt x="216" y="280"/>
                      <a:pt x="1" y="825"/>
                      <a:pt x="1" y="825"/>
                    </a:cubicBezTo>
                    <a:cubicBezTo>
                      <a:pt x="170" y="914"/>
                      <a:pt x="379" y="944"/>
                      <a:pt x="584" y="944"/>
                    </a:cubicBezTo>
                    <a:cubicBezTo>
                      <a:pt x="993" y="944"/>
                      <a:pt x="1382" y="825"/>
                      <a:pt x="1382" y="825"/>
                    </a:cubicBezTo>
                    <a:cubicBezTo>
                      <a:pt x="1382" y="825"/>
                      <a:pt x="1078" y="242"/>
                      <a:pt x="977" y="166"/>
                    </a:cubicBezTo>
                    <a:cubicBezTo>
                      <a:pt x="952" y="146"/>
                      <a:pt x="930" y="138"/>
                      <a:pt x="910" y="138"/>
                    </a:cubicBezTo>
                    <a:cubicBezTo>
                      <a:pt x="858" y="138"/>
                      <a:pt x="824" y="192"/>
                      <a:pt x="824" y="192"/>
                    </a:cubicBezTo>
                    <a:cubicBezTo>
                      <a:pt x="824" y="192"/>
                      <a:pt x="660" y="27"/>
                      <a:pt x="533" y="2"/>
                    </a:cubicBezTo>
                    <a:cubicBezTo>
                      <a:pt x="528" y="1"/>
                      <a:pt x="522" y="1"/>
                      <a:pt x="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9"/>
              <p:cNvSpPr/>
              <p:nvPr/>
            </p:nvSpPr>
            <p:spPr>
              <a:xfrm>
                <a:off x="3680299" y="4932442"/>
                <a:ext cx="98911" cy="115456"/>
              </a:xfrm>
              <a:custGeom>
                <a:avLst/>
                <a:gdLst/>
                <a:ahLst/>
                <a:cxnLst/>
                <a:rect l="l" t="t" r="r" b="b"/>
                <a:pathLst>
                  <a:path w="673" h="901" extrusionOk="0">
                    <a:moveTo>
                      <a:pt x="419" y="1"/>
                    </a:moveTo>
                    <a:cubicBezTo>
                      <a:pt x="356" y="39"/>
                      <a:pt x="305" y="115"/>
                      <a:pt x="279" y="165"/>
                    </a:cubicBezTo>
                    <a:cubicBezTo>
                      <a:pt x="216" y="241"/>
                      <a:pt x="1" y="786"/>
                      <a:pt x="1" y="786"/>
                    </a:cubicBezTo>
                    <a:cubicBezTo>
                      <a:pt x="165" y="875"/>
                      <a:pt x="368" y="900"/>
                      <a:pt x="571" y="900"/>
                    </a:cubicBezTo>
                    <a:cubicBezTo>
                      <a:pt x="558" y="875"/>
                      <a:pt x="533" y="837"/>
                      <a:pt x="470" y="786"/>
                    </a:cubicBezTo>
                    <a:cubicBezTo>
                      <a:pt x="127" y="482"/>
                      <a:pt x="596" y="634"/>
                      <a:pt x="571" y="432"/>
                    </a:cubicBezTo>
                    <a:cubicBezTo>
                      <a:pt x="546" y="267"/>
                      <a:pt x="672" y="203"/>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9"/>
              <p:cNvSpPr/>
              <p:nvPr/>
            </p:nvSpPr>
            <p:spPr>
              <a:xfrm>
                <a:off x="739071" y="5125936"/>
                <a:ext cx="296732" cy="128399"/>
              </a:xfrm>
              <a:custGeom>
                <a:avLst/>
                <a:gdLst/>
                <a:ahLst/>
                <a:cxnLst/>
                <a:rect l="l" t="t" r="r" b="b"/>
                <a:pathLst>
                  <a:path w="2019" h="1002" extrusionOk="0">
                    <a:moveTo>
                      <a:pt x="1381" y="0"/>
                    </a:moveTo>
                    <a:cubicBezTo>
                      <a:pt x="1212" y="0"/>
                      <a:pt x="1013" y="55"/>
                      <a:pt x="901" y="126"/>
                    </a:cubicBezTo>
                    <a:cubicBezTo>
                      <a:pt x="698" y="252"/>
                      <a:pt x="1" y="734"/>
                      <a:pt x="64" y="848"/>
                    </a:cubicBezTo>
                    <a:cubicBezTo>
                      <a:pt x="122" y="957"/>
                      <a:pt x="535" y="1001"/>
                      <a:pt x="964" y="1001"/>
                    </a:cubicBezTo>
                    <a:cubicBezTo>
                      <a:pt x="1480" y="1001"/>
                      <a:pt x="2018" y="938"/>
                      <a:pt x="1990" y="848"/>
                    </a:cubicBezTo>
                    <a:cubicBezTo>
                      <a:pt x="1927" y="683"/>
                      <a:pt x="1674" y="683"/>
                      <a:pt x="1674" y="683"/>
                    </a:cubicBezTo>
                    <a:cubicBezTo>
                      <a:pt x="1674" y="683"/>
                      <a:pt x="1775" y="328"/>
                      <a:pt x="1674" y="126"/>
                    </a:cubicBezTo>
                    <a:cubicBezTo>
                      <a:pt x="1634" y="35"/>
                      <a:pt x="1517" y="0"/>
                      <a:pt x="1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9"/>
              <p:cNvSpPr/>
              <p:nvPr/>
            </p:nvSpPr>
            <p:spPr>
              <a:xfrm>
                <a:off x="1215999" y="5125295"/>
                <a:ext cx="132420" cy="71247"/>
              </a:xfrm>
              <a:custGeom>
                <a:avLst/>
                <a:gdLst/>
                <a:ahLst/>
                <a:cxnLst/>
                <a:rect l="l" t="t" r="r" b="b"/>
                <a:pathLst>
                  <a:path w="901" h="556" extrusionOk="0">
                    <a:moveTo>
                      <a:pt x="398" y="1"/>
                    </a:moveTo>
                    <a:cubicBezTo>
                      <a:pt x="244" y="1"/>
                      <a:pt x="0" y="511"/>
                      <a:pt x="0" y="511"/>
                    </a:cubicBezTo>
                    <a:cubicBezTo>
                      <a:pt x="89" y="545"/>
                      <a:pt x="218" y="556"/>
                      <a:pt x="352" y="556"/>
                    </a:cubicBezTo>
                    <a:cubicBezTo>
                      <a:pt x="618" y="556"/>
                      <a:pt x="900" y="511"/>
                      <a:pt x="900" y="511"/>
                    </a:cubicBezTo>
                    <a:cubicBezTo>
                      <a:pt x="900" y="511"/>
                      <a:pt x="558" y="55"/>
                      <a:pt x="418" y="4"/>
                    </a:cubicBezTo>
                    <a:cubicBezTo>
                      <a:pt x="412" y="2"/>
                      <a:pt x="405" y="1"/>
                      <a:pt x="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9"/>
              <p:cNvSpPr/>
              <p:nvPr/>
            </p:nvSpPr>
            <p:spPr>
              <a:xfrm>
                <a:off x="936603" y="4763294"/>
                <a:ext cx="448993" cy="148902"/>
              </a:xfrm>
              <a:custGeom>
                <a:avLst/>
                <a:gdLst/>
                <a:ahLst/>
                <a:cxnLst/>
                <a:rect l="l" t="t" r="r" b="b"/>
                <a:pathLst>
                  <a:path w="3055" h="1162" extrusionOk="0">
                    <a:moveTo>
                      <a:pt x="1435" y="1"/>
                    </a:moveTo>
                    <a:cubicBezTo>
                      <a:pt x="1356" y="1"/>
                      <a:pt x="1290" y="5"/>
                      <a:pt x="1242" y="15"/>
                    </a:cubicBezTo>
                    <a:cubicBezTo>
                      <a:pt x="875" y="79"/>
                      <a:pt x="0" y="890"/>
                      <a:pt x="114" y="1042"/>
                    </a:cubicBezTo>
                    <a:cubicBezTo>
                      <a:pt x="183" y="1128"/>
                      <a:pt x="365" y="1162"/>
                      <a:pt x="612" y="1162"/>
                    </a:cubicBezTo>
                    <a:cubicBezTo>
                      <a:pt x="912" y="1162"/>
                      <a:pt x="1308" y="1111"/>
                      <a:pt x="1711" y="1042"/>
                    </a:cubicBezTo>
                    <a:cubicBezTo>
                      <a:pt x="2459" y="915"/>
                      <a:pt x="3054" y="193"/>
                      <a:pt x="3054" y="193"/>
                    </a:cubicBezTo>
                    <a:cubicBezTo>
                      <a:pt x="3054" y="193"/>
                      <a:pt x="1962" y="1"/>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9"/>
              <p:cNvSpPr/>
              <p:nvPr/>
            </p:nvSpPr>
            <p:spPr>
              <a:xfrm>
                <a:off x="1325788" y="4763038"/>
                <a:ext cx="747195" cy="289346"/>
              </a:xfrm>
              <a:custGeom>
                <a:avLst/>
                <a:gdLst/>
                <a:ahLst/>
                <a:cxnLst/>
                <a:rect l="l" t="t" r="r" b="b"/>
                <a:pathLst>
                  <a:path w="5084" h="2258" extrusionOk="0">
                    <a:moveTo>
                      <a:pt x="850" y="0"/>
                    </a:moveTo>
                    <a:cubicBezTo>
                      <a:pt x="737" y="0"/>
                      <a:pt x="443" y="874"/>
                      <a:pt x="406" y="1069"/>
                    </a:cubicBezTo>
                    <a:cubicBezTo>
                      <a:pt x="381" y="1272"/>
                      <a:pt x="736" y="1424"/>
                      <a:pt x="406" y="1576"/>
                    </a:cubicBezTo>
                    <a:cubicBezTo>
                      <a:pt x="90" y="1716"/>
                      <a:pt x="1" y="2058"/>
                      <a:pt x="153" y="2172"/>
                    </a:cubicBezTo>
                    <a:cubicBezTo>
                      <a:pt x="259" y="2242"/>
                      <a:pt x="427" y="2258"/>
                      <a:pt x="671" y="2258"/>
                    </a:cubicBezTo>
                    <a:cubicBezTo>
                      <a:pt x="866" y="2258"/>
                      <a:pt x="1109" y="2248"/>
                      <a:pt x="1408" y="2248"/>
                    </a:cubicBezTo>
                    <a:cubicBezTo>
                      <a:pt x="2079" y="2248"/>
                      <a:pt x="4893" y="2096"/>
                      <a:pt x="4994" y="1969"/>
                    </a:cubicBezTo>
                    <a:cubicBezTo>
                      <a:pt x="5083" y="1842"/>
                      <a:pt x="3131" y="1209"/>
                      <a:pt x="2612" y="993"/>
                    </a:cubicBezTo>
                    <a:cubicBezTo>
                      <a:pt x="2079" y="778"/>
                      <a:pt x="977" y="68"/>
                      <a:pt x="863" y="5"/>
                    </a:cubicBezTo>
                    <a:cubicBezTo>
                      <a:pt x="859" y="2"/>
                      <a:pt x="855" y="0"/>
                      <a:pt x="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9"/>
              <p:cNvSpPr/>
              <p:nvPr/>
            </p:nvSpPr>
            <p:spPr>
              <a:xfrm>
                <a:off x="761411" y="4763550"/>
                <a:ext cx="825384" cy="289218"/>
              </a:xfrm>
              <a:custGeom>
                <a:avLst/>
                <a:gdLst/>
                <a:ahLst/>
                <a:cxnLst/>
                <a:rect l="l" t="t" r="r" b="b"/>
                <a:pathLst>
                  <a:path w="5616" h="2257" extrusionOk="0">
                    <a:moveTo>
                      <a:pt x="4703" y="1"/>
                    </a:moveTo>
                    <a:cubicBezTo>
                      <a:pt x="4373" y="26"/>
                      <a:pt x="2979" y="1065"/>
                      <a:pt x="2105" y="1496"/>
                    </a:cubicBezTo>
                    <a:cubicBezTo>
                      <a:pt x="1230" y="1940"/>
                      <a:pt x="1" y="2256"/>
                      <a:pt x="1" y="2256"/>
                    </a:cubicBezTo>
                    <a:lnTo>
                      <a:pt x="4411" y="2256"/>
                    </a:lnTo>
                    <a:cubicBezTo>
                      <a:pt x="5615" y="2256"/>
                      <a:pt x="4703" y="1"/>
                      <a:pt x="4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9"/>
              <p:cNvSpPr/>
              <p:nvPr/>
            </p:nvSpPr>
            <p:spPr>
              <a:xfrm>
                <a:off x="7580822" y="4805453"/>
                <a:ext cx="525418" cy="204515"/>
              </a:xfrm>
              <a:custGeom>
                <a:avLst/>
                <a:gdLst/>
                <a:ahLst/>
                <a:cxnLst/>
                <a:rect l="l" t="t" r="r" b="b"/>
                <a:pathLst>
                  <a:path w="3575" h="1596" extrusionOk="0">
                    <a:moveTo>
                      <a:pt x="600" y="0"/>
                    </a:moveTo>
                    <a:cubicBezTo>
                      <a:pt x="517" y="0"/>
                      <a:pt x="317" y="617"/>
                      <a:pt x="292" y="751"/>
                    </a:cubicBezTo>
                    <a:cubicBezTo>
                      <a:pt x="267" y="890"/>
                      <a:pt x="520" y="1004"/>
                      <a:pt x="292" y="1106"/>
                    </a:cubicBezTo>
                    <a:cubicBezTo>
                      <a:pt x="64" y="1207"/>
                      <a:pt x="1" y="1448"/>
                      <a:pt x="115" y="1537"/>
                    </a:cubicBezTo>
                    <a:cubicBezTo>
                      <a:pt x="183" y="1584"/>
                      <a:pt x="295" y="1595"/>
                      <a:pt x="458" y="1595"/>
                    </a:cubicBezTo>
                    <a:cubicBezTo>
                      <a:pt x="597" y="1595"/>
                      <a:pt x="773" y="1587"/>
                      <a:pt x="989" y="1587"/>
                    </a:cubicBezTo>
                    <a:cubicBezTo>
                      <a:pt x="1458" y="1587"/>
                      <a:pt x="3435" y="1486"/>
                      <a:pt x="3499" y="1397"/>
                    </a:cubicBezTo>
                    <a:cubicBezTo>
                      <a:pt x="3575" y="1296"/>
                      <a:pt x="2206" y="852"/>
                      <a:pt x="1838" y="700"/>
                    </a:cubicBezTo>
                    <a:cubicBezTo>
                      <a:pt x="1458" y="548"/>
                      <a:pt x="685" y="54"/>
                      <a:pt x="609" y="3"/>
                    </a:cubicBezTo>
                    <a:cubicBezTo>
                      <a:pt x="606" y="1"/>
                      <a:pt x="603"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9"/>
              <p:cNvSpPr/>
              <p:nvPr/>
            </p:nvSpPr>
            <p:spPr>
              <a:xfrm>
                <a:off x="7184141" y="4805837"/>
                <a:ext cx="579356" cy="203106"/>
              </a:xfrm>
              <a:custGeom>
                <a:avLst/>
                <a:gdLst/>
                <a:ahLst/>
                <a:cxnLst/>
                <a:rect l="l" t="t" r="r" b="b"/>
                <a:pathLst>
                  <a:path w="3942" h="1585" extrusionOk="0">
                    <a:moveTo>
                      <a:pt x="3308" y="0"/>
                    </a:moveTo>
                    <a:cubicBezTo>
                      <a:pt x="3080" y="25"/>
                      <a:pt x="2091" y="748"/>
                      <a:pt x="1483" y="1052"/>
                    </a:cubicBezTo>
                    <a:cubicBezTo>
                      <a:pt x="875" y="1356"/>
                      <a:pt x="0" y="1584"/>
                      <a:pt x="0" y="1584"/>
                    </a:cubicBezTo>
                    <a:lnTo>
                      <a:pt x="3105" y="1584"/>
                    </a:lnTo>
                    <a:cubicBezTo>
                      <a:pt x="3942" y="1584"/>
                      <a:pt x="3308" y="0"/>
                      <a:pt x="3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9"/>
              <p:cNvSpPr/>
              <p:nvPr/>
            </p:nvSpPr>
            <p:spPr>
              <a:xfrm>
                <a:off x="675725" y="4765216"/>
                <a:ext cx="709865" cy="181834"/>
              </a:xfrm>
              <a:custGeom>
                <a:avLst/>
                <a:gdLst/>
                <a:ahLst/>
                <a:cxnLst/>
                <a:rect l="l" t="t" r="r" b="b"/>
                <a:pathLst>
                  <a:path w="4830" h="1419" extrusionOk="0">
                    <a:moveTo>
                      <a:pt x="3017" y="0"/>
                    </a:moveTo>
                    <a:cubicBezTo>
                      <a:pt x="2396" y="26"/>
                      <a:pt x="1" y="1306"/>
                      <a:pt x="1" y="1306"/>
                    </a:cubicBezTo>
                    <a:cubicBezTo>
                      <a:pt x="1" y="1306"/>
                      <a:pt x="925" y="1418"/>
                      <a:pt x="1946" y="1418"/>
                    </a:cubicBezTo>
                    <a:cubicBezTo>
                      <a:pt x="2457" y="1418"/>
                      <a:pt x="2992" y="1390"/>
                      <a:pt x="3448" y="1306"/>
                    </a:cubicBezTo>
                    <a:cubicBezTo>
                      <a:pt x="4829" y="1052"/>
                      <a:pt x="3017" y="0"/>
                      <a:pt x="3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9"/>
              <p:cNvSpPr/>
              <p:nvPr/>
            </p:nvSpPr>
            <p:spPr>
              <a:xfrm>
                <a:off x="739071" y="5125680"/>
                <a:ext cx="205023" cy="108921"/>
              </a:xfrm>
              <a:custGeom>
                <a:avLst/>
                <a:gdLst/>
                <a:ahLst/>
                <a:cxnLst/>
                <a:rect l="l" t="t" r="r" b="b"/>
                <a:pathLst>
                  <a:path w="1395" h="850" extrusionOk="0">
                    <a:moveTo>
                      <a:pt x="1382" y="1"/>
                    </a:moveTo>
                    <a:cubicBezTo>
                      <a:pt x="1205" y="1"/>
                      <a:pt x="1015" y="52"/>
                      <a:pt x="901" y="128"/>
                    </a:cubicBezTo>
                    <a:cubicBezTo>
                      <a:pt x="698" y="254"/>
                      <a:pt x="1" y="736"/>
                      <a:pt x="64" y="850"/>
                    </a:cubicBezTo>
                    <a:cubicBezTo>
                      <a:pt x="508" y="850"/>
                      <a:pt x="1395" y="406"/>
                      <a:pt x="1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9"/>
              <p:cNvSpPr/>
              <p:nvPr/>
            </p:nvSpPr>
            <p:spPr>
              <a:xfrm>
                <a:off x="94593" y="4541865"/>
                <a:ext cx="296585" cy="128783"/>
              </a:xfrm>
              <a:custGeom>
                <a:avLst/>
                <a:gdLst/>
                <a:ahLst/>
                <a:cxnLst/>
                <a:rect l="l" t="t" r="r" b="b"/>
                <a:pathLst>
                  <a:path w="2018" h="1005" extrusionOk="0">
                    <a:moveTo>
                      <a:pt x="1377" y="1"/>
                    </a:moveTo>
                    <a:cubicBezTo>
                      <a:pt x="1207" y="1"/>
                      <a:pt x="1012" y="51"/>
                      <a:pt x="900" y="121"/>
                    </a:cubicBezTo>
                    <a:cubicBezTo>
                      <a:pt x="698" y="248"/>
                      <a:pt x="1" y="742"/>
                      <a:pt x="64" y="856"/>
                    </a:cubicBezTo>
                    <a:cubicBezTo>
                      <a:pt x="122" y="961"/>
                      <a:pt x="546" y="1004"/>
                      <a:pt x="981" y="1004"/>
                    </a:cubicBezTo>
                    <a:cubicBezTo>
                      <a:pt x="1492" y="1004"/>
                      <a:pt x="2018" y="945"/>
                      <a:pt x="1990" y="856"/>
                    </a:cubicBezTo>
                    <a:cubicBezTo>
                      <a:pt x="1940" y="691"/>
                      <a:pt x="1686" y="691"/>
                      <a:pt x="1686" y="691"/>
                    </a:cubicBezTo>
                    <a:cubicBezTo>
                      <a:pt x="1686" y="691"/>
                      <a:pt x="1775" y="324"/>
                      <a:pt x="1686" y="121"/>
                    </a:cubicBezTo>
                    <a:cubicBezTo>
                      <a:pt x="1640" y="35"/>
                      <a:pt x="1517" y="1"/>
                      <a:pt x="1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9"/>
              <p:cNvSpPr/>
              <p:nvPr/>
            </p:nvSpPr>
            <p:spPr>
              <a:xfrm>
                <a:off x="94593" y="4542634"/>
                <a:ext cx="205023" cy="109049"/>
              </a:xfrm>
              <a:custGeom>
                <a:avLst/>
                <a:gdLst/>
                <a:ahLst/>
                <a:cxnLst/>
                <a:rect l="l" t="t" r="r" b="b"/>
                <a:pathLst>
                  <a:path w="1395" h="851" extrusionOk="0">
                    <a:moveTo>
                      <a:pt x="1382" y="1"/>
                    </a:moveTo>
                    <a:cubicBezTo>
                      <a:pt x="1217" y="1"/>
                      <a:pt x="1014" y="52"/>
                      <a:pt x="900" y="115"/>
                    </a:cubicBezTo>
                    <a:cubicBezTo>
                      <a:pt x="698" y="242"/>
                      <a:pt x="1" y="736"/>
                      <a:pt x="64" y="850"/>
                    </a:cubicBezTo>
                    <a:cubicBezTo>
                      <a:pt x="520" y="850"/>
                      <a:pt x="1395" y="394"/>
                      <a:pt x="1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9"/>
              <p:cNvSpPr/>
              <p:nvPr/>
            </p:nvSpPr>
            <p:spPr>
              <a:xfrm>
                <a:off x="1215999" y="5125295"/>
                <a:ext cx="89505" cy="65481"/>
              </a:xfrm>
              <a:custGeom>
                <a:avLst/>
                <a:gdLst/>
                <a:ahLst/>
                <a:cxnLst/>
                <a:rect l="l" t="t" r="r" b="b"/>
                <a:pathLst>
                  <a:path w="609" h="511" extrusionOk="0">
                    <a:moveTo>
                      <a:pt x="398" y="1"/>
                    </a:moveTo>
                    <a:cubicBezTo>
                      <a:pt x="244" y="1"/>
                      <a:pt x="0" y="511"/>
                      <a:pt x="0" y="511"/>
                    </a:cubicBezTo>
                    <a:lnTo>
                      <a:pt x="76" y="511"/>
                    </a:lnTo>
                    <a:cubicBezTo>
                      <a:pt x="304" y="473"/>
                      <a:pt x="609" y="181"/>
                      <a:pt x="418" y="4"/>
                    </a:cubicBezTo>
                    <a:cubicBezTo>
                      <a:pt x="412" y="2"/>
                      <a:pt x="405"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9"/>
              <p:cNvSpPr/>
              <p:nvPr/>
            </p:nvSpPr>
            <p:spPr>
              <a:xfrm>
                <a:off x="5632398" y="4698839"/>
                <a:ext cx="296732" cy="128399"/>
              </a:xfrm>
              <a:custGeom>
                <a:avLst/>
                <a:gdLst/>
                <a:ahLst/>
                <a:cxnLst/>
                <a:rect l="l" t="t" r="r" b="b"/>
                <a:pathLst>
                  <a:path w="2019" h="1002" extrusionOk="0">
                    <a:moveTo>
                      <a:pt x="1382" y="0"/>
                    </a:moveTo>
                    <a:cubicBezTo>
                      <a:pt x="1212" y="0"/>
                      <a:pt x="1013" y="55"/>
                      <a:pt x="901" y="125"/>
                    </a:cubicBezTo>
                    <a:cubicBezTo>
                      <a:pt x="698" y="252"/>
                      <a:pt x="1" y="734"/>
                      <a:pt x="64" y="848"/>
                    </a:cubicBezTo>
                    <a:cubicBezTo>
                      <a:pt x="122" y="957"/>
                      <a:pt x="535" y="1001"/>
                      <a:pt x="964" y="1001"/>
                    </a:cubicBezTo>
                    <a:cubicBezTo>
                      <a:pt x="1480" y="1001"/>
                      <a:pt x="2018" y="938"/>
                      <a:pt x="1991" y="848"/>
                    </a:cubicBezTo>
                    <a:cubicBezTo>
                      <a:pt x="1940" y="683"/>
                      <a:pt x="1674" y="683"/>
                      <a:pt x="1674" y="683"/>
                    </a:cubicBezTo>
                    <a:cubicBezTo>
                      <a:pt x="1674" y="683"/>
                      <a:pt x="1775" y="315"/>
                      <a:pt x="1674" y="125"/>
                    </a:cubicBezTo>
                    <a:cubicBezTo>
                      <a:pt x="1634" y="35"/>
                      <a:pt x="1517"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9"/>
              <p:cNvSpPr/>
              <p:nvPr/>
            </p:nvSpPr>
            <p:spPr>
              <a:xfrm>
                <a:off x="6109326" y="4698198"/>
                <a:ext cx="132420" cy="70350"/>
              </a:xfrm>
              <a:custGeom>
                <a:avLst/>
                <a:gdLst/>
                <a:ahLst/>
                <a:cxnLst/>
                <a:rect l="l" t="t" r="r" b="b"/>
                <a:pathLst>
                  <a:path w="901" h="549" extrusionOk="0">
                    <a:moveTo>
                      <a:pt x="398" y="0"/>
                    </a:moveTo>
                    <a:cubicBezTo>
                      <a:pt x="243" y="0"/>
                      <a:pt x="0" y="498"/>
                      <a:pt x="0" y="498"/>
                    </a:cubicBezTo>
                    <a:cubicBezTo>
                      <a:pt x="89" y="536"/>
                      <a:pt x="219" y="549"/>
                      <a:pt x="352" y="549"/>
                    </a:cubicBezTo>
                    <a:cubicBezTo>
                      <a:pt x="619" y="549"/>
                      <a:pt x="900" y="498"/>
                      <a:pt x="900" y="498"/>
                    </a:cubicBezTo>
                    <a:cubicBezTo>
                      <a:pt x="900" y="498"/>
                      <a:pt x="558" y="54"/>
                      <a:pt x="419" y="4"/>
                    </a:cubicBezTo>
                    <a:cubicBezTo>
                      <a:pt x="412" y="1"/>
                      <a:pt x="405"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9"/>
              <p:cNvSpPr/>
              <p:nvPr/>
            </p:nvSpPr>
            <p:spPr>
              <a:xfrm>
                <a:off x="5632398" y="4698582"/>
                <a:ext cx="205023" cy="108921"/>
              </a:xfrm>
              <a:custGeom>
                <a:avLst/>
                <a:gdLst/>
                <a:ahLst/>
                <a:cxnLst/>
                <a:rect l="l" t="t" r="r" b="b"/>
                <a:pathLst>
                  <a:path w="1395" h="850" extrusionOk="0">
                    <a:moveTo>
                      <a:pt x="1382" y="1"/>
                    </a:moveTo>
                    <a:cubicBezTo>
                      <a:pt x="1205" y="1"/>
                      <a:pt x="1015" y="51"/>
                      <a:pt x="901" y="127"/>
                    </a:cubicBezTo>
                    <a:cubicBezTo>
                      <a:pt x="698" y="254"/>
                      <a:pt x="1" y="736"/>
                      <a:pt x="64" y="850"/>
                    </a:cubicBezTo>
                    <a:cubicBezTo>
                      <a:pt x="508" y="850"/>
                      <a:pt x="1395" y="393"/>
                      <a:pt x="1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9"/>
              <p:cNvSpPr/>
              <p:nvPr/>
            </p:nvSpPr>
            <p:spPr>
              <a:xfrm>
                <a:off x="6109326" y="4698198"/>
                <a:ext cx="89505" cy="65096"/>
              </a:xfrm>
              <a:custGeom>
                <a:avLst/>
                <a:gdLst/>
                <a:ahLst/>
                <a:cxnLst/>
                <a:rect l="l" t="t" r="r" b="b"/>
                <a:pathLst>
                  <a:path w="609" h="508" extrusionOk="0">
                    <a:moveTo>
                      <a:pt x="398" y="0"/>
                    </a:moveTo>
                    <a:cubicBezTo>
                      <a:pt x="243" y="0"/>
                      <a:pt x="0" y="498"/>
                      <a:pt x="0" y="498"/>
                    </a:cubicBezTo>
                    <a:cubicBezTo>
                      <a:pt x="13" y="504"/>
                      <a:pt x="26" y="507"/>
                      <a:pt x="38" y="507"/>
                    </a:cubicBezTo>
                    <a:cubicBezTo>
                      <a:pt x="51" y="507"/>
                      <a:pt x="64" y="504"/>
                      <a:pt x="76" y="498"/>
                    </a:cubicBezTo>
                    <a:cubicBezTo>
                      <a:pt x="305" y="473"/>
                      <a:pt x="609" y="181"/>
                      <a:pt x="419" y="4"/>
                    </a:cubicBezTo>
                    <a:cubicBezTo>
                      <a:pt x="412" y="1"/>
                      <a:pt x="405"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9"/>
              <p:cNvSpPr/>
              <p:nvPr/>
            </p:nvSpPr>
            <p:spPr>
              <a:xfrm>
                <a:off x="5811264" y="4748942"/>
                <a:ext cx="172690" cy="113662"/>
              </a:xfrm>
              <a:custGeom>
                <a:avLst/>
                <a:gdLst/>
                <a:ahLst/>
                <a:cxnLst/>
                <a:rect l="l" t="t" r="r" b="b"/>
                <a:pathLst>
                  <a:path w="1175" h="887" extrusionOk="0">
                    <a:moveTo>
                      <a:pt x="647" y="0"/>
                    </a:moveTo>
                    <a:cubicBezTo>
                      <a:pt x="495" y="0"/>
                      <a:pt x="520" y="216"/>
                      <a:pt x="381" y="241"/>
                    </a:cubicBezTo>
                    <a:cubicBezTo>
                      <a:pt x="241" y="254"/>
                      <a:pt x="1" y="786"/>
                      <a:pt x="1" y="786"/>
                    </a:cubicBezTo>
                    <a:cubicBezTo>
                      <a:pt x="185" y="861"/>
                      <a:pt x="406" y="887"/>
                      <a:pt x="606" y="887"/>
                    </a:cubicBezTo>
                    <a:cubicBezTo>
                      <a:pt x="915" y="887"/>
                      <a:pt x="1174" y="825"/>
                      <a:pt x="1167" y="786"/>
                    </a:cubicBezTo>
                    <a:cubicBezTo>
                      <a:pt x="1141" y="710"/>
                      <a:pt x="812" y="0"/>
                      <a:pt x="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9"/>
              <p:cNvSpPr/>
              <p:nvPr/>
            </p:nvSpPr>
            <p:spPr>
              <a:xfrm>
                <a:off x="5811264" y="4750608"/>
                <a:ext cx="97000" cy="99182"/>
              </a:xfrm>
              <a:custGeom>
                <a:avLst/>
                <a:gdLst/>
                <a:ahLst/>
                <a:cxnLst/>
                <a:rect l="l" t="t" r="r" b="b"/>
                <a:pathLst>
                  <a:path w="660" h="774" extrusionOk="0">
                    <a:moveTo>
                      <a:pt x="584" y="0"/>
                    </a:moveTo>
                    <a:cubicBezTo>
                      <a:pt x="495" y="64"/>
                      <a:pt x="508" y="203"/>
                      <a:pt x="381" y="228"/>
                    </a:cubicBezTo>
                    <a:cubicBezTo>
                      <a:pt x="241" y="241"/>
                      <a:pt x="1" y="773"/>
                      <a:pt x="1" y="773"/>
                    </a:cubicBezTo>
                    <a:cubicBezTo>
                      <a:pt x="216" y="596"/>
                      <a:pt x="660" y="634"/>
                      <a:pt x="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9"/>
              <p:cNvSpPr/>
              <p:nvPr/>
            </p:nvSpPr>
            <p:spPr>
              <a:xfrm>
                <a:off x="1007297" y="4545837"/>
                <a:ext cx="394467" cy="102642"/>
              </a:xfrm>
              <a:custGeom>
                <a:avLst/>
                <a:gdLst/>
                <a:ahLst/>
                <a:cxnLst/>
                <a:rect l="l" t="t" r="r" b="b"/>
                <a:pathLst>
                  <a:path w="2684" h="801" extrusionOk="0">
                    <a:moveTo>
                      <a:pt x="1326" y="0"/>
                    </a:moveTo>
                    <a:cubicBezTo>
                      <a:pt x="1306" y="0"/>
                      <a:pt x="1291" y="5"/>
                      <a:pt x="1281" y="14"/>
                    </a:cubicBezTo>
                    <a:cubicBezTo>
                      <a:pt x="1154" y="141"/>
                      <a:pt x="39" y="711"/>
                      <a:pt x="1" y="736"/>
                    </a:cubicBezTo>
                    <a:cubicBezTo>
                      <a:pt x="1" y="736"/>
                      <a:pt x="1195" y="800"/>
                      <a:pt x="1969" y="800"/>
                    </a:cubicBezTo>
                    <a:cubicBezTo>
                      <a:pt x="2388" y="800"/>
                      <a:pt x="2683" y="782"/>
                      <a:pt x="2599" y="724"/>
                    </a:cubicBezTo>
                    <a:cubicBezTo>
                      <a:pt x="2377" y="560"/>
                      <a:pt x="1555" y="0"/>
                      <a:pt x="1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9"/>
              <p:cNvSpPr/>
              <p:nvPr/>
            </p:nvSpPr>
            <p:spPr>
              <a:xfrm>
                <a:off x="1007297" y="4547503"/>
                <a:ext cx="236769" cy="92775"/>
              </a:xfrm>
              <a:custGeom>
                <a:avLst/>
                <a:gdLst/>
                <a:ahLst/>
                <a:cxnLst/>
                <a:rect l="l" t="t" r="r" b="b"/>
                <a:pathLst>
                  <a:path w="1611" h="724" extrusionOk="0">
                    <a:moveTo>
                      <a:pt x="1281" y="1"/>
                    </a:moveTo>
                    <a:cubicBezTo>
                      <a:pt x="1154" y="128"/>
                      <a:pt x="39" y="698"/>
                      <a:pt x="1" y="723"/>
                    </a:cubicBezTo>
                    <a:cubicBezTo>
                      <a:pt x="1" y="723"/>
                      <a:pt x="1610" y="483"/>
                      <a:pt x="1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9"/>
              <p:cNvSpPr/>
              <p:nvPr/>
            </p:nvSpPr>
            <p:spPr>
              <a:xfrm>
                <a:off x="2428528" y="4519696"/>
                <a:ext cx="294528" cy="90725"/>
              </a:xfrm>
              <a:custGeom>
                <a:avLst/>
                <a:gdLst/>
                <a:ahLst/>
                <a:cxnLst/>
                <a:rect l="l" t="t" r="r" b="b"/>
                <a:pathLst>
                  <a:path w="2004" h="708" extrusionOk="0">
                    <a:moveTo>
                      <a:pt x="841" y="1"/>
                    </a:moveTo>
                    <a:cubicBezTo>
                      <a:pt x="566" y="1"/>
                      <a:pt x="1" y="674"/>
                      <a:pt x="1" y="674"/>
                    </a:cubicBezTo>
                    <a:cubicBezTo>
                      <a:pt x="53" y="684"/>
                      <a:pt x="228" y="707"/>
                      <a:pt x="471" y="707"/>
                    </a:cubicBezTo>
                    <a:cubicBezTo>
                      <a:pt x="876" y="707"/>
                      <a:pt x="1472" y="641"/>
                      <a:pt x="2003" y="332"/>
                    </a:cubicBezTo>
                    <a:cubicBezTo>
                      <a:pt x="2003" y="332"/>
                      <a:pt x="1129" y="53"/>
                      <a:pt x="863" y="2"/>
                    </a:cubicBezTo>
                    <a:cubicBezTo>
                      <a:pt x="856" y="1"/>
                      <a:pt x="849" y="1"/>
                      <a:pt x="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9"/>
              <p:cNvSpPr/>
              <p:nvPr/>
            </p:nvSpPr>
            <p:spPr>
              <a:xfrm>
                <a:off x="2428528" y="4524822"/>
                <a:ext cx="149175" cy="81370"/>
              </a:xfrm>
              <a:custGeom>
                <a:avLst/>
                <a:gdLst/>
                <a:ahLst/>
                <a:cxnLst/>
                <a:rect l="l" t="t" r="r" b="b"/>
                <a:pathLst>
                  <a:path w="1015" h="635" extrusionOk="0">
                    <a:moveTo>
                      <a:pt x="711" y="0"/>
                    </a:moveTo>
                    <a:cubicBezTo>
                      <a:pt x="419" y="127"/>
                      <a:pt x="1" y="634"/>
                      <a:pt x="1" y="634"/>
                    </a:cubicBezTo>
                    <a:cubicBezTo>
                      <a:pt x="1" y="634"/>
                      <a:pt x="1015" y="330"/>
                      <a:pt x="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9"/>
              <p:cNvSpPr/>
              <p:nvPr/>
            </p:nvSpPr>
            <p:spPr>
              <a:xfrm>
                <a:off x="5269227" y="4959864"/>
                <a:ext cx="1344922" cy="227709"/>
              </a:xfrm>
              <a:custGeom>
                <a:avLst/>
                <a:gdLst/>
                <a:ahLst/>
                <a:cxnLst/>
                <a:rect l="l" t="t" r="r" b="b"/>
                <a:pathLst>
                  <a:path w="9151" h="1777" extrusionOk="0">
                    <a:moveTo>
                      <a:pt x="5204" y="1"/>
                    </a:moveTo>
                    <a:cubicBezTo>
                      <a:pt x="5201" y="1"/>
                      <a:pt x="5199" y="1"/>
                      <a:pt x="5197" y="2"/>
                    </a:cubicBezTo>
                    <a:cubicBezTo>
                      <a:pt x="5121" y="27"/>
                      <a:pt x="4855" y="306"/>
                      <a:pt x="4728" y="382"/>
                    </a:cubicBezTo>
                    <a:cubicBezTo>
                      <a:pt x="4601" y="471"/>
                      <a:pt x="3511" y="1219"/>
                      <a:pt x="3511" y="1219"/>
                    </a:cubicBezTo>
                    <a:cubicBezTo>
                      <a:pt x="3511" y="1219"/>
                      <a:pt x="3106" y="889"/>
                      <a:pt x="2991" y="826"/>
                    </a:cubicBezTo>
                    <a:cubicBezTo>
                      <a:pt x="2961" y="811"/>
                      <a:pt x="2909" y="805"/>
                      <a:pt x="2846" y="805"/>
                    </a:cubicBezTo>
                    <a:cubicBezTo>
                      <a:pt x="2647" y="805"/>
                      <a:pt x="2345" y="864"/>
                      <a:pt x="2345" y="864"/>
                    </a:cubicBezTo>
                    <a:cubicBezTo>
                      <a:pt x="2345" y="864"/>
                      <a:pt x="1841" y="571"/>
                      <a:pt x="1645" y="571"/>
                    </a:cubicBezTo>
                    <a:cubicBezTo>
                      <a:pt x="1637" y="571"/>
                      <a:pt x="1630" y="571"/>
                      <a:pt x="1623" y="572"/>
                    </a:cubicBezTo>
                    <a:cubicBezTo>
                      <a:pt x="1433" y="598"/>
                      <a:pt x="0" y="1776"/>
                      <a:pt x="0" y="1776"/>
                    </a:cubicBezTo>
                    <a:lnTo>
                      <a:pt x="9151" y="1776"/>
                    </a:lnTo>
                    <a:cubicBezTo>
                      <a:pt x="9151" y="1776"/>
                      <a:pt x="8859" y="1460"/>
                      <a:pt x="8669" y="1307"/>
                    </a:cubicBezTo>
                    <a:cubicBezTo>
                      <a:pt x="8637" y="1284"/>
                      <a:pt x="8598" y="1274"/>
                      <a:pt x="8556" y="1274"/>
                    </a:cubicBezTo>
                    <a:cubicBezTo>
                      <a:pt x="8350" y="1274"/>
                      <a:pt x="8061" y="1510"/>
                      <a:pt x="8061" y="1510"/>
                    </a:cubicBezTo>
                    <a:cubicBezTo>
                      <a:pt x="8061" y="1510"/>
                      <a:pt x="7263" y="610"/>
                      <a:pt x="7212" y="585"/>
                    </a:cubicBezTo>
                    <a:cubicBezTo>
                      <a:pt x="7209" y="584"/>
                      <a:pt x="7206" y="583"/>
                      <a:pt x="7202" y="583"/>
                    </a:cubicBezTo>
                    <a:cubicBezTo>
                      <a:pt x="7111" y="583"/>
                      <a:pt x="6705" y="839"/>
                      <a:pt x="6705" y="839"/>
                    </a:cubicBezTo>
                    <a:cubicBezTo>
                      <a:pt x="6705" y="839"/>
                      <a:pt x="6477" y="572"/>
                      <a:pt x="6375" y="509"/>
                    </a:cubicBezTo>
                    <a:cubicBezTo>
                      <a:pt x="6361" y="500"/>
                      <a:pt x="6339" y="496"/>
                      <a:pt x="6311" y="496"/>
                    </a:cubicBezTo>
                    <a:cubicBezTo>
                      <a:pt x="6146" y="496"/>
                      <a:pt x="5792" y="636"/>
                      <a:pt x="5792" y="636"/>
                    </a:cubicBezTo>
                    <a:cubicBezTo>
                      <a:pt x="5792" y="636"/>
                      <a:pt x="5301" y="1"/>
                      <a:pt x="5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9"/>
              <p:cNvSpPr/>
              <p:nvPr/>
            </p:nvSpPr>
            <p:spPr>
              <a:xfrm>
                <a:off x="6453978" y="5123117"/>
                <a:ext cx="95090" cy="36008"/>
              </a:xfrm>
              <a:custGeom>
                <a:avLst/>
                <a:gdLst/>
                <a:ahLst/>
                <a:cxnLst/>
                <a:rect l="l" t="t" r="r" b="b"/>
                <a:pathLst>
                  <a:path w="647" h="281" extrusionOk="0">
                    <a:moveTo>
                      <a:pt x="495" y="0"/>
                    </a:moveTo>
                    <a:cubicBezTo>
                      <a:pt x="289" y="0"/>
                      <a:pt x="0" y="236"/>
                      <a:pt x="0" y="236"/>
                    </a:cubicBezTo>
                    <a:cubicBezTo>
                      <a:pt x="0" y="236"/>
                      <a:pt x="158" y="281"/>
                      <a:pt x="318" y="281"/>
                    </a:cubicBezTo>
                    <a:cubicBezTo>
                      <a:pt x="478" y="281"/>
                      <a:pt x="640" y="236"/>
                      <a:pt x="646" y="59"/>
                    </a:cubicBezTo>
                    <a:cubicBezTo>
                      <a:pt x="634" y="46"/>
                      <a:pt x="621" y="46"/>
                      <a:pt x="608" y="33"/>
                    </a:cubicBezTo>
                    <a:cubicBezTo>
                      <a:pt x="576" y="10"/>
                      <a:pt x="537" y="0"/>
                      <a:pt x="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9"/>
              <p:cNvSpPr/>
              <p:nvPr/>
            </p:nvSpPr>
            <p:spPr>
              <a:xfrm>
                <a:off x="5811264" y="4959864"/>
                <a:ext cx="404314" cy="144032"/>
              </a:xfrm>
              <a:custGeom>
                <a:avLst/>
                <a:gdLst/>
                <a:ahLst/>
                <a:cxnLst/>
                <a:rect l="l" t="t" r="r" b="b"/>
                <a:pathLst>
                  <a:path w="2751" h="1124" extrusionOk="0">
                    <a:moveTo>
                      <a:pt x="1516" y="1"/>
                    </a:moveTo>
                    <a:cubicBezTo>
                      <a:pt x="1513" y="1"/>
                      <a:pt x="1511" y="1"/>
                      <a:pt x="1509" y="2"/>
                    </a:cubicBezTo>
                    <a:cubicBezTo>
                      <a:pt x="1433" y="27"/>
                      <a:pt x="1167" y="306"/>
                      <a:pt x="1040" y="382"/>
                    </a:cubicBezTo>
                    <a:cubicBezTo>
                      <a:pt x="938" y="446"/>
                      <a:pt x="317" y="877"/>
                      <a:pt x="1" y="1092"/>
                    </a:cubicBezTo>
                    <a:cubicBezTo>
                      <a:pt x="1" y="1092"/>
                      <a:pt x="327" y="1124"/>
                      <a:pt x="657" y="1124"/>
                    </a:cubicBezTo>
                    <a:cubicBezTo>
                      <a:pt x="951" y="1124"/>
                      <a:pt x="1247" y="1099"/>
                      <a:pt x="1319" y="1003"/>
                    </a:cubicBezTo>
                    <a:cubicBezTo>
                      <a:pt x="1471" y="801"/>
                      <a:pt x="1712" y="572"/>
                      <a:pt x="1712" y="572"/>
                    </a:cubicBezTo>
                    <a:cubicBezTo>
                      <a:pt x="1712" y="572"/>
                      <a:pt x="2028" y="902"/>
                      <a:pt x="2092" y="927"/>
                    </a:cubicBezTo>
                    <a:cubicBezTo>
                      <a:pt x="2094" y="929"/>
                      <a:pt x="2096" y="929"/>
                      <a:pt x="2100" y="929"/>
                    </a:cubicBezTo>
                    <a:cubicBezTo>
                      <a:pt x="2168" y="929"/>
                      <a:pt x="2534" y="705"/>
                      <a:pt x="2751" y="572"/>
                    </a:cubicBezTo>
                    <a:cubicBezTo>
                      <a:pt x="2725" y="547"/>
                      <a:pt x="2700" y="522"/>
                      <a:pt x="2687" y="509"/>
                    </a:cubicBezTo>
                    <a:cubicBezTo>
                      <a:pt x="2673" y="500"/>
                      <a:pt x="2651" y="496"/>
                      <a:pt x="2623" y="496"/>
                    </a:cubicBezTo>
                    <a:cubicBezTo>
                      <a:pt x="2458" y="496"/>
                      <a:pt x="2104" y="636"/>
                      <a:pt x="2104" y="636"/>
                    </a:cubicBezTo>
                    <a:cubicBezTo>
                      <a:pt x="2104" y="636"/>
                      <a:pt x="1613" y="1"/>
                      <a:pt x="1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9"/>
              <p:cNvSpPr/>
              <p:nvPr/>
            </p:nvSpPr>
            <p:spPr>
              <a:xfrm>
                <a:off x="5269227" y="5032905"/>
                <a:ext cx="344792" cy="154668"/>
              </a:xfrm>
              <a:custGeom>
                <a:avLst/>
                <a:gdLst/>
                <a:ahLst/>
                <a:cxnLst/>
                <a:rect l="l" t="t" r="r" b="b"/>
                <a:pathLst>
                  <a:path w="2346" h="1207" extrusionOk="0">
                    <a:moveTo>
                      <a:pt x="1645" y="1"/>
                    </a:moveTo>
                    <a:cubicBezTo>
                      <a:pt x="1637" y="1"/>
                      <a:pt x="1630" y="1"/>
                      <a:pt x="1623" y="2"/>
                    </a:cubicBezTo>
                    <a:cubicBezTo>
                      <a:pt x="1433" y="28"/>
                      <a:pt x="0" y="1206"/>
                      <a:pt x="0" y="1206"/>
                    </a:cubicBezTo>
                    <a:cubicBezTo>
                      <a:pt x="850" y="1105"/>
                      <a:pt x="1610" y="256"/>
                      <a:pt x="1610" y="256"/>
                    </a:cubicBezTo>
                    <a:cubicBezTo>
                      <a:pt x="1610" y="256"/>
                      <a:pt x="1905" y="358"/>
                      <a:pt x="2130" y="358"/>
                    </a:cubicBezTo>
                    <a:cubicBezTo>
                      <a:pt x="2221" y="358"/>
                      <a:pt x="2301" y="341"/>
                      <a:pt x="2345" y="294"/>
                    </a:cubicBezTo>
                    <a:cubicBezTo>
                      <a:pt x="2345" y="294"/>
                      <a:pt x="1841" y="1"/>
                      <a:pt x="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9"/>
              <p:cNvSpPr/>
              <p:nvPr/>
            </p:nvSpPr>
            <p:spPr>
              <a:xfrm>
                <a:off x="6269526" y="5034699"/>
                <a:ext cx="59670" cy="27807"/>
              </a:xfrm>
              <a:custGeom>
                <a:avLst/>
                <a:gdLst/>
                <a:ahLst/>
                <a:cxnLst/>
                <a:rect l="l" t="t" r="r" b="b"/>
                <a:pathLst>
                  <a:path w="406" h="217" extrusionOk="0">
                    <a:moveTo>
                      <a:pt x="399" y="0"/>
                    </a:moveTo>
                    <a:cubicBezTo>
                      <a:pt x="345" y="0"/>
                      <a:pt x="133" y="107"/>
                      <a:pt x="0" y="191"/>
                    </a:cubicBezTo>
                    <a:cubicBezTo>
                      <a:pt x="0" y="191"/>
                      <a:pt x="78" y="216"/>
                      <a:pt x="165" y="216"/>
                    </a:cubicBezTo>
                    <a:cubicBezTo>
                      <a:pt x="274" y="216"/>
                      <a:pt x="399" y="177"/>
                      <a:pt x="406" y="1"/>
                    </a:cubicBezTo>
                    <a:cubicBezTo>
                      <a:pt x="404" y="0"/>
                      <a:pt x="401"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 name="Google Shape;993;p39"/>
          <p:cNvGrpSpPr/>
          <p:nvPr/>
        </p:nvGrpSpPr>
        <p:grpSpPr>
          <a:xfrm>
            <a:off x="5630231" y="2406226"/>
            <a:ext cx="1843960" cy="1665587"/>
            <a:chOff x="5577181" y="2392951"/>
            <a:chExt cx="1843960" cy="1665587"/>
          </a:xfrm>
        </p:grpSpPr>
        <p:sp>
          <p:nvSpPr>
            <p:cNvPr id="994" name="Google Shape;994;p39"/>
            <p:cNvSpPr/>
            <p:nvPr/>
          </p:nvSpPr>
          <p:spPr>
            <a:xfrm rot="-168204" flipH="1">
              <a:off x="5736364" y="3769056"/>
              <a:ext cx="1644688" cy="249411"/>
            </a:xfrm>
            <a:custGeom>
              <a:avLst/>
              <a:gdLst/>
              <a:ahLst/>
              <a:cxnLst/>
              <a:rect l="l" t="t" r="r" b="b"/>
              <a:pathLst>
                <a:path w="62236" h="8711" extrusionOk="0">
                  <a:moveTo>
                    <a:pt x="21600" y="0"/>
                  </a:moveTo>
                  <a:cubicBezTo>
                    <a:pt x="20643" y="34"/>
                    <a:pt x="19686" y="69"/>
                    <a:pt x="18798" y="103"/>
                  </a:cubicBezTo>
                  <a:cubicBezTo>
                    <a:pt x="17841" y="1914"/>
                    <a:pt x="16542" y="3247"/>
                    <a:pt x="15038" y="3896"/>
                  </a:cubicBezTo>
                  <a:lnTo>
                    <a:pt x="15004" y="3896"/>
                  </a:lnTo>
                  <a:cubicBezTo>
                    <a:pt x="13213" y="4747"/>
                    <a:pt x="10277" y="4894"/>
                    <a:pt x="8465" y="4894"/>
                  </a:cubicBezTo>
                  <a:cubicBezTo>
                    <a:pt x="7512" y="4894"/>
                    <a:pt x="6870" y="4853"/>
                    <a:pt x="6870" y="4853"/>
                  </a:cubicBezTo>
                  <a:cubicBezTo>
                    <a:pt x="6790" y="4863"/>
                    <a:pt x="6707" y="4867"/>
                    <a:pt x="6622" y="4867"/>
                  </a:cubicBezTo>
                  <a:cubicBezTo>
                    <a:pt x="6416" y="4867"/>
                    <a:pt x="6199" y="4843"/>
                    <a:pt x="5981" y="4819"/>
                  </a:cubicBezTo>
                  <a:cubicBezTo>
                    <a:pt x="4375" y="4648"/>
                    <a:pt x="2940" y="3691"/>
                    <a:pt x="1778" y="2222"/>
                  </a:cubicBezTo>
                  <a:cubicBezTo>
                    <a:pt x="616" y="3315"/>
                    <a:pt x="0" y="5092"/>
                    <a:pt x="855" y="6425"/>
                  </a:cubicBezTo>
                  <a:cubicBezTo>
                    <a:pt x="7314" y="7690"/>
                    <a:pt x="13842" y="8271"/>
                    <a:pt x="20370" y="8442"/>
                  </a:cubicBezTo>
                  <a:cubicBezTo>
                    <a:pt x="24411" y="8543"/>
                    <a:pt x="28976" y="8710"/>
                    <a:pt x="33687" y="8710"/>
                  </a:cubicBezTo>
                  <a:cubicBezTo>
                    <a:pt x="43318" y="8710"/>
                    <a:pt x="53557" y="8011"/>
                    <a:pt x="61176" y="4614"/>
                  </a:cubicBezTo>
                  <a:cubicBezTo>
                    <a:pt x="62236" y="2666"/>
                    <a:pt x="58511" y="1470"/>
                    <a:pt x="52530" y="752"/>
                  </a:cubicBezTo>
                  <a:cubicBezTo>
                    <a:pt x="49556" y="2632"/>
                    <a:pt x="46173" y="3965"/>
                    <a:pt x="42516" y="4614"/>
                  </a:cubicBezTo>
                  <a:cubicBezTo>
                    <a:pt x="40856" y="4914"/>
                    <a:pt x="39203" y="5061"/>
                    <a:pt x="37575" y="5061"/>
                  </a:cubicBezTo>
                  <a:cubicBezTo>
                    <a:pt x="35683" y="5061"/>
                    <a:pt x="33824" y="4863"/>
                    <a:pt x="32024" y="4477"/>
                  </a:cubicBezTo>
                  <a:cubicBezTo>
                    <a:pt x="31306" y="4341"/>
                    <a:pt x="30623" y="4170"/>
                    <a:pt x="29905" y="3965"/>
                  </a:cubicBezTo>
                  <a:cubicBezTo>
                    <a:pt x="29016" y="3725"/>
                    <a:pt x="28128" y="3418"/>
                    <a:pt x="27239" y="3076"/>
                  </a:cubicBezTo>
                  <a:cubicBezTo>
                    <a:pt x="26932" y="2939"/>
                    <a:pt x="26590" y="2803"/>
                    <a:pt x="26282" y="2666"/>
                  </a:cubicBezTo>
                  <a:cubicBezTo>
                    <a:pt x="24642" y="1914"/>
                    <a:pt x="23070" y="1026"/>
                    <a:pt x="21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39"/>
            <p:cNvGrpSpPr/>
            <p:nvPr/>
          </p:nvGrpSpPr>
          <p:grpSpPr>
            <a:xfrm>
              <a:off x="5577181" y="2392951"/>
              <a:ext cx="1843960" cy="1564051"/>
              <a:chOff x="5577181" y="2392951"/>
              <a:chExt cx="1843960" cy="1564051"/>
            </a:xfrm>
          </p:grpSpPr>
          <p:sp>
            <p:nvSpPr>
              <p:cNvPr id="996" name="Google Shape;996;p39"/>
              <p:cNvSpPr/>
              <p:nvPr/>
            </p:nvSpPr>
            <p:spPr>
              <a:xfrm>
                <a:off x="5610675" y="2438400"/>
                <a:ext cx="1478400" cy="1484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rot="-168204" flipH="1">
                <a:off x="5991765" y="3809614"/>
                <a:ext cx="570815" cy="116621"/>
              </a:xfrm>
              <a:custGeom>
                <a:avLst/>
                <a:gdLst/>
                <a:ahLst/>
                <a:cxnLst/>
                <a:rect l="l" t="t" r="r" b="b"/>
                <a:pathLst>
                  <a:path w="21600" h="4413" extrusionOk="0">
                    <a:moveTo>
                      <a:pt x="20609" y="1"/>
                    </a:moveTo>
                    <a:cubicBezTo>
                      <a:pt x="17499" y="752"/>
                      <a:pt x="14354" y="1265"/>
                      <a:pt x="11176" y="1436"/>
                    </a:cubicBezTo>
                    <a:cubicBezTo>
                      <a:pt x="10484" y="1474"/>
                      <a:pt x="9787" y="1494"/>
                      <a:pt x="9087" y="1494"/>
                    </a:cubicBezTo>
                    <a:cubicBezTo>
                      <a:pt x="6055" y="1494"/>
                      <a:pt x="2971" y="1133"/>
                      <a:pt x="0" y="411"/>
                    </a:cubicBezTo>
                    <a:lnTo>
                      <a:pt x="0" y="411"/>
                    </a:lnTo>
                    <a:cubicBezTo>
                      <a:pt x="376" y="1709"/>
                      <a:pt x="752" y="2906"/>
                      <a:pt x="1094" y="3828"/>
                    </a:cubicBezTo>
                    <a:cubicBezTo>
                      <a:pt x="2894" y="4214"/>
                      <a:pt x="4753" y="4412"/>
                      <a:pt x="6645" y="4412"/>
                    </a:cubicBezTo>
                    <a:cubicBezTo>
                      <a:pt x="8273" y="4412"/>
                      <a:pt x="9926" y="4265"/>
                      <a:pt x="11586" y="3965"/>
                    </a:cubicBezTo>
                    <a:cubicBezTo>
                      <a:pt x="15243" y="3316"/>
                      <a:pt x="18626" y="1983"/>
                      <a:pt x="21600" y="103"/>
                    </a:cubicBezTo>
                    <a:cubicBezTo>
                      <a:pt x="21292" y="69"/>
                      <a:pt x="20950" y="35"/>
                      <a:pt x="206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rot="-168204" flipH="1">
                <a:off x="5763493" y="3603081"/>
                <a:ext cx="823718" cy="211360"/>
              </a:xfrm>
              <a:custGeom>
                <a:avLst/>
                <a:gdLst/>
                <a:ahLst/>
                <a:cxnLst/>
                <a:rect l="l" t="t" r="r" b="b"/>
                <a:pathLst>
                  <a:path w="31170" h="7998" extrusionOk="0">
                    <a:moveTo>
                      <a:pt x="31170" y="0"/>
                    </a:moveTo>
                    <a:lnTo>
                      <a:pt x="31170" y="0"/>
                    </a:lnTo>
                    <a:cubicBezTo>
                      <a:pt x="27957" y="1402"/>
                      <a:pt x="24471" y="2495"/>
                      <a:pt x="20780" y="3145"/>
                    </a:cubicBezTo>
                    <a:cubicBezTo>
                      <a:pt x="18085" y="3621"/>
                      <a:pt x="15422" y="3849"/>
                      <a:pt x="12818" y="3849"/>
                    </a:cubicBezTo>
                    <a:cubicBezTo>
                      <a:pt x="8323" y="3849"/>
                      <a:pt x="4004" y="3169"/>
                      <a:pt x="1" y="1914"/>
                    </a:cubicBezTo>
                    <a:lnTo>
                      <a:pt x="1" y="1914"/>
                    </a:lnTo>
                    <a:cubicBezTo>
                      <a:pt x="138" y="3589"/>
                      <a:pt x="479" y="5469"/>
                      <a:pt x="924" y="7212"/>
                    </a:cubicBezTo>
                    <a:cubicBezTo>
                      <a:pt x="8442" y="7212"/>
                      <a:pt x="16064" y="7382"/>
                      <a:pt x="21840" y="7998"/>
                    </a:cubicBezTo>
                    <a:cubicBezTo>
                      <a:pt x="22455" y="7827"/>
                      <a:pt x="23104" y="7690"/>
                      <a:pt x="23719" y="7519"/>
                    </a:cubicBezTo>
                    <a:cubicBezTo>
                      <a:pt x="26693" y="5503"/>
                      <a:pt x="29222" y="2939"/>
                      <a:pt x="3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39"/>
              <p:cNvGrpSpPr/>
              <p:nvPr/>
            </p:nvGrpSpPr>
            <p:grpSpPr>
              <a:xfrm rot="-168065">
                <a:off x="5603597" y="2600292"/>
                <a:ext cx="1083802" cy="775191"/>
                <a:chOff x="6149138" y="1992598"/>
                <a:chExt cx="1479441" cy="1058173"/>
              </a:xfrm>
            </p:grpSpPr>
            <p:sp>
              <p:nvSpPr>
                <p:cNvPr id="1000" name="Google Shape;1000;p39"/>
                <p:cNvSpPr/>
                <p:nvPr/>
              </p:nvSpPr>
              <p:spPr>
                <a:xfrm flipH="1">
                  <a:off x="6149138" y="1992598"/>
                  <a:ext cx="1479441" cy="978719"/>
                </a:xfrm>
                <a:custGeom>
                  <a:avLst/>
                  <a:gdLst/>
                  <a:ahLst/>
                  <a:cxnLst/>
                  <a:rect l="l" t="t" r="r" b="b"/>
                  <a:pathLst>
                    <a:path w="41013" h="27132" extrusionOk="0">
                      <a:moveTo>
                        <a:pt x="855" y="0"/>
                      </a:moveTo>
                      <a:lnTo>
                        <a:pt x="855" y="0"/>
                      </a:lnTo>
                      <a:cubicBezTo>
                        <a:pt x="581" y="786"/>
                        <a:pt x="376" y="1538"/>
                        <a:pt x="240" y="2324"/>
                      </a:cubicBezTo>
                      <a:cubicBezTo>
                        <a:pt x="342" y="4033"/>
                        <a:pt x="69" y="5947"/>
                        <a:pt x="0" y="7622"/>
                      </a:cubicBezTo>
                      <a:cubicBezTo>
                        <a:pt x="581" y="13637"/>
                        <a:pt x="3931" y="19720"/>
                        <a:pt x="9501" y="24095"/>
                      </a:cubicBezTo>
                      <a:cubicBezTo>
                        <a:pt x="13154" y="26192"/>
                        <a:pt x="17518" y="27132"/>
                        <a:pt x="21875" y="27132"/>
                      </a:cubicBezTo>
                      <a:cubicBezTo>
                        <a:pt x="23553" y="27132"/>
                        <a:pt x="25229" y="26992"/>
                        <a:pt x="26863" y="26726"/>
                      </a:cubicBezTo>
                      <a:cubicBezTo>
                        <a:pt x="31682" y="25940"/>
                        <a:pt x="36228" y="24197"/>
                        <a:pt x="40670" y="22147"/>
                      </a:cubicBezTo>
                      <a:cubicBezTo>
                        <a:pt x="40739" y="22078"/>
                        <a:pt x="40807" y="21976"/>
                        <a:pt x="40876" y="21873"/>
                      </a:cubicBezTo>
                      <a:cubicBezTo>
                        <a:pt x="40944" y="21668"/>
                        <a:pt x="40978" y="21463"/>
                        <a:pt x="41012" y="21258"/>
                      </a:cubicBezTo>
                      <a:cubicBezTo>
                        <a:pt x="40944" y="19994"/>
                        <a:pt x="40841" y="18763"/>
                        <a:pt x="40602" y="17499"/>
                      </a:cubicBezTo>
                      <a:cubicBezTo>
                        <a:pt x="40568" y="17294"/>
                        <a:pt x="40534" y="17123"/>
                        <a:pt x="40500" y="16918"/>
                      </a:cubicBezTo>
                      <a:cubicBezTo>
                        <a:pt x="36330" y="18763"/>
                        <a:pt x="32058" y="20335"/>
                        <a:pt x="27581" y="21087"/>
                      </a:cubicBezTo>
                      <a:cubicBezTo>
                        <a:pt x="25946" y="21358"/>
                        <a:pt x="24268" y="21500"/>
                        <a:pt x="22588" y="21500"/>
                      </a:cubicBezTo>
                      <a:cubicBezTo>
                        <a:pt x="16225" y="21500"/>
                        <a:pt x="9830" y="19469"/>
                        <a:pt x="5640" y="14765"/>
                      </a:cubicBezTo>
                      <a:cubicBezTo>
                        <a:pt x="2871" y="11689"/>
                        <a:pt x="1299" y="7690"/>
                        <a:pt x="786" y="3623"/>
                      </a:cubicBezTo>
                      <a:cubicBezTo>
                        <a:pt x="650" y="2564"/>
                        <a:pt x="752" y="1299"/>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flipH="1">
                  <a:off x="6161481" y="2791446"/>
                  <a:ext cx="1124380" cy="259325"/>
                </a:xfrm>
                <a:custGeom>
                  <a:avLst/>
                  <a:gdLst/>
                  <a:ahLst/>
                  <a:cxnLst/>
                  <a:rect l="l" t="t" r="r" b="b"/>
                  <a:pathLst>
                    <a:path w="31170" h="7189" extrusionOk="0">
                      <a:moveTo>
                        <a:pt x="31169" y="1"/>
                      </a:moveTo>
                      <a:cubicBezTo>
                        <a:pt x="26727" y="2051"/>
                        <a:pt x="22181" y="3794"/>
                        <a:pt x="17362" y="4580"/>
                      </a:cubicBezTo>
                      <a:cubicBezTo>
                        <a:pt x="15728" y="4846"/>
                        <a:pt x="14052" y="4986"/>
                        <a:pt x="12374" y="4986"/>
                      </a:cubicBezTo>
                      <a:cubicBezTo>
                        <a:pt x="8017" y="4986"/>
                        <a:pt x="3653" y="4046"/>
                        <a:pt x="0" y="1949"/>
                      </a:cubicBezTo>
                      <a:lnTo>
                        <a:pt x="0" y="1949"/>
                      </a:lnTo>
                      <a:cubicBezTo>
                        <a:pt x="718" y="2530"/>
                        <a:pt x="1504" y="3077"/>
                        <a:pt x="2290" y="3589"/>
                      </a:cubicBezTo>
                      <a:cubicBezTo>
                        <a:pt x="6309" y="6124"/>
                        <a:pt x="10525" y="7188"/>
                        <a:pt x="14534" y="7188"/>
                      </a:cubicBezTo>
                      <a:cubicBezTo>
                        <a:pt x="21333" y="7188"/>
                        <a:pt x="27536" y="4129"/>
                        <a:pt x="3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39"/>
              <p:cNvGrpSpPr/>
              <p:nvPr/>
            </p:nvGrpSpPr>
            <p:grpSpPr>
              <a:xfrm rot="-168065">
                <a:off x="5699162" y="2991063"/>
                <a:ext cx="1401703" cy="676074"/>
                <a:chOff x="6256412" y="2542442"/>
                <a:chExt cx="1913390" cy="922873"/>
              </a:xfrm>
            </p:grpSpPr>
            <p:sp>
              <p:nvSpPr>
                <p:cNvPr id="1003" name="Google Shape;1003;p39"/>
                <p:cNvSpPr/>
                <p:nvPr/>
              </p:nvSpPr>
              <p:spPr>
                <a:xfrm flipH="1">
                  <a:off x="6256412" y="2860487"/>
                  <a:ext cx="1734618" cy="604828"/>
                </a:xfrm>
                <a:custGeom>
                  <a:avLst/>
                  <a:gdLst/>
                  <a:ahLst/>
                  <a:cxnLst/>
                  <a:rect l="l" t="t" r="r" b="b"/>
                  <a:pathLst>
                    <a:path w="48087" h="16767" extrusionOk="0">
                      <a:moveTo>
                        <a:pt x="0" y="1"/>
                      </a:moveTo>
                      <a:lnTo>
                        <a:pt x="0" y="1"/>
                      </a:lnTo>
                      <a:cubicBezTo>
                        <a:pt x="240" y="547"/>
                        <a:pt x="513" y="1060"/>
                        <a:pt x="787" y="1573"/>
                      </a:cubicBezTo>
                      <a:cubicBezTo>
                        <a:pt x="2427" y="2700"/>
                        <a:pt x="3828" y="4717"/>
                        <a:pt x="4751" y="7246"/>
                      </a:cubicBezTo>
                      <a:cubicBezTo>
                        <a:pt x="7007" y="9672"/>
                        <a:pt x="9638" y="11586"/>
                        <a:pt x="12509" y="13056"/>
                      </a:cubicBezTo>
                      <a:cubicBezTo>
                        <a:pt x="13364" y="13500"/>
                        <a:pt x="14252" y="13910"/>
                        <a:pt x="15175" y="14252"/>
                      </a:cubicBezTo>
                      <a:cubicBezTo>
                        <a:pt x="19449" y="15973"/>
                        <a:pt x="24083" y="16767"/>
                        <a:pt x="28631" y="16767"/>
                      </a:cubicBezTo>
                      <a:cubicBezTo>
                        <a:pt x="29320" y="16767"/>
                        <a:pt x="30007" y="16749"/>
                        <a:pt x="30691" y="16713"/>
                      </a:cubicBezTo>
                      <a:cubicBezTo>
                        <a:pt x="36159" y="16405"/>
                        <a:pt x="41457" y="15106"/>
                        <a:pt x="46686" y="13363"/>
                      </a:cubicBezTo>
                      <a:cubicBezTo>
                        <a:pt x="47198" y="12577"/>
                        <a:pt x="47677" y="11757"/>
                        <a:pt x="48087" y="10937"/>
                      </a:cubicBezTo>
                      <a:lnTo>
                        <a:pt x="48087" y="10937"/>
                      </a:lnTo>
                      <a:cubicBezTo>
                        <a:pt x="45079" y="12201"/>
                        <a:pt x="41833" y="13158"/>
                        <a:pt x="38415" y="13774"/>
                      </a:cubicBezTo>
                      <a:cubicBezTo>
                        <a:pt x="35716" y="14253"/>
                        <a:pt x="33043" y="14484"/>
                        <a:pt x="30428" y="14484"/>
                      </a:cubicBezTo>
                      <a:cubicBezTo>
                        <a:pt x="17578" y="14484"/>
                        <a:pt x="6134" y="891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9"/>
                <p:cNvSpPr/>
                <p:nvPr/>
              </p:nvSpPr>
              <p:spPr>
                <a:xfrm flipH="1">
                  <a:off x="7962638" y="2542442"/>
                  <a:ext cx="207164" cy="374793"/>
                </a:xfrm>
                <a:custGeom>
                  <a:avLst/>
                  <a:gdLst/>
                  <a:ahLst/>
                  <a:cxnLst/>
                  <a:rect l="l" t="t" r="r" b="b"/>
                  <a:pathLst>
                    <a:path w="5743" h="10390" extrusionOk="0">
                      <a:moveTo>
                        <a:pt x="992" y="0"/>
                      </a:moveTo>
                      <a:cubicBezTo>
                        <a:pt x="343" y="2529"/>
                        <a:pt x="1" y="5161"/>
                        <a:pt x="69" y="7861"/>
                      </a:cubicBezTo>
                      <a:cubicBezTo>
                        <a:pt x="308" y="8373"/>
                        <a:pt x="548" y="8886"/>
                        <a:pt x="821" y="9364"/>
                      </a:cubicBezTo>
                      <a:lnTo>
                        <a:pt x="2530" y="9399"/>
                      </a:lnTo>
                      <a:lnTo>
                        <a:pt x="3077" y="9399"/>
                      </a:lnTo>
                      <a:cubicBezTo>
                        <a:pt x="4000" y="9501"/>
                        <a:pt x="4888" y="9843"/>
                        <a:pt x="5743" y="10390"/>
                      </a:cubicBezTo>
                      <a:cubicBezTo>
                        <a:pt x="5469" y="9877"/>
                        <a:pt x="5196" y="9364"/>
                        <a:pt x="4956" y="8818"/>
                      </a:cubicBezTo>
                      <a:cubicBezTo>
                        <a:pt x="3145" y="6152"/>
                        <a:pt x="1778" y="3213"/>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39"/>
              <p:cNvSpPr/>
              <p:nvPr/>
            </p:nvSpPr>
            <p:spPr>
              <a:xfrm rot="-168204" flipH="1">
                <a:off x="5750227" y="3420552"/>
                <a:ext cx="1108201" cy="397430"/>
              </a:xfrm>
              <a:custGeom>
                <a:avLst/>
                <a:gdLst/>
                <a:ahLst/>
                <a:cxnLst/>
                <a:rect l="l" t="t" r="r" b="b"/>
                <a:pathLst>
                  <a:path w="41935" h="15039" extrusionOk="0">
                    <a:moveTo>
                      <a:pt x="0" y="1"/>
                    </a:moveTo>
                    <a:lnTo>
                      <a:pt x="0" y="1"/>
                    </a:lnTo>
                    <a:cubicBezTo>
                      <a:pt x="444" y="1231"/>
                      <a:pt x="786" y="2598"/>
                      <a:pt x="957" y="4068"/>
                    </a:cubicBezTo>
                    <a:cubicBezTo>
                      <a:pt x="2187" y="4888"/>
                      <a:pt x="3520" y="5674"/>
                      <a:pt x="4887" y="6358"/>
                    </a:cubicBezTo>
                    <a:cubicBezTo>
                      <a:pt x="5024" y="7827"/>
                      <a:pt x="5332" y="10356"/>
                      <a:pt x="5981" y="13090"/>
                    </a:cubicBezTo>
                    <a:cubicBezTo>
                      <a:pt x="6288" y="13227"/>
                      <a:pt x="6630" y="13364"/>
                      <a:pt x="6938" y="13501"/>
                    </a:cubicBezTo>
                    <a:cubicBezTo>
                      <a:pt x="6494" y="11587"/>
                      <a:pt x="6083" y="9331"/>
                      <a:pt x="5913" y="6836"/>
                    </a:cubicBezTo>
                    <a:lnTo>
                      <a:pt x="5913" y="6836"/>
                    </a:lnTo>
                    <a:cubicBezTo>
                      <a:pt x="6562" y="7144"/>
                      <a:pt x="7211" y="7417"/>
                      <a:pt x="7895" y="7691"/>
                    </a:cubicBezTo>
                    <a:cubicBezTo>
                      <a:pt x="8066" y="9365"/>
                      <a:pt x="8373" y="11621"/>
                      <a:pt x="9023" y="13911"/>
                    </a:cubicBezTo>
                    <a:cubicBezTo>
                      <a:pt x="9091" y="14047"/>
                      <a:pt x="9125" y="14184"/>
                      <a:pt x="9159" y="14321"/>
                    </a:cubicBezTo>
                    <a:cubicBezTo>
                      <a:pt x="9980" y="14594"/>
                      <a:pt x="10834" y="14833"/>
                      <a:pt x="11654" y="15039"/>
                    </a:cubicBezTo>
                    <a:cubicBezTo>
                      <a:pt x="11552" y="14663"/>
                      <a:pt x="11449" y="14287"/>
                      <a:pt x="11347" y="13877"/>
                    </a:cubicBezTo>
                    <a:cubicBezTo>
                      <a:pt x="10902" y="12134"/>
                      <a:pt x="10561" y="10254"/>
                      <a:pt x="10424" y="8579"/>
                    </a:cubicBezTo>
                    <a:lnTo>
                      <a:pt x="10424" y="8579"/>
                    </a:lnTo>
                    <a:cubicBezTo>
                      <a:pt x="14427" y="9834"/>
                      <a:pt x="18746" y="10514"/>
                      <a:pt x="23241" y="10514"/>
                    </a:cubicBezTo>
                    <a:cubicBezTo>
                      <a:pt x="25845" y="10514"/>
                      <a:pt x="28508" y="10286"/>
                      <a:pt x="31203" y="9810"/>
                    </a:cubicBezTo>
                    <a:cubicBezTo>
                      <a:pt x="34894" y="9160"/>
                      <a:pt x="38380" y="8067"/>
                      <a:pt x="41593" y="6665"/>
                    </a:cubicBezTo>
                    <a:cubicBezTo>
                      <a:pt x="41730" y="6494"/>
                      <a:pt x="41832" y="6324"/>
                      <a:pt x="41935" y="6118"/>
                    </a:cubicBezTo>
                    <a:lnTo>
                      <a:pt x="41935" y="6118"/>
                    </a:lnTo>
                    <a:cubicBezTo>
                      <a:pt x="36706" y="7861"/>
                      <a:pt x="31408" y="9160"/>
                      <a:pt x="25940" y="9468"/>
                    </a:cubicBezTo>
                    <a:cubicBezTo>
                      <a:pt x="25256" y="9504"/>
                      <a:pt x="24569" y="9522"/>
                      <a:pt x="23880" y="9522"/>
                    </a:cubicBezTo>
                    <a:cubicBezTo>
                      <a:pt x="19332" y="9522"/>
                      <a:pt x="14698" y="8728"/>
                      <a:pt x="10424" y="7007"/>
                    </a:cubicBezTo>
                    <a:cubicBezTo>
                      <a:pt x="9501" y="6665"/>
                      <a:pt x="8613" y="6255"/>
                      <a:pt x="7758" y="5811"/>
                    </a:cubicBezTo>
                    <a:cubicBezTo>
                      <a:pt x="4887" y="4341"/>
                      <a:pt x="2256" y="242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9"/>
              <p:cNvSpPr/>
              <p:nvPr/>
            </p:nvSpPr>
            <p:spPr>
              <a:xfrm rot="-168204" flipH="1">
                <a:off x="6682799" y="3767709"/>
                <a:ext cx="123756" cy="72277"/>
              </a:xfrm>
              <a:custGeom>
                <a:avLst/>
                <a:gdLst/>
                <a:ahLst/>
                <a:cxnLst/>
                <a:rect l="l" t="t" r="r" b="b"/>
                <a:pathLst>
                  <a:path w="4683" h="2735" extrusionOk="0">
                    <a:moveTo>
                      <a:pt x="3862" y="1"/>
                    </a:moveTo>
                    <a:cubicBezTo>
                      <a:pt x="2563" y="35"/>
                      <a:pt x="1265" y="35"/>
                      <a:pt x="0" y="69"/>
                    </a:cubicBezTo>
                    <a:cubicBezTo>
                      <a:pt x="1470" y="1095"/>
                      <a:pt x="3042" y="1983"/>
                      <a:pt x="4682" y="2735"/>
                    </a:cubicBezTo>
                    <a:cubicBezTo>
                      <a:pt x="4375" y="1812"/>
                      <a:pt x="4101" y="924"/>
                      <a:pt x="3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7" name="Google Shape;1007;p39"/>
              <p:cNvGrpSpPr/>
              <p:nvPr/>
            </p:nvGrpSpPr>
            <p:grpSpPr>
              <a:xfrm rot="-168065">
                <a:off x="6532406" y="3773532"/>
                <a:ext cx="150838" cy="121056"/>
                <a:chOff x="7359806" y="3623588"/>
                <a:chExt cx="205900" cy="165248"/>
              </a:xfrm>
            </p:grpSpPr>
            <p:sp>
              <p:nvSpPr>
                <p:cNvPr id="1008" name="Google Shape;1008;p39"/>
                <p:cNvSpPr/>
                <p:nvPr/>
              </p:nvSpPr>
              <p:spPr>
                <a:xfrm flipH="1">
                  <a:off x="7436242" y="3623588"/>
                  <a:ext cx="129464" cy="146743"/>
                </a:xfrm>
                <a:custGeom>
                  <a:avLst/>
                  <a:gdLst/>
                  <a:ahLst/>
                  <a:cxnLst/>
                  <a:rect l="l" t="t" r="r" b="b"/>
                  <a:pathLst>
                    <a:path w="3589" h="4068" extrusionOk="0">
                      <a:moveTo>
                        <a:pt x="957" y="1"/>
                      </a:moveTo>
                      <a:cubicBezTo>
                        <a:pt x="650" y="1"/>
                        <a:pt x="342" y="35"/>
                        <a:pt x="0" y="35"/>
                      </a:cubicBezTo>
                      <a:cubicBezTo>
                        <a:pt x="308" y="1231"/>
                        <a:pt x="616" y="2291"/>
                        <a:pt x="923" y="3179"/>
                      </a:cubicBezTo>
                      <a:cubicBezTo>
                        <a:pt x="1812" y="3521"/>
                        <a:pt x="2700" y="3828"/>
                        <a:pt x="3589" y="4068"/>
                      </a:cubicBezTo>
                      <a:cubicBezTo>
                        <a:pt x="2974" y="2940"/>
                        <a:pt x="2495" y="1675"/>
                        <a:pt x="2119" y="411"/>
                      </a:cubicBezTo>
                      <a:cubicBezTo>
                        <a:pt x="1743" y="274"/>
                        <a:pt x="1333" y="137"/>
                        <a:pt x="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9"/>
                <p:cNvSpPr/>
                <p:nvPr/>
              </p:nvSpPr>
              <p:spPr>
                <a:xfrm flipH="1">
                  <a:off x="7359806" y="3638377"/>
                  <a:ext cx="129464" cy="150458"/>
                </a:xfrm>
                <a:custGeom>
                  <a:avLst/>
                  <a:gdLst/>
                  <a:ahLst/>
                  <a:cxnLst/>
                  <a:rect l="l" t="t" r="r" b="b"/>
                  <a:pathLst>
                    <a:path w="3589" h="4171" extrusionOk="0">
                      <a:moveTo>
                        <a:pt x="0" y="1"/>
                      </a:moveTo>
                      <a:lnTo>
                        <a:pt x="0" y="1"/>
                      </a:lnTo>
                      <a:cubicBezTo>
                        <a:pt x="376" y="1265"/>
                        <a:pt x="855" y="2530"/>
                        <a:pt x="1470" y="3658"/>
                      </a:cubicBezTo>
                      <a:cubicBezTo>
                        <a:pt x="2188" y="3863"/>
                        <a:pt x="2871" y="4034"/>
                        <a:pt x="3589" y="4170"/>
                      </a:cubicBezTo>
                      <a:cubicBezTo>
                        <a:pt x="3247" y="3248"/>
                        <a:pt x="2871" y="2051"/>
                        <a:pt x="2495" y="719"/>
                      </a:cubicBezTo>
                      <a:cubicBezTo>
                        <a:pt x="1675" y="513"/>
                        <a:pt x="821" y="27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39"/>
              <p:cNvSpPr/>
              <p:nvPr/>
            </p:nvSpPr>
            <p:spPr>
              <a:xfrm rot="-168204" flipH="1">
                <a:off x="6654651" y="3759643"/>
                <a:ext cx="28039" cy="11760"/>
              </a:xfrm>
              <a:custGeom>
                <a:avLst/>
                <a:gdLst/>
                <a:ahLst/>
                <a:cxnLst/>
                <a:rect l="l" t="t" r="r" b="b"/>
                <a:pathLst>
                  <a:path w="1061" h="445" extrusionOk="0">
                    <a:moveTo>
                      <a:pt x="1" y="1"/>
                    </a:moveTo>
                    <a:lnTo>
                      <a:pt x="1" y="1"/>
                    </a:lnTo>
                    <a:cubicBezTo>
                      <a:pt x="35" y="137"/>
                      <a:pt x="69" y="308"/>
                      <a:pt x="103" y="445"/>
                    </a:cubicBezTo>
                    <a:cubicBezTo>
                      <a:pt x="445" y="445"/>
                      <a:pt x="753" y="411"/>
                      <a:pt x="1060" y="411"/>
                    </a:cubicBezTo>
                    <a:cubicBezTo>
                      <a:pt x="719" y="274"/>
                      <a:pt x="343" y="13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39"/>
              <p:cNvGrpSpPr/>
              <p:nvPr/>
            </p:nvGrpSpPr>
            <p:grpSpPr>
              <a:xfrm rot="-168065">
                <a:off x="5612263" y="2435409"/>
                <a:ext cx="1773796" cy="1479135"/>
                <a:chOff x="6147910" y="1790812"/>
                <a:chExt cx="2421316" cy="2019089"/>
              </a:xfrm>
            </p:grpSpPr>
            <p:sp>
              <p:nvSpPr>
                <p:cNvPr id="1012" name="Google Shape;1012;p39"/>
                <p:cNvSpPr/>
                <p:nvPr/>
              </p:nvSpPr>
              <p:spPr>
                <a:xfrm flipH="1">
                  <a:off x="7883750" y="1947220"/>
                  <a:ext cx="109733" cy="198291"/>
                </a:xfrm>
                <a:custGeom>
                  <a:avLst/>
                  <a:gdLst/>
                  <a:ahLst/>
                  <a:cxnLst/>
                  <a:rect l="l" t="t" r="r" b="b"/>
                  <a:pathLst>
                    <a:path w="3042" h="5497" extrusionOk="0">
                      <a:moveTo>
                        <a:pt x="757" y="0"/>
                      </a:moveTo>
                      <a:cubicBezTo>
                        <a:pt x="488" y="0"/>
                        <a:pt x="215" y="107"/>
                        <a:pt x="0" y="336"/>
                      </a:cubicBezTo>
                      <a:lnTo>
                        <a:pt x="1846" y="5496"/>
                      </a:lnTo>
                      <a:cubicBezTo>
                        <a:pt x="2222" y="5086"/>
                        <a:pt x="2632" y="4642"/>
                        <a:pt x="3042" y="4232"/>
                      </a:cubicBezTo>
                      <a:lnTo>
                        <a:pt x="1743" y="712"/>
                      </a:lnTo>
                      <a:cubicBezTo>
                        <a:pt x="1577" y="255"/>
                        <a:pt x="1172" y="0"/>
                        <a:pt x="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9"/>
                <p:cNvSpPr/>
                <p:nvPr/>
              </p:nvSpPr>
              <p:spPr>
                <a:xfrm flipH="1">
                  <a:off x="7792524" y="1802067"/>
                  <a:ext cx="144254" cy="262067"/>
                </a:xfrm>
                <a:custGeom>
                  <a:avLst/>
                  <a:gdLst/>
                  <a:ahLst/>
                  <a:cxnLst/>
                  <a:rect l="l" t="t" r="r" b="b"/>
                  <a:pathLst>
                    <a:path w="3999" h="7265" extrusionOk="0">
                      <a:moveTo>
                        <a:pt x="938" y="0"/>
                      </a:moveTo>
                      <a:cubicBezTo>
                        <a:pt x="607" y="0"/>
                        <a:pt x="269" y="126"/>
                        <a:pt x="0" y="395"/>
                      </a:cubicBezTo>
                      <a:lnTo>
                        <a:pt x="2461" y="7265"/>
                      </a:lnTo>
                      <a:cubicBezTo>
                        <a:pt x="2974" y="6786"/>
                        <a:pt x="3486" y="6342"/>
                        <a:pt x="3999" y="5898"/>
                      </a:cubicBezTo>
                      <a:lnTo>
                        <a:pt x="2153" y="839"/>
                      </a:lnTo>
                      <a:cubicBezTo>
                        <a:pt x="1946" y="300"/>
                        <a:pt x="1449" y="0"/>
                        <a:pt x="9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9"/>
                <p:cNvSpPr/>
                <p:nvPr/>
              </p:nvSpPr>
              <p:spPr>
                <a:xfrm flipH="1">
                  <a:off x="6147910" y="1790812"/>
                  <a:ext cx="1615038" cy="1371080"/>
                </a:xfrm>
                <a:custGeom>
                  <a:avLst/>
                  <a:gdLst/>
                  <a:ahLst/>
                  <a:cxnLst/>
                  <a:rect l="l" t="t" r="r" b="b"/>
                  <a:pathLst>
                    <a:path w="44772" h="38009" extrusionOk="0">
                      <a:moveTo>
                        <a:pt x="39298" y="14854"/>
                      </a:moveTo>
                      <a:cubicBezTo>
                        <a:pt x="39334" y="14854"/>
                        <a:pt x="39370" y="14855"/>
                        <a:pt x="39406" y="14856"/>
                      </a:cubicBezTo>
                      <a:cubicBezTo>
                        <a:pt x="40875" y="14925"/>
                        <a:pt x="42277" y="16052"/>
                        <a:pt x="42652" y="17488"/>
                      </a:cubicBezTo>
                      <a:cubicBezTo>
                        <a:pt x="42858" y="18342"/>
                        <a:pt x="42721" y="19299"/>
                        <a:pt x="42106" y="19880"/>
                      </a:cubicBezTo>
                      <a:cubicBezTo>
                        <a:pt x="41627" y="20324"/>
                        <a:pt x="40978" y="20461"/>
                        <a:pt x="40363" y="20564"/>
                      </a:cubicBezTo>
                      <a:cubicBezTo>
                        <a:pt x="39962" y="20626"/>
                        <a:pt x="39557" y="20666"/>
                        <a:pt x="39160" y="20666"/>
                      </a:cubicBezTo>
                      <a:cubicBezTo>
                        <a:pt x="38471" y="20666"/>
                        <a:pt x="37803" y="20547"/>
                        <a:pt x="37218" y="20222"/>
                      </a:cubicBezTo>
                      <a:cubicBezTo>
                        <a:pt x="34284" y="18603"/>
                        <a:pt x="36609" y="14854"/>
                        <a:pt x="39298" y="14854"/>
                      </a:cubicBezTo>
                      <a:close/>
                      <a:moveTo>
                        <a:pt x="32501" y="18718"/>
                      </a:moveTo>
                      <a:cubicBezTo>
                        <a:pt x="32512" y="18718"/>
                        <a:pt x="32524" y="18718"/>
                        <a:pt x="32536" y="18718"/>
                      </a:cubicBezTo>
                      <a:cubicBezTo>
                        <a:pt x="33083" y="18752"/>
                        <a:pt x="33630" y="19197"/>
                        <a:pt x="33801" y="19778"/>
                      </a:cubicBezTo>
                      <a:cubicBezTo>
                        <a:pt x="33869" y="20085"/>
                        <a:pt x="33801" y="20461"/>
                        <a:pt x="33561" y="20700"/>
                      </a:cubicBezTo>
                      <a:cubicBezTo>
                        <a:pt x="33391" y="20871"/>
                        <a:pt x="33151" y="20940"/>
                        <a:pt x="32912" y="20974"/>
                      </a:cubicBezTo>
                      <a:cubicBezTo>
                        <a:pt x="32750" y="20999"/>
                        <a:pt x="32587" y="21015"/>
                        <a:pt x="32429" y="21015"/>
                      </a:cubicBezTo>
                      <a:cubicBezTo>
                        <a:pt x="32156" y="21015"/>
                        <a:pt x="31898" y="20967"/>
                        <a:pt x="31682" y="20837"/>
                      </a:cubicBezTo>
                      <a:cubicBezTo>
                        <a:pt x="30533" y="20195"/>
                        <a:pt x="31456" y="18718"/>
                        <a:pt x="32501" y="18718"/>
                      </a:cubicBezTo>
                      <a:close/>
                      <a:moveTo>
                        <a:pt x="16672" y="1"/>
                      </a:moveTo>
                      <a:cubicBezTo>
                        <a:pt x="15097" y="1"/>
                        <a:pt x="13504" y="136"/>
                        <a:pt x="11894" y="434"/>
                      </a:cubicBezTo>
                      <a:cubicBezTo>
                        <a:pt x="9911" y="775"/>
                        <a:pt x="8032" y="1322"/>
                        <a:pt x="6254" y="2040"/>
                      </a:cubicBezTo>
                      <a:cubicBezTo>
                        <a:pt x="5673" y="2279"/>
                        <a:pt x="5127" y="2518"/>
                        <a:pt x="4580" y="2792"/>
                      </a:cubicBezTo>
                      <a:cubicBezTo>
                        <a:pt x="0" y="11849"/>
                        <a:pt x="684" y="22614"/>
                        <a:pt x="7246" y="30133"/>
                      </a:cubicBezTo>
                      <a:cubicBezTo>
                        <a:pt x="11801" y="35374"/>
                        <a:pt x="18311" y="38008"/>
                        <a:pt x="25076" y="38008"/>
                      </a:cubicBezTo>
                      <a:cubicBezTo>
                        <a:pt x="31457" y="38008"/>
                        <a:pt x="38065" y="35665"/>
                        <a:pt x="43473" y="30953"/>
                      </a:cubicBezTo>
                      <a:cubicBezTo>
                        <a:pt x="43883" y="30577"/>
                        <a:pt x="44293" y="30201"/>
                        <a:pt x="44703" y="29791"/>
                      </a:cubicBezTo>
                      <a:cubicBezTo>
                        <a:pt x="44771" y="28834"/>
                        <a:pt x="44771" y="27843"/>
                        <a:pt x="44737" y="26852"/>
                      </a:cubicBezTo>
                      <a:lnTo>
                        <a:pt x="44737" y="26852"/>
                      </a:lnTo>
                      <a:cubicBezTo>
                        <a:pt x="44703" y="27057"/>
                        <a:pt x="44669" y="27262"/>
                        <a:pt x="44601" y="27467"/>
                      </a:cubicBezTo>
                      <a:cubicBezTo>
                        <a:pt x="44532" y="27570"/>
                        <a:pt x="44464" y="27672"/>
                        <a:pt x="44395" y="27741"/>
                      </a:cubicBezTo>
                      <a:cubicBezTo>
                        <a:pt x="40762" y="31869"/>
                        <a:pt x="34559" y="34928"/>
                        <a:pt x="27760" y="34928"/>
                      </a:cubicBezTo>
                      <a:cubicBezTo>
                        <a:pt x="23751" y="34928"/>
                        <a:pt x="19535" y="33864"/>
                        <a:pt x="15516" y="31329"/>
                      </a:cubicBezTo>
                      <a:cubicBezTo>
                        <a:pt x="14730" y="30817"/>
                        <a:pt x="13944" y="30270"/>
                        <a:pt x="13226" y="29689"/>
                      </a:cubicBezTo>
                      <a:cubicBezTo>
                        <a:pt x="7656" y="25314"/>
                        <a:pt x="4306" y="19231"/>
                        <a:pt x="3725" y="13216"/>
                      </a:cubicBezTo>
                      <a:cubicBezTo>
                        <a:pt x="3554" y="11439"/>
                        <a:pt x="3623" y="9661"/>
                        <a:pt x="3965" y="7918"/>
                      </a:cubicBezTo>
                      <a:cubicBezTo>
                        <a:pt x="4101" y="7132"/>
                        <a:pt x="4306" y="6380"/>
                        <a:pt x="4580" y="5594"/>
                      </a:cubicBezTo>
                      <a:lnTo>
                        <a:pt x="4580" y="5594"/>
                      </a:lnTo>
                      <a:cubicBezTo>
                        <a:pt x="4477" y="6893"/>
                        <a:pt x="4375" y="8158"/>
                        <a:pt x="4511" y="9217"/>
                      </a:cubicBezTo>
                      <a:cubicBezTo>
                        <a:pt x="5024" y="13284"/>
                        <a:pt x="6596" y="17283"/>
                        <a:pt x="9365" y="20359"/>
                      </a:cubicBezTo>
                      <a:cubicBezTo>
                        <a:pt x="13555" y="25063"/>
                        <a:pt x="19950" y="27094"/>
                        <a:pt x="26313" y="27094"/>
                      </a:cubicBezTo>
                      <a:cubicBezTo>
                        <a:pt x="27993" y="27094"/>
                        <a:pt x="29671" y="26952"/>
                        <a:pt x="31306" y="26681"/>
                      </a:cubicBezTo>
                      <a:cubicBezTo>
                        <a:pt x="35783" y="25929"/>
                        <a:pt x="40055" y="24357"/>
                        <a:pt x="44225" y="22512"/>
                      </a:cubicBezTo>
                      <a:cubicBezTo>
                        <a:pt x="42823" y="15608"/>
                        <a:pt x="39030" y="9764"/>
                        <a:pt x="33801" y="5765"/>
                      </a:cubicBezTo>
                      <a:lnTo>
                        <a:pt x="33801" y="5765"/>
                      </a:lnTo>
                      <a:cubicBezTo>
                        <a:pt x="34382" y="6585"/>
                        <a:pt x="34860" y="7474"/>
                        <a:pt x="35134" y="8431"/>
                      </a:cubicBezTo>
                      <a:cubicBezTo>
                        <a:pt x="35646" y="10140"/>
                        <a:pt x="35544" y="12054"/>
                        <a:pt x="34621" y="13592"/>
                      </a:cubicBezTo>
                      <a:cubicBezTo>
                        <a:pt x="33166" y="16016"/>
                        <a:pt x="30031" y="16881"/>
                        <a:pt x="27151" y="16881"/>
                      </a:cubicBezTo>
                      <a:cubicBezTo>
                        <a:pt x="26985" y="16881"/>
                        <a:pt x="26821" y="16878"/>
                        <a:pt x="26658" y="16873"/>
                      </a:cubicBezTo>
                      <a:cubicBezTo>
                        <a:pt x="23514" y="16736"/>
                        <a:pt x="20301" y="15779"/>
                        <a:pt x="17909" y="13728"/>
                      </a:cubicBezTo>
                      <a:cubicBezTo>
                        <a:pt x="15482" y="11712"/>
                        <a:pt x="13978" y="8465"/>
                        <a:pt x="14423" y="5355"/>
                      </a:cubicBezTo>
                      <a:cubicBezTo>
                        <a:pt x="14867" y="2416"/>
                        <a:pt x="16405" y="775"/>
                        <a:pt x="18455" y="58"/>
                      </a:cubicBezTo>
                      <a:cubicBezTo>
                        <a:pt x="17864" y="20"/>
                        <a:pt x="17269" y="1"/>
                        <a:pt x="16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9"/>
                <p:cNvSpPr/>
                <p:nvPr/>
              </p:nvSpPr>
              <p:spPr>
                <a:xfrm flipH="1">
                  <a:off x="7494174" y="3368415"/>
                  <a:ext cx="112222" cy="255213"/>
                </a:xfrm>
                <a:custGeom>
                  <a:avLst/>
                  <a:gdLst/>
                  <a:ahLst/>
                  <a:cxnLst/>
                  <a:rect l="l" t="t" r="r" b="b"/>
                  <a:pathLst>
                    <a:path w="3111" h="7075" extrusionOk="0">
                      <a:moveTo>
                        <a:pt x="1" y="0"/>
                      </a:moveTo>
                      <a:lnTo>
                        <a:pt x="1" y="0"/>
                      </a:lnTo>
                      <a:cubicBezTo>
                        <a:pt x="171" y="2495"/>
                        <a:pt x="582" y="4751"/>
                        <a:pt x="1026" y="6665"/>
                      </a:cubicBezTo>
                      <a:cubicBezTo>
                        <a:pt x="1368" y="6801"/>
                        <a:pt x="1744" y="6938"/>
                        <a:pt x="2085" y="7075"/>
                      </a:cubicBezTo>
                      <a:lnTo>
                        <a:pt x="3111" y="7075"/>
                      </a:lnTo>
                      <a:cubicBezTo>
                        <a:pt x="2461" y="4785"/>
                        <a:pt x="2154" y="2529"/>
                        <a:pt x="1983" y="855"/>
                      </a:cubicBezTo>
                      <a:cubicBezTo>
                        <a:pt x="1299" y="581"/>
                        <a:pt x="650" y="30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9"/>
                <p:cNvSpPr/>
                <p:nvPr/>
              </p:nvSpPr>
              <p:spPr>
                <a:xfrm flipH="1">
                  <a:off x="7603903" y="3268532"/>
                  <a:ext cx="186170" cy="325518"/>
                </a:xfrm>
                <a:custGeom>
                  <a:avLst/>
                  <a:gdLst/>
                  <a:ahLst/>
                  <a:cxnLst/>
                  <a:rect l="l" t="t" r="r" b="b"/>
                  <a:pathLst>
                    <a:path w="5161" h="9024" extrusionOk="0">
                      <a:moveTo>
                        <a:pt x="137" y="1"/>
                      </a:moveTo>
                      <a:lnTo>
                        <a:pt x="137" y="1"/>
                      </a:lnTo>
                      <a:cubicBezTo>
                        <a:pt x="205" y="650"/>
                        <a:pt x="274" y="1300"/>
                        <a:pt x="308" y="1983"/>
                      </a:cubicBezTo>
                      <a:cubicBezTo>
                        <a:pt x="342" y="3419"/>
                        <a:pt x="239" y="4786"/>
                        <a:pt x="0" y="6050"/>
                      </a:cubicBezTo>
                      <a:cubicBezTo>
                        <a:pt x="1607" y="7212"/>
                        <a:pt x="3350" y="8203"/>
                        <a:pt x="5161" y="9023"/>
                      </a:cubicBezTo>
                      <a:cubicBezTo>
                        <a:pt x="4512" y="6289"/>
                        <a:pt x="4204" y="3760"/>
                        <a:pt x="4067" y="2291"/>
                      </a:cubicBezTo>
                      <a:cubicBezTo>
                        <a:pt x="2700" y="1607"/>
                        <a:pt x="1367" y="82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9"/>
                <p:cNvSpPr/>
                <p:nvPr/>
              </p:nvSpPr>
              <p:spPr>
                <a:xfrm flipH="1">
                  <a:off x="8140150" y="2825967"/>
                  <a:ext cx="27163" cy="54289"/>
                </a:xfrm>
                <a:custGeom>
                  <a:avLst/>
                  <a:gdLst/>
                  <a:ahLst/>
                  <a:cxnLst/>
                  <a:rect l="l" t="t" r="r" b="b"/>
                  <a:pathLst>
                    <a:path w="753" h="1505" extrusionOk="0">
                      <a:moveTo>
                        <a:pt x="0" y="1"/>
                      </a:moveTo>
                      <a:lnTo>
                        <a:pt x="0" y="1"/>
                      </a:lnTo>
                      <a:cubicBezTo>
                        <a:pt x="34" y="513"/>
                        <a:pt x="69" y="992"/>
                        <a:pt x="103" y="1504"/>
                      </a:cubicBezTo>
                      <a:lnTo>
                        <a:pt x="752" y="1504"/>
                      </a:lnTo>
                      <a:cubicBezTo>
                        <a:pt x="479" y="1026"/>
                        <a:pt x="239" y="51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9"/>
                <p:cNvSpPr/>
                <p:nvPr/>
              </p:nvSpPr>
              <p:spPr>
                <a:xfrm flipH="1">
                  <a:off x="7990991" y="2416695"/>
                  <a:ext cx="143064" cy="443836"/>
                </a:xfrm>
                <a:custGeom>
                  <a:avLst/>
                  <a:gdLst/>
                  <a:ahLst/>
                  <a:cxnLst/>
                  <a:rect l="l" t="t" r="r" b="b"/>
                  <a:pathLst>
                    <a:path w="3966" h="12304" extrusionOk="0">
                      <a:moveTo>
                        <a:pt x="1197" y="0"/>
                      </a:moveTo>
                      <a:cubicBezTo>
                        <a:pt x="719" y="1128"/>
                        <a:pt x="343" y="2290"/>
                        <a:pt x="1" y="3486"/>
                      </a:cubicBezTo>
                      <a:cubicBezTo>
                        <a:pt x="787" y="6699"/>
                        <a:pt x="2154" y="9638"/>
                        <a:pt x="3965" y="12304"/>
                      </a:cubicBezTo>
                      <a:cubicBezTo>
                        <a:pt x="2257" y="8476"/>
                        <a:pt x="1368" y="4238"/>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9"/>
                <p:cNvSpPr/>
                <p:nvPr/>
              </p:nvSpPr>
              <p:spPr>
                <a:xfrm flipH="1">
                  <a:off x="6620105" y="3650714"/>
                  <a:ext cx="779166" cy="159188"/>
                </a:xfrm>
                <a:custGeom>
                  <a:avLst/>
                  <a:gdLst/>
                  <a:ahLst/>
                  <a:cxnLst/>
                  <a:rect l="l" t="t" r="r" b="b"/>
                  <a:pathLst>
                    <a:path w="21600" h="4413" extrusionOk="0">
                      <a:moveTo>
                        <a:pt x="20609" y="1"/>
                      </a:moveTo>
                      <a:cubicBezTo>
                        <a:pt x="17499" y="752"/>
                        <a:pt x="14354" y="1265"/>
                        <a:pt x="11176" y="1436"/>
                      </a:cubicBezTo>
                      <a:cubicBezTo>
                        <a:pt x="10484" y="1474"/>
                        <a:pt x="9787" y="1494"/>
                        <a:pt x="9087" y="1494"/>
                      </a:cubicBezTo>
                      <a:cubicBezTo>
                        <a:pt x="6055" y="1494"/>
                        <a:pt x="2971" y="1133"/>
                        <a:pt x="0" y="411"/>
                      </a:cubicBezTo>
                      <a:lnTo>
                        <a:pt x="0" y="411"/>
                      </a:lnTo>
                      <a:cubicBezTo>
                        <a:pt x="376" y="1709"/>
                        <a:pt x="752" y="2906"/>
                        <a:pt x="1094" y="3828"/>
                      </a:cubicBezTo>
                      <a:cubicBezTo>
                        <a:pt x="2894" y="4214"/>
                        <a:pt x="4753" y="4412"/>
                        <a:pt x="6645" y="4412"/>
                      </a:cubicBezTo>
                      <a:cubicBezTo>
                        <a:pt x="8273" y="4412"/>
                        <a:pt x="9926" y="4265"/>
                        <a:pt x="11586" y="3965"/>
                      </a:cubicBezTo>
                      <a:cubicBezTo>
                        <a:pt x="15243" y="3316"/>
                        <a:pt x="18626" y="1983"/>
                        <a:pt x="21600" y="103"/>
                      </a:cubicBezTo>
                      <a:cubicBezTo>
                        <a:pt x="21292" y="69"/>
                        <a:pt x="20950" y="35"/>
                        <a:pt x="206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9"/>
                <p:cNvSpPr/>
                <p:nvPr/>
              </p:nvSpPr>
              <p:spPr>
                <a:xfrm flipH="1">
                  <a:off x="7616207" y="2076429"/>
                  <a:ext cx="18541" cy="191112"/>
                </a:xfrm>
                <a:custGeom>
                  <a:avLst/>
                  <a:gdLst/>
                  <a:ahLst/>
                  <a:cxnLst/>
                  <a:rect l="l" t="t" r="r" b="b"/>
                  <a:pathLst>
                    <a:path w="514" h="5298" extrusionOk="0">
                      <a:moveTo>
                        <a:pt x="411" y="0"/>
                      </a:moveTo>
                      <a:lnTo>
                        <a:pt x="411" y="0"/>
                      </a:lnTo>
                      <a:cubicBezTo>
                        <a:pt x="69" y="1743"/>
                        <a:pt x="0" y="3521"/>
                        <a:pt x="171" y="5298"/>
                      </a:cubicBezTo>
                      <a:cubicBezTo>
                        <a:pt x="240" y="3623"/>
                        <a:pt x="513" y="1709"/>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9"/>
                <p:cNvSpPr/>
                <p:nvPr/>
              </p:nvSpPr>
              <p:spPr>
                <a:xfrm flipH="1">
                  <a:off x="7616207" y="2076429"/>
                  <a:ext cx="18541" cy="191112"/>
                </a:xfrm>
                <a:custGeom>
                  <a:avLst/>
                  <a:gdLst/>
                  <a:ahLst/>
                  <a:cxnLst/>
                  <a:rect l="l" t="t" r="r" b="b"/>
                  <a:pathLst>
                    <a:path w="514" h="5298" extrusionOk="0">
                      <a:moveTo>
                        <a:pt x="411" y="0"/>
                      </a:moveTo>
                      <a:lnTo>
                        <a:pt x="411" y="0"/>
                      </a:lnTo>
                      <a:cubicBezTo>
                        <a:pt x="69" y="1743"/>
                        <a:pt x="0" y="3521"/>
                        <a:pt x="171" y="5298"/>
                      </a:cubicBezTo>
                      <a:cubicBezTo>
                        <a:pt x="240" y="3623"/>
                        <a:pt x="513" y="1709"/>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9"/>
                <p:cNvSpPr/>
                <p:nvPr/>
              </p:nvSpPr>
              <p:spPr>
                <a:xfrm flipH="1">
                  <a:off x="6477080" y="1792868"/>
                  <a:ext cx="781655" cy="606884"/>
                </a:xfrm>
                <a:custGeom>
                  <a:avLst/>
                  <a:gdLst/>
                  <a:ahLst/>
                  <a:cxnLst/>
                  <a:rect l="l" t="t" r="r" b="b"/>
                  <a:pathLst>
                    <a:path w="21669" h="16824" extrusionOk="0">
                      <a:moveTo>
                        <a:pt x="4477" y="1"/>
                      </a:moveTo>
                      <a:cubicBezTo>
                        <a:pt x="2427" y="718"/>
                        <a:pt x="889" y="2359"/>
                        <a:pt x="445" y="5298"/>
                      </a:cubicBezTo>
                      <a:cubicBezTo>
                        <a:pt x="0" y="8408"/>
                        <a:pt x="1504" y="11655"/>
                        <a:pt x="3931" y="13671"/>
                      </a:cubicBezTo>
                      <a:cubicBezTo>
                        <a:pt x="6323" y="15722"/>
                        <a:pt x="9536" y="16679"/>
                        <a:pt x="12680" y="16816"/>
                      </a:cubicBezTo>
                      <a:cubicBezTo>
                        <a:pt x="12843" y="16821"/>
                        <a:pt x="13007" y="16824"/>
                        <a:pt x="13173" y="16824"/>
                      </a:cubicBezTo>
                      <a:cubicBezTo>
                        <a:pt x="16053" y="16824"/>
                        <a:pt x="19188" y="15959"/>
                        <a:pt x="20643" y="13535"/>
                      </a:cubicBezTo>
                      <a:cubicBezTo>
                        <a:pt x="21566" y="11997"/>
                        <a:pt x="21668" y="10083"/>
                        <a:pt x="21156" y="8374"/>
                      </a:cubicBezTo>
                      <a:cubicBezTo>
                        <a:pt x="20882" y="7417"/>
                        <a:pt x="20404" y="6528"/>
                        <a:pt x="19823" y="5708"/>
                      </a:cubicBezTo>
                      <a:cubicBezTo>
                        <a:pt x="15482" y="2393"/>
                        <a:pt x="10151" y="343"/>
                        <a:pt x="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9"/>
                <p:cNvSpPr/>
                <p:nvPr/>
              </p:nvSpPr>
              <p:spPr>
                <a:xfrm flipH="1">
                  <a:off x="6477080" y="1792868"/>
                  <a:ext cx="781655" cy="606884"/>
                </a:xfrm>
                <a:custGeom>
                  <a:avLst/>
                  <a:gdLst/>
                  <a:ahLst/>
                  <a:cxnLst/>
                  <a:rect l="l" t="t" r="r" b="b"/>
                  <a:pathLst>
                    <a:path w="21669" h="16824" extrusionOk="0">
                      <a:moveTo>
                        <a:pt x="4477" y="1"/>
                      </a:moveTo>
                      <a:cubicBezTo>
                        <a:pt x="2427" y="718"/>
                        <a:pt x="889" y="2359"/>
                        <a:pt x="445" y="5298"/>
                      </a:cubicBezTo>
                      <a:cubicBezTo>
                        <a:pt x="0" y="8408"/>
                        <a:pt x="1504" y="11655"/>
                        <a:pt x="3931" y="13671"/>
                      </a:cubicBezTo>
                      <a:cubicBezTo>
                        <a:pt x="6323" y="15722"/>
                        <a:pt x="9536" y="16679"/>
                        <a:pt x="12680" y="16816"/>
                      </a:cubicBezTo>
                      <a:cubicBezTo>
                        <a:pt x="12843" y="16821"/>
                        <a:pt x="13007" y="16824"/>
                        <a:pt x="13173" y="16824"/>
                      </a:cubicBezTo>
                      <a:cubicBezTo>
                        <a:pt x="16053" y="16824"/>
                        <a:pt x="19188" y="15959"/>
                        <a:pt x="20643" y="13535"/>
                      </a:cubicBezTo>
                      <a:cubicBezTo>
                        <a:pt x="21566" y="11997"/>
                        <a:pt x="21668" y="10083"/>
                        <a:pt x="21156" y="8374"/>
                      </a:cubicBezTo>
                      <a:cubicBezTo>
                        <a:pt x="20882" y="7417"/>
                        <a:pt x="20404" y="6528"/>
                        <a:pt x="19823" y="5708"/>
                      </a:cubicBezTo>
                      <a:cubicBezTo>
                        <a:pt x="15482" y="2393"/>
                        <a:pt x="10151" y="343"/>
                        <a:pt x="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9"/>
                <p:cNvSpPr/>
                <p:nvPr/>
              </p:nvSpPr>
              <p:spPr>
                <a:xfrm flipH="1">
                  <a:off x="6216974" y="2326624"/>
                  <a:ext cx="309286" cy="209653"/>
                </a:xfrm>
                <a:custGeom>
                  <a:avLst/>
                  <a:gdLst/>
                  <a:ahLst/>
                  <a:cxnLst/>
                  <a:rect l="l" t="t" r="r" b="b"/>
                  <a:pathLst>
                    <a:path w="8574" h="5812" extrusionOk="0">
                      <a:moveTo>
                        <a:pt x="5014" y="0"/>
                      </a:moveTo>
                      <a:cubicBezTo>
                        <a:pt x="2325" y="0"/>
                        <a:pt x="0" y="3749"/>
                        <a:pt x="2934" y="5368"/>
                      </a:cubicBezTo>
                      <a:cubicBezTo>
                        <a:pt x="3519" y="5693"/>
                        <a:pt x="4187" y="5812"/>
                        <a:pt x="4876" y="5812"/>
                      </a:cubicBezTo>
                      <a:cubicBezTo>
                        <a:pt x="5273" y="5812"/>
                        <a:pt x="5678" y="5772"/>
                        <a:pt x="6079" y="5710"/>
                      </a:cubicBezTo>
                      <a:cubicBezTo>
                        <a:pt x="6694" y="5607"/>
                        <a:pt x="7343" y="5470"/>
                        <a:pt x="7822" y="5026"/>
                      </a:cubicBezTo>
                      <a:cubicBezTo>
                        <a:pt x="8437" y="4445"/>
                        <a:pt x="8574" y="3488"/>
                        <a:pt x="8368" y="2634"/>
                      </a:cubicBezTo>
                      <a:cubicBezTo>
                        <a:pt x="7993" y="1198"/>
                        <a:pt x="6591" y="71"/>
                        <a:pt x="5122" y="2"/>
                      </a:cubicBezTo>
                      <a:cubicBezTo>
                        <a:pt x="5086" y="1"/>
                        <a:pt x="5050" y="0"/>
                        <a:pt x="5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9"/>
                <p:cNvSpPr/>
                <p:nvPr/>
              </p:nvSpPr>
              <p:spPr>
                <a:xfrm flipH="1">
                  <a:off x="6216974" y="2326624"/>
                  <a:ext cx="309286" cy="209653"/>
                </a:xfrm>
                <a:custGeom>
                  <a:avLst/>
                  <a:gdLst/>
                  <a:ahLst/>
                  <a:cxnLst/>
                  <a:rect l="l" t="t" r="r" b="b"/>
                  <a:pathLst>
                    <a:path w="8574" h="5812" extrusionOk="0">
                      <a:moveTo>
                        <a:pt x="5014" y="0"/>
                      </a:moveTo>
                      <a:cubicBezTo>
                        <a:pt x="2325" y="0"/>
                        <a:pt x="0" y="3749"/>
                        <a:pt x="2934" y="5368"/>
                      </a:cubicBezTo>
                      <a:cubicBezTo>
                        <a:pt x="3519" y="5693"/>
                        <a:pt x="4187" y="5812"/>
                        <a:pt x="4876" y="5812"/>
                      </a:cubicBezTo>
                      <a:cubicBezTo>
                        <a:pt x="5273" y="5812"/>
                        <a:pt x="5678" y="5772"/>
                        <a:pt x="6079" y="5710"/>
                      </a:cubicBezTo>
                      <a:cubicBezTo>
                        <a:pt x="6694" y="5607"/>
                        <a:pt x="7343" y="5470"/>
                        <a:pt x="7822" y="5026"/>
                      </a:cubicBezTo>
                      <a:cubicBezTo>
                        <a:pt x="8437" y="4445"/>
                        <a:pt x="8574" y="3488"/>
                        <a:pt x="8368" y="2634"/>
                      </a:cubicBezTo>
                      <a:cubicBezTo>
                        <a:pt x="7993" y="1198"/>
                        <a:pt x="6591" y="71"/>
                        <a:pt x="5122" y="2"/>
                      </a:cubicBezTo>
                      <a:cubicBezTo>
                        <a:pt x="5086" y="1"/>
                        <a:pt x="5050" y="0"/>
                        <a:pt x="5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9"/>
                <p:cNvSpPr/>
                <p:nvPr/>
              </p:nvSpPr>
              <p:spPr>
                <a:xfrm flipH="1">
                  <a:off x="6541191" y="2465969"/>
                  <a:ext cx="120410" cy="82895"/>
                </a:xfrm>
                <a:custGeom>
                  <a:avLst/>
                  <a:gdLst/>
                  <a:ahLst/>
                  <a:cxnLst/>
                  <a:rect l="l" t="t" r="r" b="b"/>
                  <a:pathLst>
                    <a:path w="3338" h="2298" extrusionOk="0">
                      <a:moveTo>
                        <a:pt x="1969" y="1"/>
                      </a:moveTo>
                      <a:cubicBezTo>
                        <a:pt x="924" y="1"/>
                        <a:pt x="1" y="1478"/>
                        <a:pt x="1150" y="2120"/>
                      </a:cubicBezTo>
                      <a:cubicBezTo>
                        <a:pt x="1366" y="2250"/>
                        <a:pt x="1624" y="2298"/>
                        <a:pt x="1897" y="2298"/>
                      </a:cubicBezTo>
                      <a:cubicBezTo>
                        <a:pt x="2055" y="2298"/>
                        <a:pt x="2218" y="2282"/>
                        <a:pt x="2380" y="2257"/>
                      </a:cubicBezTo>
                      <a:cubicBezTo>
                        <a:pt x="2619" y="2223"/>
                        <a:pt x="2859" y="2154"/>
                        <a:pt x="3029" y="1983"/>
                      </a:cubicBezTo>
                      <a:cubicBezTo>
                        <a:pt x="3269" y="1744"/>
                        <a:pt x="3337" y="1368"/>
                        <a:pt x="3269" y="1061"/>
                      </a:cubicBezTo>
                      <a:cubicBezTo>
                        <a:pt x="3098" y="480"/>
                        <a:pt x="2551" y="35"/>
                        <a:pt x="2004" y="1"/>
                      </a:cubicBezTo>
                      <a:cubicBezTo>
                        <a:pt x="1992" y="1"/>
                        <a:pt x="1980" y="1"/>
                        <a:pt x="1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9"/>
                <p:cNvSpPr/>
                <p:nvPr/>
              </p:nvSpPr>
              <p:spPr>
                <a:xfrm flipH="1">
                  <a:off x="6541191" y="2465969"/>
                  <a:ext cx="120410" cy="82895"/>
                </a:xfrm>
                <a:custGeom>
                  <a:avLst/>
                  <a:gdLst/>
                  <a:ahLst/>
                  <a:cxnLst/>
                  <a:rect l="l" t="t" r="r" b="b"/>
                  <a:pathLst>
                    <a:path w="3338" h="2298" extrusionOk="0">
                      <a:moveTo>
                        <a:pt x="1969" y="1"/>
                      </a:moveTo>
                      <a:cubicBezTo>
                        <a:pt x="924" y="1"/>
                        <a:pt x="1" y="1478"/>
                        <a:pt x="1150" y="2120"/>
                      </a:cubicBezTo>
                      <a:cubicBezTo>
                        <a:pt x="1366" y="2250"/>
                        <a:pt x="1624" y="2298"/>
                        <a:pt x="1897" y="2298"/>
                      </a:cubicBezTo>
                      <a:cubicBezTo>
                        <a:pt x="2055" y="2298"/>
                        <a:pt x="2218" y="2282"/>
                        <a:pt x="2380" y="2257"/>
                      </a:cubicBezTo>
                      <a:cubicBezTo>
                        <a:pt x="2619" y="2223"/>
                        <a:pt x="2859" y="2154"/>
                        <a:pt x="3029" y="1983"/>
                      </a:cubicBezTo>
                      <a:cubicBezTo>
                        <a:pt x="3269" y="1744"/>
                        <a:pt x="3337" y="1368"/>
                        <a:pt x="3269" y="1061"/>
                      </a:cubicBezTo>
                      <a:cubicBezTo>
                        <a:pt x="3098" y="480"/>
                        <a:pt x="2551" y="35"/>
                        <a:pt x="2004" y="1"/>
                      </a:cubicBezTo>
                      <a:cubicBezTo>
                        <a:pt x="1992" y="1"/>
                        <a:pt x="1980" y="1"/>
                        <a:pt x="1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9"/>
                <p:cNvSpPr/>
                <p:nvPr/>
              </p:nvSpPr>
              <p:spPr>
                <a:xfrm flipH="1">
                  <a:off x="7734558" y="2867557"/>
                  <a:ext cx="72794" cy="67600"/>
                </a:xfrm>
                <a:custGeom>
                  <a:avLst/>
                  <a:gdLst/>
                  <a:ahLst/>
                  <a:cxnLst/>
                  <a:rect l="l" t="t" r="r" b="b"/>
                  <a:pathLst>
                    <a:path w="2018" h="1874" extrusionOk="0">
                      <a:moveTo>
                        <a:pt x="952" y="1"/>
                      </a:moveTo>
                      <a:cubicBezTo>
                        <a:pt x="909" y="1"/>
                        <a:pt x="865" y="4"/>
                        <a:pt x="821" y="10"/>
                      </a:cubicBezTo>
                      <a:cubicBezTo>
                        <a:pt x="308" y="112"/>
                        <a:pt x="1" y="591"/>
                        <a:pt x="69" y="1103"/>
                      </a:cubicBezTo>
                      <a:cubicBezTo>
                        <a:pt x="159" y="1554"/>
                        <a:pt x="541" y="1873"/>
                        <a:pt x="981" y="1873"/>
                      </a:cubicBezTo>
                      <a:cubicBezTo>
                        <a:pt x="1040" y="1873"/>
                        <a:pt x="1101" y="1867"/>
                        <a:pt x="1163" y="1855"/>
                      </a:cubicBezTo>
                      <a:cubicBezTo>
                        <a:pt x="1675" y="1787"/>
                        <a:pt x="2017" y="1274"/>
                        <a:pt x="1915" y="761"/>
                      </a:cubicBezTo>
                      <a:cubicBezTo>
                        <a:pt x="1821" y="324"/>
                        <a:pt x="1413"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9"/>
                <p:cNvSpPr/>
                <p:nvPr/>
              </p:nvSpPr>
              <p:spPr>
                <a:xfrm flipH="1">
                  <a:off x="7744441" y="2234785"/>
                  <a:ext cx="72758" cy="67600"/>
                </a:xfrm>
                <a:custGeom>
                  <a:avLst/>
                  <a:gdLst/>
                  <a:ahLst/>
                  <a:cxnLst/>
                  <a:rect l="l" t="t" r="r" b="b"/>
                  <a:pathLst>
                    <a:path w="2017" h="1874" extrusionOk="0">
                      <a:moveTo>
                        <a:pt x="1027" y="1"/>
                      </a:moveTo>
                      <a:cubicBezTo>
                        <a:pt x="970" y="1"/>
                        <a:pt x="912" y="7"/>
                        <a:pt x="855" y="19"/>
                      </a:cubicBezTo>
                      <a:cubicBezTo>
                        <a:pt x="342" y="87"/>
                        <a:pt x="0" y="600"/>
                        <a:pt x="69" y="1079"/>
                      </a:cubicBezTo>
                      <a:cubicBezTo>
                        <a:pt x="162" y="1547"/>
                        <a:pt x="571" y="1873"/>
                        <a:pt x="1032" y="1873"/>
                      </a:cubicBezTo>
                      <a:cubicBezTo>
                        <a:pt x="1075" y="1873"/>
                        <a:pt x="1119" y="1870"/>
                        <a:pt x="1162" y="1865"/>
                      </a:cubicBezTo>
                      <a:cubicBezTo>
                        <a:pt x="1675" y="1762"/>
                        <a:pt x="2017" y="1284"/>
                        <a:pt x="1914" y="771"/>
                      </a:cubicBezTo>
                      <a:cubicBezTo>
                        <a:pt x="1854" y="320"/>
                        <a:pt x="1450"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9"/>
                <p:cNvSpPr/>
                <p:nvPr/>
              </p:nvSpPr>
              <p:spPr>
                <a:xfrm flipH="1">
                  <a:off x="7612527" y="2979416"/>
                  <a:ext cx="72758" cy="67600"/>
                </a:xfrm>
                <a:custGeom>
                  <a:avLst/>
                  <a:gdLst/>
                  <a:ahLst/>
                  <a:cxnLst/>
                  <a:rect l="l" t="t" r="r" b="b"/>
                  <a:pathLst>
                    <a:path w="2017" h="1874" extrusionOk="0">
                      <a:moveTo>
                        <a:pt x="1037" y="0"/>
                      </a:moveTo>
                      <a:cubicBezTo>
                        <a:pt x="977" y="0"/>
                        <a:pt x="916" y="6"/>
                        <a:pt x="855" y="19"/>
                      </a:cubicBezTo>
                      <a:cubicBezTo>
                        <a:pt x="342" y="121"/>
                        <a:pt x="0" y="600"/>
                        <a:pt x="103" y="1112"/>
                      </a:cubicBezTo>
                      <a:cubicBezTo>
                        <a:pt x="165" y="1577"/>
                        <a:pt x="564" y="1874"/>
                        <a:pt x="1021" y="1874"/>
                      </a:cubicBezTo>
                      <a:cubicBezTo>
                        <a:pt x="1067" y="1874"/>
                        <a:pt x="1115" y="1870"/>
                        <a:pt x="1162" y="1864"/>
                      </a:cubicBezTo>
                      <a:cubicBezTo>
                        <a:pt x="1675" y="1762"/>
                        <a:pt x="2017" y="1283"/>
                        <a:pt x="1948" y="771"/>
                      </a:cubicBezTo>
                      <a:cubicBezTo>
                        <a:pt x="1858" y="319"/>
                        <a:pt x="1477" y="0"/>
                        <a:pt x="1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9"/>
                <p:cNvSpPr/>
                <p:nvPr/>
              </p:nvSpPr>
              <p:spPr>
                <a:xfrm flipH="1">
                  <a:off x="7777692" y="2878992"/>
                  <a:ext cx="489504" cy="924863"/>
                </a:xfrm>
                <a:custGeom>
                  <a:avLst/>
                  <a:gdLst/>
                  <a:ahLst/>
                  <a:cxnLst/>
                  <a:rect l="l" t="t" r="r" b="b"/>
                  <a:pathLst>
                    <a:path w="13570" h="25639" extrusionOk="0">
                      <a:moveTo>
                        <a:pt x="274" y="0"/>
                      </a:moveTo>
                      <a:lnTo>
                        <a:pt x="274" y="0"/>
                      </a:lnTo>
                      <a:cubicBezTo>
                        <a:pt x="1129" y="69"/>
                        <a:pt x="1949" y="376"/>
                        <a:pt x="2701" y="889"/>
                      </a:cubicBezTo>
                      <a:cubicBezTo>
                        <a:pt x="2803" y="923"/>
                        <a:pt x="2872" y="991"/>
                        <a:pt x="2974" y="1025"/>
                      </a:cubicBezTo>
                      <a:cubicBezTo>
                        <a:pt x="3589" y="1504"/>
                        <a:pt x="4170" y="2085"/>
                        <a:pt x="4683" y="2768"/>
                      </a:cubicBezTo>
                      <a:cubicBezTo>
                        <a:pt x="6221" y="4819"/>
                        <a:pt x="7281" y="7758"/>
                        <a:pt x="7486" y="11176"/>
                      </a:cubicBezTo>
                      <a:cubicBezTo>
                        <a:pt x="7520" y="11654"/>
                        <a:pt x="7554" y="12133"/>
                        <a:pt x="7554" y="12645"/>
                      </a:cubicBezTo>
                      <a:cubicBezTo>
                        <a:pt x="7554" y="12919"/>
                        <a:pt x="7554" y="13158"/>
                        <a:pt x="7520" y="13431"/>
                      </a:cubicBezTo>
                      <a:cubicBezTo>
                        <a:pt x="7417" y="16336"/>
                        <a:pt x="6734" y="19002"/>
                        <a:pt x="5640" y="21087"/>
                      </a:cubicBezTo>
                      <a:cubicBezTo>
                        <a:pt x="5196" y="21907"/>
                        <a:pt x="4717" y="22625"/>
                        <a:pt x="4170" y="23240"/>
                      </a:cubicBezTo>
                      <a:cubicBezTo>
                        <a:pt x="3863" y="23650"/>
                        <a:pt x="3487" y="23992"/>
                        <a:pt x="3111" y="24300"/>
                      </a:cubicBezTo>
                      <a:cubicBezTo>
                        <a:pt x="2188" y="25051"/>
                        <a:pt x="1129" y="25530"/>
                        <a:pt x="1" y="25598"/>
                      </a:cubicBezTo>
                      <a:cubicBezTo>
                        <a:pt x="1" y="25598"/>
                        <a:pt x="643" y="25639"/>
                        <a:pt x="1596" y="25639"/>
                      </a:cubicBezTo>
                      <a:cubicBezTo>
                        <a:pt x="3408" y="25639"/>
                        <a:pt x="6344" y="25492"/>
                        <a:pt x="8135" y="24641"/>
                      </a:cubicBezTo>
                      <a:lnTo>
                        <a:pt x="8169" y="24641"/>
                      </a:lnTo>
                      <a:cubicBezTo>
                        <a:pt x="9673" y="23992"/>
                        <a:pt x="10972" y="22659"/>
                        <a:pt x="11929" y="20848"/>
                      </a:cubicBezTo>
                      <a:cubicBezTo>
                        <a:pt x="12202" y="20301"/>
                        <a:pt x="12441" y="19754"/>
                        <a:pt x="12646" y="19139"/>
                      </a:cubicBezTo>
                      <a:cubicBezTo>
                        <a:pt x="12885" y="18421"/>
                        <a:pt x="13091" y="17635"/>
                        <a:pt x="13227" y="16849"/>
                      </a:cubicBezTo>
                      <a:cubicBezTo>
                        <a:pt x="13466" y="15585"/>
                        <a:pt x="13569" y="14218"/>
                        <a:pt x="13535" y="12782"/>
                      </a:cubicBezTo>
                      <a:cubicBezTo>
                        <a:pt x="13501" y="12099"/>
                        <a:pt x="13432" y="11449"/>
                        <a:pt x="13364" y="10800"/>
                      </a:cubicBezTo>
                      <a:cubicBezTo>
                        <a:pt x="13193" y="9330"/>
                        <a:pt x="12851" y="7963"/>
                        <a:pt x="12407" y="6733"/>
                      </a:cubicBezTo>
                      <a:cubicBezTo>
                        <a:pt x="11484" y="4204"/>
                        <a:pt x="10083" y="2187"/>
                        <a:pt x="8443" y="1060"/>
                      </a:cubicBezTo>
                      <a:cubicBezTo>
                        <a:pt x="7588" y="513"/>
                        <a:pt x="6700" y="171"/>
                        <a:pt x="5777" y="69"/>
                      </a:cubicBezTo>
                      <a:lnTo>
                        <a:pt x="5230" y="69"/>
                      </a:lnTo>
                      <a:lnTo>
                        <a:pt x="3521" y="34"/>
                      </a:lnTo>
                      <a:lnTo>
                        <a:pt x="2872" y="34"/>
                      </a:lnTo>
                      <a:lnTo>
                        <a:pt x="2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9"/>
                <p:cNvSpPr/>
                <p:nvPr/>
              </p:nvSpPr>
              <p:spPr>
                <a:xfrm flipH="1">
                  <a:off x="7994699" y="2878379"/>
                  <a:ext cx="574527" cy="924538"/>
                </a:xfrm>
                <a:custGeom>
                  <a:avLst/>
                  <a:gdLst/>
                  <a:ahLst/>
                  <a:cxnLst/>
                  <a:rect l="l" t="t" r="r" b="b"/>
                  <a:pathLst>
                    <a:path w="15927" h="25630" extrusionOk="0">
                      <a:moveTo>
                        <a:pt x="8476" y="4084"/>
                      </a:moveTo>
                      <a:cubicBezTo>
                        <a:pt x="11108" y="4323"/>
                        <a:pt x="13193" y="7946"/>
                        <a:pt x="13090" y="12389"/>
                      </a:cubicBezTo>
                      <a:cubicBezTo>
                        <a:pt x="13023" y="16858"/>
                        <a:pt x="10808" y="20456"/>
                        <a:pt x="8075" y="20456"/>
                      </a:cubicBezTo>
                      <a:cubicBezTo>
                        <a:pt x="8049" y="20456"/>
                        <a:pt x="8024" y="20455"/>
                        <a:pt x="7998" y="20455"/>
                      </a:cubicBezTo>
                      <a:cubicBezTo>
                        <a:pt x="7930" y="20455"/>
                        <a:pt x="7876" y="20470"/>
                        <a:pt x="7818" y="20470"/>
                      </a:cubicBezTo>
                      <a:cubicBezTo>
                        <a:pt x="7789" y="20470"/>
                        <a:pt x="7759" y="20466"/>
                        <a:pt x="7725" y="20455"/>
                      </a:cubicBezTo>
                      <a:cubicBezTo>
                        <a:pt x="4854" y="20181"/>
                        <a:pt x="2837" y="16046"/>
                        <a:pt x="3179" y="11466"/>
                      </a:cubicBezTo>
                      <a:cubicBezTo>
                        <a:pt x="3453" y="7228"/>
                        <a:pt x="5674" y="4118"/>
                        <a:pt x="8203" y="4084"/>
                      </a:cubicBezTo>
                      <a:close/>
                      <a:moveTo>
                        <a:pt x="8247" y="0"/>
                      </a:moveTo>
                      <a:cubicBezTo>
                        <a:pt x="4407" y="0"/>
                        <a:pt x="972" y="4718"/>
                        <a:pt x="411" y="11193"/>
                      </a:cubicBezTo>
                      <a:cubicBezTo>
                        <a:pt x="1" y="15841"/>
                        <a:pt x="1163" y="20284"/>
                        <a:pt x="3282" y="22984"/>
                      </a:cubicBezTo>
                      <a:cubicBezTo>
                        <a:pt x="4444" y="24453"/>
                        <a:pt x="5879" y="25410"/>
                        <a:pt x="7485" y="25581"/>
                      </a:cubicBezTo>
                      <a:cubicBezTo>
                        <a:pt x="7703" y="25605"/>
                        <a:pt x="7920" y="25629"/>
                        <a:pt x="8126" y="25629"/>
                      </a:cubicBezTo>
                      <a:cubicBezTo>
                        <a:pt x="8211" y="25629"/>
                        <a:pt x="8294" y="25625"/>
                        <a:pt x="8374" y="25615"/>
                      </a:cubicBezTo>
                      <a:cubicBezTo>
                        <a:pt x="9502" y="25547"/>
                        <a:pt x="10561" y="25068"/>
                        <a:pt x="11484" y="24317"/>
                      </a:cubicBezTo>
                      <a:cubicBezTo>
                        <a:pt x="11860" y="24009"/>
                        <a:pt x="12236" y="23667"/>
                        <a:pt x="12543" y="23257"/>
                      </a:cubicBezTo>
                      <a:cubicBezTo>
                        <a:pt x="13090" y="22642"/>
                        <a:pt x="13569" y="21924"/>
                        <a:pt x="14013" y="21104"/>
                      </a:cubicBezTo>
                      <a:cubicBezTo>
                        <a:pt x="15107" y="19019"/>
                        <a:pt x="15790" y="16353"/>
                        <a:pt x="15893" y="13448"/>
                      </a:cubicBezTo>
                      <a:cubicBezTo>
                        <a:pt x="15927" y="13175"/>
                        <a:pt x="15927" y="12936"/>
                        <a:pt x="15927" y="12662"/>
                      </a:cubicBezTo>
                      <a:cubicBezTo>
                        <a:pt x="15927" y="12150"/>
                        <a:pt x="15893" y="11671"/>
                        <a:pt x="15859" y="11193"/>
                      </a:cubicBezTo>
                      <a:cubicBezTo>
                        <a:pt x="15654" y="7775"/>
                        <a:pt x="14594" y="4836"/>
                        <a:pt x="13056" y="2785"/>
                      </a:cubicBezTo>
                      <a:cubicBezTo>
                        <a:pt x="12543" y="2102"/>
                        <a:pt x="11962" y="1521"/>
                        <a:pt x="11347" y="1042"/>
                      </a:cubicBezTo>
                      <a:cubicBezTo>
                        <a:pt x="11245" y="1008"/>
                        <a:pt x="11176" y="940"/>
                        <a:pt x="11074" y="906"/>
                      </a:cubicBezTo>
                      <a:cubicBezTo>
                        <a:pt x="10322" y="393"/>
                        <a:pt x="9502" y="86"/>
                        <a:pt x="8647" y="17"/>
                      </a:cubicBezTo>
                      <a:cubicBezTo>
                        <a:pt x="8514" y="6"/>
                        <a:pt x="8380" y="0"/>
                        <a:pt x="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9"/>
                <p:cNvSpPr/>
                <p:nvPr/>
              </p:nvSpPr>
              <p:spPr>
                <a:xfrm flipH="1">
                  <a:off x="8093323" y="3025696"/>
                  <a:ext cx="373567" cy="591084"/>
                </a:xfrm>
                <a:custGeom>
                  <a:avLst/>
                  <a:gdLst/>
                  <a:ahLst/>
                  <a:cxnLst/>
                  <a:rect l="l" t="t" r="r" b="b"/>
                  <a:pathLst>
                    <a:path w="10356" h="16386" extrusionOk="0">
                      <a:moveTo>
                        <a:pt x="5331" y="4576"/>
                      </a:moveTo>
                      <a:cubicBezTo>
                        <a:pt x="5365" y="4576"/>
                        <a:pt x="5400" y="4577"/>
                        <a:pt x="5434" y="4580"/>
                      </a:cubicBezTo>
                      <a:cubicBezTo>
                        <a:pt x="6494" y="4682"/>
                        <a:pt x="7348" y="6220"/>
                        <a:pt x="7280" y="8032"/>
                      </a:cubicBezTo>
                      <a:cubicBezTo>
                        <a:pt x="7214" y="9815"/>
                        <a:pt x="6318" y="11215"/>
                        <a:pt x="5240" y="11215"/>
                      </a:cubicBezTo>
                      <a:cubicBezTo>
                        <a:pt x="5203" y="11215"/>
                        <a:pt x="5165" y="11213"/>
                        <a:pt x="5127" y="11210"/>
                      </a:cubicBezTo>
                      <a:cubicBezTo>
                        <a:pt x="4307" y="11107"/>
                        <a:pt x="3657" y="10253"/>
                        <a:pt x="3384" y="9125"/>
                      </a:cubicBezTo>
                      <a:cubicBezTo>
                        <a:pt x="3281" y="8647"/>
                        <a:pt x="3247" y="8168"/>
                        <a:pt x="3281" y="7656"/>
                      </a:cubicBezTo>
                      <a:cubicBezTo>
                        <a:pt x="3281" y="7246"/>
                        <a:pt x="3350" y="6835"/>
                        <a:pt x="3452" y="6494"/>
                      </a:cubicBezTo>
                      <a:cubicBezTo>
                        <a:pt x="3813" y="5346"/>
                        <a:pt x="4520" y="4576"/>
                        <a:pt x="5331" y="4576"/>
                      </a:cubicBezTo>
                      <a:close/>
                      <a:moveTo>
                        <a:pt x="5366" y="0"/>
                      </a:moveTo>
                      <a:cubicBezTo>
                        <a:pt x="2837" y="34"/>
                        <a:pt x="616" y="3144"/>
                        <a:pt x="342" y="7382"/>
                      </a:cubicBezTo>
                      <a:cubicBezTo>
                        <a:pt x="0" y="11962"/>
                        <a:pt x="2017" y="16097"/>
                        <a:pt x="4888" y="16371"/>
                      </a:cubicBezTo>
                      <a:cubicBezTo>
                        <a:pt x="4922" y="16382"/>
                        <a:pt x="4952" y="16386"/>
                        <a:pt x="4981" y="16386"/>
                      </a:cubicBezTo>
                      <a:cubicBezTo>
                        <a:pt x="5039" y="16386"/>
                        <a:pt x="5093" y="16371"/>
                        <a:pt x="5161" y="16371"/>
                      </a:cubicBezTo>
                      <a:cubicBezTo>
                        <a:pt x="5187" y="16371"/>
                        <a:pt x="5212" y="16372"/>
                        <a:pt x="5238" y="16372"/>
                      </a:cubicBezTo>
                      <a:cubicBezTo>
                        <a:pt x="7971" y="16372"/>
                        <a:pt x="10186" y="12774"/>
                        <a:pt x="10253" y="8305"/>
                      </a:cubicBezTo>
                      <a:cubicBezTo>
                        <a:pt x="10356" y="3862"/>
                        <a:pt x="8271" y="239"/>
                        <a:pt x="56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9"/>
                <p:cNvSpPr/>
                <p:nvPr/>
              </p:nvSpPr>
              <p:spPr>
                <a:xfrm flipH="1">
                  <a:off x="8201795" y="3190725"/>
                  <a:ext cx="147969" cy="239557"/>
                </a:xfrm>
                <a:custGeom>
                  <a:avLst/>
                  <a:gdLst/>
                  <a:ahLst/>
                  <a:cxnLst/>
                  <a:rect l="l" t="t" r="r" b="b"/>
                  <a:pathLst>
                    <a:path w="4102" h="6641" extrusionOk="0">
                      <a:moveTo>
                        <a:pt x="2084" y="1"/>
                      </a:moveTo>
                      <a:cubicBezTo>
                        <a:pt x="1273" y="1"/>
                        <a:pt x="566" y="771"/>
                        <a:pt x="205" y="1919"/>
                      </a:cubicBezTo>
                      <a:cubicBezTo>
                        <a:pt x="103" y="2260"/>
                        <a:pt x="34" y="2671"/>
                        <a:pt x="34" y="3081"/>
                      </a:cubicBezTo>
                      <a:cubicBezTo>
                        <a:pt x="0" y="3593"/>
                        <a:pt x="34" y="4072"/>
                        <a:pt x="137" y="4550"/>
                      </a:cubicBezTo>
                      <a:cubicBezTo>
                        <a:pt x="410" y="5678"/>
                        <a:pt x="1060" y="6532"/>
                        <a:pt x="1880" y="6635"/>
                      </a:cubicBezTo>
                      <a:cubicBezTo>
                        <a:pt x="1918" y="6638"/>
                        <a:pt x="1956" y="6640"/>
                        <a:pt x="1993" y="6640"/>
                      </a:cubicBezTo>
                      <a:cubicBezTo>
                        <a:pt x="3071" y="6640"/>
                        <a:pt x="3967" y="5240"/>
                        <a:pt x="4033" y="3457"/>
                      </a:cubicBezTo>
                      <a:cubicBezTo>
                        <a:pt x="4101" y="1645"/>
                        <a:pt x="3247" y="107"/>
                        <a:pt x="2187" y="5"/>
                      </a:cubicBezTo>
                      <a:cubicBezTo>
                        <a:pt x="2153" y="2"/>
                        <a:pt x="2118" y="1"/>
                        <a:pt x="2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9"/>
                <p:cNvSpPr/>
                <p:nvPr/>
              </p:nvSpPr>
              <p:spPr>
                <a:xfrm flipH="1">
                  <a:off x="7616207" y="2076429"/>
                  <a:ext cx="18541" cy="191112"/>
                </a:xfrm>
                <a:custGeom>
                  <a:avLst/>
                  <a:gdLst/>
                  <a:ahLst/>
                  <a:cxnLst/>
                  <a:rect l="l" t="t" r="r" b="b"/>
                  <a:pathLst>
                    <a:path w="514" h="5298" extrusionOk="0">
                      <a:moveTo>
                        <a:pt x="411" y="0"/>
                      </a:moveTo>
                      <a:lnTo>
                        <a:pt x="411" y="0"/>
                      </a:lnTo>
                      <a:cubicBezTo>
                        <a:pt x="69" y="1743"/>
                        <a:pt x="0" y="3521"/>
                        <a:pt x="171" y="5298"/>
                      </a:cubicBezTo>
                      <a:cubicBezTo>
                        <a:pt x="240" y="3623"/>
                        <a:pt x="513" y="1709"/>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9"/>
                <p:cNvSpPr/>
                <p:nvPr/>
              </p:nvSpPr>
              <p:spPr>
                <a:xfrm flipH="1">
                  <a:off x="6150357" y="1891489"/>
                  <a:ext cx="1940520" cy="1491490"/>
                </a:xfrm>
                <a:custGeom>
                  <a:avLst/>
                  <a:gdLst/>
                  <a:ahLst/>
                  <a:cxnLst/>
                  <a:rect l="l" t="t" r="r" b="b"/>
                  <a:pathLst>
                    <a:path w="53795" h="41347" extrusionOk="0">
                      <a:moveTo>
                        <a:pt x="8614" y="9518"/>
                      </a:moveTo>
                      <a:cubicBezTo>
                        <a:pt x="9037" y="9518"/>
                        <a:pt x="9441" y="9837"/>
                        <a:pt x="9501" y="10288"/>
                      </a:cubicBezTo>
                      <a:cubicBezTo>
                        <a:pt x="9604" y="10801"/>
                        <a:pt x="9262" y="11279"/>
                        <a:pt x="8749" y="11382"/>
                      </a:cubicBezTo>
                      <a:cubicBezTo>
                        <a:pt x="8706" y="11387"/>
                        <a:pt x="8662" y="11390"/>
                        <a:pt x="8619" y="11390"/>
                      </a:cubicBezTo>
                      <a:cubicBezTo>
                        <a:pt x="8158" y="11390"/>
                        <a:pt x="7749" y="11064"/>
                        <a:pt x="7656" y="10596"/>
                      </a:cubicBezTo>
                      <a:cubicBezTo>
                        <a:pt x="7587" y="10117"/>
                        <a:pt x="7929" y="9604"/>
                        <a:pt x="8442" y="9536"/>
                      </a:cubicBezTo>
                      <a:cubicBezTo>
                        <a:pt x="8499" y="9524"/>
                        <a:pt x="8557" y="9518"/>
                        <a:pt x="8614" y="9518"/>
                      </a:cubicBezTo>
                      <a:close/>
                      <a:moveTo>
                        <a:pt x="8812" y="27060"/>
                      </a:moveTo>
                      <a:cubicBezTo>
                        <a:pt x="9273" y="27060"/>
                        <a:pt x="9681" y="27383"/>
                        <a:pt x="9775" y="27820"/>
                      </a:cubicBezTo>
                      <a:cubicBezTo>
                        <a:pt x="9877" y="28333"/>
                        <a:pt x="9535" y="28846"/>
                        <a:pt x="9023" y="28914"/>
                      </a:cubicBezTo>
                      <a:cubicBezTo>
                        <a:pt x="8961" y="28926"/>
                        <a:pt x="8900" y="28932"/>
                        <a:pt x="8841" y="28932"/>
                      </a:cubicBezTo>
                      <a:cubicBezTo>
                        <a:pt x="8401" y="28932"/>
                        <a:pt x="8019" y="28613"/>
                        <a:pt x="7929" y="28162"/>
                      </a:cubicBezTo>
                      <a:cubicBezTo>
                        <a:pt x="7861" y="27650"/>
                        <a:pt x="8168" y="27171"/>
                        <a:pt x="8681" y="27069"/>
                      </a:cubicBezTo>
                      <a:cubicBezTo>
                        <a:pt x="8725" y="27063"/>
                        <a:pt x="8769" y="27060"/>
                        <a:pt x="8812" y="27060"/>
                      </a:cubicBezTo>
                      <a:close/>
                      <a:moveTo>
                        <a:pt x="12281" y="30160"/>
                      </a:moveTo>
                      <a:cubicBezTo>
                        <a:pt x="12721" y="30160"/>
                        <a:pt x="13102" y="30479"/>
                        <a:pt x="13192" y="30931"/>
                      </a:cubicBezTo>
                      <a:cubicBezTo>
                        <a:pt x="13261" y="31443"/>
                        <a:pt x="12919" y="31922"/>
                        <a:pt x="12406" y="32024"/>
                      </a:cubicBezTo>
                      <a:cubicBezTo>
                        <a:pt x="12359" y="32030"/>
                        <a:pt x="12311" y="32034"/>
                        <a:pt x="12265" y="32034"/>
                      </a:cubicBezTo>
                      <a:cubicBezTo>
                        <a:pt x="11808" y="32034"/>
                        <a:pt x="11409" y="31737"/>
                        <a:pt x="11347" y="31272"/>
                      </a:cubicBezTo>
                      <a:cubicBezTo>
                        <a:pt x="11244" y="30760"/>
                        <a:pt x="11586" y="30281"/>
                        <a:pt x="12099" y="30179"/>
                      </a:cubicBezTo>
                      <a:cubicBezTo>
                        <a:pt x="12160" y="30166"/>
                        <a:pt x="12221" y="30160"/>
                        <a:pt x="12281" y="30160"/>
                      </a:cubicBezTo>
                      <a:close/>
                      <a:moveTo>
                        <a:pt x="13671" y="1"/>
                      </a:moveTo>
                      <a:lnTo>
                        <a:pt x="13671" y="1"/>
                      </a:lnTo>
                      <a:cubicBezTo>
                        <a:pt x="11723" y="958"/>
                        <a:pt x="9911" y="2086"/>
                        <a:pt x="8271" y="3419"/>
                      </a:cubicBezTo>
                      <a:cubicBezTo>
                        <a:pt x="7758" y="3863"/>
                        <a:pt x="7246" y="4307"/>
                        <a:pt x="6733" y="4786"/>
                      </a:cubicBezTo>
                      <a:cubicBezTo>
                        <a:pt x="6391" y="5093"/>
                        <a:pt x="6049" y="5435"/>
                        <a:pt x="5742" y="5777"/>
                      </a:cubicBezTo>
                      <a:cubicBezTo>
                        <a:pt x="5332" y="6187"/>
                        <a:pt x="4922" y="6631"/>
                        <a:pt x="4546" y="7041"/>
                      </a:cubicBezTo>
                      <a:cubicBezTo>
                        <a:pt x="2666" y="9297"/>
                        <a:pt x="1128" y="11826"/>
                        <a:pt x="0" y="14560"/>
                      </a:cubicBezTo>
                      <a:cubicBezTo>
                        <a:pt x="171" y="18798"/>
                        <a:pt x="1060" y="23036"/>
                        <a:pt x="2768" y="26864"/>
                      </a:cubicBezTo>
                      <a:cubicBezTo>
                        <a:pt x="8902" y="35780"/>
                        <a:pt x="20346" y="41347"/>
                        <a:pt x="33196" y="41347"/>
                      </a:cubicBezTo>
                      <a:cubicBezTo>
                        <a:pt x="35811" y="41347"/>
                        <a:pt x="38484" y="41116"/>
                        <a:pt x="41183" y="40637"/>
                      </a:cubicBezTo>
                      <a:cubicBezTo>
                        <a:pt x="44601" y="40021"/>
                        <a:pt x="47847" y="39064"/>
                        <a:pt x="50855" y="37800"/>
                      </a:cubicBezTo>
                      <a:cubicBezTo>
                        <a:pt x="52530" y="34485"/>
                        <a:pt x="53555" y="30828"/>
                        <a:pt x="53794" y="27000"/>
                      </a:cubicBezTo>
                      <a:lnTo>
                        <a:pt x="53794" y="27000"/>
                      </a:lnTo>
                      <a:cubicBezTo>
                        <a:pt x="53384" y="27410"/>
                        <a:pt x="52974" y="27786"/>
                        <a:pt x="52564" y="28162"/>
                      </a:cubicBezTo>
                      <a:cubicBezTo>
                        <a:pt x="47156" y="32874"/>
                        <a:pt x="40548" y="35217"/>
                        <a:pt x="34167" y="35217"/>
                      </a:cubicBezTo>
                      <a:cubicBezTo>
                        <a:pt x="27402" y="35217"/>
                        <a:pt x="20892" y="32583"/>
                        <a:pt x="16337" y="27342"/>
                      </a:cubicBezTo>
                      <a:cubicBezTo>
                        <a:pt x="9775" y="19823"/>
                        <a:pt x="9091" y="9058"/>
                        <a:pt x="13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39"/>
              <p:cNvSpPr/>
              <p:nvPr/>
            </p:nvSpPr>
            <p:spPr>
              <a:xfrm rot="-168204" flipH="1">
                <a:off x="6657300" y="3748126"/>
                <a:ext cx="52430" cy="105707"/>
              </a:xfrm>
              <a:custGeom>
                <a:avLst/>
                <a:gdLst/>
                <a:ahLst/>
                <a:cxnLst/>
                <a:rect l="l" t="t" r="r" b="b"/>
                <a:pathLst>
                  <a:path w="1984" h="4000" extrusionOk="0">
                    <a:moveTo>
                      <a:pt x="1" y="0"/>
                    </a:moveTo>
                    <a:lnTo>
                      <a:pt x="1" y="0"/>
                    </a:lnTo>
                    <a:cubicBezTo>
                      <a:pt x="69" y="274"/>
                      <a:pt x="138" y="581"/>
                      <a:pt x="206" y="855"/>
                    </a:cubicBezTo>
                    <a:cubicBezTo>
                      <a:pt x="445" y="1778"/>
                      <a:pt x="719" y="2666"/>
                      <a:pt x="1026" y="3589"/>
                    </a:cubicBezTo>
                    <a:cubicBezTo>
                      <a:pt x="1334" y="3726"/>
                      <a:pt x="1676" y="3862"/>
                      <a:pt x="1983" y="3999"/>
                    </a:cubicBezTo>
                    <a:cubicBezTo>
                      <a:pt x="1676" y="3111"/>
                      <a:pt x="1368" y="2051"/>
                      <a:pt x="1060" y="855"/>
                    </a:cubicBezTo>
                    <a:cubicBezTo>
                      <a:pt x="1026" y="718"/>
                      <a:pt x="992" y="547"/>
                      <a:pt x="958" y="411"/>
                    </a:cubicBezTo>
                    <a:cubicBezTo>
                      <a:pt x="650" y="274"/>
                      <a:pt x="308" y="13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9"/>
              <p:cNvSpPr/>
              <p:nvPr/>
            </p:nvSpPr>
            <p:spPr>
              <a:xfrm rot="-168204" flipH="1">
                <a:off x="6624487" y="3771899"/>
                <a:ext cx="30734" cy="10861"/>
              </a:xfrm>
              <a:custGeom>
                <a:avLst/>
                <a:gdLst/>
                <a:ahLst/>
                <a:cxnLst/>
                <a:rect l="l" t="t" r="r" b="b"/>
                <a:pathLst>
                  <a:path w="1163" h="411" extrusionOk="0">
                    <a:moveTo>
                      <a:pt x="0" y="1"/>
                    </a:moveTo>
                    <a:cubicBezTo>
                      <a:pt x="376" y="137"/>
                      <a:pt x="786" y="274"/>
                      <a:pt x="1162" y="411"/>
                    </a:cubicBezTo>
                    <a:cubicBezTo>
                      <a:pt x="1128" y="274"/>
                      <a:pt x="1094" y="137"/>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9"/>
              <p:cNvSpPr/>
              <p:nvPr/>
            </p:nvSpPr>
            <p:spPr>
              <a:xfrm rot="-168204" flipH="1">
                <a:off x="6700255" y="3664806"/>
                <a:ext cx="157159" cy="102985"/>
              </a:xfrm>
              <a:custGeom>
                <a:avLst/>
                <a:gdLst/>
                <a:ahLst/>
                <a:cxnLst/>
                <a:rect l="l" t="t" r="r" b="b"/>
                <a:pathLst>
                  <a:path w="5947" h="3897" extrusionOk="0">
                    <a:moveTo>
                      <a:pt x="581" y="0"/>
                    </a:moveTo>
                    <a:cubicBezTo>
                      <a:pt x="445" y="786"/>
                      <a:pt x="239" y="1572"/>
                      <a:pt x="0" y="2290"/>
                    </a:cubicBezTo>
                    <a:cubicBezTo>
                      <a:pt x="650" y="2871"/>
                      <a:pt x="1367" y="3418"/>
                      <a:pt x="2085" y="3896"/>
                    </a:cubicBezTo>
                    <a:cubicBezTo>
                      <a:pt x="3350" y="3862"/>
                      <a:pt x="4648" y="3862"/>
                      <a:pt x="5947" y="3828"/>
                    </a:cubicBezTo>
                    <a:cubicBezTo>
                      <a:pt x="5879" y="3554"/>
                      <a:pt x="5810" y="3247"/>
                      <a:pt x="5742" y="2973"/>
                    </a:cubicBezTo>
                    <a:cubicBezTo>
                      <a:pt x="3931" y="2153"/>
                      <a:pt x="2188" y="1162"/>
                      <a:pt x="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9"/>
              <p:cNvSpPr/>
              <p:nvPr/>
            </p:nvSpPr>
            <p:spPr>
              <a:xfrm rot="-168204" flipH="1">
                <a:off x="5965543" y="3810928"/>
                <a:ext cx="49708" cy="15380"/>
              </a:xfrm>
              <a:custGeom>
                <a:avLst/>
                <a:gdLst/>
                <a:ahLst/>
                <a:cxnLst/>
                <a:rect l="l" t="t" r="r" b="b"/>
                <a:pathLst>
                  <a:path w="1881" h="582" extrusionOk="0">
                    <a:moveTo>
                      <a:pt x="1880" y="0"/>
                    </a:moveTo>
                    <a:lnTo>
                      <a:pt x="1880" y="0"/>
                    </a:lnTo>
                    <a:cubicBezTo>
                      <a:pt x="1265" y="171"/>
                      <a:pt x="616" y="308"/>
                      <a:pt x="1" y="479"/>
                    </a:cubicBezTo>
                    <a:cubicBezTo>
                      <a:pt x="342" y="513"/>
                      <a:pt x="684" y="547"/>
                      <a:pt x="992" y="581"/>
                    </a:cubicBezTo>
                    <a:cubicBezTo>
                      <a:pt x="1299" y="410"/>
                      <a:pt x="1607" y="205"/>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9"/>
              <p:cNvSpPr/>
              <p:nvPr/>
            </p:nvSpPr>
            <p:spPr>
              <a:xfrm rot="-168204" flipH="1">
                <a:off x="6015539" y="3788063"/>
                <a:ext cx="552766" cy="60253"/>
              </a:xfrm>
              <a:custGeom>
                <a:avLst/>
                <a:gdLst/>
                <a:ahLst/>
                <a:cxnLst/>
                <a:rect l="l" t="t" r="r" b="b"/>
                <a:pathLst>
                  <a:path w="20917" h="2280" extrusionOk="0">
                    <a:moveTo>
                      <a:pt x="1" y="1"/>
                    </a:moveTo>
                    <a:cubicBezTo>
                      <a:pt x="103" y="411"/>
                      <a:pt x="206" y="787"/>
                      <a:pt x="308" y="1197"/>
                    </a:cubicBezTo>
                    <a:cubicBezTo>
                      <a:pt x="3279" y="1919"/>
                      <a:pt x="6363" y="2280"/>
                      <a:pt x="9395" y="2280"/>
                    </a:cubicBezTo>
                    <a:cubicBezTo>
                      <a:pt x="10095" y="2280"/>
                      <a:pt x="10792" y="2260"/>
                      <a:pt x="11484" y="2222"/>
                    </a:cubicBezTo>
                    <a:cubicBezTo>
                      <a:pt x="14662" y="2051"/>
                      <a:pt x="17807" y="1538"/>
                      <a:pt x="20917" y="787"/>
                    </a:cubicBezTo>
                    <a:cubicBezTo>
                      <a:pt x="15141" y="171"/>
                      <a:pt x="7519"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D6EA0-0A10-8325-CFC5-F40C4B2B2434}"/>
              </a:ext>
            </a:extLst>
          </p:cNvPr>
          <p:cNvSpPr txBox="1"/>
          <p:nvPr/>
        </p:nvSpPr>
        <p:spPr>
          <a:xfrm>
            <a:off x="218485" y="89012"/>
            <a:ext cx="7252306" cy="461665"/>
          </a:xfrm>
          <a:prstGeom prst="rect">
            <a:avLst/>
          </a:prstGeom>
          <a:noFill/>
        </p:spPr>
        <p:txBody>
          <a:bodyPr wrap="none" rtlCol="0">
            <a:spAutoFit/>
          </a:bodyPr>
          <a:lstStyle/>
          <a:p>
            <a:r>
              <a:rPr lang="en-US" sz="2400" b="1" dirty="0">
                <a:solidFill>
                  <a:schemeClr val="accent2">
                    <a:lumMod val="75000"/>
                  </a:schemeClr>
                </a:solidFill>
                <a:latin typeface="Patrick Hand" panose="00000500000000000000" pitchFamily="2" charset="0"/>
              </a:rPr>
              <a:t>Ex 2. </a:t>
            </a:r>
            <a:r>
              <a:rPr lang="en-US" sz="2400" b="1" dirty="0">
                <a:latin typeface="Patrick Hand" panose="00000500000000000000" pitchFamily="2" charset="0"/>
              </a:rPr>
              <a:t>Read and match the highlighted words with their meanings.</a:t>
            </a:r>
          </a:p>
        </p:txBody>
      </p:sp>
      <p:sp>
        <p:nvSpPr>
          <p:cNvPr id="15" name="Rectangle: Rounded Corners 14">
            <a:extLst>
              <a:ext uri="{FF2B5EF4-FFF2-40B4-BE49-F238E27FC236}">
                <a16:creationId xmlns:a16="http://schemas.microsoft.com/office/drawing/2014/main" id="{369FC017-DCDC-8A9E-E47D-D2BDE1902192}"/>
              </a:ext>
            </a:extLst>
          </p:cNvPr>
          <p:cNvSpPr/>
          <p:nvPr/>
        </p:nvSpPr>
        <p:spPr>
          <a:xfrm>
            <a:off x="325463" y="1137908"/>
            <a:ext cx="1821051" cy="461665"/>
          </a:xfrm>
          <a:prstGeom prst="roundRect">
            <a:avLst/>
          </a:prstGeom>
          <a:solidFill>
            <a:schemeClr val="accent2"/>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Patrick Hand" panose="00000500000000000000" pitchFamily="2" charset="0"/>
                <a:ea typeface="+mn-ea"/>
                <a:cs typeface="+mn-cs"/>
              </a:rPr>
              <a:t>1. liquid </a:t>
            </a:r>
          </a:p>
        </p:txBody>
      </p:sp>
      <p:sp>
        <p:nvSpPr>
          <p:cNvPr id="16" name="Rectangle: Rounded Corners 15">
            <a:extLst>
              <a:ext uri="{FF2B5EF4-FFF2-40B4-BE49-F238E27FC236}">
                <a16:creationId xmlns:a16="http://schemas.microsoft.com/office/drawing/2014/main" id="{1610ED51-2C35-5FBB-2529-E5669CEF0ACB}"/>
              </a:ext>
            </a:extLst>
          </p:cNvPr>
          <p:cNvSpPr/>
          <p:nvPr/>
        </p:nvSpPr>
        <p:spPr>
          <a:xfrm>
            <a:off x="325463" y="1732010"/>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2. gravity</a:t>
            </a:r>
          </a:p>
        </p:txBody>
      </p:sp>
      <p:sp>
        <p:nvSpPr>
          <p:cNvPr id="17" name="Rectangle: Rounded Corners 16">
            <a:extLst>
              <a:ext uri="{FF2B5EF4-FFF2-40B4-BE49-F238E27FC236}">
                <a16:creationId xmlns:a16="http://schemas.microsoft.com/office/drawing/2014/main" id="{500B3B5A-2C43-6773-1BAD-DF24347C5CDA}"/>
              </a:ext>
            </a:extLst>
          </p:cNvPr>
          <p:cNvSpPr/>
          <p:nvPr/>
        </p:nvSpPr>
        <p:spPr>
          <a:xfrm>
            <a:off x="325463" y="2326112"/>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3. habitable</a:t>
            </a:r>
          </a:p>
        </p:txBody>
      </p:sp>
      <p:sp>
        <p:nvSpPr>
          <p:cNvPr id="18" name="Rectangle: Rounded Corners 17">
            <a:extLst>
              <a:ext uri="{FF2B5EF4-FFF2-40B4-BE49-F238E27FC236}">
                <a16:creationId xmlns:a16="http://schemas.microsoft.com/office/drawing/2014/main" id="{6747D51A-FA1C-858A-E030-BB2855C10F98}"/>
              </a:ext>
            </a:extLst>
          </p:cNvPr>
          <p:cNvSpPr/>
          <p:nvPr/>
        </p:nvSpPr>
        <p:spPr>
          <a:xfrm>
            <a:off x="325463" y="2920214"/>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4. promising</a:t>
            </a:r>
          </a:p>
        </p:txBody>
      </p:sp>
      <p:sp>
        <p:nvSpPr>
          <p:cNvPr id="19" name="Rectangle: Rounded Corners 18">
            <a:extLst>
              <a:ext uri="{FF2B5EF4-FFF2-40B4-BE49-F238E27FC236}">
                <a16:creationId xmlns:a16="http://schemas.microsoft.com/office/drawing/2014/main" id="{B0D208E4-23C6-0D00-C775-098A83D09A2F}"/>
              </a:ext>
            </a:extLst>
          </p:cNvPr>
          <p:cNvSpPr/>
          <p:nvPr/>
        </p:nvSpPr>
        <p:spPr>
          <a:xfrm>
            <a:off x="325463" y="3514316"/>
            <a:ext cx="1821052" cy="461665"/>
          </a:xfrm>
          <a:prstGeom prst="roundRect">
            <a:avLst/>
          </a:prstGeom>
          <a:solidFill>
            <a:schemeClr val="accent2"/>
          </a:solidFill>
          <a:ln w="25400" cap="flat" cmpd="sng" algn="ctr">
            <a:noFill/>
            <a:prstDash val="solid"/>
          </a:ln>
          <a:effectLst/>
        </p:spPr>
        <p:txBody>
          <a:bodyPr rtlCol="0" anchor="ctr"/>
          <a:lstStyle/>
          <a:p>
            <a:pPr>
              <a:buClrTx/>
            </a:pPr>
            <a:r>
              <a:rPr lang="en-US" sz="2400" b="1" dirty="0">
                <a:solidFill>
                  <a:schemeClr val="accent6"/>
                </a:solidFill>
                <a:latin typeface="Patrick Hand" panose="00000500000000000000" pitchFamily="2" charset="0"/>
                <a:ea typeface="+mn-ea"/>
                <a:cs typeface="+mn-cs"/>
              </a:rPr>
              <a:t>5. traces</a:t>
            </a:r>
          </a:p>
        </p:txBody>
      </p:sp>
      <p:sp>
        <p:nvSpPr>
          <p:cNvPr id="20" name="Rectangle 19">
            <a:extLst>
              <a:ext uri="{FF2B5EF4-FFF2-40B4-BE49-F238E27FC236}">
                <a16:creationId xmlns:a16="http://schemas.microsoft.com/office/drawing/2014/main" id="{204DA09B-8A87-1377-39E3-0DB27FB6C0F7}"/>
              </a:ext>
            </a:extLst>
          </p:cNvPr>
          <p:cNvSpPr/>
          <p:nvPr/>
        </p:nvSpPr>
        <p:spPr>
          <a:xfrm>
            <a:off x="3936573" y="655889"/>
            <a:ext cx="5021450" cy="587231"/>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a. suitable for people to live in</a:t>
            </a:r>
          </a:p>
        </p:txBody>
      </p:sp>
      <p:sp>
        <p:nvSpPr>
          <p:cNvPr id="21" name="Rectangle 20">
            <a:extLst>
              <a:ext uri="{FF2B5EF4-FFF2-40B4-BE49-F238E27FC236}">
                <a16:creationId xmlns:a16="http://schemas.microsoft.com/office/drawing/2014/main" id="{5964C519-F586-9D6E-3204-67286E647496}"/>
              </a:ext>
            </a:extLst>
          </p:cNvPr>
          <p:cNvSpPr/>
          <p:nvPr/>
        </p:nvSpPr>
        <p:spPr>
          <a:xfrm>
            <a:off x="3936570" y="1347863"/>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b. marks, objects, or signs that show that somebody or something existed</a:t>
            </a:r>
          </a:p>
        </p:txBody>
      </p:sp>
      <p:sp>
        <p:nvSpPr>
          <p:cNvPr id="22" name="Rectangle 21">
            <a:extLst>
              <a:ext uri="{FF2B5EF4-FFF2-40B4-BE49-F238E27FC236}">
                <a16:creationId xmlns:a16="http://schemas.microsoft.com/office/drawing/2014/main" id="{E8C38C8C-6333-AF8E-D85A-514144E289FA}"/>
              </a:ext>
            </a:extLst>
          </p:cNvPr>
          <p:cNvSpPr/>
          <p:nvPr/>
        </p:nvSpPr>
        <p:spPr>
          <a:xfrm>
            <a:off x="3936570" y="2231546"/>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c. i</a:t>
            </a:r>
            <a:r>
              <a:rPr lang="en-US" sz="2400" dirty="0">
                <a:latin typeface="Patrick Hand" panose="00000500000000000000" pitchFamily="2" charset="0"/>
                <a:ea typeface="+mn-ea"/>
                <a:cs typeface="+mn-cs"/>
              </a:rPr>
              <a:t>n the form of a substance that flows freely and is not a solid or a gas.</a:t>
            </a:r>
            <a:endPar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endParaRPr>
          </a:p>
        </p:txBody>
      </p:sp>
      <p:sp>
        <p:nvSpPr>
          <p:cNvPr id="23" name="Rectangle 22">
            <a:extLst>
              <a:ext uri="{FF2B5EF4-FFF2-40B4-BE49-F238E27FC236}">
                <a16:creationId xmlns:a16="http://schemas.microsoft.com/office/drawing/2014/main" id="{27B75AEA-B43A-9D51-ABE3-8FC36016A5E0}"/>
              </a:ext>
            </a:extLst>
          </p:cNvPr>
          <p:cNvSpPr/>
          <p:nvPr/>
        </p:nvSpPr>
        <p:spPr>
          <a:xfrm>
            <a:off x="3936569" y="3115229"/>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d. the force that causes something to fall to the ground</a:t>
            </a:r>
          </a:p>
        </p:txBody>
      </p:sp>
      <p:sp>
        <p:nvSpPr>
          <p:cNvPr id="24" name="Rectangle 23">
            <a:extLst>
              <a:ext uri="{FF2B5EF4-FFF2-40B4-BE49-F238E27FC236}">
                <a16:creationId xmlns:a16="http://schemas.microsoft.com/office/drawing/2014/main" id="{9B08EEC5-7A0B-17D0-856E-DB4F170B887C}"/>
              </a:ext>
            </a:extLst>
          </p:cNvPr>
          <p:cNvSpPr/>
          <p:nvPr/>
        </p:nvSpPr>
        <p:spPr>
          <a:xfrm>
            <a:off x="3936569" y="3975981"/>
            <a:ext cx="5021451" cy="610161"/>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e. </a:t>
            </a:r>
            <a:r>
              <a:rPr lang="en-US" sz="2400" dirty="0">
                <a:latin typeface="Patrick Hand" panose="00000500000000000000" pitchFamily="2" charset="0"/>
                <a:ea typeface="+mn-ea"/>
                <a:cs typeface="+mn-cs"/>
              </a:rPr>
              <a:t>s</a:t>
            </a:r>
            <a:r>
              <a:rPr kumimoji="0" lang="en-US" sz="2400" b="0" i="0" u="none" strike="noStrike" kern="0" cap="none" spc="0" normalizeH="0" baseline="0" noProof="0" dirty="0" err="1">
                <a:ln>
                  <a:noFill/>
                </a:ln>
                <a:solidFill>
                  <a:srgbClr val="000000"/>
                </a:solidFill>
                <a:effectLst/>
                <a:uLnTx/>
                <a:uFillTx/>
                <a:latin typeface="Patrick Hand" panose="00000500000000000000" pitchFamily="2" charset="0"/>
                <a:ea typeface="+mn-ea"/>
                <a:cs typeface="+mn-cs"/>
              </a:rPr>
              <a:t>howing</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 signs of being good or successful </a:t>
            </a:r>
          </a:p>
        </p:txBody>
      </p:sp>
    </p:spTree>
    <p:extLst>
      <p:ext uri="{BB962C8B-B14F-4D97-AF65-F5344CB8AC3E}">
        <p14:creationId xmlns:p14="http://schemas.microsoft.com/office/powerpoint/2010/main" val="1854618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4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2B724A-FF3E-6478-88D6-9B03313E42D5}"/>
              </a:ext>
            </a:extLst>
          </p:cNvPr>
          <p:cNvSpPr/>
          <p:nvPr/>
        </p:nvSpPr>
        <p:spPr>
          <a:xfrm>
            <a:off x="443788" y="959895"/>
            <a:ext cx="3022803" cy="787509"/>
          </a:xfrm>
          <a:prstGeom prst="roundRect">
            <a:avLst/>
          </a:prstGeom>
          <a:solidFill>
            <a:schemeClr val="accent3">
              <a:lumMod val="20000"/>
              <a:lumOff val="80000"/>
            </a:schemeClr>
          </a:solidFill>
          <a:ln w="38100" cap="flat" cmpd="sng" algn="ctr">
            <a:solidFill>
              <a:schemeClr val="accent1">
                <a:lumMod val="75000"/>
              </a:schemeClr>
            </a:solidFill>
            <a:prstDash val="solid"/>
          </a:ln>
          <a:effectLst/>
        </p:spPr>
        <p:txBody>
          <a:bodyPr rtlCol="0" anchor="ctr"/>
          <a:lstStyle/>
          <a:p>
            <a:pPr algn="ctr">
              <a:buClrTx/>
            </a:pPr>
            <a:r>
              <a:rPr lang="en-US" sz="4000" b="1" dirty="0">
                <a:solidFill>
                  <a:srgbClr val="C00000"/>
                </a:solidFill>
                <a:latin typeface="Patrick Hand" panose="00000500000000000000" pitchFamily="2" charset="0"/>
              </a:rPr>
              <a:t>1. liquid (n)</a:t>
            </a:r>
          </a:p>
        </p:txBody>
      </p:sp>
      <p:sp>
        <p:nvSpPr>
          <p:cNvPr id="5" name="TextBox 4">
            <a:extLst>
              <a:ext uri="{FF2B5EF4-FFF2-40B4-BE49-F238E27FC236}">
                <a16:creationId xmlns:a16="http://schemas.microsoft.com/office/drawing/2014/main" id="{DD9C501A-345D-194C-2D16-1C5B3CBCE151}"/>
              </a:ext>
            </a:extLst>
          </p:cNvPr>
          <p:cNvSpPr txBox="1"/>
          <p:nvPr/>
        </p:nvSpPr>
        <p:spPr>
          <a:xfrm>
            <a:off x="964813" y="2079129"/>
            <a:ext cx="1976823" cy="646331"/>
          </a:xfrm>
          <a:prstGeom prst="rect">
            <a:avLst/>
          </a:prstGeom>
          <a:noFill/>
        </p:spPr>
        <p:txBody>
          <a:bodyPr wrap="none" rtlCol="0">
            <a:spAutoFit/>
          </a:bodyPr>
          <a:lstStyle/>
          <a:p>
            <a:r>
              <a:rPr lang="en-US" sz="3600" dirty="0"/>
              <a:t>/ˈ</a:t>
            </a:r>
            <a:r>
              <a:rPr lang="en-US" sz="3600" dirty="0" err="1"/>
              <a:t>lɪk.wɪd</a:t>
            </a:r>
            <a:r>
              <a:rPr lang="en-US" sz="3600" dirty="0"/>
              <a:t>/</a:t>
            </a:r>
          </a:p>
        </p:txBody>
      </p:sp>
      <p:sp>
        <p:nvSpPr>
          <p:cNvPr id="6" name="TextBox 5">
            <a:extLst>
              <a:ext uri="{FF2B5EF4-FFF2-40B4-BE49-F238E27FC236}">
                <a16:creationId xmlns:a16="http://schemas.microsoft.com/office/drawing/2014/main" id="{2F790AE3-BC8B-4471-5884-47B0C087497E}"/>
              </a:ext>
            </a:extLst>
          </p:cNvPr>
          <p:cNvSpPr txBox="1"/>
          <p:nvPr/>
        </p:nvSpPr>
        <p:spPr>
          <a:xfrm>
            <a:off x="514209" y="2890169"/>
            <a:ext cx="2878032"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chất</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lỏng</a:t>
            </a:r>
            <a:endParaRPr lang="en-US" sz="4800" b="1" dirty="0">
              <a:solidFill>
                <a:schemeClr val="accent1">
                  <a:lumMod val="75000"/>
                </a:schemeClr>
              </a:solidFill>
              <a:latin typeface="Patrick Hand "/>
            </a:endParaRPr>
          </a:p>
        </p:txBody>
      </p:sp>
      <p:pic>
        <p:nvPicPr>
          <p:cNvPr id="7" name="liquid">
            <a:hlinkClick r:id="" action="ppaction://media"/>
            <a:extLst>
              <a:ext uri="{FF2B5EF4-FFF2-40B4-BE49-F238E27FC236}">
                <a16:creationId xmlns:a16="http://schemas.microsoft.com/office/drawing/2014/main" id="{BE8922CB-A9EB-86D1-720C-8DBA53D518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9218" y="1090009"/>
            <a:ext cx="406400" cy="406400"/>
          </a:xfrm>
          <a:prstGeom prst="rect">
            <a:avLst/>
          </a:prstGeom>
        </p:spPr>
      </p:pic>
      <p:sp>
        <p:nvSpPr>
          <p:cNvPr id="9" name="Rectangle 8">
            <a:extLst>
              <a:ext uri="{FF2B5EF4-FFF2-40B4-BE49-F238E27FC236}">
                <a16:creationId xmlns:a16="http://schemas.microsoft.com/office/drawing/2014/main" id="{D891DC6F-1F92-5884-932D-ECEF31EFB127}"/>
              </a:ext>
            </a:extLst>
          </p:cNvPr>
          <p:cNvSpPr/>
          <p:nvPr/>
        </p:nvSpPr>
        <p:spPr>
          <a:xfrm>
            <a:off x="4017457" y="3854411"/>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rPr>
              <a:t>c. </a:t>
            </a:r>
            <a:r>
              <a:rPr kumimoji="0" lang="en-US" sz="2400" b="0" i="0" u="none" strike="noStrike" kern="0" cap="none" spc="0" normalizeH="0" baseline="0" noProof="0" dirty="0" err="1">
                <a:ln>
                  <a:noFill/>
                </a:ln>
                <a:solidFill>
                  <a:srgbClr val="000000"/>
                </a:solidFill>
                <a:effectLst/>
                <a:uLnTx/>
                <a:uFillTx/>
                <a:latin typeface="Patrick Hand" panose="00000500000000000000" pitchFamily="2" charset="0"/>
                <a:ea typeface="+mn-ea"/>
                <a:cs typeface="+mn-cs"/>
              </a:rPr>
              <a:t>i</a:t>
            </a:r>
            <a:r>
              <a:rPr lang="en-US" sz="2400" dirty="0">
                <a:latin typeface="Patrick Hand" panose="00000500000000000000" pitchFamily="2" charset="0"/>
                <a:ea typeface="+mn-ea"/>
                <a:cs typeface="+mn-cs"/>
              </a:rPr>
              <a:t>n the form of a substance that flows freely and is not a solid or a gas.</a:t>
            </a:r>
            <a:endParaRPr kumimoji="0" lang="en-US" sz="2400" b="0" i="0" u="none" strike="noStrike" kern="0" cap="none" spc="0" normalizeH="0" baseline="0" noProof="0" dirty="0">
              <a:ln>
                <a:noFill/>
              </a:ln>
              <a:solidFill>
                <a:srgbClr val="000000"/>
              </a:solidFill>
              <a:effectLst/>
              <a:uLnTx/>
              <a:uFillTx/>
              <a:latin typeface="Patrick Hand" panose="00000500000000000000" pitchFamily="2" charset="0"/>
              <a:ea typeface="+mn-ea"/>
              <a:cs typeface="+mn-cs"/>
            </a:endParaRPr>
          </a:p>
        </p:txBody>
      </p:sp>
      <p:pic>
        <p:nvPicPr>
          <p:cNvPr id="3076" name="Picture 4" descr="Liquid - Wikipedia">
            <a:extLst>
              <a:ext uri="{FF2B5EF4-FFF2-40B4-BE49-F238E27FC236}">
                <a16:creationId xmlns:a16="http://schemas.microsoft.com/office/drawing/2014/main" id="{C4514FCF-2317-0168-EE2C-72133ADD5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929" y="510149"/>
            <a:ext cx="4818508" cy="32110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 presetClass="mediacall" presetSubtype="0" fill="hold" nodeType="withEffect">
                                  <p:stCondLst>
                                    <p:cond delay="0"/>
                                  </p:stCondLst>
                                  <p:childTnLst>
                                    <p:cmd type="call" cmd="playFrom(0.0)">
                                      <p:cBhvr>
                                        <p:cTn id="20" dur="720"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bldLst>
      <p:bldP spid="4" grpId="0" animBg="1"/>
      <p:bldP spid="4" grpId="1" animBg="1"/>
      <p:bldP spid="5" grpId="0"/>
      <p:bldP spid="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4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2B724A-FF3E-6478-88D6-9B03313E42D5}"/>
              </a:ext>
            </a:extLst>
          </p:cNvPr>
          <p:cNvSpPr/>
          <p:nvPr/>
        </p:nvSpPr>
        <p:spPr>
          <a:xfrm>
            <a:off x="443788" y="959895"/>
            <a:ext cx="3022803" cy="787509"/>
          </a:xfrm>
          <a:prstGeom prst="roundRect">
            <a:avLst/>
          </a:prstGeom>
          <a:solidFill>
            <a:schemeClr val="accent3">
              <a:lumMod val="20000"/>
              <a:lumOff val="80000"/>
            </a:schemeClr>
          </a:solidFill>
          <a:ln w="38100" cap="flat" cmpd="sng" algn="ctr">
            <a:solidFill>
              <a:schemeClr val="accent1">
                <a:lumMod val="75000"/>
              </a:schemeClr>
            </a:solidFill>
            <a:prstDash val="solid"/>
          </a:ln>
          <a:effectLst/>
        </p:spPr>
        <p:txBody>
          <a:bodyPr rtlCol="0" anchor="ctr"/>
          <a:lstStyle/>
          <a:p>
            <a:pPr algn="ctr">
              <a:buClrTx/>
            </a:pPr>
            <a:r>
              <a:rPr lang="en-US" sz="4000" b="1" dirty="0">
                <a:solidFill>
                  <a:srgbClr val="C00000"/>
                </a:solidFill>
                <a:latin typeface="Patrick Hand" panose="00000500000000000000" pitchFamily="2" charset="0"/>
              </a:rPr>
              <a:t>2. gravity (n)</a:t>
            </a:r>
          </a:p>
        </p:txBody>
      </p:sp>
      <p:sp>
        <p:nvSpPr>
          <p:cNvPr id="5" name="TextBox 4">
            <a:extLst>
              <a:ext uri="{FF2B5EF4-FFF2-40B4-BE49-F238E27FC236}">
                <a16:creationId xmlns:a16="http://schemas.microsoft.com/office/drawing/2014/main" id="{DD9C501A-345D-194C-2D16-1C5B3CBCE151}"/>
              </a:ext>
            </a:extLst>
          </p:cNvPr>
          <p:cNvSpPr txBox="1"/>
          <p:nvPr/>
        </p:nvSpPr>
        <p:spPr>
          <a:xfrm>
            <a:off x="758026" y="2115657"/>
            <a:ext cx="2390398" cy="646331"/>
          </a:xfrm>
          <a:prstGeom prst="rect">
            <a:avLst/>
          </a:prstGeom>
          <a:noFill/>
        </p:spPr>
        <p:txBody>
          <a:bodyPr wrap="none" rtlCol="0">
            <a:spAutoFit/>
          </a:bodyPr>
          <a:lstStyle/>
          <a:p>
            <a:r>
              <a:rPr lang="en-US" sz="3600" dirty="0"/>
              <a:t>/ˈ</a:t>
            </a:r>
            <a:r>
              <a:rPr lang="en-US" sz="3600" dirty="0" err="1"/>
              <a:t>ɡræv.ə.ti</a:t>
            </a:r>
            <a:r>
              <a:rPr lang="en-US" sz="3600" dirty="0"/>
              <a:t>/</a:t>
            </a:r>
          </a:p>
        </p:txBody>
      </p:sp>
      <p:sp>
        <p:nvSpPr>
          <p:cNvPr id="6" name="TextBox 5">
            <a:extLst>
              <a:ext uri="{FF2B5EF4-FFF2-40B4-BE49-F238E27FC236}">
                <a16:creationId xmlns:a16="http://schemas.microsoft.com/office/drawing/2014/main" id="{2F790AE3-BC8B-4471-5884-47B0C087497E}"/>
              </a:ext>
            </a:extLst>
          </p:cNvPr>
          <p:cNvSpPr txBox="1"/>
          <p:nvPr/>
        </p:nvSpPr>
        <p:spPr>
          <a:xfrm>
            <a:off x="514209" y="2890169"/>
            <a:ext cx="2878032"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trọng</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lực</a:t>
            </a:r>
            <a:endParaRPr lang="en-US" sz="4800" b="1" dirty="0">
              <a:solidFill>
                <a:schemeClr val="accent1">
                  <a:lumMod val="75000"/>
                </a:schemeClr>
              </a:solidFill>
              <a:latin typeface="Patrick Hand "/>
            </a:endParaRPr>
          </a:p>
        </p:txBody>
      </p:sp>
      <p:sp>
        <p:nvSpPr>
          <p:cNvPr id="9" name="Rectangle 8">
            <a:extLst>
              <a:ext uri="{FF2B5EF4-FFF2-40B4-BE49-F238E27FC236}">
                <a16:creationId xmlns:a16="http://schemas.microsoft.com/office/drawing/2014/main" id="{D891DC6F-1F92-5884-932D-ECEF31EFB127}"/>
              </a:ext>
            </a:extLst>
          </p:cNvPr>
          <p:cNvSpPr/>
          <p:nvPr/>
        </p:nvSpPr>
        <p:spPr>
          <a:xfrm>
            <a:off x="4017457" y="3854411"/>
            <a:ext cx="5021451"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lvl="0">
              <a:buClrTx/>
              <a:defRPr/>
            </a:pPr>
            <a:r>
              <a:rPr lang="en-US" sz="2400" dirty="0">
                <a:latin typeface="Patrick Hand" panose="00000500000000000000" pitchFamily="2" charset="0"/>
              </a:rPr>
              <a:t>d. the force that causes something to fall to the ground</a:t>
            </a:r>
          </a:p>
        </p:txBody>
      </p:sp>
      <p:pic>
        <p:nvPicPr>
          <p:cNvPr id="1026" name="Picture 2" descr="Why Gravity Is Not Like the Other Forces | Quanta Magazine">
            <a:extLst>
              <a:ext uri="{FF2B5EF4-FFF2-40B4-BE49-F238E27FC236}">
                <a16:creationId xmlns:a16="http://schemas.microsoft.com/office/drawing/2014/main" id="{14C139F5-68BA-AC5B-4FC1-F2CB64E3E7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9" r="19204"/>
          <a:stretch/>
        </p:blipFill>
        <p:spPr bwMode="auto">
          <a:xfrm>
            <a:off x="4820763" y="620371"/>
            <a:ext cx="3414838" cy="3100795"/>
          </a:xfrm>
          <a:prstGeom prst="rect">
            <a:avLst/>
          </a:prstGeom>
          <a:noFill/>
          <a:extLst>
            <a:ext uri="{909E8E84-426E-40DD-AFC4-6F175D3DCCD1}">
              <a14:hiddenFill xmlns:a14="http://schemas.microsoft.com/office/drawing/2010/main">
                <a:solidFill>
                  <a:srgbClr val="FFFFFF"/>
                </a:solidFill>
              </a14:hiddenFill>
            </a:ext>
          </a:extLst>
        </p:spPr>
      </p:pic>
      <p:pic>
        <p:nvPicPr>
          <p:cNvPr id="2" name="gravity">
            <a:hlinkClick r:id="" action="ppaction://media"/>
            <a:extLst>
              <a:ext uri="{FF2B5EF4-FFF2-40B4-BE49-F238E27FC236}">
                <a16:creationId xmlns:a16="http://schemas.microsoft.com/office/drawing/2014/main" id="{D719F2E7-ADAE-4E29-75DD-F192BC770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83373" y="959895"/>
            <a:ext cx="406400" cy="406400"/>
          </a:xfrm>
          <a:prstGeom prst="rect">
            <a:avLst/>
          </a:prstGeom>
        </p:spPr>
      </p:pic>
    </p:spTree>
    <p:extLst>
      <p:ext uri="{BB962C8B-B14F-4D97-AF65-F5344CB8AC3E}">
        <p14:creationId xmlns:p14="http://schemas.microsoft.com/office/powerpoint/2010/main" val="262843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 presetClass="mediacall" presetSubtype="0" fill="hold" nodeType="withEffect">
                                  <p:stCondLst>
                                    <p:cond delay="0"/>
                                  </p:stCondLst>
                                  <p:childTnLst>
                                    <p:cmd type="call" cmd="playFrom(0.0)">
                                      <p:cBhvr>
                                        <p:cTn id="20" dur="768"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 grpId="0" animBg="1"/>
      <p:bldP spid="4" grpId="1" animBg="1"/>
      <p:bldP spid="5" grpId="0"/>
      <p:bldP spid="6"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84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E2B724A-FF3E-6478-88D6-9B03313E42D5}"/>
              </a:ext>
            </a:extLst>
          </p:cNvPr>
          <p:cNvSpPr/>
          <p:nvPr/>
        </p:nvSpPr>
        <p:spPr>
          <a:xfrm>
            <a:off x="443788" y="959895"/>
            <a:ext cx="3691242" cy="787509"/>
          </a:xfrm>
          <a:prstGeom prst="roundRect">
            <a:avLst/>
          </a:prstGeom>
          <a:solidFill>
            <a:schemeClr val="accent3">
              <a:lumMod val="20000"/>
              <a:lumOff val="80000"/>
            </a:schemeClr>
          </a:solidFill>
          <a:ln w="38100" cap="flat" cmpd="sng" algn="ctr">
            <a:solidFill>
              <a:schemeClr val="accent1">
                <a:lumMod val="75000"/>
              </a:schemeClr>
            </a:solidFill>
            <a:prstDash val="solid"/>
          </a:ln>
          <a:effectLst/>
        </p:spPr>
        <p:txBody>
          <a:bodyPr rtlCol="0" anchor="ctr"/>
          <a:lstStyle/>
          <a:p>
            <a:pPr algn="ctr">
              <a:buClrTx/>
            </a:pPr>
            <a:r>
              <a:rPr lang="en-US" sz="4000" b="1" dirty="0">
                <a:solidFill>
                  <a:srgbClr val="C00000"/>
                </a:solidFill>
                <a:latin typeface="Patrick Hand" panose="00000500000000000000" pitchFamily="2" charset="0"/>
              </a:rPr>
              <a:t>3. habitable (adj)</a:t>
            </a:r>
          </a:p>
        </p:txBody>
      </p:sp>
      <p:sp>
        <p:nvSpPr>
          <p:cNvPr id="5" name="TextBox 4">
            <a:extLst>
              <a:ext uri="{FF2B5EF4-FFF2-40B4-BE49-F238E27FC236}">
                <a16:creationId xmlns:a16="http://schemas.microsoft.com/office/drawing/2014/main" id="{DD9C501A-345D-194C-2D16-1C5B3CBCE151}"/>
              </a:ext>
            </a:extLst>
          </p:cNvPr>
          <p:cNvSpPr txBox="1"/>
          <p:nvPr/>
        </p:nvSpPr>
        <p:spPr>
          <a:xfrm>
            <a:off x="755174" y="2060357"/>
            <a:ext cx="3068469" cy="646331"/>
          </a:xfrm>
          <a:prstGeom prst="rect">
            <a:avLst/>
          </a:prstGeom>
          <a:noFill/>
        </p:spPr>
        <p:txBody>
          <a:bodyPr wrap="none" rtlCol="0">
            <a:spAutoFit/>
          </a:bodyPr>
          <a:lstStyle/>
          <a:p>
            <a:r>
              <a:rPr lang="en-US" sz="3600" dirty="0"/>
              <a:t>/ˈ</a:t>
            </a:r>
            <a:r>
              <a:rPr lang="en-US" sz="3600" dirty="0" err="1"/>
              <a:t>hæb.ɪ.tə.bəl</a:t>
            </a:r>
            <a:r>
              <a:rPr lang="en-US" sz="3600" dirty="0"/>
              <a:t>/</a:t>
            </a:r>
          </a:p>
        </p:txBody>
      </p:sp>
      <p:sp>
        <p:nvSpPr>
          <p:cNvPr id="6" name="TextBox 5">
            <a:extLst>
              <a:ext uri="{FF2B5EF4-FFF2-40B4-BE49-F238E27FC236}">
                <a16:creationId xmlns:a16="http://schemas.microsoft.com/office/drawing/2014/main" id="{2F790AE3-BC8B-4471-5884-47B0C087497E}"/>
              </a:ext>
            </a:extLst>
          </p:cNvPr>
          <p:cNvSpPr txBox="1"/>
          <p:nvPr/>
        </p:nvSpPr>
        <p:spPr>
          <a:xfrm>
            <a:off x="372234" y="2875297"/>
            <a:ext cx="3691242" cy="1569660"/>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phù</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hợp</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để</a:t>
            </a:r>
            <a:r>
              <a:rPr lang="en-US" sz="4800" b="1" dirty="0">
                <a:solidFill>
                  <a:schemeClr val="accent1">
                    <a:lumMod val="75000"/>
                  </a:schemeClr>
                </a:solidFill>
                <a:latin typeface="Patrick Hand "/>
              </a:rPr>
              <a:t> ở, </a:t>
            </a:r>
            <a:r>
              <a:rPr lang="en-US" sz="4800" b="1" dirty="0" err="1">
                <a:solidFill>
                  <a:schemeClr val="accent1">
                    <a:lumMod val="75000"/>
                  </a:schemeClr>
                </a:solidFill>
                <a:latin typeface="Patrick Hand "/>
              </a:rPr>
              <a:t>có</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thể</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sống</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được</a:t>
            </a:r>
            <a:endParaRPr lang="en-US" sz="4800" b="1" dirty="0">
              <a:solidFill>
                <a:schemeClr val="accent1">
                  <a:lumMod val="75000"/>
                </a:schemeClr>
              </a:solidFill>
              <a:latin typeface="Patrick Hand "/>
            </a:endParaRPr>
          </a:p>
        </p:txBody>
      </p:sp>
      <p:sp>
        <p:nvSpPr>
          <p:cNvPr id="9" name="Rectangle 8">
            <a:extLst>
              <a:ext uri="{FF2B5EF4-FFF2-40B4-BE49-F238E27FC236}">
                <a16:creationId xmlns:a16="http://schemas.microsoft.com/office/drawing/2014/main" id="{D891DC6F-1F92-5884-932D-ECEF31EFB127}"/>
              </a:ext>
            </a:extLst>
          </p:cNvPr>
          <p:cNvSpPr/>
          <p:nvPr/>
        </p:nvSpPr>
        <p:spPr>
          <a:xfrm>
            <a:off x="4434010" y="3901583"/>
            <a:ext cx="4188344" cy="778940"/>
          </a:xfrm>
          <a:prstGeom prst="rect">
            <a:avLst/>
          </a:prstGeom>
          <a:solidFill>
            <a:schemeClr val="accent3">
              <a:lumMod val="20000"/>
              <a:lumOff val="80000"/>
            </a:schemeClr>
          </a:solidFill>
          <a:ln w="25400" cap="flat" cmpd="sng" algn="ctr">
            <a:solidFill>
              <a:schemeClr val="accent3">
                <a:lumMod val="75000"/>
              </a:schemeClr>
            </a:solidFill>
            <a:prstDash val="solid"/>
          </a:ln>
          <a:effectLst/>
        </p:spPr>
        <p:txBody>
          <a:bodyPr rtlCol="0" anchor="ctr"/>
          <a:lstStyle/>
          <a:p>
            <a:pPr lvl="0" algn="ctr">
              <a:buClrTx/>
              <a:defRPr/>
            </a:pPr>
            <a:r>
              <a:rPr lang="en-US" sz="2400" dirty="0">
                <a:latin typeface="Patrick Hand" panose="00000500000000000000" pitchFamily="2" charset="0"/>
              </a:rPr>
              <a:t>a. suitable for people to live in</a:t>
            </a:r>
          </a:p>
        </p:txBody>
      </p:sp>
      <p:pic>
        <p:nvPicPr>
          <p:cNvPr id="3" name="habitable">
            <a:hlinkClick r:id="" action="ppaction://media"/>
            <a:extLst>
              <a:ext uri="{FF2B5EF4-FFF2-40B4-BE49-F238E27FC236}">
                <a16:creationId xmlns:a16="http://schemas.microsoft.com/office/drawing/2014/main" id="{C2D2DE3F-9252-8813-AAC2-68A16D0FE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7309" y="1150449"/>
            <a:ext cx="406400" cy="406400"/>
          </a:xfrm>
          <a:prstGeom prst="rect">
            <a:avLst/>
          </a:prstGeom>
        </p:spPr>
      </p:pic>
      <p:pic>
        <p:nvPicPr>
          <p:cNvPr id="2050" name="Picture 2" descr="810 Decoration ideas | clip art, cute clipart, scrapbook titles">
            <a:extLst>
              <a:ext uri="{FF2B5EF4-FFF2-40B4-BE49-F238E27FC236}">
                <a16:creationId xmlns:a16="http://schemas.microsoft.com/office/drawing/2014/main" id="{53F3EC33-C5F3-0B6B-085A-1883AA2F06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4850564" y="462977"/>
            <a:ext cx="3355236" cy="332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9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 presetClass="mediacall" presetSubtype="0" fill="hold" nodeType="withEffect">
                                  <p:stCondLst>
                                    <p:cond delay="0"/>
                                  </p:stCondLst>
                                  <p:childTnLst>
                                    <p:cmd type="call" cmd="playFrom(0.0)">
                                      <p:cBhvr>
                                        <p:cTn id="20" dur="1080" fill="hold"/>
                                        <p:tgtEl>
                                          <p:spTgt spid="3"/>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4" grpId="0" animBg="1"/>
      <p:bldP spid="4" grpId="1" animBg="1"/>
      <p:bldP spid="5" grpId="0"/>
      <p:bldP spid="6" grpId="0"/>
      <p:bldP spid="9" grpId="0" animBg="1"/>
    </p:bldLst>
  </p:timing>
</p:sld>
</file>

<file path=ppt/theme/theme1.xml><?xml version="1.0" encoding="utf-8"?>
<a:theme xmlns:a="http://schemas.openxmlformats.org/drawingml/2006/main" name="Mars Space Exploration by Slidesgo">
  <a:themeElements>
    <a:clrScheme name="Simple Light">
      <a:dk1>
        <a:srgbClr val="230119"/>
      </a:dk1>
      <a:lt1>
        <a:srgbClr val="2C061E"/>
      </a:lt1>
      <a:dk2>
        <a:srgbClr val="4A0F26"/>
      </a:dk2>
      <a:lt2>
        <a:srgbClr val="661A30"/>
      </a:lt2>
      <a:accent1>
        <a:srgbClr val="C23545"/>
      </a:accent1>
      <a:accent2>
        <a:srgbClr val="CF4844"/>
      </a:accent2>
      <a:accent3>
        <a:srgbClr val="E86B55"/>
      </a:accent3>
      <a:accent4>
        <a:srgbClr val="FFDCD6"/>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1831</Words>
  <Application>Microsoft Office PowerPoint</Application>
  <PresentationFormat>On-screen Show (16:9)</PresentationFormat>
  <Paragraphs>215</Paragraphs>
  <Slides>31</Slides>
  <Notes>15</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Patrick Hand </vt:lpstr>
      <vt:lpstr>Arial</vt:lpstr>
      <vt:lpstr>DM Sans</vt:lpstr>
      <vt:lpstr>Archivo</vt:lpstr>
      <vt:lpstr>Bebas Neue</vt:lpstr>
      <vt:lpstr>Patrick Hand</vt:lpstr>
      <vt:lpstr>Anaheim</vt:lpstr>
      <vt:lpstr>Mars Space Exploration by Slidesgo</vt:lpstr>
      <vt:lpstr>UNIT 12:  LIFE ON OTHER PLANETS</vt:lpstr>
      <vt:lpstr>OBJECTIVES</vt:lpstr>
      <vt:lpstr>PowerPoint Presentation</vt:lpstr>
      <vt:lpstr>PowerPoint Presentation</vt:lpstr>
      <vt:lpstr>NEW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What conditions does a planet need to support human life?</vt:lpstr>
      <vt:lpstr>PowerPoint Presentation</vt:lpstr>
      <vt:lpstr>PowerPoint Presentation</vt:lpstr>
      <vt:lpstr>Can you add more conditions for a habitable planet?</vt:lpstr>
      <vt:lpstr>PowerPoint Presentation</vt:lpstr>
      <vt:lpstr>PowerPoint Presentation</vt:lpstr>
      <vt:lpstr>PowerPoint Presentation</vt:lpstr>
      <vt:lpstr>PowerPoint Presentation</vt:lpstr>
      <vt:lpstr>PowerPoint Presentation</vt:lpstr>
      <vt:lpstr>WRAP-UP</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12:  LIFE ON OTHER PLANETS</dc:title>
  <cp:lastModifiedBy>Dung Thuy</cp:lastModifiedBy>
  <cp:revision>9</cp:revision>
  <dcterms:modified xsi:type="dcterms:W3CDTF">2024-01-21T17:43:23Z</dcterms:modified>
</cp:coreProperties>
</file>