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70" r:id="rId2"/>
    <p:sldMasterId id="2147483800" r:id="rId3"/>
  </p:sldMasterIdLst>
  <p:notesMasterIdLst>
    <p:notesMasterId r:id="rId20"/>
  </p:notesMasterIdLst>
  <p:sldIdLst>
    <p:sldId id="340" r:id="rId4"/>
    <p:sldId id="264" r:id="rId5"/>
    <p:sldId id="339" r:id="rId6"/>
    <p:sldId id="329" r:id="rId7"/>
    <p:sldId id="314" r:id="rId8"/>
    <p:sldId id="316" r:id="rId9"/>
    <p:sldId id="315" r:id="rId10"/>
    <p:sldId id="330" r:id="rId11"/>
    <p:sldId id="331" r:id="rId12"/>
    <p:sldId id="317" r:id="rId13"/>
    <p:sldId id="325" r:id="rId14"/>
    <p:sldId id="333" r:id="rId15"/>
    <p:sldId id="334" r:id="rId16"/>
    <p:sldId id="336" r:id="rId17"/>
    <p:sldId id="335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1E51"/>
    <a:srgbClr val="16A3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A16A2-F7B8-4A16-90D1-73C5128E223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F7EA8-8D4D-4655-B956-F1A0EEF2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17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8401f81a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8401f81a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427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8401f81a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8401f81a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1398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8401f81a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8401f81a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3855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8401f81a6e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8401f81a6e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3148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8401f81a6e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8401f81a6e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8569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731be7e226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5" name="Google Shape;1175;g731be7e226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489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/>
          <p:nvPr/>
        </p:nvSpPr>
        <p:spPr>
          <a:xfrm flipH="1">
            <a:off x="9004201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5"/>
          <p:cNvSpPr/>
          <p:nvPr/>
        </p:nvSpPr>
        <p:spPr>
          <a:xfrm rot="-3633303">
            <a:off x="-108449" y="909904"/>
            <a:ext cx="11744359" cy="15877265"/>
          </a:xfrm>
          <a:custGeom>
            <a:avLst/>
            <a:gdLst/>
            <a:ahLst/>
            <a:cxnLst/>
            <a:rect l="l" t="t" r="r" b="b"/>
            <a:pathLst>
              <a:path w="124123" h="134125" extrusionOk="0">
                <a:moveTo>
                  <a:pt x="39894" y="0"/>
                </a:moveTo>
                <a:cubicBezTo>
                  <a:pt x="35179" y="0"/>
                  <a:pt x="30429" y="611"/>
                  <a:pt x="25837" y="1635"/>
                </a:cubicBezTo>
                <a:lnTo>
                  <a:pt x="6275" y="16161"/>
                </a:lnTo>
                <a:cubicBezTo>
                  <a:pt x="619" y="26948"/>
                  <a:pt x="0" y="39866"/>
                  <a:pt x="2607" y="51761"/>
                </a:cubicBezTo>
                <a:cubicBezTo>
                  <a:pt x="5227" y="63655"/>
                  <a:pt x="10823" y="74680"/>
                  <a:pt x="17085" y="85110"/>
                </a:cubicBezTo>
                <a:cubicBezTo>
                  <a:pt x="26527" y="100826"/>
                  <a:pt x="38017" y="115935"/>
                  <a:pt x="53733" y="125389"/>
                </a:cubicBezTo>
                <a:cubicBezTo>
                  <a:pt x="62871" y="130872"/>
                  <a:pt x="73684" y="134125"/>
                  <a:pt x="84280" y="134125"/>
                </a:cubicBezTo>
                <a:cubicBezTo>
                  <a:pt x="91908" y="134125"/>
                  <a:pt x="99423" y="132439"/>
                  <a:pt x="106120" y="128687"/>
                </a:cubicBezTo>
                <a:cubicBezTo>
                  <a:pt x="116288" y="122995"/>
                  <a:pt x="124123" y="111387"/>
                  <a:pt x="121622" y="100016"/>
                </a:cubicBezTo>
                <a:cubicBezTo>
                  <a:pt x="119039" y="88205"/>
                  <a:pt x="107132" y="81300"/>
                  <a:pt x="96536" y="75513"/>
                </a:cubicBezTo>
                <a:cubicBezTo>
                  <a:pt x="85939" y="69727"/>
                  <a:pt x="74319" y="61869"/>
                  <a:pt x="73128" y="49844"/>
                </a:cubicBezTo>
                <a:cubicBezTo>
                  <a:pt x="72426" y="42783"/>
                  <a:pt x="75640" y="35901"/>
                  <a:pt x="75640" y="28817"/>
                </a:cubicBezTo>
                <a:cubicBezTo>
                  <a:pt x="75640" y="17935"/>
                  <a:pt x="67735" y="8100"/>
                  <a:pt x="57841" y="3600"/>
                </a:cubicBezTo>
                <a:cubicBezTo>
                  <a:pt x="52211" y="1052"/>
                  <a:pt x="46083" y="0"/>
                  <a:pt x="398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1" name="Google Shape;91;p5"/>
          <p:cNvGrpSpPr/>
          <p:nvPr/>
        </p:nvGrpSpPr>
        <p:grpSpPr>
          <a:xfrm>
            <a:off x="4222061" y="3518861"/>
            <a:ext cx="3747881" cy="3452772"/>
            <a:chOff x="5281332" y="2453918"/>
            <a:chExt cx="3011797" cy="2774649"/>
          </a:xfrm>
        </p:grpSpPr>
        <p:sp>
          <p:nvSpPr>
            <p:cNvPr id="92" name="Google Shape;92;p5"/>
            <p:cNvSpPr/>
            <p:nvPr/>
          </p:nvSpPr>
          <p:spPr>
            <a:xfrm flipH="1">
              <a:off x="6610216" y="2812997"/>
              <a:ext cx="1575485" cy="1258541"/>
            </a:xfrm>
            <a:custGeom>
              <a:avLst/>
              <a:gdLst/>
              <a:ahLst/>
              <a:cxnLst/>
              <a:rect l="l" t="t" r="r" b="b"/>
              <a:pathLst>
                <a:path w="21837" h="17444" extrusionOk="0">
                  <a:moveTo>
                    <a:pt x="0" y="0"/>
                  </a:moveTo>
                  <a:cubicBezTo>
                    <a:pt x="4144" y="5394"/>
                    <a:pt x="7680" y="9085"/>
                    <a:pt x="11192" y="11752"/>
                  </a:cubicBezTo>
                  <a:cubicBezTo>
                    <a:pt x="14693" y="14407"/>
                    <a:pt x="18145" y="16062"/>
                    <a:pt x="21836" y="17443"/>
                  </a:cubicBezTo>
                  <a:cubicBezTo>
                    <a:pt x="18907" y="11300"/>
                    <a:pt x="13371" y="6728"/>
                    <a:pt x="8632" y="3953"/>
                  </a:cubicBezTo>
                  <a:cubicBezTo>
                    <a:pt x="6263" y="2537"/>
                    <a:pt x="4096" y="1548"/>
                    <a:pt x="2536" y="929"/>
                  </a:cubicBezTo>
                  <a:cubicBezTo>
                    <a:pt x="965" y="298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 flipH="1">
              <a:off x="6675510" y="3910937"/>
              <a:ext cx="1395116" cy="414055"/>
            </a:xfrm>
            <a:custGeom>
              <a:avLst/>
              <a:gdLst/>
              <a:ahLst/>
              <a:cxnLst/>
              <a:rect l="l" t="t" r="r" b="b"/>
              <a:pathLst>
                <a:path w="19337" h="5739" extrusionOk="0">
                  <a:moveTo>
                    <a:pt x="13189" y="1"/>
                  </a:moveTo>
                  <a:cubicBezTo>
                    <a:pt x="11727" y="1"/>
                    <a:pt x="10218" y="185"/>
                    <a:pt x="8764" y="463"/>
                  </a:cubicBezTo>
                  <a:cubicBezTo>
                    <a:pt x="5013" y="1177"/>
                    <a:pt x="1620" y="2499"/>
                    <a:pt x="1" y="2761"/>
                  </a:cubicBezTo>
                  <a:cubicBezTo>
                    <a:pt x="1" y="2761"/>
                    <a:pt x="3453" y="4511"/>
                    <a:pt x="7561" y="5345"/>
                  </a:cubicBezTo>
                  <a:cubicBezTo>
                    <a:pt x="8760" y="5578"/>
                    <a:pt x="10023" y="5738"/>
                    <a:pt x="11281" y="5738"/>
                  </a:cubicBezTo>
                  <a:cubicBezTo>
                    <a:pt x="14321" y="5738"/>
                    <a:pt x="17332" y="4804"/>
                    <a:pt x="19336" y="1713"/>
                  </a:cubicBezTo>
                  <a:cubicBezTo>
                    <a:pt x="17664" y="455"/>
                    <a:pt x="15484" y="1"/>
                    <a:pt x="13189" y="1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 flipH="1">
              <a:off x="6363688" y="2453918"/>
              <a:ext cx="552433" cy="1611559"/>
            </a:xfrm>
            <a:custGeom>
              <a:avLst/>
              <a:gdLst/>
              <a:ahLst/>
              <a:cxnLst/>
              <a:rect l="l" t="t" r="r" b="b"/>
              <a:pathLst>
                <a:path w="7657" h="22337" extrusionOk="0">
                  <a:moveTo>
                    <a:pt x="215" y="1"/>
                  </a:moveTo>
                  <a:lnTo>
                    <a:pt x="215" y="1"/>
                  </a:lnTo>
                  <a:cubicBezTo>
                    <a:pt x="322" y="2501"/>
                    <a:pt x="1" y="6311"/>
                    <a:pt x="263" y="10335"/>
                  </a:cubicBezTo>
                  <a:cubicBezTo>
                    <a:pt x="513" y="14383"/>
                    <a:pt x="1346" y="18646"/>
                    <a:pt x="3930" y="22337"/>
                  </a:cubicBezTo>
                  <a:cubicBezTo>
                    <a:pt x="7656" y="18253"/>
                    <a:pt x="6930" y="12538"/>
                    <a:pt x="5025" y="7990"/>
                  </a:cubicBezTo>
                  <a:cubicBezTo>
                    <a:pt x="4073" y="5716"/>
                    <a:pt x="2882" y="3692"/>
                    <a:pt x="1918" y="2275"/>
                  </a:cubicBezTo>
                  <a:cubicBezTo>
                    <a:pt x="953" y="846"/>
                    <a:pt x="215" y="1"/>
                    <a:pt x="215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 flipH="1">
              <a:off x="6215065" y="4313665"/>
              <a:ext cx="1372823" cy="470113"/>
            </a:xfrm>
            <a:custGeom>
              <a:avLst/>
              <a:gdLst/>
              <a:ahLst/>
              <a:cxnLst/>
              <a:rect l="l" t="t" r="r" b="b"/>
              <a:pathLst>
                <a:path w="19028" h="6516" extrusionOk="0">
                  <a:moveTo>
                    <a:pt x="12777" y="1"/>
                  </a:moveTo>
                  <a:cubicBezTo>
                    <a:pt x="10848" y="1"/>
                    <a:pt x="8862" y="449"/>
                    <a:pt x="7073" y="1072"/>
                  </a:cubicBezTo>
                  <a:cubicBezTo>
                    <a:pt x="3120" y="2453"/>
                    <a:pt x="1" y="4644"/>
                    <a:pt x="1" y="4644"/>
                  </a:cubicBezTo>
                  <a:cubicBezTo>
                    <a:pt x="1" y="4644"/>
                    <a:pt x="799" y="4966"/>
                    <a:pt x="2085" y="5335"/>
                  </a:cubicBezTo>
                  <a:cubicBezTo>
                    <a:pt x="3382" y="5728"/>
                    <a:pt x="5156" y="6156"/>
                    <a:pt x="7133" y="6382"/>
                  </a:cubicBezTo>
                  <a:cubicBezTo>
                    <a:pt x="7907" y="6464"/>
                    <a:pt x="8712" y="6515"/>
                    <a:pt x="9531" y="6515"/>
                  </a:cubicBezTo>
                  <a:cubicBezTo>
                    <a:pt x="12904" y="6515"/>
                    <a:pt x="16498" y="5642"/>
                    <a:pt x="19027" y="2394"/>
                  </a:cubicBezTo>
                  <a:cubicBezTo>
                    <a:pt x="17315" y="643"/>
                    <a:pt x="15087" y="1"/>
                    <a:pt x="12777" y="1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 flipH="1">
              <a:off x="5855193" y="2772594"/>
              <a:ext cx="543776" cy="1698352"/>
            </a:xfrm>
            <a:custGeom>
              <a:avLst/>
              <a:gdLst/>
              <a:ahLst/>
              <a:cxnLst/>
              <a:rect l="l" t="t" r="r" b="b"/>
              <a:pathLst>
                <a:path w="7537" h="23540" extrusionOk="0">
                  <a:moveTo>
                    <a:pt x="5418" y="1"/>
                  </a:moveTo>
                  <a:cubicBezTo>
                    <a:pt x="2608" y="2930"/>
                    <a:pt x="1012" y="7168"/>
                    <a:pt x="488" y="11479"/>
                  </a:cubicBezTo>
                  <a:cubicBezTo>
                    <a:pt x="0" y="15777"/>
                    <a:pt x="548" y="20146"/>
                    <a:pt x="2334" y="23540"/>
                  </a:cubicBezTo>
                  <a:cubicBezTo>
                    <a:pt x="2334" y="23540"/>
                    <a:pt x="2179" y="23206"/>
                    <a:pt x="2489" y="22099"/>
                  </a:cubicBezTo>
                  <a:cubicBezTo>
                    <a:pt x="2798" y="21003"/>
                    <a:pt x="3632" y="19122"/>
                    <a:pt x="5572" y="15967"/>
                  </a:cubicBezTo>
                  <a:cubicBezTo>
                    <a:pt x="7501" y="12824"/>
                    <a:pt x="7537" y="8812"/>
                    <a:pt x="7001" y="5597"/>
                  </a:cubicBezTo>
                  <a:cubicBezTo>
                    <a:pt x="6477" y="2382"/>
                    <a:pt x="5418" y="1"/>
                    <a:pt x="5418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 flipH="1">
              <a:off x="6155831" y="3580069"/>
              <a:ext cx="2137298" cy="1648498"/>
            </a:xfrm>
            <a:custGeom>
              <a:avLst/>
              <a:gdLst/>
              <a:ahLst/>
              <a:cxnLst/>
              <a:rect l="l" t="t" r="r" b="b"/>
              <a:pathLst>
                <a:path w="29624" h="22849" extrusionOk="0">
                  <a:moveTo>
                    <a:pt x="24052" y="22277"/>
                  </a:moveTo>
                  <a:cubicBezTo>
                    <a:pt x="24171" y="22277"/>
                    <a:pt x="24302" y="22277"/>
                    <a:pt x="24444" y="22289"/>
                  </a:cubicBezTo>
                  <a:cubicBezTo>
                    <a:pt x="25171" y="22408"/>
                    <a:pt x="25957" y="22277"/>
                    <a:pt x="26707" y="22253"/>
                  </a:cubicBezTo>
                  <a:lnTo>
                    <a:pt x="26719" y="22230"/>
                  </a:lnTo>
                  <a:cubicBezTo>
                    <a:pt x="27445" y="21337"/>
                    <a:pt x="25826" y="21849"/>
                    <a:pt x="28338" y="18777"/>
                  </a:cubicBezTo>
                  <a:cubicBezTo>
                    <a:pt x="29624" y="17229"/>
                    <a:pt x="28659" y="11955"/>
                    <a:pt x="24206" y="7406"/>
                  </a:cubicBezTo>
                  <a:cubicBezTo>
                    <a:pt x="26016" y="11002"/>
                    <a:pt x="25242" y="15907"/>
                    <a:pt x="24849" y="14586"/>
                  </a:cubicBezTo>
                  <a:cubicBezTo>
                    <a:pt x="24433" y="13205"/>
                    <a:pt x="24456" y="7287"/>
                    <a:pt x="22182" y="5609"/>
                  </a:cubicBezTo>
                  <a:cubicBezTo>
                    <a:pt x="20003" y="4013"/>
                    <a:pt x="17098" y="2370"/>
                    <a:pt x="13788" y="1418"/>
                  </a:cubicBezTo>
                  <a:cubicBezTo>
                    <a:pt x="17182" y="5490"/>
                    <a:pt x="17991" y="9228"/>
                    <a:pt x="16824" y="9240"/>
                  </a:cubicBezTo>
                  <a:cubicBezTo>
                    <a:pt x="16312" y="9240"/>
                    <a:pt x="14110" y="1322"/>
                    <a:pt x="10455" y="656"/>
                  </a:cubicBezTo>
                  <a:cubicBezTo>
                    <a:pt x="7419" y="108"/>
                    <a:pt x="3954" y="1"/>
                    <a:pt x="1" y="358"/>
                  </a:cubicBezTo>
                  <a:cubicBezTo>
                    <a:pt x="346" y="3585"/>
                    <a:pt x="537" y="6609"/>
                    <a:pt x="1763" y="8942"/>
                  </a:cubicBezTo>
                  <a:cubicBezTo>
                    <a:pt x="4644" y="14479"/>
                    <a:pt x="13491" y="13895"/>
                    <a:pt x="14146" y="15455"/>
                  </a:cubicBezTo>
                  <a:cubicBezTo>
                    <a:pt x="14646" y="16622"/>
                    <a:pt x="6537" y="15586"/>
                    <a:pt x="3025" y="12621"/>
                  </a:cubicBezTo>
                  <a:cubicBezTo>
                    <a:pt x="4632" y="16384"/>
                    <a:pt x="7609" y="19813"/>
                    <a:pt x="9776" y="21325"/>
                  </a:cubicBezTo>
                  <a:cubicBezTo>
                    <a:pt x="11955" y="22849"/>
                    <a:pt x="17360" y="20158"/>
                    <a:pt x="18789" y="20134"/>
                  </a:cubicBezTo>
                  <a:cubicBezTo>
                    <a:pt x="20170" y="20122"/>
                    <a:pt x="19741" y="21408"/>
                    <a:pt x="16027" y="22265"/>
                  </a:cubicBezTo>
                  <a:cubicBezTo>
                    <a:pt x="16265" y="22253"/>
                    <a:pt x="15789" y="22301"/>
                    <a:pt x="16027" y="22265"/>
                  </a:cubicBezTo>
                  <a:cubicBezTo>
                    <a:pt x="16443" y="22182"/>
                    <a:pt x="16467" y="22325"/>
                    <a:pt x="16884" y="22242"/>
                  </a:cubicBezTo>
                  <a:cubicBezTo>
                    <a:pt x="17289" y="22146"/>
                    <a:pt x="17694" y="22134"/>
                    <a:pt x="17991" y="22265"/>
                  </a:cubicBezTo>
                  <a:cubicBezTo>
                    <a:pt x="18682" y="22206"/>
                    <a:pt x="19396" y="22253"/>
                    <a:pt x="20075" y="22265"/>
                  </a:cubicBezTo>
                  <a:cubicBezTo>
                    <a:pt x="20432" y="22277"/>
                    <a:pt x="20718" y="22218"/>
                    <a:pt x="21075" y="22265"/>
                  </a:cubicBezTo>
                  <a:cubicBezTo>
                    <a:pt x="22075" y="22075"/>
                    <a:pt x="23016" y="22194"/>
                    <a:pt x="24052" y="22277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 flipH="1">
              <a:off x="6486556" y="3898744"/>
              <a:ext cx="1501606" cy="1277444"/>
            </a:xfrm>
            <a:custGeom>
              <a:avLst/>
              <a:gdLst/>
              <a:ahLst/>
              <a:cxnLst/>
              <a:rect l="l" t="t" r="r" b="b"/>
              <a:pathLst>
                <a:path w="20813" h="17706" fill="none" extrusionOk="0">
                  <a:moveTo>
                    <a:pt x="1" y="1"/>
                  </a:moveTo>
                  <a:cubicBezTo>
                    <a:pt x="1" y="1"/>
                    <a:pt x="8740" y="5002"/>
                    <a:pt x="20813" y="1770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 flipH="1">
              <a:off x="7336092" y="4019880"/>
              <a:ext cx="123805" cy="355687"/>
            </a:xfrm>
            <a:custGeom>
              <a:avLst/>
              <a:gdLst/>
              <a:ahLst/>
              <a:cxnLst/>
              <a:rect l="l" t="t" r="r" b="b"/>
              <a:pathLst>
                <a:path w="1716" h="4930" fill="none" extrusionOk="0">
                  <a:moveTo>
                    <a:pt x="1" y="1"/>
                  </a:moveTo>
                  <a:lnTo>
                    <a:pt x="1715" y="493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 flipH="1">
              <a:off x="5295978" y="4884929"/>
              <a:ext cx="210526" cy="306699"/>
            </a:xfrm>
            <a:custGeom>
              <a:avLst/>
              <a:gdLst/>
              <a:ahLst/>
              <a:cxnLst/>
              <a:rect l="l" t="t" r="r" b="b"/>
              <a:pathLst>
                <a:path w="2918" h="4251" extrusionOk="0">
                  <a:moveTo>
                    <a:pt x="2311" y="4060"/>
                  </a:moveTo>
                  <a:cubicBezTo>
                    <a:pt x="2644" y="2834"/>
                    <a:pt x="2870" y="1489"/>
                    <a:pt x="2918" y="0"/>
                  </a:cubicBezTo>
                  <a:cubicBezTo>
                    <a:pt x="2287" y="1774"/>
                    <a:pt x="1013" y="3310"/>
                    <a:pt x="1" y="4251"/>
                  </a:cubicBezTo>
                  <a:cubicBezTo>
                    <a:pt x="775" y="4191"/>
                    <a:pt x="1549" y="4072"/>
                    <a:pt x="2311" y="4060"/>
                  </a:cubicBezTo>
                  <a:close/>
                </a:path>
              </a:pathLst>
            </a:custGeom>
            <a:solidFill>
              <a:srgbClr val="74D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 flipH="1">
              <a:off x="6267516" y="5085931"/>
              <a:ext cx="117745" cy="99708"/>
            </a:xfrm>
            <a:custGeom>
              <a:avLst/>
              <a:gdLst/>
              <a:ahLst/>
              <a:cxnLst/>
              <a:rect l="l" t="t" r="r" b="b"/>
              <a:pathLst>
                <a:path w="1632" h="1382" extrusionOk="0">
                  <a:moveTo>
                    <a:pt x="620" y="1358"/>
                  </a:moveTo>
                  <a:cubicBezTo>
                    <a:pt x="953" y="1358"/>
                    <a:pt x="1298" y="1358"/>
                    <a:pt x="1632" y="1346"/>
                  </a:cubicBezTo>
                  <a:cubicBezTo>
                    <a:pt x="1168" y="989"/>
                    <a:pt x="632" y="548"/>
                    <a:pt x="1" y="0"/>
                  </a:cubicBezTo>
                  <a:cubicBezTo>
                    <a:pt x="120" y="489"/>
                    <a:pt x="215" y="929"/>
                    <a:pt x="322" y="1381"/>
                  </a:cubicBezTo>
                  <a:cubicBezTo>
                    <a:pt x="417" y="1358"/>
                    <a:pt x="525" y="1358"/>
                    <a:pt x="620" y="1358"/>
                  </a:cubicBezTo>
                  <a:close/>
                </a:path>
              </a:pathLst>
            </a:custGeom>
            <a:solidFill>
              <a:srgbClr val="74D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 flipH="1">
              <a:off x="5281332" y="3115367"/>
              <a:ext cx="1367628" cy="2076261"/>
            </a:xfrm>
            <a:custGeom>
              <a:avLst/>
              <a:gdLst/>
              <a:ahLst/>
              <a:cxnLst/>
              <a:rect l="l" t="t" r="r" b="b"/>
              <a:pathLst>
                <a:path w="18956" h="28778" extrusionOk="0">
                  <a:moveTo>
                    <a:pt x="6847" y="28599"/>
                  </a:moveTo>
                  <a:cubicBezTo>
                    <a:pt x="7049" y="28587"/>
                    <a:pt x="7263" y="28587"/>
                    <a:pt x="7478" y="28575"/>
                  </a:cubicBezTo>
                  <a:cubicBezTo>
                    <a:pt x="7787" y="28575"/>
                    <a:pt x="8037" y="28647"/>
                    <a:pt x="8263" y="28766"/>
                  </a:cubicBezTo>
                  <a:cubicBezTo>
                    <a:pt x="8966" y="28718"/>
                    <a:pt x="9645" y="28730"/>
                    <a:pt x="10323" y="28766"/>
                  </a:cubicBezTo>
                  <a:cubicBezTo>
                    <a:pt x="10645" y="28766"/>
                    <a:pt x="10954" y="28766"/>
                    <a:pt x="11264" y="28778"/>
                  </a:cubicBezTo>
                  <a:cubicBezTo>
                    <a:pt x="11788" y="28754"/>
                    <a:pt x="12288" y="28706"/>
                    <a:pt x="12824" y="28694"/>
                  </a:cubicBezTo>
                  <a:cubicBezTo>
                    <a:pt x="13526" y="28671"/>
                    <a:pt x="14228" y="28754"/>
                    <a:pt x="14931" y="28778"/>
                  </a:cubicBezTo>
                  <a:cubicBezTo>
                    <a:pt x="16193" y="27206"/>
                    <a:pt x="18955" y="24206"/>
                    <a:pt x="18658" y="22027"/>
                  </a:cubicBezTo>
                  <a:cubicBezTo>
                    <a:pt x="18348" y="19562"/>
                    <a:pt x="17586" y="16586"/>
                    <a:pt x="16122" y="13800"/>
                  </a:cubicBezTo>
                  <a:cubicBezTo>
                    <a:pt x="15562" y="18634"/>
                    <a:pt x="13597" y="21551"/>
                    <a:pt x="12847" y="20777"/>
                  </a:cubicBezTo>
                  <a:cubicBezTo>
                    <a:pt x="12514" y="20432"/>
                    <a:pt x="16372" y="13955"/>
                    <a:pt x="14490" y="11097"/>
                  </a:cubicBezTo>
                  <a:cubicBezTo>
                    <a:pt x="12931" y="8740"/>
                    <a:pt x="10311" y="2382"/>
                    <a:pt x="7573" y="0"/>
                  </a:cubicBezTo>
                  <a:cubicBezTo>
                    <a:pt x="5644" y="2275"/>
                    <a:pt x="4251" y="8323"/>
                    <a:pt x="3477" y="10609"/>
                  </a:cubicBezTo>
                  <a:cubicBezTo>
                    <a:pt x="1632" y="16038"/>
                    <a:pt x="7632" y="21539"/>
                    <a:pt x="7037" y="22944"/>
                  </a:cubicBezTo>
                  <a:cubicBezTo>
                    <a:pt x="6573" y="24015"/>
                    <a:pt x="2108" y="17991"/>
                    <a:pt x="1858" y="13776"/>
                  </a:cubicBezTo>
                  <a:cubicBezTo>
                    <a:pt x="381" y="17229"/>
                    <a:pt x="0" y="21372"/>
                    <a:pt x="370" y="23777"/>
                  </a:cubicBezTo>
                  <a:cubicBezTo>
                    <a:pt x="703" y="25908"/>
                    <a:pt x="4823" y="27623"/>
                    <a:pt x="6418" y="28635"/>
                  </a:cubicBezTo>
                  <a:cubicBezTo>
                    <a:pt x="6549" y="28611"/>
                    <a:pt x="6692" y="28599"/>
                    <a:pt x="6847" y="28599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 flipH="1">
              <a:off x="5588896" y="2647202"/>
              <a:ext cx="1918186" cy="2544426"/>
            </a:xfrm>
            <a:custGeom>
              <a:avLst/>
              <a:gdLst/>
              <a:ahLst/>
              <a:cxnLst/>
              <a:rect l="l" t="t" r="r" b="b"/>
              <a:pathLst>
                <a:path w="26587" h="35267" extrusionOk="0">
                  <a:moveTo>
                    <a:pt x="4060" y="1"/>
                  </a:moveTo>
                  <a:cubicBezTo>
                    <a:pt x="4060" y="1"/>
                    <a:pt x="0" y="12693"/>
                    <a:pt x="16562" y="35172"/>
                  </a:cubicBezTo>
                  <a:cubicBezTo>
                    <a:pt x="17300" y="35172"/>
                    <a:pt x="18026" y="35124"/>
                    <a:pt x="18752" y="35088"/>
                  </a:cubicBezTo>
                  <a:cubicBezTo>
                    <a:pt x="18943" y="35076"/>
                    <a:pt x="19157" y="35076"/>
                    <a:pt x="19372" y="35064"/>
                  </a:cubicBezTo>
                  <a:cubicBezTo>
                    <a:pt x="19681" y="35064"/>
                    <a:pt x="19931" y="35136"/>
                    <a:pt x="20157" y="35255"/>
                  </a:cubicBezTo>
                  <a:cubicBezTo>
                    <a:pt x="20484" y="35233"/>
                    <a:pt x="20805" y="35224"/>
                    <a:pt x="21124" y="35224"/>
                  </a:cubicBezTo>
                  <a:cubicBezTo>
                    <a:pt x="21491" y="35224"/>
                    <a:pt x="21854" y="35236"/>
                    <a:pt x="22217" y="35255"/>
                  </a:cubicBezTo>
                  <a:cubicBezTo>
                    <a:pt x="22539" y="35255"/>
                    <a:pt x="22848" y="35255"/>
                    <a:pt x="23158" y="35267"/>
                  </a:cubicBezTo>
                  <a:cubicBezTo>
                    <a:pt x="23682" y="35243"/>
                    <a:pt x="24182" y="35195"/>
                    <a:pt x="24718" y="35183"/>
                  </a:cubicBezTo>
                  <a:cubicBezTo>
                    <a:pt x="24818" y="35180"/>
                    <a:pt x="24918" y="35178"/>
                    <a:pt x="25017" y="35178"/>
                  </a:cubicBezTo>
                  <a:cubicBezTo>
                    <a:pt x="25542" y="35178"/>
                    <a:pt x="26056" y="35225"/>
                    <a:pt x="26587" y="35255"/>
                  </a:cubicBezTo>
                  <a:cubicBezTo>
                    <a:pt x="24325" y="27337"/>
                    <a:pt x="17669" y="8311"/>
                    <a:pt x="4060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 flipH="1">
              <a:off x="5956560" y="3081025"/>
              <a:ext cx="1091808" cy="2099492"/>
            </a:xfrm>
            <a:custGeom>
              <a:avLst/>
              <a:gdLst/>
              <a:ahLst/>
              <a:cxnLst/>
              <a:rect l="l" t="t" r="r" b="b"/>
              <a:pathLst>
                <a:path w="15133" h="29100" fill="none" extrusionOk="0">
                  <a:moveTo>
                    <a:pt x="0" y="0"/>
                  </a:moveTo>
                  <a:lnTo>
                    <a:pt x="15133" y="29099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 flipH="1">
              <a:off x="6455604" y="3628191"/>
              <a:ext cx="69694" cy="457920"/>
            </a:xfrm>
            <a:custGeom>
              <a:avLst/>
              <a:gdLst/>
              <a:ahLst/>
              <a:cxnLst/>
              <a:rect l="l" t="t" r="r" b="b"/>
              <a:pathLst>
                <a:path w="966" h="6347" fill="none" extrusionOk="0">
                  <a:moveTo>
                    <a:pt x="1" y="6347"/>
                  </a:moveTo>
                  <a:lnTo>
                    <a:pt x="965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 flipH="1">
              <a:off x="6173003" y="4646986"/>
              <a:ext cx="270625" cy="116879"/>
            </a:xfrm>
            <a:custGeom>
              <a:avLst/>
              <a:gdLst/>
              <a:ahLst/>
              <a:cxnLst/>
              <a:rect l="l" t="t" r="r" b="b"/>
              <a:pathLst>
                <a:path w="3751" h="1620" fill="none" extrusionOk="0">
                  <a:moveTo>
                    <a:pt x="0" y="0"/>
                  </a:moveTo>
                  <a:lnTo>
                    <a:pt x="3751" y="162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" name="Google Shape;107;p5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3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1"/>
          </p:nvPr>
        </p:nvSpPr>
        <p:spPr>
          <a:xfrm>
            <a:off x="1302333" y="3005767"/>
            <a:ext cx="2806800" cy="12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2"/>
          </p:nvPr>
        </p:nvSpPr>
        <p:spPr>
          <a:xfrm>
            <a:off x="8082867" y="3005767"/>
            <a:ext cx="2806800" cy="12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3"/>
          </p:nvPr>
        </p:nvSpPr>
        <p:spPr>
          <a:xfrm>
            <a:off x="1302333" y="2639367"/>
            <a:ext cx="2806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4"/>
          </p:nvPr>
        </p:nvSpPr>
        <p:spPr>
          <a:xfrm>
            <a:off x="8082867" y="2639367"/>
            <a:ext cx="2806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"/>
          <p:cNvSpPr/>
          <p:nvPr/>
        </p:nvSpPr>
        <p:spPr>
          <a:xfrm>
            <a:off x="1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082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5/25/2024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19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5/25/2024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63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5/25/2024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61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5/25/2024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08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5/25/2024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51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5/25/2024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97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5/25/2024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65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5/25/2024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30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5/25/2024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465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5/25/2024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9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>
            <a:spLocks noGrp="1"/>
          </p:cNvSpPr>
          <p:nvPr>
            <p:ph type="title"/>
          </p:nvPr>
        </p:nvSpPr>
        <p:spPr>
          <a:xfrm>
            <a:off x="1524000" y="1651000"/>
            <a:ext cx="7620000" cy="35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 rot="6299942">
            <a:off x="2776158" y="3330226"/>
            <a:ext cx="17521301" cy="6488433"/>
          </a:xfrm>
          <a:custGeom>
            <a:avLst/>
            <a:gdLst/>
            <a:ahLst/>
            <a:cxnLst/>
            <a:rect l="l" t="t" r="r" b="b"/>
            <a:pathLst>
              <a:path w="296312" h="116630" extrusionOk="0">
                <a:moveTo>
                  <a:pt x="292401" y="1"/>
                </a:moveTo>
                <a:cubicBezTo>
                  <a:pt x="291015" y="1"/>
                  <a:pt x="289635" y="80"/>
                  <a:pt x="288266" y="232"/>
                </a:cubicBezTo>
                <a:lnTo>
                  <a:pt x="288266" y="232"/>
                </a:lnTo>
                <a:lnTo>
                  <a:pt x="296311" y="214"/>
                </a:lnTo>
                <a:cubicBezTo>
                  <a:pt x="295004" y="70"/>
                  <a:pt x="293699" y="1"/>
                  <a:pt x="292401" y="1"/>
                </a:cubicBezTo>
                <a:close/>
                <a:moveTo>
                  <a:pt x="288266" y="232"/>
                </a:moveTo>
                <a:lnTo>
                  <a:pt x="274594" y="262"/>
                </a:lnTo>
                <a:cubicBezTo>
                  <a:pt x="195180" y="13775"/>
                  <a:pt x="116003" y="28849"/>
                  <a:pt x="37208" y="45458"/>
                </a:cubicBezTo>
                <a:cubicBezTo>
                  <a:pt x="24123" y="48208"/>
                  <a:pt x="8954" y="52375"/>
                  <a:pt x="3906" y="62031"/>
                </a:cubicBezTo>
                <a:cubicBezTo>
                  <a:pt x="1" y="69520"/>
                  <a:pt x="3930" y="77307"/>
                  <a:pt x="7835" y="84153"/>
                </a:cubicBezTo>
                <a:cubicBezTo>
                  <a:pt x="13466" y="94000"/>
                  <a:pt x="19420" y="104179"/>
                  <a:pt x="30385" y="110775"/>
                </a:cubicBezTo>
                <a:cubicBezTo>
                  <a:pt x="36461" y="114430"/>
                  <a:pt x="44554" y="116630"/>
                  <a:pt x="52642" y="116630"/>
                </a:cubicBezTo>
                <a:cubicBezTo>
                  <a:pt x="59151" y="116630"/>
                  <a:pt x="65657" y="115205"/>
                  <a:pt x="71105" y="111966"/>
                </a:cubicBezTo>
                <a:cubicBezTo>
                  <a:pt x="80392" y="106442"/>
                  <a:pt x="84928" y="96857"/>
                  <a:pt x="95155" y="92511"/>
                </a:cubicBezTo>
                <a:cubicBezTo>
                  <a:pt x="99090" y="90838"/>
                  <a:pt x="103123" y="90185"/>
                  <a:pt x="107203" y="90185"/>
                </a:cubicBezTo>
                <a:cubicBezTo>
                  <a:pt x="117494" y="90185"/>
                  <a:pt x="128081" y="94340"/>
                  <a:pt x="138125" y="96762"/>
                </a:cubicBezTo>
                <a:cubicBezTo>
                  <a:pt x="144298" y="98250"/>
                  <a:pt x="150810" y="98957"/>
                  <a:pt x="157430" y="98957"/>
                </a:cubicBezTo>
                <a:cubicBezTo>
                  <a:pt x="185229" y="98957"/>
                  <a:pt x="214923" y="86492"/>
                  <a:pt x="229386" y="67115"/>
                </a:cubicBezTo>
                <a:cubicBezTo>
                  <a:pt x="239280" y="53864"/>
                  <a:pt x="242257" y="38695"/>
                  <a:pt x="250841" y="25027"/>
                </a:cubicBezTo>
                <a:cubicBezTo>
                  <a:pt x="258196" y="13323"/>
                  <a:pt x="272557" y="1976"/>
                  <a:pt x="288266" y="2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208F9E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6402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5/25/2024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62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5/25/2024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118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5/25/2024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32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5/25/2024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22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5/25/2024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13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5/25/2024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65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5/25/2024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43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5/25/2024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97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5/25/2024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88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5/25/2024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9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 txBox="1">
            <a:spLocks noGrp="1"/>
          </p:cNvSpPr>
          <p:nvPr>
            <p:ph type="title"/>
          </p:nvPr>
        </p:nvSpPr>
        <p:spPr>
          <a:xfrm>
            <a:off x="960000" y="1644233"/>
            <a:ext cx="4787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24" name="Google Shape;124;p9"/>
          <p:cNvSpPr txBox="1">
            <a:spLocks noGrp="1"/>
          </p:cNvSpPr>
          <p:nvPr>
            <p:ph type="subTitle" idx="1"/>
          </p:nvPr>
        </p:nvSpPr>
        <p:spPr>
          <a:xfrm>
            <a:off x="1295400" y="3737433"/>
            <a:ext cx="42544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body" idx="2"/>
          </p:nvPr>
        </p:nvSpPr>
        <p:spPr>
          <a:xfrm>
            <a:off x="6586000" y="1366033"/>
            <a:ext cx="43740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04508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5/25/2024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106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5/25/2024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33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5/25/2024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96831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5/25/2024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181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5/25/2024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88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5/25/2024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326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5/25/2024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212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5/25/2024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1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83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4">
  <p:cSld name="Title 4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6933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14"/>
          <p:cNvSpPr/>
          <p:nvPr/>
        </p:nvSpPr>
        <p:spPr>
          <a:xfrm rot="-7285291" flipH="1">
            <a:off x="-5293961" y="376507"/>
            <a:ext cx="9422173" cy="8272741"/>
          </a:xfrm>
          <a:custGeom>
            <a:avLst/>
            <a:gdLst/>
            <a:ahLst/>
            <a:cxnLst/>
            <a:rect l="l" t="t" r="r" b="b"/>
            <a:pathLst>
              <a:path w="134136" h="139519" extrusionOk="0">
                <a:moveTo>
                  <a:pt x="95999" y="0"/>
                </a:moveTo>
                <a:cubicBezTo>
                  <a:pt x="89168" y="0"/>
                  <a:pt x="82471" y="2747"/>
                  <a:pt x="75962" y="5144"/>
                </a:cubicBezTo>
                <a:cubicBezTo>
                  <a:pt x="70807" y="7025"/>
                  <a:pt x="66449" y="8061"/>
                  <a:pt x="62734" y="8418"/>
                </a:cubicBezTo>
                <a:cubicBezTo>
                  <a:pt x="61305" y="13680"/>
                  <a:pt x="61865" y="19502"/>
                  <a:pt x="64877" y="24086"/>
                </a:cubicBezTo>
                <a:cubicBezTo>
                  <a:pt x="69616" y="31313"/>
                  <a:pt x="78760" y="34826"/>
                  <a:pt x="83249" y="42208"/>
                </a:cubicBezTo>
                <a:cubicBezTo>
                  <a:pt x="88940" y="51554"/>
                  <a:pt x="85034" y="64377"/>
                  <a:pt x="77200" y="71997"/>
                </a:cubicBezTo>
                <a:cubicBezTo>
                  <a:pt x="69354" y="79617"/>
                  <a:pt x="58531" y="83213"/>
                  <a:pt x="48030" y="86296"/>
                </a:cubicBezTo>
                <a:cubicBezTo>
                  <a:pt x="37517" y="89380"/>
                  <a:pt x="26634" y="92297"/>
                  <a:pt x="17978" y="98988"/>
                </a:cubicBezTo>
                <a:cubicBezTo>
                  <a:pt x="9549" y="105513"/>
                  <a:pt x="3917" y="115252"/>
                  <a:pt x="1381" y="125611"/>
                </a:cubicBezTo>
                <a:cubicBezTo>
                  <a:pt x="441" y="129445"/>
                  <a:pt x="0" y="133755"/>
                  <a:pt x="1679" y="137064"/>
                </a:cubicBezTo>
                <a:cubicBezTo>
                  <a:pt x="5341" y="138772"/>
                  <a:pt x="9519" y="139519"/>
                  <a:pt x="13708" y="139519"/>
                </a:cubicBezTo>
                <a:cubicBezTo>
                  <a:pt x="20999" y="139519"/>
                  <a:pt x="28325" y="137257"/>
                  <a:pt x="33028" y="133862"/>
                </a:cubicBezTo>
                <a:cubicBezTo>
                  <a:pt x="45268" y="125003"/>
                  <a:pt x="47042" y="107632"/>
                  <a:pt x="66151" y="98334"/>
                </a:cubicBezTo>
                <a:cubicBezTo>
                  <a:pt x="80320" y="91428"/>
                  <a:pt x="97917" y="93488"/>
                  <a:pt x="111288" y="85165"/>
                </a:cubicBezTo>
                <a:cubicBezTo>
                  <a:pt x="132124" y="72199"/>
                  <a:pt x="134136" y="37767"/>
                  <a:pt x="127826" y="23693"/>
                </a:cubicBezTo>
                <a:cubicBezTo>
                  <a:pt x="123694" y="14466"/>
                  <a:pt x="110812" y="1715"/>
                  <a:pt x="99131" y="202"/>
                </a:cubicBezTo>
                <a:cubicBezTo>
                  <a:pt x="98084" y="64"/>
                  <a:pt x="97040" y="0"/>
                  <a:pt x="959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8" name="Google Shape;168;p14"/>
          <p:cNvGrpSpPr/>
          <p:nvPr/>
        </p:nvGrpSpPr>
        <p:grpSpPr>
          <a:xfrm>
            <a:off x="9639162" y="4845588"/>
            <a:ext cx="2459569" cy="2012401"/>
            <a:chOff x="13138250" y="-3963750"/>
            <a:chExt cx="867675" cy="709925"/>
          </a:xfrm>
        </p:grpSpPr>
        <p:sp>
          <p:nvSpPr>
            <p:cNvPr id="169" name="Google Shape;169;p14"/>
            <p:cNvSpPr/>
            <p:nvPr/>
          </p:nvSpPr>
          <p:spPr>
            <a:xfrm>
              <a:off x="13138250" y="-3963750"/>
              <a:ext cx="867675" cy="709925"/>
            </a:xfrm>
            <a:custGeom>
              <a:avLst/>
              <a:gdLst/>
              <a:ahLst/>
              <a:cxnLst/>
              <a:rect l="l" t="t" r="r" b="b"/>
              <a:pathLst>
                <a:path w="34707" h="28397" extrusionOk="0">
                  <a:moveTo>
                    <a:pt x="15919" y="26754"/>
                  </a:moveTo>
                  <a:cubicBezTo>
                    <a:pt x="16966" y="25266"/>
                    <a:pt x="19633" y="21706"/>
                    <a:pt x="22503" y="19455"/>
                  </a:cubicBezTo>
                  <a:cubicBezTo>
                    <a:pt x="31480" y="12335"/>
                    <a:pt x="34707" y="24706"/>
                    <a:pt x="25134" y="26635"/>
                  </a:cubicBezTo>
                  <a:cubicBezTo>
                    <a:pt x="22169" y="27230"/>
                    <a:pt x="18574" y="26932"/>
                    <a:pt x="15812" y="27385"/>
                  </a:cubicBezTo>
                  <a:cubicBezTo>
                    <a:pt x="15752" y="27730"/>
                    <a:pt x="15716" y="28063"/>
                    <a:pt x="15669" y="28397"/>
                  </a:cubicBezTo>
                  <a:lnTo>
                    <a:pt x="15073" y="28349"/>
                  </a:lnTo>
                  <a:cubicBezTo>
                    <a:pt x="15204" y="27444"/>
                    <a:pt x="15371" y="26492"/>
                    <a:pt x="15585" y="25492"/>
                  </a:cubicBezTo>
                  <a:cubicBezTo>
                    <a:pt x="13323" y="23872"/>
                    <a:pt x="10001" y="22515"/>
                    <a:pt x="7644" y="20658"/>
                  </a:cubicBezTo>
                  <a:cubicBezTo>
                    <a:pt x="0" y="14598"/>
                    <a:pt x="8453" y="5025"/>
                    <a:pt x="13240" y="15431"/>
                  </a:cubicBezTo>
                  <a:cubicBezTo>
                    <a:pt x="14704" y="18586"/>
                    <a:pt x="15454" y="22706"/>
                    <a:pt x="15776" y="24646"/>
                  </a:cubicBezTo>
                  <a:cubicBezTo>
                    <a:pt x="16204" y="22813"/>
                    <a:pt x="16800" y="20860"/>
                    <a:pt x="17621" y="18884"/>
                  </a:cubicBezTo>
                  <a:cubicBezTo>
                    <a:pt x="17681" y="17396"/>
                    <a:pt x="17931" y="13145"/>
                    <a:pt x="19062" y="9847"/>
                  </a:cubicBezTo>
                  <a:cubicBezTo>
                    <a:pt x="22419" y="1"/>
                    <a:pt x="30968" y="7871"/>
                    <a:pt x="24610" y="14062"/>
                  </a:cubicBezTo>
                  <a:cubicBezTo>
                    <a:pt x="22800" y="15836"/>
                    <a:pt x="20181" y="17288"/>
                    <a:pt x="18288" y="18824"/>
                  </a:cubicBezTo>
                  <a:cubicBezTo>
                    <a:pt x="17085" y="21575"/>
                    <a:pt x="16371" y="24313"/>
                    <a:pt x="15919" y="26754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13518650" y="-3512800"/>
              <a:ext cx="350950" cy="240225"/>
            </a:xfrm>
            <a:custGeom>
              <a:avLst/>
              <a:gdLst/>
              <a:ahLst/>
              <a:cxnLst/>
              <a:rect l="l" t="t" r="r" b="b"/>
              <a:pathLst>
                <a:path w="14038" h="9609" extrusionOk="0">
                  <a:moveTo>
                    <a:pt x="345" y="9549"/>
                  </a:moveTo>
                  <a:cubicBezTo>
                    <a:pt x="262" y="9609"/>
                    <a:pt x="143" y="9597"/>
                    <a:pt x="72" y="9525"/>
                  </a:cubicBezTo>
                  <a:cubicBezTo>
                    <a:pt x="0" y="9430"/>
                    <a:pt x="24" y="9311"/>
                    <a:pt x="95" y="9240"/>
                  </a:cubicBezTo>
                  <a:cubicBezTo>
                    <a:pt x="107" y="9240"/>
                    <a:pt x="1405" y="8228"/>
                    <a:pt x="3310" y="6966"/>
                  </a:cubicBezTo>
                  <a:cubicBezTo>
                    <a:pt x="3417" y="6644"/>
                    <a:pt x="3655" y="5930"/>
                    <a:pt x="3715" y="5668"/>
                  </a:cubicBezTo>
                  <a:cubicBezTo>
                    <a:pt x="3727" y="5596"/>
                    <a:pt x="3798" y="5549"/>
                    <a:pt x="3858" y="5561"/>
                  </a:cubicBezTo>
                  <a:cubicBezTo>
                    <a:pt x="3929" y="5573"/>
                    <a:pt x="3977" y="5656"/>
                    <a:pt x="3965" y="5715"/>
                  </a:cubicBezTo>
                  <a:cubicBezTo>
                    <a:pt x="3917" y="5918"/>
                    <a:pt x="3774" y="6382"/>
                    <a:pt x="3667" y="6727"/>
                  </a:cubicBezTo>
                  <a:cubicBezTo>
                    <a:pt x="4155" y="6394"/>
                    <a:pt x="4679" y="6073"/>
                    <a:pt x="5239" y="5727"/>
                  </a:cubicBezTo>
                  <a:cubicBezTo>
                    <a:pt x="5298" y="5370"/>
                    <a:pt x="5465" y="4441"/>
                    <a:pt x="5572" y="3906"/>
                  </a:cubicBezTo>
                  <a:cubicBezTo>
                    <a:pt x="5584" y="3834"/>
                    <a:pt x="5656" y="3787"/>
                    <a:pt x="5715" y="3810"/>
                  </a:cubicBezTo>
                  <a:cubicBezTo>
                    <a:pt x="5799" y="3822"/>
                    <a:pt x="5834" y="3894"/>
                    <a:pt x="5822" y="3953"/>
                  </a:cubicBezTo>
                  <a:cubicBezTo>
                    <a:pt x="5739" y="4382"/>
                    <a:pt x="5620" y="5096"/>
                    <a:pt x="5537" y="5549"/>
                  </a:cubicBezTo>
                  <a:cubicBezTo>
                    <a:pt x="6168" y="5180"/>
                    <a:pt x="6822" y="4787"/>
                    <a:pt x="7489" y="4430"/>
                  </a:cubicBezTo>
                  <a:cubicBezTo>
                    <a:pt x="7644" y="3894"/>
                    <a:pt x="8156" y="1989"/>
                    <a:pt x="8442" y="1513"/>
                  </a:cubicBezTo>
                  <a:cubicBezTo>
                    <a:pt x="8477" y="1453"/>
                    <a:pt x="8561" y="1429"/>
                    <a:pt x="8620" y="1465"/>
                  </a:cubicBezTo>
                  <a:cubicBezTo>
                    <a:pt x="8680" y="1501"/>
                    <a:pt x="8716" y="1584"/>
                    <a:pt x="8668" y="1644"/>
                  </a:cubicBezTo>
                  <a:cubicBezTo>
                    <a:pt x="8430" y="2048"/>
                    <a:pt x="8001" y="3548"/>
                    <a:pt x="7799" y="4263"/>
                  </a:cubicBezTo>
                  <a:cubicBezTo>
                    <a:pt x="8632" y="3822"/>
                    <a:pt x="9489" y="3418"/>
                    <a:pt x="10335" y="3060"/>
                  </a:cubicBezTo>
                  <a:cubicBezTo>
                    <a:pt x="10454" y="2560"/>
                    <a:pt x="10859" y="846"/>
                    <a:pt x="11109" y="96"/>
                  </a:cubicBezTo>
                  <a:cubicBezTo>
                    <a:pt x="11133" y="24"/>
                    <a:pt x="11216" y="0"/>
                    <a:pt x="11275" y="24"/>
                  </a:cubicBezTo>
                  <a:cubicBezTo>
                    <a:pt x="11347" y="60"/>
                    <a:pt x="11371" y="131"/>
                    <a:pt x="11347" y="191"/>
                  </a:cubicBezTo>
                  <a:cubicBezTo>
                    <a:pt x="11121" y="846"/>
                    <a:pt x="10775" y="2286"/>
                    <a:pt x="10621" y="2941"/>
                  </a:cubicBezTo>
                  <a:cubicBezTo>
                    <a:pt x="11109" y="2739"/>
                    <a:pt x="11597" y="2560"/>
                    <a:pt x="12085" y="2406"/>
                  </a:cubicBezTo>
                  <a:cubicBezTo>
                    <a:pt x="12204" y="2025"/>
                    <a:pt x="12537" y="977"/>
                    <a:pt x="12609" y="655"/>
                  </a:cubicBezTo>
                  <a:cubicBezTo>
                    <a:pt x="12621" y="572"/>
                    <a:pt x="12704" y="536"/>
                    <a:pt x="12764" y="548"/>
                  </a:cubicBezTo>
                  <a:cubicBezTo>
                    <a:pt x="12835" y="560"/>
                    <a:pt x="12883" y="631"/>
                    <a:pt x="12859" y="715"/>
                  </a:cubicBezTo>
                  <a:cubicBezTo>
                    <a:pt x="12799" y="1012"/>
                    <a:pt x="12537" y="1858"/>
                    <a:pt x="12383" y="2322"/>
                  </a:cubicBezTo>
                  <a:cubicBezTo>
                    <a:pt x="12883" y="2167"/>
                    <a:pt x="13359" y="2048"/>
                    <a:pt x="13800" y="1977"/>
                  </a:cubicBezTo>
                  <a:cubicBezTo>
                    <a:pt x="13907" y="1965"/>
                    <a:pt x="14014" y="2025"/>
                    <a:pt x="14026" y="2144"/>
                  </a:cubicBezTo>
                  <a:cubicBezTo>
                    <a:pt x="14038" y="2239"/>
                    <a:pt x="13978" y="2346"/>
                    <a:pt x="13859" y="2358"/>
                  </a:cubicBezTo>
                  <a:cubicBezTo>
                    <a:pt x="12942" y="2525"/>
                    <a:pt x="11954" y="2834"/>
                    <a:pt x="10954" y="3239"/>
                  </a:cubicBezTo>
                  <a:cubicBezTo>
                    <a:pt x="11597" y="3548"/>
                    <a:pt x="12966" y="4251"/>
                    <a:pt x="13788" y="4787"/>
                  </a:cubicBezTo>
                  <a:cubicBezTo>
                    <a:pt x="13847" y="4834"/>
                    <a:pt x="13859" y="4906"/>
                    <a:pt x="13811" y="4965"/>
                  </a:cubicBezTo>
                  <a:cubicBezTo>
                    <a:pt x="13776" y="5025"/>
                    <a:pt x="13692" y="5037"/>
                    <a:pt x="13633" y="5001"/>
                  </a:cubicBezTo>
                  <a:cubicBezTo>
                    <a:pt x="12728" y="4382"/>
                    <a:pt x="11109" y="3584"/>
                    <a:pt x="10632" y="3358"/>
                  </a:cubicBezTo>
                  <a:cubicBezTo>
                    <a:pt x="10180" y="3537"/>
                    <a:pt x="9728" y="3751"/>
                    <a:pt x="9275" y="3965"/>
                  </a:cubicBezTo>
                  <a:cubicBezTo>
                    <a:pt x="9799" y="4358"/>
                    <a:pt x="11061" y="5334"/>
                    <a:pt x="11668" y="6037"/>
                  </a:cubicBezTo>
                  <a:cubicBezTo>
                    <a:pt x="11716" y="6096"/>
                    <a:pt x="11716" y="6168"/>
                    <a:pt x="11656" y="6215"/>
                  </a:cubicBezTo>
                  <a:cubicBezTo>
                    <a:pt x="11597" y="6263"/>
                    <a:pt x="11525" y="6263"/>
                    <a:pt x="11478" y="6204"/>
                  </a:cubicBezTo>
                  <a:cubicBezTo>
                    <a:pt x="10823" y="5477"/>
                    <a:pt x="9430" y="4406"/>
                    <a:pt x="9013" y="4084"/>
                  </a:cubicBezTo>
                  <a:cubicBezTo>
                    <a:pt x="8358" y="4418"/>
                    <a:pt x="7704" y="4763"/>
                    <a:pt x="7061" y="5120"/>
                  </a:cubicBezTo>
                  <a:cubicBezTo>
                    <a:pt x="7382" y="5382"/>
                    <a:pt x="8025" y="5918"/>
                    <a:pt x="8358" y="6251"/>
                  </a:cubicBezTo>
                  <a:cubicBezTo>
                    <a:pt x="8394" y="6287"/>
                    <a:pt x="8418" y="6382"/>
                    <a:pt x="8358" y="6430"/>
                  </a:cubicBezTo>
                  <a:cubicBezTo>
                    <a:pt x="8311" y="6466"/>
                    <a:pt x="8216" y="6489"/>
                    <a:pt x="8180" y="6430"/>
                  </a:cubicBezTo>
                  <a:cubicBezTo>
                    <a:pt x="7823" y="6085"/>
                    <a:pt x="7108" y="5489"/>
                    <a:pt x="6822" y="5251"/>
                  </a:cubicBezTo>
                  <a:cubicBezTo>
                    <a:pt x="6596" y="5382"/>
                    <a:pt x="6370" y="5501"/>
                    <a:pt x="6156" y="5632"/>
                  </a:cubicBezTo>
                  <a:cubicBezTo>
                    <a:pt x="6692" y="6049"/>
                    <a:pt x="8085" y="7180"/>
                    <a:pt x="8382" y="7537"/>
                  </a:cubicBezTo>
                  <a:cubicBezTo>
                    <a:pt x="8430" y="7597"/>
                    <a:pt x="8430" y="7680"/>
                    <a:pt x="8370" y="7716"/>
                  </a:cubicBezTo>
                  <a:cubicBezTo>
                    <a:pt x="8311" y="7763"/>
                    <a:pt x="8239" y="7763"/>
                    <a:pt x="8192" y="7704"/>
                  </a:cubicBezTo>
                  <a:cubicBezTo>
                    <a:pt x="7894" y="7335"/>
                    <a:pt x="6358" y="6132"/>
                    <a:pt x="5918" y="5775"/>
                  </a:cubicBezTo>
                  <a:cubicBezTo>
                    <a:pt x="5382" y="6085"/>
                    <a:pt x="4870" y="6406"/>
                    <a:pt x="4394" y="6704"/>
                  </a:cubicBezTo>
                  <a:cubicBezTo>
                    <a:pt x="4787" y="7001"/>
                    <a:pt x="5596" y="7644"/>
                    <a:pt x="6037" y="8073"/>
                  </a:cubicBezTo>
                  <a:cubicBezTo>
                    <a:pt x="6072" y="8120"/>
                    <a:pt x="6096" y="8216"/>
                    <a:pt x="6037" y="8251"/>
                  </a:cubicBezTo>
                  <a:cubicBezTo>
                    <a:pt x="5989" y="8299"/>
                    <a:pt x="5894" y="8311"/>
                    <a:pt x="5858" y="8251"/>
                  </a:cubicBezTo>
                  <a:cubicBezTo>
                    <a:pt x="5406" y="7811"/>
                    <a:pt x="4501" y="7108"/>
                    <a:pt x="4167" y="6858"/>
                  </a:cubicBezTo>
                  <a:cubicBezTo>
                    <a:pt x="3655" y="7204"/>
                    <a:pt x="3155" y="7525"/>
                    <a:pt x="2715" y="7823"/>
                  </a:cubicBezTo>
                  <a:cubicBezTo>
                    <a:pt x="2941" y="7918"/>
                    <a:pt x="3251" y="8073"/>
                    <a:pt x="3608" y="8371"/>
                  </a:cubicBezTo>
                  <a:cubicBezTo>
                    <a:pt x="3667" y="8418"/>
                    <a:pt x="3667" y="8513"/>
                    <a:pt x="3620" y="8549"/>
                  </a:cubicBezTo>
                  <a:cubicBezTo>
                    <a:pt x="3572" y="8609"/>
                    <a:pt x="3489" y="8609"/>
                    <a:pt x="3441" y="8573"/>
                  </a:cubicBezTo>
                  <a:cubicBezTo>
                    <a:pt x="2965" y="8180"/>
                    <a:pt x="2620" y="8049"/>
                    <a:pt x="2441" y="8001"/>
                  </a:cubicBezTo>
                  <a:cubicBezTo>
                    <a:pt x="1179" y="8894"/>
                    <a:pt x="369" y="9537"/>
                    <a:pt x="345" y="9549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13572525" y="-3803025"/>
              <a:ext cx="211650" cy="329550"/>
            </a:xfrm>
            <a:custGeom>
              <a:avLst/>
              <a:gdLst/>
              <a:ahLst/>
              <a:cxnLst/>
              <a:rect l="l" t="t" r="r" b="b"/>
              <a:pathLst>
                <a:path w="8466" h="13182" extrusionOk="0">
                  <a:moveTo>
                    <a:pt x="369" y="13038"/>
                  </a:moveTo>
                  <a:cubicBezTo>
                    <a:pt x="334" y="13122"/>
                    <a:pt x="238" y="13181"/>
                    <a:pt x="143" y="13145"/>
                  </a:cubicBezTo>
                  <a:cubicBezTo>
                    <a:pt x="60" y="13110"/>
                    <a:pt x="0" y="13002"/>
                    <a:pt x="36" y="12919"/>
                  </a:cubicBezTo>
                  <a:cubicBezTo>
                    <a:pt x="36" y="12907"/>
                    <a:pt x="548" y="11502"/>
                    <a:pt x="1381" y="9597"/>
                  </a:cubicBezTo>
                  <a:cubicBezTo>
                    <a:pt x="1310" y="9312"/>
                    <a:pt x="1143" y="8645"/>
                    <a:pt x="1048" y="8407"/>
                  </a:cubicBezTo>
                  <a:cubicBezTo>
                    <a:pt x="1024" y="8347"/>
                    <a:pt x="1048" y="8276"/>
                    <a:pt x="1131" y="8264"/>
                  </a:cubicBezTo>
                  <a:cubicBezTo>
                    <a:pt x="1191" y="8228"/>
                    <a:pt x="1262" y="8264"/>
                    <a:pt x="1274" y="8335"/>
                  </a:cubicBezTo>
                  <a:cubicBezTo>
                    <a:pt x="1346" y="8514"/>
                    <a:pt x="1453" y="8931"/>
                    <a:pt x="1548" y="9252"/>
                  </a:cubicBezTo>
                  <a:cubicBezTo>
                    <a:pt x="1762" y="8764"/>
                    <a:pt x="2000" y="8264"/>
                    <a:pt x="2262" y="7728"/>
                  </a:cubicBezTo>
                  <a:cubicBezTo>
                    <a:pt x="2143" y="7430"/>
                    <a:pt x="1798" y="6633"/>
                    <a:pt x="1619" y="6180"/>
                  </a:cubicBezTo>
                  <a:cubicBezTo>
                    <a:pt x="1584" y="6121"/>
                    <a:pt x="1619" y="6037"/>
                    <a:pt x="1679" y="6025"/>
                  </a:cubicBezTo>
                  <a:cubicBezTo>
                    <a:pt x="1739" y="6002"/>
                    <a:pt x="1810" y="6025"/>
                    <a:pt x="1822" y="6085"/>
                  </a:cubicBezTo>
                  <a:cubicBezTo>
                    <a:pt x="1977" y="6454"/>
                    <a:pt x="2227" y="7073"/>
                    <a:pt x="2393" y="7442"/>
                  </a:cubicBezTo>
                  <a:cubicBezTo>
                    <a:pt x="2691" y="6847"/>
                    <a:pt x="3001" y="6240"/>
                    <a:pt x="3334" y="5621"/>
                  </a:cubicBezTo>
                  <a:cubicBezTo>
                    <a:pt x="3179" y="5144"/>
                    <a:pt x="2643" y="3418"/>
                    <a:pt x="2632" y="2918"/>
                  </a:cubicBezTo>
                  <a:cubicBezTo>
                    <a:pt x="2632" y="2858"/>
                    <a:pt x="2679" y="2799"/>
                    <a:pt x="2751" y="2799"/>
                  </a:cubicBezTo>
                  <a:cubicBezTo>
                    <a:pt x="2810" y="2799"/>
                    <a:pt x="2870" y="2846"/>
                    <a:pt x="2870" y="2918"/>
                  </a:cubicBezTo>
                  <a:cubicBezTo>
                    <a:pt x="2882" y="3335"/>
                    <a:pt x="3298" y="4704"/>
                    <a:pt x="3489" y="5335"/>
                  </a:cubicBezTo>
                  <a:cubicBezTo>
                    <a:pt x="3905" y="4597"/>
                    <a:pt x="4358" y="3870"/>
                    <a:pt x="4834" y="3168"/>
                  </a:cubicBezTo>
                  <a:cubicBezTo>
                    <a:pt x="4667" y="2727"/>
                    <a:pt x="4132" y="1215"/>
                    <a:pt x="3965" y="525"/>
                  </a:cubicBezTo>
                  <a:cubicBezTo>
                    <a:pt x="3953" y="465"/>
                    <a:pt x="4001" y="382"/>
                    <a:pt x="4060" y="370"/>
                  </a:cubicBezTo>
                  <a:cubicBezTo>
                    <a:pt x="4120" y="358"/>
                    <a:pt x="4191" y="406"/>
                    <a:pt x="4203" y="465"/>
                  </a:cubicBezTo>
                  <a:cubicBezTo>
                    <a:pt x="4358" y="1072"/>
                    <a:pt x="4798" y="2346"/>
                    <a:pt x="5013" y="2918"/>
                  </a:cubicBezTo>
                  <a:cubicBezTo>
                    <a:pt x="5299" y="2513"/>
                    <a:pt x="5572" y="2132"/>
                    <a:pt x="5870" y="1763"/>
                  </a:cubicBezTo>
                  <a:cubicBezTo>
                    <a:pt x="5787" y="1406"/>
                    <a:pt x="5513" y="465"/>
                    <a:pt x="5418" y="179"/>
                  </a:cubicBezTo>
                  <a:cubicBezTo>
                    <a:pt x="5382" y="120"/>
                    <a:pt x="5429" y="37"/>
                    <a:pt x="5489" y="25"/>
                  </a:cubicBezTo>
                  <a:cubicBezTo>
                    <a:pt x="5549" y="1"/>
                    <a:pt x="5620" y="37"/>
                    <a:pt x="5632" y="96"/>
                  </a:cubicBezTo>
                  <a:cubicBezTo>
                    <a:pt x="5739" y="358"/>
                    <a:pt x="5953" y="1132"/>
                    <a:pt x="6072" y="1561"/>
                  </a:cubicBezTo>
                  <a:cubicBezTo>
                    <a:pt x="6370" y="1203"/>
                    <a:pt x="6680" y="894"/>
                    <a:pt x="6977" y="596"/>
                  </a:cubicBezTo>
                  <a:cubicBezTo>
                    <a:pt x="7049" y="513"/>
                    <a:pt x="7156" y="537"/>
                    <a:pt x="7227" y="608"/>
                  </a:cubicBezTo>
                  <a:cubicBezTo>
                    <a:pt x="7299" y="680"/>
                    <a:pt x="7287" y="787"/>
                    <a:pt x="7215" y="858"/>
                  </a:cubicBezTo>
                  <a:cubicBezTo>
                    <a:pt x="6584" y="1442"/>
                    <a:pt x="5989" y="2156"/>
                    <a:pt x="5429" y="2954"/>
                  </a:cubicBezTo>
                  <a:cubicBezTo>
                    <a:pt x="6072" y="2882"/>
                    <a:pt x="7454" y="2739"/>
                    <a:pt x="8347" y="2751"/>
                  </a:cubicBezTo>
                  <a:cubicBezTo>
                    <a:pt x="8406" y="2751"/>
                    <a:pt x="8466" y="2811"/>
                    <a:pt x="8466" y="2870"/>
                  </a:cubicBezTo>
                  <a:cubicBezTo>
                    <a:pt x="8466" y="2930"/>
                    <a:pt x="8406" y="2989"/>
                    <a:pt x="8347" y="2989"/>
                  </a:cubicBezTo>
                  <a:cubicBezTo>
                    <a:pt x="7346" y="2977"/>
                    <a:pt x="5715" y="3156"/>
                    <a:pt x="5239" y="3216"/>
                  </a:cubicBezTo>
                  <a:cubicBezTo>
                    <a:pt x="4977" y="3573"/>
                    <a:pt x="4739" y="3954"/>
                    <a:pt x="4501" y="4347"/>
                  </a:cubicBezTo>
                  <a:cubicBezTo>
                    <a:pt x="5096" y="4382"/>
                    <a:pt x="6549" y="4525"/>
                    <a:pt x="7358" y="4740"/>
                  </a:cubicBezTo>
                  <a:cubicBezTo>
                    <a:pt x="7418" y="4763"/>
                    <a:pt x="7465" y="4835"/>
                    <a:pt x="7454" y="4894"/>
                  </a:cubicBezTo>
                  <a:cubicBezTo>
                    <a:pt x="7442" y="4954"/>
                    <a:pt x="7358" y="5001"/>
                    <a:pt x="7299" y="4978"/>
                  </a:cubicBezTo>
                  <a:cubicBezTo>
                    <a:pt x="6442" y="4740"/>
                    <a:pt x="4846" y="4609"/>
                    <a:pt x="4370" y="4585"/>
                  </a:cubicBezTo>
                  <a:cubicBezTo>
                    <a:pt x="4025" y="5144"/>
                    <a:pt x="3703" y="5728"/>
                    <a:pt x="3394" y="6323"/>
                  </a:cubicBezTo>
                  <a:cubicBezTo>
                    <a:pt x="3775" y="6371"/>
                    <a:pt x="4525" y="6454"/>
                    <a:pt x="4941" y="6549"/>
                  </a:cubicBezTo>
                  <a:cubicBezTo>
                    <a:pt x="5001" y="6561"/>
                    <a:pt x="5037" y="6621"/>
                    <a:pt x="5025" y="6680"/>
                  </a:cubicBezTo>
                  <a:cubicBezTo>
                    <a:pt x="5013" y="6740"/>
                    <a:pt x="4953" y="6787"/>
                    <a:pt x="4894" y="6764"/>
                  </a:cubicBezTo>
                  <a:cubicBezTo>
                    <a:pt x="4441" y="6680"/>
                    <a:pt x="3608" y="6573"/>
                    <a:pt x="3274" y="6525"/>
                  </a:cubicBezTo>
                  <a:lnTo>
                    <a:pt x="2953" y="7157"/>
                  </a:lnTo>
                  <a:cubicBezTo>
                    <a:pt x="3572" y="7216"/>
                    <a:pt x="5191" y="7383"/>
                    <a:pt x="5608" y="7514"/>
                  </a:cubicBezTo>
                  <a:cubicBezTo>
                    <a:pt x="5668" y="7526"/>
                    <a:pt x="5715" y="7597"/>
                    <a:pt x="5680" y="7657"/>
                  </a:cubicBezTo>
                  <a:cubicBezTo>
                    <a:pt x="5668" y="7716"/>
                    <a:pt x="5596" y="7764"/>
                    <a:pt x="5537" y="7740"/>
                  </a:cubicBezTo>
                  <a:cubicBezTo>
                    <a:pt x="5120" y="7597"/>
                    <a:pt x="3358" y="7418"/>
                    <a:pt x="2834" y="7383"/>
                  </a:cubicBezTo>
                  <a:cubicBezTo>
                    <a:pt x="2584" y="7883"/>
                    <a:pt x="2346" y="8371"/>
                    <a:pt x="2143" y="8847"/>
                  </a:cubicBezTo>
                  <a:cubicBezTo>
                    <a:pt x="2572" y="8895"/>
                    <a:pt x="3524" y="8990"/>
                    <a:pt x="4060" y="9085"/>
                  </a:cubicBezTo>
                  <a:cubicBezTo>
                    <a:pt x="4120" y="9109"/>
                    <a:pt x="4167" y="9169"/>
                    <a:pt x="4144" y="9228"/>
                  </a:cubicBezTo>
                  <a:cubicBezTo>
                    <a:pt x="4132" y="9288"/>
                    <a:pt x="4072" y="9323"/>
                    <a:pt x="4013" y="9312"/>
                  </a:cubicBezTo>
                  <a:cubicBezTo>
                    <a:pt x="3453" y="9192"/>
                    <a:pt x="2417" y="9109"/>
                    <a:pt x="2036" y="9073"/>
                  </a:cubicBezTo>
                  <a:cubicBezTo>
                    <a:pt x="1798" y="9597"/>
                    <a:pt x="1584" y="10085"/>
                    <a:pt x="1393" y="10538"/>
                  </a:cubicBezTo>
                  <a:cubicBezTo>
                    <a:pt x="1608" y="10490"/>
                    <a:pt x="1917" y="10455"/>
                    <a:pt x="2346" y="10502"/>
                  </a:cubicBezTo>
                  <a:cubicBezTo>
                    <a:pt x="2405" y="10502"/>
                    <a:pt x="2465" y="10562"/>
                    <a:pt x="2453" y="10633"/>
                  </a:cubicBezTo>
                  <a:cubicBezTo>
                    <a:pt x="2453" y="10693"/>
                    <a:pt x="2393" y="10752"/>
                    <a:pt x="2322" y="10740"/>
                  </a:cubicBezTo>
                  <a:cubicBezTo>
                    <a:pt x="1762" y="10681"/>
                    <a:pt x="1441" y="10752"/>
                    <a:pt x="1274" y="10800"/>
                  </a:cubicBezTo>
                  <a:cubicBezTo>
                    <a:pt x="691" y="12121"/>
                    <a:pt x="381" y="13014"/>
                    <a:pt x="369" y="13038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13281125" y="-3660150"/>
              <a:ext cx="260450" cy="345325"/>
            </a:xfrm>
            <a:custGeom>
              <a:avLst/>
              <a:gdLst/>
              <a:ahLst/>
              <a:cxnLst/>
              <a:rect l="l" t="t" r="r" b="b"/>
              <a:pathLst>
                <a:path w="10418" h="13813" extrusionOk="0">
                  <a:moveTo>
                    <a:pt x="10013" y="13669"/>
                  </a:moveTo>
                  <a:cubicBezTo>
                    <a:pt x="10061" y="13776"/>
                    <a:pt x="10180" y="13812"/>
                    <a:pt x="10287" y="13764"/>
                  </a:cubicBezTo>
                  <a:cubicBezTo>
                    <a:pt x="10382" y="13717"/>
                    <a:pt x="10418" y="13598"/>
                    <a:pt x="10370" y="13491"/>
                  </a:cubicBezTo>
                  <a:cubicBezTo>
                    <a:pt x="10370" y="13479"/>
                    <a:pt x="9668" y="12002"/>
                    <a:pt x="8525" y="10014"/>
                  </a:cubicBezTo>
                  <a:cubicBezTo>
                    <a:pt x="8573" y="9681"/>
                    <a:pt x="8692" y="8942"/>
                    <a:pt x="8763" y="8669"/>
                  </a:cubicBezTo>
                  <a:cubicBezTo>
                    <a:pt x="8775" y="8597"/>
                    <a:pt x="8751" y="8526"/>
                    <a:pt x="8680" y="8514"/>
                  </a:cubicBezTo>
                  <a:cubicBezTo>
                    <a:pt x="8596" y="8490"/>
                    <a:pt x="8525" y="8526"/>
                    <a:pt x="8513" y="8597"/>
                  </a:cubicBezTo>
                  <a:cubicBezTo>
                    <a:pt x="8453" y="8811"/>
                    <a:pt x="8382" y="9288"/>
                    <a:pt x="8322" y="9645"/>
                  </a:cubicBezTo>
                  <a:cubicBezTo>
                    <a:pt x="8025" y="9133"/>
                    <a:pt x="7703" y="8597"/>
                    <a:pt x="7370" y="8049"/>
                  </a:cubicBezTo>
                  <a:cubicBezTo>
                    <a:pt x="7465" y="7704"/>
                    <a:pt x="7739" y="6799"/>
                    <a:pt x="7882" y="6275"/>
                  </a:cubicBezTo>
                  <a:cubicBezTo>
                    <a:pt x="7906" y="6204"/>
                    <a:pt x="7870" y="6133"/>
                    <a:pt x="7799" y="6109"/>
                  </a:cubicBezTo>
                  <a:cubicBezTo>
                    <a:pt x="7727" y="6097"/>
                    <a:pt x="7644" y="6133"/>
                    <a:pt x="7632" y="6204"/>
                  </a:cubicBezTo>
                  <a:cubicBezTo>
                    <a:pt x="7513" y="6633"/>
                    <a:pt x="7310" y="7323"/>
                    <a:pt x="7168" y="7752"/>
                  </a:cubicBezTo>
                  <a:cubicBezTo>
                    <a:pt x="6787" y="7121"/>
                    <a:pt x="6370" y="6502"/>
                    <a:pt x="5941" y="5871"/>
                  </a:cubicBezTo>
                  <a:cubicBezTo>
                    <a:pt x="6060" y="5323"/>
                    <a:pt x="6441" y="3394"/>
                    <a:pt x="6394" y="2835"/>
                  </a:cubicBezTo>
                  <a:cubicBezTo>
                    <a:pt x="6394" y="2763"/>
                    <a:pt x="6334" y="2704"/>
                    <a:pt x="6263" y="2715"/>
                  </a:cubicBezTo>
                  <a:cubicBezTo>
                    <a:pt x="6191" y="2715"/>
                    <a:pt x="6132" y="2775"/>
                    <a:pt x="6144" y="2858"/>
                  </a:cubicBezTo>
                  <a:cubicBezTo>
                    <a:pt x="6167" y="3311"/>
                    <a:pt x="5870" y="4859"/>
                    <a:pt x="5727" y="5573"/>
                  </a:cubicBezTo>
                  <a:cubicBezTo>
                    <a:pt x="5191" y="4799"/>
                    <a:pt x="4608" y="4061"/>
                    <a:pt x="4012" y="3358"/>
                  </a:cubicBezTo>
                  <a:cubicBezTo>
                    <a:pt x="4131" y="2858"/>
                    <a:pt x="4548" y="1144"/>
                    <a:pt x="4655" y="370"/>
                  </a:cubicBezTo>
                  <a:cubicBezTo>
                    <a:pt x="4667" y="299"/>
                    <a:pt x="4608" y="239"/>
                    <a:pt x="4536" y="215"/>
                  </a:cubicBezTo>
                  <a:cubicBezTo>
                    <a:pt x="4465" y="203"/>
                    <a:pt x="4405" y="263"/>
                    <a:pt x="4382" y="334"/>
                  </a:cubicBezTo>
                  <a:cubicBezTo>
                    <a:pt x="4298" y="1025"/>
                    <a:pt x="3953" y="2465"/>
                    <a:pt x="3786" y="3120"/>
                  </a:cubicBezTo>
                  <a:cubicBezTo>
                    <a:pt x="3429" y="2715"/>
                    <a:pt x="3072" y="2334"/>
                    <a:pt x="2727" y="1977"/>
                  </a:cubicBezTo>
                  <a:cubicBezTo>
                    <a:pt x="2786" y="1584"/>
                    <a:pt x="2953" y="501"/>
                    <a:pt x="3048" y="179"/>
                  </a:cubicBezTo>
                  <a:cubicBezTo>
                    <a:pt x="3060" y="96"/>
                    <a:pt x="3024" y="25"/>
                    <a:pt x="2953" y="13"/>
                  </a:cubicBezTo>
                  <a:cubicBezTo>
                    <a:pt x="2881" y="1"/>
                    <a:pt x="2810" y="37"/>
                    <a:pt x="2798" y="96"/>
                  </a:cubicBezTo>
                  <a:cubicBezTo>
                    <a:pt x="2727" y="394"/>
                    <a:pt x="2572" y="1263"/>
                    <a:pt x="2488" y="1739"/>
                  </a:cubicBezTo>
                  <a:cubicBezTo>
                    <a:pt x="2107" y="1382"/>
                    <a:pt x="1738" y="1072"/>
                    <a:pt x="1369" y="787"/>
                  </a:cubicBezTo>
                  <a:cubicBezTo>
                    <a:pt x="1274" y="727"/>
                    <a:pt x="1155" y="739"/>
                    <a:pt x="1083" y="834"/>
                  </a:cubicBezTo>
                  <a:cubicBezTo>
                    <a:pt x="1024" y="918"/>
                    <a:pt x="1036" y="1037"/>
                    <a:pt x="1131" y="1108"/>
                  </a:cubicBezTo>
                  <a:cubicBezTo>
                    <a:pt x="1869" y="1680"/>
                    <a:pt x="2619" y="2394"/>
                    <a:pt x="3334" y="3216"/>
                  </a:cubicBezTo>
                  <a:cubicBezTo>
                    <a:pt x="2619" y="3192"/>
                    <a:pt x="1083" y="3192"/>
                    <a:pt x="119" y="3311"/>
                  </a:cubicBezTo>
                  <a:cubicBezTo>
                    <a:pt x="48" y="3335"/>
                    <a:pt x="0" y="3394"/>
                    <a:pt x="0" y="3466"/>
                  </a:cubicBezTo>
                  <a:cubicBezTo>
                    <a:pt x="12" y="3537"/>
                    <a:pt x="71" y="3585"/>
                    <a:pt x="143" y="3585"/>
                  </a:cubicBezTo>
                  <a:cubicBezTo>
                    <a:pt x="1238" y="3454"/>
                    <a:pt x="3048" y="3477"/>
                    <a:pt x="3572" y="3477"/>
                  </a:cubicBezTo>
                  <a:cubicBezTo>
                    <a:pt x="3881" y="3847"/>
                    <a:pt x="4191" y="4239"/>
                    <a:pt x="4512" y="4620"/>
                  </a:cubicBezTo>
                  <a:cubicBezTo>
                    <a:pt x="3870" y="4740"/>
                    <a:pt x="2286" y="5037"/>
                    <a:pt x="1429" y="5382"/>
                  </a:cubicBezTo>
                  <a:cubicBezTo>
                    <a:pt x="1357" y="5418"/>
                    <a:pt x="1322" y="5490"/>
                    <a:pt x="1357" y="5549"/>
                  </a:cubicBezTo>
                  <a:cubicBezTo>
                    <a:pt x="1381" y="5621"/>
                    <a:pt x="1453" y="5656"/>
                    <a:pt x="1512" y="5621"/>
                  </a:cubicBezTo>
                  <a:cubicBezTo>
                    <a:pt x="2429" y="5263"/>
                    <a:pt x="4155" y="4942"/>
                    <a:pt x="4667" y="4847"/>
                  </a:cubicBezTo>
                  <a:cubicBezTo>
                    <a:pt x="5120" y="5430"/>
                    <a:pt x="5536" y="6037"/>
                    <a:pt x="5953" y="6633"/>
                  </a:cubicBezTo>
                  <a:cubicBezTo>
                    <a:pt x="5536" y="6728"/>
                    <a:pt x="4727" y="6918"/>
                    <a:pt x="4286" y="7049"/>
                  </a:cubicBezTo>
                  <a:cubicBezTo>
                    <a:pt x="4215" y="7061"/>
                    <a:pt x="4179" y="7145"/>
                    <a:pt x="4191" y="7216"/>
                  </a:cubicBezTo>
                  <a:cubicBezTo>
                    <a:pt x="4215" y="7287"/>
                    <a:pt x="4286" y="7323"/>
                    <a:pt x="4358" y="7299"/>
                  </a:cubicBezTo>
                  <a:cubicBezTo>
                    <a:pt x="4834" y="7157"/>
                    <a:pt x="5739" y="6942"/>
                    <a:pt x="6096" y="6871"/>
                  </a:cubicBezTo>
                  <a:cubicBezTo>
                    <a:pt x="6251" y="7085"/>
                    <a:pt x="6382" y="7299"/>
                    <a:pt x="6513" y="7514"/>
                  </a:cubicBezTo>
                  <a:cubicBezTo>
                    <a:pt x="5846" y="7645"/>
                    <a:pt x="4096" y="8014"/>
                    <a:pt x="3655" y="8216"/>
                  </a:cubicBezTo>
                  <a:cubicBezTo>
                    <a:pt x="3596" y="8240"/>
                    <a:pt x="3572" y="8311"/>
                    <a:pt x="3584" y="8395"/>
                  </a:cubicBezTo>
                  <a:cubicBezTo>
                    <a:pt x="3620" y="8454"/>
                    <a:pt x="3691" y="8478"/>
                    <a:pt x="3762" y="8466"/>
                  </a:cubicBezTo>
                  <a:cubicBezTo>
                    <a:pt x="4191" y="8276"/>
                    <a:pt x="6096" y="7883"/>
                    <a:pt x="6668" y="7764"/>
                  </a:cubicBezTo>
                  <a:cubicBezTo>
                    <a:pt x="6989" y="8288"/>
                    <a:pt x="7310" y="8811"/>
                    <a:pt x="7608" y="9300"/>
                  </a:cubicBezTo>
                  <a:cubicBezTo>
                    <a:pt x="7132" y="9383"/>
                    <a:pt x="6096" y="9597"/>
                    <a:pt x="5536" y="9776"/>
                  </a:cubicBezTo>
                  <a:cubicBezTo>
                    <a:pt x="5465" y="9788"/>
                    <a:pt x="5429" y="9859"/>
                    <a:pt x="5441" y="9943"/>
                  </a:cubicBezTo>
                  <a:cubicBezTo>
                    <a:pt x="5465" y="10014"/>
                    <a:pt x="5536" y="10038"/>
                    <a:pt x="5608" y="10026"/>
                  </a:cubicBezTo>
                  <a:cubicBezTo>
                    <a:pt x="6215" y="9835"/>
                    <a:pt x="7334" y="9609"/>
                    <a:pt x="7739" y="9538"/>
                  </a:cubicBezTo>
                  <a:cubicBezTo>
                    <a:pt x="8049" y="10074"/>
                    <a:pt x="8346" y="10597"/>
                    <a:pt x="8596" y="11050"/>
                  </a:cubicBezTo>
                  <a:cubicBezTo>
                    <a:pt x="8358" y="11038"/>
                    <a:pt x="8025" y="11038"/>
                    <a:pt x="7560" y="11133"/>
                  </a:cubicBezTo>
                  <a:cubicBezTo>
                    <a:pt x="7489" y="11145"/>
                    <a:pt x="7441" y="11217"/>
                    <a:pt x="7453" y="11276"/>
                  </a:cubicBezTo>
                  <a:cubicBezTo>
                    <a:pt x="7465" y="11347"/>
                    <a:pt x="7549" y="11395"/>
                    <a:pt x="7608" y="11383"/>
                  </a:cubicBezTo>
                  <a:cubicBezTo>
                    <a:pt x="8203" y="11252"/>
                    <a:pt x="8573" y="11288"/>
                    <a:pt x="8751" y="11324"/>
                  </a:cubicBezTo>
                  <a:cubicBezTo>
                    <a:pt x="9573" y="12717"/>
                    <a:pt x="10013" y="13657"/>
                    <a:pt x="10013" y="13669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98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4">
  <p:cSld name="Three columns 4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0"/>
          <p:cNvSpPr txBox="1">
            <a:spLocks noGrp="1"/>
          </p:cNvSpPr>
          <p:nvPr>
            <p:ph type="subTitle" idx="1"/>
          </p:nvPr>
        </p:nvSpPr>
        <p:spPr>
          <a:xfrm>
            <a:off x="5486400" y="1251000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622" name="Google Shape;622;p30"/>
          <p:cNvSpPr txBox="1">
            <a:spLocks noGrp="1"/>
          </p:cNvSpPr>
          <p:nvPr>
            <p:ph type="subTitle" idx="2"/>
          </p:nvPr>
        </p:nvSpPr>
        <p:spPr>
          <a:xfrm>
            <a:off x="5486400" y="904133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sp>
        <p:nvSpPr>
          <p:cNvPr id="623" name="Google Shape;623;p30"/>
          <p:cNvSpPr txBox="1">
            <a:spLocks noGrp="1"/>
          </p:cNvSpPr>
          <p:nvPr>
            <p:ph type="subTitle" idx="3"/>
          </p:nvPr>
        </p:nvSpPr>
        <p:spPr>
          <a:xfrm>
            <a:off x="5486400" y="3007267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624" name="Google Shape;624;p30"/>
          <p:cNvSpPr txBox="1">
            <a:spLocks noGrp="1"/>
          </p:cNvSpPr>
          <p:nvPr>
            <p:ph type="subTitle" idx="4"/>
          </p:nvPr>
        </p:nvSpPr>
        <p:spPr>
          <a:xfrm>
            <a:off x="5486400" y="2660400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sp>
        <p:nvSpPr>
          <p:cNvPr id="625" name="Google Shape;625;p30"/>
          <p:cNvSpPr txBox="1">
            <a:spLocks noGrp="1"/>
          </p:cNvSpPr>
          <p:nvPr>
            <p:ph type="subTitle" idx="5"/>
          </p:nvPr>
        </p:nvSpPr>
        <p:spPr>
          <a:xfrm>
            <a:off x="5486400" y="4763533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626" name="Google Shape;626;p30"/>
          <p:cNvSpPr txBox="1">
            <a:spLocks noGrp="1"/>
          </p:cNvSpPr>
          <p:nvPr>
            <p:ph type="subTitle" idx="6"/>
          </p:nvPr>
        </p:nvSpPr>
        <p:spPr>
          <a:xfrm>
            <a:off x="5486400" y="4416667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sp>
        <p:nvSpPr>
          <p:cNvPr id="627" name="Google Shape;627;p30"/>
          <p:cNvSpPr/>
          <p:nvPr/>
        </p:nvSpPr>
        <p:spPr>
          <a:xfrm rot="6299942">
            <a:off x="2776158" y="3330226"/>
            <a:ext cx="17521301" cy="6488433"/>
          </a:xfrm>
          <a:custGeom>
            <a:avLst/>
            <a:gdLst/>
            <a:ahLst/>
            <a:cxnLst/>
            <a:rect l="l" t="t" r="r" b="b"/>
            <a:pathLst>
              <a:path w="296312" h="116630" extrusionOk="0">
                <a:moveTo>
                  <a:pt x="292401" y="1"/>
                </a:moveTo>
                <a:cubicBezTo>
                  <a:pt x="291015" y="1"/>
                  <a:pt x="289635" y="80"/>
                  <a:pt x="288266" y="232"/>
                </a:cubicBezTo>
                <a:lnTo>
                  <a:pt x="288266" y="232"/>
                </a:lnTo>
                <a:lnTo>
                  <a:pt x="296311" y="214"/>
                </a:lnTo>
                <a:cubicBezTo>
                  <a:pt x="295004" y="70"/>
                  <a:pt x="293699" y="1"/>
                  <a:pt x="292401" y="1"/>
                </a:cubicBezTo>
                <a:close/>
                <a:moveTo>
                  <a:pt x="288266" y="232"/>
                </a:moveTo>
                <a:lnTo>
                  <a:pt x="274594" y="262"/>
                </a:lnTo>
                <a:cubicBezTo>
                  <a:pt x="195180" y="13775"/>
                  <a:pt x="116003" y="28849"/>
                  <a:pt x="37208" y="45458"/>
                </a:cubicBezTo>
                <a:cubicBezTo>
                  <a:pt x="24123" y="48208"/>
                  <a:pt x="8954" y="52375"/>
                  <a:pt x="3906" y="62031"/>
                </a:cubicBezTo>
                <a:cubicBezTo>
                  <a:pt x="1" y="69520"/>
                  <a:pt x="3930" y="77307"/>
                  <a:pt x="7835" y="84153"/>
                </a:cubicBezTo>
                <a:cubicBezTo>
                  <a:pt x="13466" y="94000"/>
                  <a:pt x="19420" y="104179"/>
                  <a:pt x="30385" y="110775"/>
                </a:cubicBezTo>
                <a:cubicBezTo>
                  <a:pt x="36461" y="114430"/>
                  <a:pt x="44554" y="116630"/>
                  <a:pt x="52642" y="116630"/>
                </a:cubicBezTo>
                <a:cubicBezTo>
                  <a:pt x="59151" y="116630"/>
                  <a:pt x="65657" y="115205"/>
                  <a:pt x="71105" y="111966"/>
                </a:cubicBezTo>
                <a:cubicBezTo>
                  <a:pt x="80392" y="106442"/>
                  <a:pt x="84928" y="96857"/>
                  <a:pt x="95155" y="92511"/>
                </a:cubicBezTo>
                <a:cubicBezTo>
                  <a:pt x="99090" y="90838"/>
                  <a:pt x="103123" y="90185"/>
                  <a:pt x="107203" y="90185"/>
                </a:cubicBezTo>
                <a:cubicBezTo>
                  <a:pt x="117494" y="90185"/>
                  <a:pt x="128081" y="94340"/>
                  <a:pt x="138125" y="96762"/>
                </a:cubicBezTo>
                <a:cubicBezTo>
                  <a:pt x="144298" y="98250"/>
                  <a:pt x="150810" y="98957"/>
                  <a:pt x="157430" y="98957"/>
                </a:cubicBezTo>
                <a:cubicBezTo>
                  <a:pt x="185229" y="98957"/>
                  <a:pt x="214923" y="86492"/>
                  <a:pt x="229386" y="67115"/>
                </a:cubicBezTo>
                <a:cubicBezTo>
                  <a:pt x="239280" y="53864"/>
                  <a:pt x="242257" y="38695"/>
                  <a:pt x="250841" y="25027"/>
                </a:cubicBezTo>
                <a:cubicBezTo>
                  <a:pt x="258196" y="13323"/>
                  <a:pt x="272557" y="1976"/>
                  <a:pt x="288266" y="2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208F9E"/>
              </a:solidFill>
              <a:cs typeface="Arial"/>
              <a:sym typeface="Arial"/>
            </a:endParaRPr>
          </a:p>
        </p:txBody>
      </p:sp>
      <p:sp>
        <p:nvSpPr>
          <p:cNvPr id="628" name="Google Shape;628;p30"/>
          <p:cNvSpPr txBox="1">
            <a:spLocks noGrp="1"/>
          </p:cNvSpPr>
          <p:nvPr>
            <p:ph type="title"/>
          </p:nvPr>
        </p:nvSpPr>
        <p:spPr>
          <a:xfrm>
            <a:off x="960000" y="567600"/>
            <a:ext cx="5155200" cy="25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5200"/>
              <a:buNone/>
              <a:defRPr>
                <a:solidFill>
                  <a:srgbClr val="208F9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370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5">
  <p:cSld name="Title 5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1"/>
          <p:cNvSpPr/>
          <p:nvPr/>
        </p:nvSpPr>
        <p:spPr>
          <a:xfrm>
            <a:off x="1676400" y="3657601"/>
            <a:ext cx="8813915" cy="3035348"/>
          </a:xfrm>
          <a:custGeom>
            <a:avLst/>
            <a:gdLst/>
            <a:ahLst/>
            <a:cxnLst/>
            <a:rect l="l" t="t" r="r" b="b"/>
            <a:pathLst>
              <a:path w="102547" h="46533" extrusionOk="0">
                <a:moveTo>
                  <a:pt x="97021" y="3161"/>
                </a:moveTo>
                <a:cubicBezTo>
                  <a:pt x="90032" y="1300"/>
                  <a:pt x="72398" y="5806"/>
                  <a:pt x="60184" y="5316"/>
                </a:cubicBezTo>
                <a:cubicBezTo>
                  <a:pt x="47970" y="4826"/>
                  <a:pt x="33275" y="-1118"/>
                  <a:pt x="23739" y="221"/>
                </a:cubicBezTo>
                <a:cubicBezTo>
                  <a:pt x="14203" y="1560"/>
                  <a:pt x="6235" y="6623"/>
                  <a:pt x="2969" y="13350"/>
                </a:cubicBezTo>
                <a:cubicBezTo>
                  <a:pt x="-297" y="20078"/>
                  <a:pt x="-2028" y="36243"/>
                  <a:pt x="4144" y="40586"/>
                </a:cubicBezTo>
                <a:cubicBezTo>
                  <a:pt x="10316" y="44929"/>
                  <a:pt x="28931" y="38430"/>
                  <a:pt x="40002" y="39410"/>
                </a:cubicBezTo>
                <a:cubicBezTo>
                  <a:pt x="51073" y="40390"/>
                  <a:pt x="61425" y="47019"/>
                  <a:pt x="70569" y="46464"/>
                </a:cubicBezTo>
                <a:cubicBezTo>
                  <a:pt x="79713" y="45909"/>
                  <a:pt x="89608" y="41076"/>
                  <a:pt x="94866" y="36079"/>
                </a:cubicBezTo>
                <a:cubicBezTo>
                  <a:pt x="100124" y="31083"/>
                  <a:pt x="101757" y="21971"/>
                  <a:pt x="102116" y="16485"/>
                </a:cubicBezTo>
                <a:cubicBezTo>
                  <a:pt x="102475" y="10999"/>
                  <a:pt x="104010" y="5023"/>
                  <a:pt x="97021" y="3161"/>
                </a:cubicBezTo>
                <a:close/>
              </a:path>
            </a:pathLst>
          </a:custGeom>
          <a:solidFill>
            <a:srgbClr val="208F9E">
              <a:alpha val="51440"/>
            </a:srgbClr>
          </a:solidFill>
          <a:ln>
            <a:noFill/>
          </a:ln>
        </p:spPr>
      </p:sp>
      <p:sp>
        <p:nvSpPr>
          <p:cNvPr id="631" name="Google Shape;631;p31"/>
          <p:cNvSpPr txBox="1">
            <a:spLocks noGrp="1"/>
          </p:cNvSpPr>
          <p:nvPr>
            <p:ph type="title"/>
          </p:nvPr>
        </p:nvSpPr>
        <p:spPr>
          <a:xfrm>
            <a:off x="960000" y="4025900"/>
            <a:ext cx="10272000" cy="2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1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403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35"/>
          <p:cNvSpPr/>
          <p:nvPr/>
        </p:nvSpPr>
        <p:spPr>
          <a:xfrm>
            <a:off x="1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F1A1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2" name="Google Shape;662;p35"/>
          <p:cNvSpPr/>
          <p:nvPr/>
        </p:nvSpPr>
        <p:spPr>
          <a:xfrm rot="-10166023">
            <a:off x="-4125377" y="5030972"/>
            <a:ext cx="17521725" cy="6488553"/>
          </a:xfrm>
          <a:custGeom>
            <a:avLst/>
            <a:gdLst/>
            <a:ahLst/>
            <a:cxnLst/>
            <a:rect l="l" t="t" r="r" b="b"/>
            <a:pathLst>
              <a:path w="296312" h="116630" extrusionOk="0">
                <a:moveTo>
                  <a:pt x="292401" y="1"/>
                </a:moveTo>
                <a:cubicBezTo>
                  <a:pt x="291015" y="1"/>
                  <a:pt x="289635" y="80"/>
                  <a:pt x="288266" y="232"/>
                </a:cubicBezTo>
                <a:lnTo>
                  <a:pt x="288266" y="232"/>
                </a:lnTo>
                <a:lnTo>
                  <a:pt x="296311" y="214"/>
                </a:lnTo>
                <a:cubicBezTo>
                  <a:pt x="295004" y="70"/>
                  <a:pt x="293699" y="1"/>
                  <a:pt x="292401" y="1"/>
                </a:cubicBezTo>
                <a:close/>
                <a:moveTo>
                  <a:pt x="288266" y="232"/>
                </a:moveTo>
                <a:lnTo>
                  <a:pt x="274594" y="262"/>
                </a:lnTo>
                <a:cubicBezTo>
                  <a:pt x="195180" y="13775"/>
                  <a:pt x="116003" y="28849"/>
                  <a:pt x="37208" y="45458"/>
                </a:cubicBezTo>
                <a:cubicBezTo>
                  <a:pt x="24123" y="48208"/>
                  <a:pt x="8954" y="52375"/>
                  <a:pt x="3906" y="62031"/>
                </a:cubicBezTo>
                <a:cubicBezTo>
                  <a:pt x="1" y="69520"/>
                  <a:pt x="3930" y="77307"/>
                  <a:pt x="7835" y="84153"/>
                </a:cubicBezTo>
                <a:cubicBezTo>
                  <a:pt x="13466" y="94000"/>
                  <a:pt x="19420" y="104179"/>
                  <a:pt x="30385" y="110775"/>
                </a:cubicBezTo>
                <a:cubicBezTo>
                  <a:pt x="36461" y="114430"/>
                  <a:pt x="44554" y="116630"/>
                  <a:pt x="52642" y="116630"/>
                </a:cubicBezTo>
                <a:cubicBezTo>
                  <a:pt x="59151" y="116630"/>
                  <a:pt x="65657" y="115205"/>
                  <a:pt x="71105" y="111966"/>
                </a:cubicBezTo>
                <a:cubicBezTo>
                  <a:pt x="80392" y="106442"/>
                  <a:pt x="84928" y="96857"/>
                  <a:pt x="95155" y="92511"/>
                </a:cubicBezTo>
                <a:cubicBezTo>
                  <a:pt x="99090" y="90838"/>
                  <a:pt x="103123" y="90185"/>
                  <a:pt x="107203" y="90185"/>
                </a:cubicBezTo>
                <a:cubicBezTo>
                  <a:pt x="117494" y="90185"/>
                  <a:pt x="128081" y="94340"/>
                  <a:pt x="138125" y="96762"/>
                </a:cubicBezTo>
                <a:cubicBezTo>
                  <a:pt x="144298" y="98250"/>
                  <a:pt x="150810" y="98957"/>
                  <a:pt x="157430" y="98957"/>
                </a:cubicBezTo>
                <a:cubicBezTo>
                  <a:pt x="185229" y="98957"/>
                  <a:pt x="214923" y="86492"/>
                  <a:pt x="229386" y="67115"/>
                </a:cubicBezTo>
                <a:cubicBezTo>
                  <a:pt x="239280" y="53864"/>
                  <a:pt x="242257" y="38695"/>
                  <a:pt x="250841" y="25027"/>
                </a:cubicBezTo>
                <a:cubicBezTo>
                  <a:pt x="258196" y="13323"/>
                  <a:pt x="272557" y="1976"/>
                  <a:pt x="288266" y="2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3" name="Google Shape;663;p35"/>
          <p:cNvGrpSpPr/>
          <p:nvPr/>
        </p:nvGrpSpPr>
        <p:grpSpPr>
          <a:xfrm>
            <a:off x="7898440" y="1809081"/>
            <a:ext cx="3751867" cy="5091433"/>
            <a:chOff x="8538550" y="-2979400"/>
            <a:chExt cx="1464200" cy="1986875"/>
          </a:xfrm>
        </p:grpSpPr>
        <p:sp>
          <p:nvSpPr>
            <p:cNvPr id="664" name="Google Shape;664;p35"/>
            <p:cNvSpPr/>
            <p:nvPr/>
          </p:nvSpPr>
          <p:spPr>
            <a:xfrm>
              <a:off x="8538550" y="-2291825"/>
              <a:ext cx="437275" cy="1298100"/>
            </a:xfrm>
            <a:custGeom>
              <a:avLst/>
              <a:gdLst/>
              <a:ahLst/>
              <a:cxnLst/>
              <a:rect l="l" t="t" r="r" b="b"/>
              <a:pathLst>
                <a:path w="17491" h="51924" extrusionOk="0">
                  <a:moveTo>
                    <a:pt x="11478" y="51924"/>
                  </a:moveTo>
                  <a:cubicBezTo>
                    <a:pt x="11252" y="48102"/>
                    <a:pt x="10359" y="41863"/>
                    <a:pt x="7359" y="33874"/>
                  </a:cubicBezTo>
                  <a:cubicBezTo>
                    <a:pt x="2180" y="20075"/>
                    <a:pt x="1" y="5811"/>
                    <a:pt x="5180" y="2846"/>
                  </a:cubicBezTo>
                  <a:cubicBezTo>
                    <a:pt x="10169" y="1"/>
                    <a:pt x="17491" y="19479"/>
                    <a:pt x="16431" y="51924"/>
                  </a:cubicBezTo>
                  <a:lnTo>
                    <a:pt x="11705" y="51924"/>
                  </a:ln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8957650" y="-1597400"/>
              <a:ext cx="198275" cy="603675"/>
            </a:xfrm>
            <a:custGeom>
              <a:avLst/>
              <a:gdLst/>
              <a:ahLst/>
              <a:cxnLst/>
              <a:rect l="l" t="t" r="r" b="b"/>
              <a:pathLst>
                <a:path w="7931" h="24147" extrusionOk="0">
                  <a:moveTo>
                    <a:pt x="3454" y="24147"/>
                  </a:moveTo>
                  <a:cubicBezTo>
                    <a:pt x="3358" y="22301"/>
                    <a:pt x="3061" y="19920"/>
                    <a:pt x="2287" y="17110"/>
                  </a:cubicBezTo>
                  <a:cubicBezTo>
                    <a:pt x="370" y="10121"/>
                    <a:pt x="1" y="2882"/>
                    <a:pt x="2775" y="1382"/>
                  </a:cubicBezTo>
                  <a:cubicBezTo>
                    <a:pt x="5335" y="1"/>
                    <a:pt x="7930" y="8966"/>
                    <a:pt x="6228" y="24147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9612500" y="-1847125"/>
              <a:ext cx="294700" cy="853400"/>
            </a:xfrm>
            <a:custGeom>
              <a:avLst/>
              <a:gdLst/>
              <a:ahLst/>
              <a:cxnLst/>
              <a:rect l="l" t="t" r="r" b="b"/>
              <a:pathLst>
                <a:path w="11788" h="34136" extrusionOk="0">
                  <a:moveTo>
                    <a:pt x="4037" y="34136"/>
                  </a:moveTo>
                  <a:cubicBezTo>
                    <a:pt x="4311" y="31505"/>
                    <a:pt x="5025" y="27766"/>
                    <a:pt x="6739" y="23206"/>
                  </a:cubicBezTo>
                  <a:cubicBezTo>
                    <a:pt x="10299" y="13740"/>
                    <a:pt x="11788" y="3942"/>
                    <a:pt x="8228" y="1906"/>
                  </a:cubicBezTo>
                  <a:cubicBezTo>
                    <a:pt x="4882" y="1"/>
                    <a:pt x="0" y="12740"/>
                    <a:pt x="465" y="34136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9786625" y="-1461650"/>
              <a:ext cx="216125" cy="467925"/>
            </a:xfrm>
            <a:custGeom>
              <a:avLst/>
              <a:gdLst/>
              <a:ahLst/>
              <a:cxnLst/>
              <a:rect l="l" t="t" r="r" b="b"/>
              <a:pathLst>
                <a:path w="8645" h="18717" extrusionOk="0">
                  <a:moveTo>
                    <a:pt x="2608" y="18717"/>
                  </a:moveTo>
                  <a:cubicBezTo>
                    <a:pt x="3001" y="17550"/>
                    <a:pt x="3561" y="16217"/>
                    <a:pt x="4346" y="14788"/>
                  </a:cubicBezTo>
                  <a:cubicBezTo>
                    <a:pt x="7097" y="9751"/>
                    <a:pt x="8645" y="4001"/>
                    <a:pt x="6668" y="1905"/>
                  </a:cubicBezTo>
                  <a:cubicBezTo>
                    <a:pt x="4870" y="0"/>
                    <a:pt x="1275" y="6239"/>
                    <a:pt x="1" y="18717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8725475" y="-2979400"/>
              <a:ext cx="657850" cy="1985675"/>
            </a:xfrm>
            <a:custGeom>
              <a:avLst/>
              <a:gdLst/>
              <a:ahLst/>
              <a:cxnLst/>
              <a:rect l="l" t="t" r="r" b="b"/>
              <a:pathLst>
                <a:path w="26314" h="79427" extrusionOk="0">
                  <a:moveTo>
                    <a:pt x="18289" y="79427"/>
                  </a:moveTo>
                  <a:cubicBezTo>
                    <a:pt x="18170" y="78022"/>
                    <a:pt x="17932" y="76391"/>
                    <a:pt x="17491" y="74629"/>
                  </a:cubicBezTo>
                  <a:cubicBezTo>
                    <a:pt x="16039" y="68866"/>
                    <a:pt x="18217" y="66675"/>
                    <a:pt x="18527" y="63913"/>
                  </a:cubicBezTo>
                  <a:cubicBezTo>
                    <a:pt x="18837" y="61139"/>
                    <a:pt x="18884" y="58496"/>
                    <a:pt x="16527" y="54424"/>
                  </a:cubicBezTo>
                  <a:cubicBezTo>
                    <a:pt x="14181" y="50364"/>
                    <a:pt x="13276" y="47911"/>
                    <a:pt x="14824" y="40886"/>
                  </a:cubicBezTo>
                  <a:cubicBezTo>
                    <a:pt x="16360" y="33862"/>
                    <a:pt x="15729" y="31147"/>
                    <a:pt x="9847" y="26111"/>
                  </a:cubicBezTo>
                  <a:cubicBezTo>
                    <a:pt x="3966" y="21063"/>
                    <a:pt x="1" y="15276"/>
                    <a:pt x="2442" y="7751"/>
                  </a:cubicBezTo>
                  <a:cubicBezTo>
                    <a:pt x="4882" y="239"/>
                    <a:pt x="13193" y="0"/>
                    <a:pt x="15372" y="11073"/>
                  </a:cubicBezTo>
                  <a:cubicBezTo>
                    <a:pt x="17539" y="22158"/>
                    <a:pt x="19432" y="25361"/>
                    <a:pt x="21873" y="29802"/>
                  </a:cubicBezTo>
                  <a:cubicBezTo>
                    <a:pt x="24313" y="34231"/>
                    <a:pt x="22516" y="40886"/>
                    <a:pt x="21611" y="44946"/>
                  </a:cubicBezTo>
                  <a:cubicBezTo>
                    <a:pt x="20694" y="49006"/>
                    <a:pt x="22051" y="52209"/>
                    <a:pt x="23956" y="55293"/>
                  </a:cubicBezTo>
                  <a:cubicBezTo>
                    <a:pt x="25861" y="58377"/>
                    <a:pt x="26314" y="65258"/>
                    <a:pt x="23956" y="70069"/>
                  </a:cubicBezTo>
                  <a:cubicBezTo>
                    <a:pt x="22539" y="72974"/>
                    <a:pt x="22158" y="76712"/>
                    <a:pt x="22111" y="79427"/>
                  </a:cubicBezTo>
                  <a:lnTo>
                    <a:pt x="18289" y="79427"/>
                  </a:ln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9321975" y="-2802600"/>
              <a:ext cx="295025" cy="1808875"/>
            </a:xfrm>
            <a:custGeom>
              <a:avLst/>
              <a:gdLst/>
              <a:ahLst/>
              <a:cxnLst/>
              <a:rect l="l" t="t" r="r" b="b"/>
              <a:pathLst>
                <a:path w="11801" h="72355" extrusionOk="0">
                  <a:moveTo>
                    <a:pt x="4240" y="72355"/>
                  </a:moveTo>
                  <a:cubicBezTo>
                    <a:pt x="4168" y="71307"/>
                    <a:pt x="4013" y="70128"/>
                    <a:pt x="3751" y="68878"/>
                  </a:cubicBezTo>
                  <a:cubicBezTo>
                    <a:pt x="2692" y="63866"/>
                    <a:pt x="4644" y="61973"/>
                    <a:pt x="5013" y="59544"/>
                  </a:cubicBezTo>
                  <a:cubicBezTo>
                    <a:pt x="5383" y="57139"/>
                    <a:pt x="5502" y="54829"/>
                    <a:pt x="3597" y="51281"/>
                  </a:cubicBezTo>
                  <a:cubicBezTo>
                    <a:pt x="1692" y="47745"/>
                    <a:pt x="989" y="45602"/>
                    <a:pt x="2561" y="39494"/>
                  </a:cubicBezTo>
                  <a:cubicBezTo>
                    <a:pt x="3668" y="35136"/>
                    <a:pt x="3966" y="33040"/>
                    <a:pt x="1501" y="30028"/>
                  </a:cubicBezTo>
                  <a:cubicBezTo>
                    <a:pt x="191" y="28421"/>
                    <a:pt x="1" y="25111"/>
                    <a:pt x="1870" y="21099"/>
                  </a:cubicBezTo>
                  <a:cubicBezTo>
                    <a:pt x="3751" y="17098"/>
                    <a:pt x="6026" y="9716"/>
                    <a:pt x="3811" y="3811"/>
                  </a:cubicBezTo>
                  <a:cubicBezTo>
                    <a:pt x="3811" y="3811"/>
                    <a:pt x="3335" y="2084"/>
                    <a:pt x="4001" y="1037"/>
                  </a:cubicBezTo>
                  <a:cubicBezTo>
                    <a:pt x="4668" y="1"/>
                    <a:pt x="7919" y="3692"/>
                    <a:pt x="8181" y="10704"/>
                  </a:cubicBezTo>
                  <a:cubicBezTo>
                    <a:pt x="8454" y="17729"/>
                    <a:pt x="5978" y="21182"/>
                    <a:pt x="7573" y="23873"/>
                  </a:cubicBezTo>
                  <a:cubicBezTo>
                    <a:pt x="11800" y="31016"/>
                    <a:pt x="10395" y="35029"/>
                    <a:pt x="8300" y="43042"/>
                  </a:cubicBezTo>
                  <a:cubicBezTo>
                    <a:pt x="7383" y="46578"/>
                    <a:pt x="8454" y="49364"/>
                    <a:pt x="10002" y="52043"/>
                  </a:cubicBezTo>
                  <a:cubicBezTo>
                    <a:pt x="11550" y="54722"/>
                    <a:pt x="11705" y="60722"/>
                    <a:pt x="9490" y="64902"/>
                  </a:cubicBezTo>
                  <a:cubicBezTo>
                    <a:pt x="8288" y="67199"/>
                    <a:pt x="7800" y="70069"/>
                    <a:pt x="7621" y="72355"/>
                  </a:cubicBezTo>
                  <a:lnTo>
                    <a:pt x="4240" y="72355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8993675" y="-1521775"/>
              <a:ext cx="122650" cy="528350"/>
            </a:xfrm>
            <a:custGeom>
              <a:avLst/>
              <a:gdLst/>
              <a:ahLst/>
              <a:cxnLst/>
              <a:rect l="l" t="t" r="r" b="b"/>
              <a:pathLst>
                <a:path w="4906" h="21134" extrusionOk="0">
                  <a:moveTo>
                    <a:pt x="1655" y="393"/>
                  </a:moveTo>
                  <a:cubicBezTo>
                    <a:pt x="1608" y="274"/>
                    <a:pt x="1643" y="119"/>
                    <a:pt x="1727" y="60"/>
                  </a:cubicBezTo>
                  <a:cubicBezTo>
                    <a:pt x="1822" y="0"/>
                    <a:pt x="1941" y="36"/>
                    <a:pt x="1977" y="155"/>
                  </a:cubicBezTo>
                  <a:cubicBezTo>
                    <a:pt x="1977" y="179"/>
                    <a:pt x="2274" y="893"/>
                    <a:pt x="2655" y="2215"/>
                  </a:cubicBezTo>
                  <a:lnTo>
                    <a:pt x="2751" y="762"/>
                  </a:lnTo>
                  <a:cubicBezTo>
                    <a:pt x="2751" y="679"/>
                    <a:pt x="2810" y="607"/>
                    <a:pt x="2894" y="619"/>
                  </a:cubicBezTo>
                  <a:cubicBezTo>
                    <a:pt x="2965" y="631"/>
                    <a:pt x="3013" y="715"/>
                    <a:pt x="3013" y="798"/>
                  </a:cubicBezTo>
                  <a:lnTo>
                    <a:pt x="2858" y="2953"/>
                  </a:lnTo>
                  <a:cubicBezTo>
                    <a:pt x="3025" y="3584"/>
                    <a:pt x="3191" y="4310"/>
                    <a:pt x="3346" y="5132"/>
                  </a:cubicBezTo>
                  <a:lnTo>
                    <a:pt x="3679" y="3429"/>
                  </a:lnTo>
                  <a:cubicBezTo>
                    <a:pt x="3691" y="3346"/>
                    <a:pt x="3763" y="3286"/>
                    <a:pt x="3822" y="3310"/>
                  </a:cubicBezTo>
                  <a:cubicBezTo>
                    <a:pt x="3882" y="3346"/>
                    <a:pt x="3929" y="3429"/>
                    <a:pt x="3918" y="3524"/>
                  </a:cubicBezTo>
                  <a:lnTo>
                    <a:pt x="3465" y="5787"/>
                  </a:lnTo>
                  <a:cubicBezTo>
                    <a:pt x="3632" y="6644"/>
                    <a:pt x="3763" y="7584"/>
                    <a:pt x="3906" y="8608"/>
                  </a:cubicBezTo>
                  <a:lnTo>
                    <a:pt x="4227" y="7156"/>
                  </a:lnTo>
                  <a:cubicBezTo>
                    <a:pt x="4239" y="7061"/>
                    <a:pt x="4310" y="7025"/>
                    <a:pt x="4382" y="7037"/>
                  </a:cubicBezTo>
                  <a:cubicBezTo>
                    <a:pt x="4441" y="7061"/>
                    <a:pt x="4477" y="7156"/>
                    <a:pt x="4465" y="7239"/>
                  </a:cubicBezTo>
                  <a:lnTo>
                    <a:pt x="3989" y="9358"/>
                  </a:lnTo>
                  <a:cubicBezTo>
                    <a:pt x="4108" y="10442"/>
                    <a:pt x="4179" y="11609"/>
                    <a:pt x="4227" y="12835"/>
                  </a:cubicBezTo>
                  <a:lnTo>
                    <a:pt x="4656" y="11502"/>
                  </a:lnTo>
                  <a:cubicBezTo>
                    <a:pt x="4691" y="11406"/>
                    <a:pt x="4763" y="11383"/>
                    <a:pt x="4822" y="11406"/>
                  </a:cubicBezTo>
                  <a:cubicBezTo>
                    <a:pt x="4882" y="11442"/>
                    <a:pt x="4906" y="11549"/>
                    <a:pt x="4882" y="11633"/>
                  </a:cubicBezTo>
                  <a:lnTo>
                    <a:pt x="4239" y="13633"/>
                  </a:lnTo>
                  <a:cubicBezTo>
                    <a:pt x="4251" y="14800"/>
                    <a:pt x="4239" y="16038"/>
                    <a:pt x="4179" y="17336"/>
                  </a:cubicBezTo>
                  <a:lnTo>
                    <a:pt x="4549" y="16633"/>
                  </a:lnTo>
                  <a:cubicBezTo>
                    <a:pt x="4596" y="16562"/>
                    <a:pt x="4680" y="16550"/>
                    <a:pt x="4727" y="16609"/>
                  </a:cubicBezTo>
                  <a:cubicBezTo>
                    <a:pt x="4787" y="16669"/>
                    <a:pt x="4810" y="16764"/>
                    <a:pt x="4763" y="16847"/>
                  </a:cubicBezTo>
                  <a:lnTo>
                    <a:pt x="4156" y="17990"/>
                  </a:lnTo>
                  <a:cubicBezTo>
                    <a:pt x="4096" y="18991"/>
                    <a:pt x="3989" y="20003"/>
                    <a:pt x="3870" y="21050"/>
                  </a:cubicBezTo>
                  <a:lnTo>
                    <a:pt x="4275" y="20384"/>
                  </a:lnTo>
                  <a:cubicBezTo>
                    <a:pt x="4310" y="20312"/>
                    <a:pt x="4394" y="20300"/>
                    <a:pt x="4453" y="20360"/>
                  </a:cubicBezTo>
                  <a:cubicBezTo>
                    <a:pt x="4513" y="20419"/>
                    <a:pt x="4513" y="20515"/>
                    <a:pt x="4465" y="20598"/>
                  </a:cubicBezTo>
                  <a:lnTo>
                    <a:pt x="4156" y="21134"/>
                  </a:lnTo>
                  <a:lnTo>
                    <a:pt x="3477" y="21134"/>
                  </a:lnTo>
                  <a:cubicBezTo>
                    <a:pt x="3525" y="20777"/>
                    <a:pt x="3572" y="20419"/>
                    <a:pt x="3596" y="20062"/>
                  </a:cubicBezTo>
                  <a:cubicBezTo>
                    <a:pt x="3406" y="19729"/>
                    <a:pt x="2929" y="18943"/>
                    <a:pt x="2453" y="18538"/>
                  </a:cubicBezTo>
                  <a:cubicBezTo>
                    <a:pt x="2394" y="18491"/>
                    <a:pt x="2382" y="18395"/>
                    <a:pt x="2405" y="18300"/>
                  </a:cubicBezTo>
                  <a:cubicBezTo>
                    <a:pt x="2441" y="18229"/>
                    <a:pt x="2524" y="18193"/>
                    <a:pt x="2572" y="18241"/>
                  </a:cubicBezTo>
                  <a:cubicBezTo>
                    <a:pt x="2989" y="18586"/>
                    <a:pt x="3394" y="19193"/>
                    <a:pt x="3644" y="19598"/>
                  </a:cubicBezTo>
                  <a:cubicBezTo>
                    <a:pt x="3715" y="18776"/>
                    <a:pt x="3775" y="17990"/>
                    <a:pt x="3822" y="17217"/>
                  </a:cubicBezTo>
                  <a:cubicBezTo>
                    <a:pt x="3477" y="16824"/>
                    <a:pt x="2370" y="15633"/>
                    <a:pt x="1739" y="15300"/>
                  </a:cubicBezTo>
                  <a:cubicBezTo>
                    <a:pt x="1679" y="15264"/>
                    <a:pt x="1655" y="15157"/>
                    <a:pt x="1667" y="15073"/>
                  </a:cubicBezTo>
                  <a:cubicBezTo>
                    <a:pt x="1691" y="14978"/>
                    <a:pt x="1774" y="14942"/>
                    <a:pt x="1834" y="14978"/>
                  </a:cubicBezTo>
                  <a:cubicBezTo>
                    <a:pt x="2405" y="15300"/>
                    <a:pt x="3382" y="16312"/>
                    <a:pt x="3834" y="16800"/>
                  </a:cubicBezTo>
                  <a:cubicBezTo>
                    <a:pt x="3870" y="15966"/>
                    <a:pt x="3882" y="15181"/>
                    <a:pt x="3882" y="14383"/>
                  </a:cubicBezTo>
                  <a:cubicBezTo>
                    <a:pt x="3537" y="14002"/>
                    <a:pt x="2429" y="12752"/>
                    <a:pt x="1381" y="12156"/>
                  </a:cubicBezTo>
                  <a:cubicBezTo>
                    <a:pt x="1322" y="12121"/>
                    <a:pt x="1298" y="12025"/>
                    <a:pt x="1322" y="11930"/>
                  </a:cubicBezTo>
                  <a:cubicBezTo>
                    <a:pt x="1358" y="11847"/>
                    <a:pt x="1429" y="11811"/>
                    <a:pt x="1489" y="11847"/>
                  </a:cubicBezTo>
                  <a:cubicBezTo>
                    <a:pt x="2429" y="12383"/>
                    <a:pt x="3417" y="13430"/>
                    <a:pt x="3882" y="13954"/>
                  </a:cubicBezTo>
                  <a:cubicBezTo>
                    <a:pt x="3882" y="13573"/>
                    <a:pt x="3870" y="13192"/>
                    <a:pt x="3858" y="12823"/>
                  </a:cubicBezTo>
                  <a:cubicBezTo>
                    <a:pt x="3525" y="12406"/>
                    <a:pt x="2394" y="10990"/>
                    <a:pt x="893" y="10025"/>
                  </a:cubicBezTo>
                  <a:cubicBezTo>
                    <a:pt x="834" y="9978"/>
                    <a:pt x="798" y="9894"/>
                    <a:pt x="834" y="9799"/>
                  </a:cubicBezTo>
                  <a:cubicBezTo>
                    <a:pt x="858" y="9716"/>
                    <a:pt x="941" y="9680"/>
                    <a:pt x="1000" y="9728"/>
                  </a:cubicBezTo>
                  <a:cubicBezTo>
                    <a:pt x="2310" y="10573"/>
                    <a:pt x="3346" y="11752"/>
                    <a:pt x="3822" y="12347"/>
                  </a:cubicBezTo>
                  <a:cubicBezTo>
                    <a:pt x="3763" y="11025"/>
                    <a:pt x="3656" y="9787"/>
                    <a:pt x="3525" y="8656"/>
                  </a:cubicBezTo>
                  <a:cubicBezTo>
                    <a:pt x="3036" y="8287"/>
                    <a:pt x="1143" y="6846"/>
                    <a:pt x="108" y="6382"/>
                  </a:cubicBezTo>
                  <a:cubicBezTo>
                    <a:pt x="48" y="6346"/>
                    <a:pt x="0" y="6263"/>
                    <a:pt x="24" y="6168"/>
                  </a:cubicBezTo>
                  <a:cubicBezTo>
                    <a:pt x="48" y="6084"/>
                    <a:pt x="119" y="6037"/>
                    <a:pt x="179" y="6072"/>
                  </a:cubicBezTo>
                  <a:cubicBezTo>
                    <a:pt x="1155" y="6501"/>
                    <a:pt x="2810" y="7715"/>
                    <a:pt x="3477" y="8239"/>
                  </a:cubicBezTo>
                  <a:cubicBezTo>
                    <a:pt x="3382" y="7394"/>
                    <a:pt x="3239" y="6620"/>
                    <a:pt x="3108" y="5894"/>
                  </a:cubicBezTo>
                  <a:cubicBezTo>
                    <a:pt x="2620" y="5596"/>
                    <a:pt x="822" y="4501"/>
                    <a:pt x="358" y="4263"/>
                  </a:cubicBezTo>
                  <a:cubicBezTo>
                    <a:pt x="298" y="4239"/>
                    <a:pt x="262" y="4132"/>
                    <a:pt x="286" y="4048"/>
                  </a:cubicBezTo>
                  <a:cubicBezTo>
                    <a:pt x="310" y="3953"/>
                    <a:pt x="369" y="3905"/>
                    <a:pt x="441" y="3941"/>
                  </a:cubicBezTo>
                  <a:cubicBezTo>
                    <a:pt x="858" y="4144"/>
                    <a:pt x="2382" y="5072"/>
                    <a:pt x="3036" y="5453"/>
                  </a:cubicBezTo>
                  <a:cubicBezTo>
                    <a:pt x="2858" y="4525"/>
                    <a:pt x="2667" y="3703"/>
                    <a:pt x="2489" y="3012"/>
                  </a:cubicBezTo>
                  <a:cubicBezTo>
                    <a:pt x="2013" y="2774"/>
                    <a:pt x="858" y="2203"/>
                    <a:pt x="584" y="2084"/>
                  </a:cubicBezTo>
                  <a:cubicBezTo>
                    <a:pt x="524" y="2048"/>
                    <a:pt x="477" y="1965"/>
                    <a:pt x="489" y="1869"/>
                  </a:cubicBezTo>
                  <a:cubicBezTo>
                    <a:pt x="500" y="1786"/>
                    <a:pt x="584" y="1738"/>
                    <a:pt x="643" y="1750"/>
                  </a:cubicBezTo>
                  <a:cubicBezTo>
                    <a:pt x="893" y="1858"/>
                    <a:pt x="1834" y="2322"/>
                    <a:pt x="2370" y="2584"/>
                  </a:cubicBezTo>
                  <a:cubicBezTo>
                    <a:pt x="1965" y="1167"/>
                    <a:pt x="1655" y="417"/>
                    <a:pt x="1655" y="393"/>
                  </a:cubicBezTo>
                  <a:close/>
                  <a:moveTo>
                    <a:pt x="3072" y="21122"/>
                  </a:moveTo>
                  <a:lnTo>
                    <a:pt x="3370" y="21122"/>
                  </a:lnTo>
                  <a:cubicBezTo>
                    <a:pt x="3156" y="20729"/>
                    <a:pt x="2870" y="20217"/>
                    <a:pt x="2655" y="20015"/>
                  </a:cubicBezTo>
                  <a:cubicBezTo>
                    <a:pt x="2596" y="19967"/>
                    <a:pt x="2513" y="19979"/>
                    <a:pt x="2477" y="20050"/>
                  </a:cubicBezTo>
                  <a:cubicBezTo>
                    <a:pt x="2429" y="20134"/>
                    <a:pt x="2453" y="20229"/>
                    <a:pt x="2501" y="20288"/>
                  </a:cubicBezTo>
                  <a:cubicBezTo>
                    <a:pt x="2679" y="20443"/>
                    <a:pt x="2894" y="20788"/>
                    <a:pt x="3072" y="21122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8919550" y="-2859150"/>
              <a:ext cx="380725" cy="1865125"/>
            </a:xfrm>
            <a:custGeom>
              <a:avLst/>
              <a:gdLst/>
              <a:ahLst/>
              <a:cxnLst/>
              <a:rect l="l" t="t" r="r" b="b"/>
              <a:pathLst>
                <a:path w="15229" h="74605" extrusionOk="0">
                  <a:moveTo>
                    <a:pt x="167" y="524"/>
                  </a:moveTo>
                  <a:cubicBezTo>
                    <a:pt x="60" y="489"/>
                    <a:pt x="1" y="346"/>
                    <a:pt x="36" y="203"/>
                  </a:cubicBezTo>
                  <a:cubicBezTo>
                    <a:pt x="60" y="72"/>
                    <a:pt x="167" y="1"/>
                    <a:pt x="263" y="24"/>
                  </a:cubicBezTo>
                  <a:cubicBezTo>
                    <a:pt x="275" y="24"/>
                    <a:pt x="4394" y="1501"/>
                    <a:pt x="5918" y="8442"/>
                  </a:cubicBezTo>
                  <a:cubicBezTo>
                    <a:pt x="6061" y="9097"/>
                    <a:pt x="6216" y="9787"/>
                    <a:pt x="6347" y="10442"/>
                  </a:cubicBezTo>
                  <a:cubicBezTo>
                    <a:pt x="7478" y="15681"/>
                    <a:pt x="7918" y="17753"/>
                    <a:pt x="10181" y="22098"/>
                  </a:cubicBezTo>
                  <a:cubicBezTo>
                    <a:pt x="11466" y="24575"/>
                    <a:pt x="12562" y="26897"/>
                    <a:pt x="13014" y="29468"/>
                  </a:cubicBezTo>
                  <a:cubicBezTo>
                    <a:pt x="13455" y="32052"/>
                    <a:pt x="13240" y="34898"/>
                    <a:pt x="11847" y="38362"/>
                  </a:cubicBezTo>
                  <a:cubicBezTo>
                    <a:pt x="10323" y="42196"/>
                    <a:pt x="11716" y="45542"/>
                    <a:pt x="13133" y="48923"/>
                  </a:cubicBezTo>
                  <a:cubicBezTo>
                    <a:pt x="14169" y="51435"/>
                    <a:pt x="15229" y="53960"/>
                    <a:pt x="15157" y="56757"/>
                  </a:cubicBezTo>
                  <a:cubicBezTo>
                    <a:pt x="15098" y="58877"/>
                    <a:pt x="14693" y="60532"/>
                    <a:pt x="14252" y="62330"/>
                  </a:cubicBezTo>
                  <a:cubicBezTo>
                    <a:pt x="13526" y="65199"/>
                    <a:pt x="12728" y="68449"/>
                    <a:pt x="13145" y="74605"/>
                  </a:cubicBezTo>
                  <a:lnTo>
                    <a:pt x="12776" y="74605"/>
                  </a:lnTo>
                  <a:cubicBezTo>
                    <a:pt x="12359" y="68390"/>
                    <a:pt x="13169" y="65080"/>
                    <a:pt x="13907" y="62163"/>
                  </a:cubicBezTo>
                  <a:cubicBezTo>
                    <a:pt x="14336" y="60389"/>
                    <a:pt x="14741" y="58770"/>
                    <a:pt x="14800" y="56734"/>
                  </a:cubicBezTo>
                  <a:cubicBezTo>
                    <a:pt x="14872" y="54079"/>
                    <a:pt x="13848" y="51614"/>
                    <a:pt x="12812" y="49161"/>
                  </a:cubicBezTo>
                  <a:cubicBezTo>
                    <a:pt x="11359" y="45661"/>
                    <a:pt x="9895" y="42196"/>
                    <a:pt x="11538" y="38112"/>
                  </a:cubicBezTo>
                  <a:cubicBezTo>
                    <a:pt x="12871" y="34779"/>
                    <a:pt x="13086" y="32052"/>
                    <a:pt x="12657" y="29576"/>
                  </a:cubicBezTo>
                  <a:cubicBezTo>
                    <a:pt x="12217" y="27075"/>
                    <a:pt x="11133" y="24813"/>
                    <a:pt x="9871" y="22384"/>
                  </a:cubicBezTo>
                  <a:cubicBezTo>
                    <a:pt x="7573" y="17979"/>
                    <a:pt x="7133" y="15883"/>
                    <a:pt x="5990" y="10585"/>
                  </a:cubicBezTo>
                  <a:cubicBezTo>
                    <a:pt x="5859" y="9990"/>
                    <a:pt x="5716" y="9359"/>
                    <a:pt x="5561" y="8573"/>
                  </a:cubicBezTo>
                  <a:cubicBezTo>
                    <a:pt x="4096" y="1917"/>
                    <a:pt x="179" y="524"/>
                    <a:pt x="167" y="524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9424675" y="-2726700"/>
              <a:ext cx="132775" cy="1732675"/>
            </a:xfrm>
            <a:custGeom>
              <a:avLst/>
              <a:gdLst/>
              <a:ahLst/>
              <a:cxnLst/>
              <a:rect l="l" t="t" r="r" b="b"/>
              <a:pathLst>
                <a:path w="5311" h="69307" extrusionOk="0">
                  <a:moveTo>
                    <a:pt x="1203" y="429"/>
                  </a:moveTo>
                  <a:cubicBezTo>
                    <a:pt x="1144" y="310"/>
                    <a:pt x="1167" y="167"/>
                    <a:pt x="1263" y="72"/>
                  </a:cubicBezTo>
                  <a:cubicBezTo>
                    <a:pt x="1346" y="1"/>
                    <a:pt x="1465" y="25"/>
                    <a:pt x="1513" y="144"/>
                  </a:cubicBezTo>
                  <a:cubicBezTo>
                    <a:pt x="1525" y="167"/>
                    <a:pt x="4323" y="5882"/>
                    <a:pt x="2001" y="13336"/>
                  </a:cubicBezTo>
                  <a:cubicBezTo>
                    <a:pt x="536" y="18063"/>
                    <a:pt x="1263" y="20479"/>
                    <a:pt x="2084" y="23194"/>
                  </a:cubicBezTo>
                  <a:cubicBezTo>
                    <a:pt x="2513" y="24647"/>
                    <a:pt x="2977" y="26183"/>
                    <a:pt x="3168" y="28195"/>
                  </a:cubicBezTo>
                  <a:cubicBezTo>
                    <a:pt x="3370" y="30516"/>
                    <a:pt x="2799" y="32921"/>
                    <a:pt x="2215" y="35374"/>
                  </a:cubicBezTo>
                  <a:cubicBezTo>
                    <a:pt x="1322" y="39101"/>
                    <a:pt x="429" y="42875"/>
                    <a:pt x="2334" y="46352"/>
                  </a:cubicBezTo>
                  <a:cubicBezTo>
                    <a:pt x="3965" y="49304"/>
                    <a:pt x="4882" y="51507"/>
                    <a:pt x="5096" y="53674"/>
                  </a:cubicBezTo>
                  <a:cubicBezTo>
                    <a:pt x="5311" y="55853"/>
                    <a:pt x="4823" y="57972"/>
                    <a:pt x="3668" y="60770"/>
                  </a:cubicBezTo>
                  <a:cubicBezTo>
                    <a:pt x="2751" y="62985"/>
                    <a:pt x="2382" y="66247"/>
                    <a:pt x="2275" y="69307"/>
                  </a:cubicBezTo>
                  <a:lnTo>
                    <a:pt x="1906" y="69307"/>
                  </a:lnTo>
                  <a:cubicBezTo>
                    <a:pt x="2025" y="66176"/>
                    <a:pt x="2394" y="62818"/>
                    <a:pt x="3346" y="60520"/>
                  </a:cubicBezTo>
                  <a:cubicBezTo>
                    <a:pt x="4465" y="57817"/>
                    <a:pt x="4930" y="55781"/>
                    <a:pt x="4727" y="53734"/>
                  </a:cubicBezTo>
                  <a:cubicBezTo>
                    <a:pt x="4525" y="51662"/>
                    <a:pt x="3644" y="49531"/>
                    <a:pt x="2037" y="46649"/>
                  </a:cubicBezTo>
                  <a:cubicBezTo>
                    <a:pt x="1" y="42970"/>
                    <a:pt x="929" y="39053"/>
                    <a:pt x="1858" y="35219"/>
                  </a:cubicBezTo>
                  <a:cubicBezTo>
                    <a:pt x="2418" y="32814"/>
                    <a:pt x="2989" y="30457"/>
                    <a:pt x="2799" y="28254"/>
                  </a:cubicBezTo>
                  <a:cubicBezTo>
                    <a:pt x="2620" y="26302"/>
                    <a:pt x="2168" y="24801"/>
                    <a:pt x="1739" y="23373"/>
                  </a:cubicBezTo>
                  <a:cubicBezTo>
                    <a:pt x="894" y="20551"/>
                    <a:pt x="143" y="18051"/>
                    <a:pt x="1667" y="13133"/>
                  </a:cubicBezTo>
                  <a:cubicBezTo>
                    <a:pt x="3906" y="5942"/>
                    <a:pt x="1215" y="441"/>
                    <a:pt x="1203" y="429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9637800" y="-1732525"/>
              <a:ext cx="197975" cy="738800"/>
            </a:xfrm>
            <a:custGeom>
              <a:avLst/>
              <a:gdLst/>
              <a:ahLst/>
              <a:cxnLst/>
              <a:rect l="l" t="t" r="r" b="b"/>
              <a:pathLst>
                <a:path w="7919" h="29552" extrusionOk="0">
                  <a:moveTo>
                    <a:pt x="6216" y="203"/>
                  </a:moveTo>
                  <a:cubicBezTo>
                    <a:pt x="6275" y="96"/>
                    <a:pt x="6394" y="60"/>
                    <a:pt x="6466" y="143"/>
                  </a:cubicBezTo>
                  <a:cubicBezTo>
                    <a:pt x="6561" y="227"/>
                    <a:pt x="6573" y="393"/>
                    <a:pt x="6513" y="501"/>
                  </a:cubicBezTo>
                  <a:cubicBezTo>
                    <a:pt x="6501" y="524"/>
                    <a:pt x="5537" y="2382"/>
                    <a:pt x="4430" y="5966"/>
                  </a:cubicBezTo>
                  <a:cubicBezTo>
                    <a:pt x="5001" y="5335"/>
                    <a:pt x="6037" y="4334"/>
                    <a:pt x="7716" y="3418"/>
                  </a:cubicBezTo>
                  <a:cubicBezTo>
                    <a:pt x="7787" y="3394"/>
                    <a:pt x="7859" y="3441"/>
                    <a:pt x="7882" y="3513"/>
                  </a:cubicBezTo>
                  <a:cubicBezTo>
                    <a:pt x="7918" y="3608"/>
                    <a:pt x="7882" y="3691"/>
                    <a:pt x="7811" y="3739"/>
                  </a:cubicBezTo>
                  <a:cubicBezTo>
                    <a:pt x="5620" y="4930"/>
                    <a:pt x="4549" y="6228"/>
                    <a:pt x="4215" y="6704"/>
                  </a:cubicBezTo>
                  <a:cubicBezTo>
                    <a:pt x="3977" y="7501"/>
                    <a:pt x="3739" y="8383"/>
                    <a:pt x="3489" y="9335"/>
                  </a:cubicBezTo>
                  <a:cubicBezTo>
                    <a:pt x="4001" y="8978"/>
                    <a:pt x="5084" y="8335"/>
                    <a:pt x="7335" y="7537"/>
                  </a:cubicBezTo>
                  <a:cubicBezTo>
                    <a:pt x="7394" y="7501"/>
                    <a:pt x="7466" y="7561"/>
                    <a:pt x="7490" y="7656"/>
                  </a:cubicBezTo>
                  <a:cubicBezTo>
                    <a:pt x="7501" y="7740"/>
                    <a:pt x="7454" y="7835"/>
                    <a:pt x="7394" y="7859"/>
                  </a:cubicBezTo>
                  <a:cubicBezTo>
                    <a:pt x="4644" y="8847"/>
                    <a:pt x="3656" y="9549"/>
                    <a:pt x="3382" y="9811"/>
                  </a:cubicBezTo>
                  <a:cubicBezTo>
                    <a:pt x="3156" y="10740"/>
                    <a:pt x="2929" y="11764"/>
                    <a:pt x="2727" y="12824"/>
                  </a:cubicBezTo>
                  <a:cubicBezTo>
                    <a:pt x="3287" y="12562"/>
                    <a:pt x="4644" y="11978"/>
                    <a:pt x="6561" y="11573"/>
                  </a:cubicBezTo>
                  <a:cubicBezTo>
                    <a:pt x="6632" y="11562"/>
                    <a:pt x="6692" y="11621"/>
                    <a:pt x="6692" y="11716"/>
                  </a:cubicBezTo>
                  <a:cubicBezTo>
                    <a:pt x="6716" y="11800"/>
                    <a:pt x="6668" y="11895"/>
                    <a:pt x="6597" y="11907"/>
                  </a:cubicBezTo>
                  <a:cubicBezTo>
                    <a:pt x="4477" y="12347"/>
                    <a:pt x="3060" y="13002"/>
                    <a:pt x="2644" y="13216"/>
                  </a:cubicBezTo>
                  <a:cubicBezTo>
                    <a:pt x="2572" y="13633"/>
                    <a:pt x="2489" y="14062"/>
                    <a:pt x="2406" y="14514"/>
                  </a:cubicBezTo>
                  <a:cubicBezTo>
                    <a:pt x="2977" y="14252"/>
                    <a:pt x="4287" y="13705"/>
                    <a:pt x="5561" y="13419"/>
                  </a:cubicBezTo>
                  <a:cubicBezTo>
                    <a:pt x="5644" y="13407"/>
                    <a:pt x="5704" y="13467"/>
                    <a:pt x="5715" y="13562"/>
                  </a:cubicBezTo>
                  <a:cubicBezTo>
                    <a:pt x="5727" y="13645"/>
                    <a:pt x="5680" y="13740"/>
                    <a:pt x="5608" y="13752"/>
                  </a:cubicBezTo>
                  <a:cubicBezTo>
                    <a:pt x="4227" y="14050"/>
                    <a:pt x="2787" y="14693"/>
                    <a:pt x="2346" y="14883"/>
                  </a:cubicBezTo>
                  <a:cubicBezTo>
                    <a:pt x="2108" y="16312"/>
                    <a:pt x="1905" y="17860"/>
                    <a:pt x="1727" y="19491"/>
                  </a:cubicBezTo>
                  <a:cubicBezTo>
                    <a:pt x="2167" y="19301"/>
                    <a:pt x="3156" y="18896"/>
                    <a:pt x="4239" y="18693"/>
                  </a:cubicBezTo>
                  <a:cubicBezTo>
                    <a:pt x="4311" y="18681"/>
                    <a:pt x="4370" y="18741"/>
                    <a:pt x="4370" y="18836"/>
                  </a:cubicBezTo>
                  <a:cubicBezTo>
                    <a:pt x="4394" y="18931"/>
                    <a:pt x="4334" y="19015"/>
                    <a:pt x="4275" y="19039"/>
                  </a:cubicBezTo>
                  <a:cubicBezTo>
                    <a:pt x="3096" y="19253"/>
                    <a:pt x="2048" y="19705"/>
                    <a:pt x="1691" y="19872"/>
                  </a:cubicBezTo>
                  <a:cubicBezTo>
                    <a:pt x="1560" y="21217"/>
                    <a:pt x="1441" y="22646"/>
                    <a:pt x="1370" y="24134"/>
                  </a:cubicBezTo>
                  <a:cubicBezTo>
                    <a:pt x="1715" y="23861"/>
                    <a:pt x="2334" y="23396"/>
                    <a:pt x="3120" y="23111"/>
                  </a:cubicBezTo>
                  <a:cubicBezTo>
                    <a:pt x="3179" y="23087"/>
                    <a:pt x="3263" y="23146"/>
                    <a:pt x="3275" y="23230"/>
                  </a:cubicBezTo>
                  <a:cubicBezTo>
                    <a:pt x="3287" y="23325"/>
                    <a:pt x="3239" y="23408"/>
                    <a:pt x="3179" y="23444"/>
                  </a:cubicBezTo>
                  <a:cubicBezTo>
                    <a:pt x="2275" y="23765"/>
                    <a:pt x="1608" y="24337"/>
                    <a:pt x="1358" y="24551"/>
                  </a:cubicBezTo>
                  <a:cubicBezTo>
                    <a:pt x="1298" y="25658"/>
                    <a:pt x="1263" y="26790"/>
                    <a:pt x="1251" y="27944"/>
                  </a:cubicBezTo>
                  <a:cubicBezTo>
                    <a:pt x="1560" y="27623"/>
                    <a:pt x="2084" y="27135"/>
                    <a:pt x="2620" y="26873"/>
                  </a:cubicBezTo>
                  <a:cubicBezTo>
                    <a:pt x="2679" y="26849"/>
                    <a:pt x="2751" y="26897"/>
                    <a:pt x="2787" y="26980"/>
                  </a:cubicBezTo>
                  <a:cubicBezTo>
                    <a:pt x="2810" y="27075"/>
                    <a:pt x="2763" y="27159"/>
                    <a:pt x="2703" y="27206"/>
                  </a:cubicBezTo>
                  <a:cubicBezTo>
                    <a:pt x="2096" y="27504"/>
                    <a:pt x="1489" y="28123"/>
                    <a:pt x="1251" y="28397"/>
                  </a:cubicBezTo>
                  <a:lnTo>
                    <a:pt x="1251" y="29242"/>
                  </a:lnTo>
                  <a:cubicBezTo>
                    <a:pt x="1501" y="28945"/>
                    <a:pt x="1894" y="28516"/>
                    <a:pt x="2215" y="28325"/>
                  </a:cubicBezTo>
                  <a:cubicBezTo>
                    <a:pt x="2275" y="28278"/>
                    <a:pt x="2346" y="28325"/>
                    <a:pt x="2382" y="28409"/>
                  </a:cubicBezTo>
                  <a:cubicBezTo>
                    <a:pt x="2406" y="28504"/>
                    <a:pt x="2382" y="28587"/>
                    <a:pt x="2322" y="28635"/>
                  </a:cubicBezTo>
                  <a:cubicBezTo>
                    <a:pt x="2013" y="28826"/>
                    <a:pt x="1620" y="29242"/>
                    <a:pt x="1382" y="29540"/>
                  </a:cubicBezTo>
                  <a:lnTo>
                    <a:pt x="882" y="29540"/>
                  </a:lnTo>
                  <a:cubicBezTo>
                    <a:pt x="882" y="29040"/>
                    <a:pt x="882" y="28540"/>
                    <a:pt x="893" y="28040"/>
                  </a:cubicBezTo>
                  <a:cubicBezTo>
                    <a:pt x="620" y="27516"/>
                    <a:pt x="120" y="26516"/>
                    <a:pt x="12" y="25944"/>
                  </a:cubicBezTo>
                  <a:cubicBezTo>
                    <a:pt x="0" y="25849"/>
                    <a:pt x="24" y="25766"/>
                    <a:pt x="108" y="25730"/>
                  </a:cubicBezTo>
                  <a:cubicBezTo>
                    <a:pt x="167" y="25706"/>
                    <a:pt x="239" y="25766"/>
                    <a:pt x="251" y="25849"/>
                  </a:cubicBezTo>
                  <a:cubicBezTo>
                    <a:pt x="346" y="26266"/>
                    <a:pt x="655" y="26956"/>
                    <a:pt x="905" y="27468"/>
                  </a:cubicBezTo>
                  <a:cubicBezTo>
                    <a:pt x="917" y="26361"/>
                    <a:pt x="965" y="25289"/>
                    <a:pt x="1024" y="24242"/>
                  </a:cubicBezTo>
                  <a:cubicBezTo>
                    <a:pt x="798" y="23646"/>
                    <a:pt x="120" y="21813"/>
                    <a:pt x="60" y="21432"/>
                  </a:cubicBezTo>
                  <a:cubicBezTo>
                    <a:pt x="48" y="21337"/>
                    <a:pt x="84" y="21253"/>
                    <a:pt x="167" y="21241"/>
                  </a:cubicBezTo>
                  <a:cubicBezTo>
                    <a:pt x="239" y="21217"/>
                    <a:pt x="298" y="21277"/>
                    <a:pt x="310" y="21372"/>
                  </a:cubicBezTo>
                  <a:cubicBezTo>
                    <a:pt x="358" y="21658"/>
                    <a:pt x="786" y="22849"/>
                    <a:pt x="1072" y="23599"/>
                  </a:cubicBezTo>
                  <a:cubicBezTo>
                    <a:pt x="1155" y="22110"/>
                    <a:pt x="1274" y="20705"/>
                    <a:pt x="1429" y="19360"/>
                  </a:cubicBezTo>
                  <a:cubicBezTo>
                    <a:pt x="1203" y="18586"/>
                    <a:pt x="762" y="16991"/>
                    <a:pt x="703" y="16193"/>
                  </a:cubicBezTo>
                  <a:cubicBezTo>
                    <a:pt x="703" y="16098"/>
                    <a:pt x="739" y="16014"/>
                    <a:pt x="822" y="16014"/>
                  </a:cubicBezTo>
                  <a:cubicBezTo>
                    <a:pt x="893" y="16003"/>
                    <a:pt x="953" y="16074"/>
                    <a:pt x="953" y="16157"/>
                  </a:cubicBezTo>
                  <a:cubicBezTo>
                    <a:pt x="1001" y="16753"/>
                    <a:pt x="1274" y="17872"/>
                    <a:pt x="1501" y="18693"/>
                  </a:cubicBezTo>
                  <a:cubicBezTo>
                    <a:pt x="1667" y="17265"/>
                    <a:pt x="1858" y="15907"/>
                    <a:pt x="2072" y="14645"/>
                  </a:cubicBezTo>
                  <a:lnTo>
                    <a:pt x="1251" y="11181"/>
                  </a:lnTo>
                  <a:cubicBezTo>
                    <a:pt x="1239" y="11085"/>
                    <a:pt x="1263" y="11002"/>
                    <a:pt x="1322" y="10966"/>
                  </a:cubicBezTo>
                  <a:cubicBezTo>
                    <a:pt x="1382" y="10942"/>
                    <a:pt x="1453" y="10978"/>
                    <a:pt x="1477" y="11073"/>
                  </a:cubicBezTo>
                  <a:lnTo>
                    <a:pt x="2156" y="13990"/>
                  </a:lnTo>
                  <a:cubicBezTo>
                    <a:pt x="2346" y="12871"/>
                    <a:pt x="2560" y="11835"/>
                    <a:pt x="2787" y="10871"/>
                  </a:cubicBezTo>
                  <a:cubicBezTo>
                    <a:pt x="2584" y="10371"/>
                    <a:pt x="2048" y="8871"/>
                    <a:pt x="1846" y="7335"/>
                  </a:cubicBezTo>
                  <a:cubicBezTo>
                    <a:pt x="1834" y="7251"/>
                    <a:pt x="1870" y="7156"/>
                    <a:pt x="1941" y="7144"/>
                  </a:cubicBezTo>
                  <a:cubicBezTo>
                    <a:pt x="2025" y="7132"/>
                    <a:pt x="2084" y="7192"/>
                    <a:pt x="2096" y="7275"/>
                  </a:cubicBezTo>
                  <a:cubicBezTo>
                    <a:pt x="2263" y="8525"/>
                    <a:pt x="2656" y="9752"/>
                    <a:pt x="2882" y="10407"/>
                  </a:cubicBezTo>
                  <a:cubicBezTo>
                    <a:pt x="3096" y="9466"/>
                    <a:pt x="3322" y="8597"/>
                    <a:pt x="3537" y="7787"/>
                  </a:cubicBezTo>
                  <a:cubicBezTo>
                    <a:pt x="3406" y="7156"/>
                    <a:pt x="3001" y="5144"/>
                    <a:pt x="2989" y="3358"/>
                  </a:cubicBezTo>
                  <a:cubicBezTo>
                    <a:pt x="2989" y="3275"/>
                    <a:pt x="3048" y="3203"/>
                    <a:pt x="3108" y="3203"/>
                  </a:cubicBezTo>
                  <a:cubicBezTo>
                    <a:pt x="3179" y="3203"/>
                    <a:pt x="3227" y="3275"/>
                    <a:pt x="3227" y="3358"/>
                  </a:cubicBezTo>
                  <a:cubicBezTo>
                    <a:pt x="3239" y="4787"/>
                    <a:pt x="3513" y="6382"/>
                    <a:pt x="3680" y="7251"/>
                  </a:cubicBezTo>
                  <a:cubicBezTo>
                    <a:pt x="4037" y="5977"/>
                    <a:pt x="4370" y="4882"/>
                    <a:pt x="4703" y="3953"/>
                  </a:cubicBezTo>
                  <a:cubicBezTo>
                    <a:pt x="4668" y="3334"/>
                    <a:pt x="4584" y="1513"/>
                    <a:pt x="4692" y="167"/>
                  </a:cubicBezTo>
                  <a:cubicBezTo>
                    <a:pt x="4692" y="72"/>
                    <a:pt x="4763" y="1"/>
                    <a:pt x="4823" y="12"/>
                  </a:cubicBezTo>
                  <a:cubicBezTo>
                    <a:pt x="4894" y="24"/>
                    <a:pt x="4942" y="108"/>
                    <a:pt x="4930" y="191"/>
                  </a:cubicBezTo>
                  <a:cubicBezTo>
                    <a:pt x="4834" y="1215"/>
                    <a:pt x="4882" y="2525"/>
                    <a:pt x="4906" y="3346"/>
                  </a:cubicBezTo>
                  <a:cubicBezTo>
                    <a:pt x="5668" y="1275"/>
                    <a:pt x="6216" y="203"/>
                    <a:pt x="6216" y="203"/>
                  </a:cubicBezTo>
                  <a:close/>
                  <a:moveTo>
                    <a:pt x="358" y="29552"/>
                  </a:moveTo>
                  <a:lnTo>
                    <a:pt x="667" y="29552"/>
                  </a:lnTo>
                  <a:cubicBezTo>
                    <a:pt x="512" y="29302"/>
                    <a:pt x="370" y="29016"/>
                    <a:pt x="298" y="28754"/>
                  </a:cubicBezTo>
                  <a:cubicBezTo>
                    <a:pt x="262" y="28659"/>
                    <a:pt x="203" y="28623"/>
                    <a:pt x="131" y="28647"/>
                  </a:cubicBezTo>
                  <a:cubicBezTo>
                    <a:pt x="72" y="28683"/>
                    <a:pt x="24" y="28778"/>
                    <a:pt x="60" y="28861"/>
                  </a:cubicBezTo>
                  <a:cubicBezTo>
                    <a:pt x="120" y="29076"/>
                    <a:pt x="227" y="29338"/>
                    <a:pt x="358" y="29552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9800325" y="-1380100"/>
              <a:ext cx="150925" cy="385500"/>
            </a:xfrm>
            <a:custGeom>
              <a:avLst/>
              <a:gdLst/>
              <a:ahLst/>
              <a:cxnLst/>
              <a:rect l="l" t="t" r="r" b="b"/>
              <a:pathLst>
                <a:path w="6037" h="15420" extrusionOk="0">
                  <a:moveTo>
                    <a:pt x="3977" y="3287"/>
                  </a:moveTo>
                  <a:cubicBezTo>
                    <a:pt x="4525" y="3037"/>
                    <a:pt x="5549" y="2572"/>
                    <a:pt x="5846" y="2382"/>
                  </a:cubicBezTo>
                  <a:cubicBezTo>
                    <a:pt x="5906" y="2334"/>
                    <a:pt x="5977" y="2382"/>
                    <a:pt x="6013" y="2453"/>
                  </a:cubicBezTo>
                  <a:cubicBezTo>
                    <a:pt x="6037" y="2537"/>
                    <a:pt x="6013" y="2632"/>
                    <a:pt x="5953" y="2679"/>
                  </a:cubicBezTo>
                  <a:cubicBezTo>
                    <a:pt x="5596" y="2894"/>
                    <a:pt x="4239" y="3513"/>
                    <a:pt x="3810" y="3703"/>
                  </a:cubicBezTo>
                  <a:cubicBezTo>
                    <a:pt x="3501" y="4501"/>
                    <a:pt x="3167" y="5442"/>
                    <a:pt x="2822" y="6501"/>
                  </a:cubicBezTo>
                  <a:lnTo>
                    <a:pt x="5203" y="6073"/>
                  </a:lnTo>
                  <a:cubicBezTo>
                    <a:pt x="5287" y="6049"/>
                    <a:pt x="5346" y="6132"/>
                    <a:pt x="5346" y="6216"/>
                  </a:cubicBezTo>
                  <a:cubicBezTo>
                    <a:pt x="5358" y="6311"/>
                    <a:pt x="5299" y="6394"/>
                    <a:pt x="5239" y="6406"/>
                  </a:cubicBezTo>
                  <a:lnTo>
                    <a:pt x="2703" y="6870"/>
                  </a:lnTo>
                  <a:cubicBezTo>
                    <a:pt x="2620" y="7144"/>
                    <a:pt x="2548" y="7418"/>
                    <a:pt x="2453" y="7692"/>
                  </a:cubicBezTo>
                  <a:lnTo>
                    <a:pt x="4179" y="7466"/>
                  </a:lnTo>
                  <a:cubicBezTo>
                    <a:pt x="4263" y="7454"/>
                    <a:pt x="4322" y="7525"/>
                    <a:pt x="4322" y="7621"/>
                  </a:cubicBezTo>
                  <a:cubicBezTo>
                    <a:pt x="4322" y="7704"/>
                    <a:pt x="4275" y="7799"/>
                    <a:pt x="4215" y="7799"/>
                  </a:cubicBezTo>
                  <a:lnTo>
                    <a:pt x="2370" y="8037"/>
                  </a:lnTo>
                  <a:cubicBezTo>
                    <a:pt x="2132" y="8835"/>
                    <a:pt x="1905" y="9704"/>
                    <a:pt x="1679" y="10609"/>
                  </a:cubicBezTo>
                  <a:lnTo>
                    <a:pt x="3525" y="10204"/>
                  </a:lnTo>
                  <a:cubicBezTo>
                    <a:pt x="3608" y="10192"/>
                    <a:pt x="3667" y="10252"/>
                    <a:pt x="3679" y="10335"/>
                  </a:cubicBezTo>
                  <a:cubicBezTo>
                    <a:pt x="3691" y="10430"/>
                    <a:pt x="3644" y="10514"/>
                    <a:pt x="3572" y="10538"/>
                  </a:cubicBezTo>
                  <a:lnTo>
                    <a:pt x="1596" y="10954"/>
                  </a:lnTo>
                  <a:cubicBezTo>
                    <a:pt x="1524" y="11252"/>
                    <a:pt x="1465" y="11550"/>
                    <a:pt x="1381" y="11847"/>
                  </a:cubicBezTo>
                  <a:lnTo>
                    <a:pt x="2298" y="11740"/>
                  </a:lnTo>
                  <a:cubicBezTo>
                    <a:pt x="2370" y="11740"/>
                    <a:pt x="2429" y="11800"/>
                    <a:pt x="2429" y="11883"/>
                  </a:cubicBezTo>
                  <a:cubicBezTo>
                    <a:pt x="2429" y="11978"/>
                    <a:pt x="2382" y="12062"/>
                    <a:pt x="2310" y="12062"/>
                  </a:cubicBezTo>
                  <a:lnTo>
                    <a:pt x="1298" y="12169"/>
                  </a:lnTo>
                  <a:cubicBezTo>
                    <a:pt x="1131" y="12919"/>
                    <a:pt x="989" y="13693"/>
                    <a:pt x="846" y="14490"/>
                  </a:cubicBezTo>
                  <a:lnTo>
                    <a:pt x="1751" y="14312"/>
                  </a:lnTo>
                  <a:cubicBezTo>
                    <a:pt x="1834" y="14300"/>
                    <a:pt x="1893" y="14359"/>
                    <a:pt x="1893" y="14467"/>
                  </a:cubicBezTo>
                  <a:cubicBezTo>
                    <a:pt x="1905" y="14550"/>
                    <a:pt x="1858" y="14645"/>
                    <a:pt x="1786" y="14657"/>
                  </a:cubicBezTo>
                  <a:lnTo>
                    <a:pt x="786" y="14848"/>
                  </a:lnTo>
                  <a:cubicBezTo>
                    <a:pt x="762" y="15038"/>
                    <a:pt x="727" y="15241"/>
                    <a:pt x="703" y="15419"/>
                  </a:cubicBezTo>
                  <a:lnTo>
                    <a:pt x="334" y="15419"/>
                  </a:lnTo>
                  <a:cubicBezTo>
                    <a:pt x="346" y="15371"/>
                    <a:pt x="346" y="15312"/>
                    <a:pt x="357" y="15264"/>
                  </a:cubicBezTo>
                  <a:lnTo>
                    <a:pt x="36" y="14181"/>
                  </a:lnTo>
                  <a:cubicBezTo>
                    <a:pt x="0" y="14086"/>
                    <a:pt x="36" y="14002"/>
                    <a:pt x="96" y="13955"/>
                  </a:cubicBezTo>
                  <a:cubicBezTo>
                    <a:pt x="155" y="13931"/>
                    <a:pt x="227" y="13955"/>
                    <a:pt x="250" y="14050"/>
                  </a:cubicBezTo>
                  <a:lnTo>
                    <a:pt x="453" y="14681"/>
                  </a:lnTo>
                  <a:cubicBezTo>
                    <a:pt x="584" y="13895"/>
                    <a:pt x="715" y="13133"/>
                    <a:pt x="869" y="12407"/>
                  </a:cubicBezTo>
                  <a:lnTo>
                    <a:pt x="584" y="10573"/>
                  </a:lnTo>
                  <a:cubicBezTo>
                    <a:pt x="572" y="10490"/>
                    <a:pt x="608" y="10395"/>
                    <a:pt x="667" y="10383"/>
                  </a:cubicBezTo>
                  <a:cubicBezTo>
                    <a:pt x="750" y="10371"/>
                    <a:pt x="810" y="10430"/>
                    <a:pt x="822" y="10526"/>
                  </a:cubicBezTo>
                  <a:lnTo>
                    <a:pt x="1000" y="11728"/>
                  </a:lnTo>
                  <a:cubicBezTo>
                    <a:pt x="1167" y="11002"/>
                    <a:pt x="1322" y="10276"/>
                    <a:pt x="1500" y="9597"/>
                  </a:cubicBezTo>
                  <a:lnTo>
                    <a:pt x="1119" y="7632"/>
                  </a:lnTo>
                  <a:cubicBezTo>
                    <a:pt x="1108" y="7549"/>
                    <a:pt x="1131" y="7454"/>
                    <a:pt x="1203" y="7430"/>
                  </a:cubicBezTo>
                  <a:cubicBezTo>
                    <a:pt x="1262" y="7394"/>
                    <a:pt x="1346" y="7454"/>
                    <a:pt x="1358" y="7549"/>
                  </a:cubicBezTo>
                  <a:lnTo>
                    <a:pt x="1655" y="9037"/>
                  </a:lnTo>
                  <a:cubicBezTo>
                    <a:pt x="1846" y="8299"/>
                    <a:pt x="2060" y="7597"/>
                    <a:pt x="2262" y="6930"/>
                  </a:cubicBezTo>
                  <a:lnTo>
                    <a:pt x="1893" y="4739"/>
                  </a:lnTo>
                  <a:cubicBezTo>
                    <a:pt x="1881" y="4656"/>
                    <a:pt x="1917" y="4561"/>
                    <a:pt x="1977" y="4537"/>
                  </a:cubicBezTo>
                  <a:cubicBezTo>
                    <a:pt x="2036" y="4525"/>
                    <a:pt x="2120" y="4573"/>
                    <a:pt x="2132" y="4668"/>
                  </a:cubicBezTo>
                  <a:lnTo>
                    <a:pt x="2429" y="6406"/>
                  </a:lnTo>
                  <a:cubicBezTo>
                    <a:pt x="2536" y="6097"/>
                    <a:pt x="2620" y="5811"/>
                    <a:pt x="2727" y="5513"/>
                  </a:cubicBezTo>
                  <a:lnTo>
                    <a:pt x="2453" y="3299"/>
                  </a:lnTo>
                  <a:cubicBezTo>
                    <a:pt x="2441" y="3215"/>
                    <a:pt x="2489" y="3120"/>
                    <a:pt x="2560" y="3108"/>
                  </a:cubicBezTo>
                  <a:cubicBezTo>
                    <a:pt x="2632" y="3096"/>
                    <a:pt x="2691" y="3156"/>
                    <a:pt x="2703" y="3239"/>
                  </a:cubicBezTo>
                  <a:lnTo>
                    <a:pt x="2917" y="4965"/>
                  </a:lnTo>
                  <a:cubicBezTo>
                    <a:pt x="3298" y="3858"/>
                    <a:pt x="3679" y="2918"/>
                    <a:pt x="3989" y="2156"/>
                  </a:cubicBezTo>
                  <a:lnTo>
                    <a:pt x="3822" y="727"/>
                  </a:lnTo>
                  <a:cubicBezTo>
                    <a:pt x="3810" y="643"/>
                    <a:pt x="3858" y="548"/>
                    <a:pt x="3929" y="536"/>
                  </a:cubicBezTo>
                  <a:cubicBezTo>
                    <a:pt x="4001" y="524"/>
                    <a:pt x="4060" y="584"/>
                    <a:pt x="4060" y="679"/>
                  </a:cubicBezTo>
                  <a:lnTo>
                    <a:pt x="4167" y="1691"/>
                  </a:lnTo>
                  <a:cubicBezTo>
                    <a:pt x="4596" y="703"/>
                    <a:pt x="4870" y="167"/>
                    <a:pt x="4870" y="143"/>
                  </a:cubicBezTo>
                  <a:cubicBezTo>
                    <a:pt x="4929" y="24"/>
                    <a:pt x="5049" y="1"/>
                    <a:pt x="5120" y="84"/>
                  </a:cubicBezTo>
                  <a:cubicBezTo>
                    <a:pt x="5203" y="167"/>
                    <a:pt x="5227" y="322"/>
                    <a:pt x="5168" y="441"/>
                  </a:cubicBezTo>
                  <a:cubicBezTo>
                    <a:pt x="5191" y="489"/>
                    <a:pt x="4679" y="1501"/>
                    <a:pt x="3977" y="3287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8633200" y="-2165900"/>
              <a:ext cx="301250" cy="1173375"/>
            </a:xfrm>
            <a:custGeom>
              <a:avLst/>
              <a:gdLst/>
              <a:ahLst/>
              <a:cxnLst/>
              <a:rect l="l" t="t" r="r" b="b"/>
              <a:pathLst>
                <a:path w="12050" h="46935" extrusionOk="0">
                  <a:moveTo>
                    <a:pt x="10359" y="46887"/>
                  </a:moveTo>
                  <a:cubicBezTo>
                    <a:pt x="10109" y="46649"/>
                    <a:pt x="9514" y="46196"/>
                    <a:pt x="8645" y="45863"/>
                  </a:cubicBezTo>
                  <a:cubicBezTo>
                    <a:pt x="8585" y="45839"/>
                    <a:pt x="8538" y="45744"/>
                    <a:pt x="8561" y="45660"/>
                  </a:cubicBezTo>
                  <a:cubicBezTo>
                    <a:pt x="8573" y="45565"/>
                    <a:pt x="8645" y="45506"/>
                    <a:pt x="8704" y="45541"/>
                  </a:cubicBezTo>
                  <a:cubicBezTo>
                    <a:pt x="9526" y="45851"/>
                    <a:pt x="10121" y="46280"/>
                    <a:pt x="10419" y="46553"/>
                  </a:cubicBezTo>
                  <a:cubicBezTo>
                    <a:pt x="10431" y="45982"/>
                    <a:pt x="10431" y="45422"/>
                    <a:pt x="10443" y="44863"/>
                  </a:cubicBezTo>
                  <a:cubicBezTo>
                    <a:pt x="10085" y="44541"/>
                    <a:pt x="8931" y="43517"/>
                    <a:pt x="8466" y="43172"/>
                  </a:cubicBezTo>
                  <a:cubicBezTo>
                    <a:pt x="8407" y="43124"/>
                    <a:pt x="8383" y="43017"/>
                    <a:pt x="8419" y="42946"/>
                  </a:cubicBezTo>
                  <a:cubicBezTo>
                    <a:pt x="8454" y="42874"/>
                    <a:pt x="8526" y="42839"/>
                    <a:pt x="8585" y="42886"/>
                  </a:cubicBezTo>
                  <a:cubicBezTo>
                    <a:pt x="9002" y="43196"/>
                    <a:pt x="10002" y="44077"/>
                    <a:pt x="10443" y="44482"/>
                  </a:cubicBezTo>
                  <a:lnTo>
                    <a:pt x="10443" y="41446"/>
                  </a:lnTo>
                  <a:cubicBezTo>
                    <a:pt x="10085" y="41148"/>
                    <a:pt x="8966" y="40267"/>
                    <a:pt x="7657" y="39445"/>
                  </a:cubicBezTo>
                  <a:cubicBezTo>
                    <a:pt x="7597" y="39410"/>
                    <a:pt x="7573" y="39314"/>
                    <a:pt x="7597" y="39231"/>
                  </a:cubicBezTo>
                  <a:cubicBezTo>
                    <a:pt x="7633" y="39136"/>
                    <a:pt x="7704" y="39112"/>
                    <a:pt x="7764" y="39136"/>
                  </a:cubicBezTo>
                  <a:cubicBezTo>
                    <a:pt x="8954" y="39862"/>
                    <a:pt x="9978" y="40672"/>
                    <a:pt x="10443" y="41041"/>
                  </a:cubicBezTo>
                  <a:cubicBezTo>
                    <a:pt x="10431" y="40041"/>
                    <a:pt x="10419" y="39064"/>
                    <a:pt x="10383" y="38112"/>
                  </a:cubicBezTo>
                  <a:cubicBezTo>
                    <a:pt x="9895" y="37707"/>
                    <a:pt x="8288" y="36433"/>
                    <a:pt x="6395" y="35266"/>
                  </a:cubicBezTo>
                  <a:cubicBezTo>
                    <a:pt x="6335" y="35219"/>
                    <a:pt x="6311" y="35135"/>
                    <a:pt x="6335" y="35040"/>
                  </a:cubicBezTo>
                  <a:cubicBezTo>
                    <a:pt x="6371" y="34957"/>
                    <a:pt x="6442" y="34921"/>
                    <a:pt x="6502" y="34957"/>
                  </a:cubicBezTo>
                  <a:cubicBezTo>
                    <a:pt x="8240" y="36028"/>
                    <a:pt x="9740" y="37207"/>
                    <a:pt x="10371" y="37695"/>
                  </a:cubicBezTo>
                  <a:cubicBezTo>
                    <a:pt x="10324" y="36445"/>
                    <a:pt x="10264" y="35219"/>
                    <a:pt x="10193" y="34028"/>
                  </a:cubicBezTo>
                  <a:cubicBezTo>
                    <a:pt x="9704" y="33576"/>
                    <a:pt x="7633" y="31706"/>
                    <a:pt x="5740" y="31052"/>
                  </a:cubicBezTo>
                  <a:cubicBezTo>
                    <a:pt x="5680" y="31028"/>
                    <a:pt x="5633" y="30932"/>
                    <a:pt x="5656" y="30849"/>
                  </a:cubicBezTo>
                  <a:cubicBezTo>
                    <a:pt x="5668" y="30754"/>
                    <a:pt x="5740" y="30694"/>
                    <a:pt x="5799" y="30730"/>
                  </a:cubicBezTo>
                  <a:cubicBezTo>
                    <a:pt x="7573" y="31337"/>
                    <a:pt x="9478" y="32957"/>
                    <a:pt x="10181" y="33599"/>
                  </a:cubicBezTo>
                  <a:cubicBezTo>
                    <a:pt x="10085" y="32159"/>
                    <a:pt x="9966" y="30754"/>
                    <a:pt x="9847" y="29408"/>
                  </a:cubicBezTo>
                  <a:cubicBezTo>
                    <a:pt x="9133" y="28873"/>
                    <a:pt x="6216" y="26801"/>
                    <a:pt x="4347" y="26944"/>
                  </a:cubicBezTo>
                  <a:cubicBezTo>
                    <a:pt x="4263" y="26944"/>
                    <a:pt x="4204" y="26884"/>
                    <a:pt x="4204" y="26789"/>
                  </a:cubicBezTo>
                  <a:cubicBezTo>
                    <a:pt x="4204" y="26694"/>
                    <a:pt x="4251" y="26611"/>
                    <a:pt x="4323" y="26611"/>
                  </a:cubicBezTo>
                  <a:cubicBezTo>
                    <a:pt x="6145" y="26456"/>
                    <a:pt x="8871" y="28313"/>
                    <a:pt x="9800" y="28992"/>
                  </a:cubicBezTo>
                  <a:cubicBezTo>
                    <a:pt x="9669" y="27575"/>
                    <a:pt x="9502" y="26206"/>
                    <a:pt x="9335" y="24908"/>
                  </a:cubicBezTo>
                  <a:cubicBezTo>
                    <a:pt x="8752" y="24646"/>
                    <a:pt x="6323" y="23539"/>
                    <a:pt x="3716" y="23217"/>
                  </a:cubicBezTo>
                  <a:cubicBezTo>
                    <a:pt x="3644" y="23193"/>
                    <a:pt x="3597" y="23122"/>
                    <a:pt x="3597" y="23039"/>
                  </a:cubicBezTo>
                  <a:cubicBezTo>
                    <a:pt x="3597" y="22943"/>
                    <a:pt x="3656" y="22872"/>
                    <a:pt x="3739" y="22884"/>
                  </a:cubicBezTo>
                  <a:cubicBezTo>
                    <a:pt x="6204" y="23193"/>
                    <a:pt x="8514" y="24194"/>
                    <a:pt x="9276" y="24539"/>
                  </a:cubicBezTo>
                  <a:cubicBezTo>
                    <a:pt x="9169" y="23765"/>
                    <a:pt x="9062" y="23015"/>
                    <a:pt x="8942" y="22289"/>
                  </a:cubicBezTo>
                  <a:cubicBezTo>
                    <a:pt x="8395" y="22003"/>
                    <a:pt x="6061" y="20907"/>
                    <a:pt x="2501" y="20384"/>
                  </a:cubicBezTo>
                  <a:cubicBezTo>
                    <a:pt x="2430" y="20372"/>
                    <a:pt x="2382" y="20300"/>
                    <a:pt x="2394" y="20205"/>
                  </a:cubicBezTo>
                  <a:cubicBezTo>
                    <a:pt x="2394" y="20122"/>
                    <a:pt x="2465" y="20038"/>
                    <a:pt x="2525" y="20062"/>
                  </a:cubicBezTo>
                  <a:cubicBezTo>
                    <a:pt x="5835" y="20550"/>
                    <a:pt x="8121" y="21550"/>
                    <a:pt x="8883" y="21908"/>
                  </a:cubicBezTo>
                  <a:cubicBezTo>
                    <a:pt x="8597" y="20193"/>
                    <a:pt x="8300" y="18586"/>
                    <a:pt x="7990" y="17097"/>
                  </a:cubicBezTo>
                  <a:cubicBezTo>
                    <a:pt x="7252" y="16859"/>
                    <a:pt x="3513" y="15657"/>
                    <a:pt x="1239" y="15681"/>
                  </a:cubicBezTo>
                  <a:cubicBezTo>
                    <a:pt x="1156" y="15681"/>
                    <a:pt x="1108" y="15609"/>
                    <a:pt x="1108" y="15514"/>
                  </a:cubicBezTo>
                  <a:cubicBezTo>
                    <a:pt x="1108" y="15431"/>
                    <a:pt x="1168" y="15359"/>
                    <a:pt x="1239" y="15359"/>
                  </a:cubicBezTo>
                  <a:cubicBezTo>
                    <a:pt x="3418" y="15323"/>
                    <a:pt x="6918" y="16407"/>
                    <a:pt x="7919" y="16740"/>
                  </a:cubicBezTo>
                  <a:cubicBezTo>
                    <a:pt x="7716" y="15871"/>
                    <a:pt x="7526" y="15038"/>
                    <a:pt x="7335" y="14252"/>
                  </a:cubicBezTo>
                  <a:cubicBezTo>
                    <a:pt x="6692" y="14049"/>
                    <a:pt x="3775" y="13168"/>
                    <a:pt x="799" y="13037"/>
                  </a:cubicBezTo>
                  <a:cubicBezTo>
                    <a:pt x="727" y="13037"/>
                    <a:pt x="680" y="12954"/>
                    <a:pt x="680" y="12859"/>
                  </a:cubicBezTo>
                  <a:cubicBezTo>
                    <a:pt x="680" y="12764"/>
                    <a:pt x="739" y="12692"/>
                    <a:pt x="811" y="12692"/>
                  </a:cubicBezTo>
                  <a:cubicBezTo>
                    <a:pt x="3632" y="12811"/>
                    <a:pt x="6383" y="13597"/>
                    <a:pt x="7240" y="13883"/>
                  </a:cubicBezTo>
                  <a:cubicBezTo>
                    <a:pt x="6764" y="12049"/>
                    <a:pt x="6287" y="10418"/>
                    <a:pt x="5799" y="8989"/>
                  </a:cubicBezTo>
                  <a:cubicBezTo>
                    <a:pt x="5204" y="8715"/>
                    <a:pt x="2513" y="7525"/>
                    <a:pt x="120" y="7418"/>
                  </a:cubicBezTo>
                  <a:cubicBezTo>
                    <a:pt x="49" y="7418"/>
                    <a:pt x="1" y="7346"/>
                    <a:pt x="1" y="7239"/>
                  </a:cubicBezTo>
                  <a:cubicBezTo>
                    <a:pt x="1" y="7156"/>
                    <a:pt x="60" y="7084"/>
                    <a:pt x="132" y="7084"/>
                  </a:cubicBezTo>
                  <a:cubicBezTo>
                    <a:pt x="2335" y="7168"/>
                    <a:pt x="4775" y="8168"/>
                    <a:pt x="5668" y="8573"/>
                  </a:cubicBezTo>
                  <a:cubicBezTo>
                    <a:pt x="5454" y="7989"/>
                    <a:pt x="5263" y="7441"/>
                    <a:pt x="5073" y="6918"/>
                  </a:cubicBezTo>
                  <a:cubicBezTo>
                    <a:pt x="4621" y="6620"/>
                    <a:pt x="2942" y="5572"/>
                    <a:pt x="453" y="4905"/>
                  </a:cubicBezTo>
                  <a:cubicBezTo>
                    <a:pt x="382" y="4894"/>
                    <a:pt x="358" y="4798"/>
                    <a:pt x="358" y="4715"/>
                  </a:cubicBezTo>
                  <a:cubicBezTo>
                    <a:pt x="370" y="4620"/>
                    <a:pt x="430" y="4560"/>
                    <a:pt x="501" y="4584"/>
                  </a:cubicBezTo>
                  <a:cubicBezTo>
                    <a:pt x="2632" y="5144"/>
                    <a:pt x="4180" y="5989"/>
                    <a:pt x="4882" y="6429"/>
                  </a:cubicBezTo>
                  <a:cubicBezTo>
                    <a:pt x="3275" y="2298"/>
                    <a:pt x="1930" y="476"/>
                    <a:pt x="1918" y="453"/>
                  </a:cubicBezTo>
                  <a:cubicBezTo>
                    <a:pt x="1846" y="357"/>
                    <a:pt x="1846" y="191"/>
                    <a:pt x="1918" y="95"/>
                  </a:cubicBezTo>
                  <a:cubicBezTo>
                    <a:pt x="1989" y="0"/>
                    <a:pt x="2108" y="12"/>
                    <a:pt x="2192" y="95"/>
                  </a:cubicBezTo>
                  <a:cubicBezTo>
                    <a:pt x="2192" y="119"/>
                    <a:pt x="2787" y="917"/>
                    <a:pt x="3644" y="2655"/>
                  </a:cubicBezTo>
                  <a:cubicBezTo>
                    <a:pt x="3573" y="1822"/>
                    <a:pt x="3466" y="655"/>
                    <a:pt x="3394" y="441"/>
                  </a:cubicBezTo>
                  <a:cubicBezTo>
                    <a:pt x="3358" y="357"/>
                    <a:pt x="3394" y="262"/>
                    <a:pt x="3454" y="214"/>
                  </a:cubicBezTo>
                  <a:cubicBezTo>
                    <a:pt x="3513" y="179"/>
                    <a:pt x="3585" y="203"/>
                    <a:pt x="3620" y="298"/>
                  </a:cubicBezTo>
                  <a:cubicBezTo>
                    <a:pt x="3739" y="607"/>
                    <a:pt x="3894" y="2596"/>
                    <a:pt x="3942" y="3274"/>
                  </a:cubicBezTo>
                  <a:cubicBezTo>
                    <a:pt x="4287" y="4001"/>
                    <a:pt x="4656" y="4846"/>
                    <a:pt x="5061" y="5834"/>
                  </a:cubicBezTo>
                  <a:lnTo>
                    <a:pt x="5311" y="2143"/>
                  </a:lnTo>
                  <a:cubicBezTo>
                    <a:pt x="5311" y="2048"/>
                    <a:pt x="5371" y="1977"/>
                    <a:pt x="5442" y="1988"/>
                  </a:cubicBezTo>
                  <a:cubicBezTo>
                    <a:pt x="5525" y="2000"/>
                    <a:pt x="5561" y="2084"/>
                    <a:pt x="5561" y="2167"/>
                  </a:cubicBezTo>
                  <a:lnTo>
                    <a:pt x="5287" y="6370"/>
                  </a:lnTo>
                  <a:cubicBezTo>
                    <a:pt x="5549" y="7049"/>
                    <a:pt x="5823" y="7811"/>
                    <a:pt x="6097" y="8608"/>
                  </a:cubicBezTo>
                  <a:lnTo>
                    <a:pt x="6502" y="4322"/>
                  </a:lnTo>
                  <a:cubicBezTo>
                    <a:pt x="6514" y="4239"/>
                    <a:pt x="6573" y="4167"/>
                    <a:pt x="6633" y="4179"/>
                  </a:cubicBezTo>
                  <a:cubicBezTo>
                    <a:pt x="6716" y="4191"/>
                    <a:pt x="6752" y="4263"/>
                    <a:pt x="6740" y="4370"/>
                  </a:cubicBezTo>
                  <a:lnTo>
                    <a:pt x="6275" y="9192"/>
                  </a:lnTo>
                  <a:cubicBezTo>
                    <a:pt x="6680" y="10430"/>
                    <a:pt x="7097" y="11799"/>
                    <a:pt x="7490" y="13299"/>
                  </a:cubicBezTo>
                  <a:lnTo>
                    <a:pt x="8097" y="9025"/>
                  </a:lnTo>
                  <a:cubicBezTo>
                    <a:pt x="8109" y="8942"/>
                    <a:pt x="8169" y="8882"/>
                    <a:pt x="8240" y="8894"/>
                  </a:cubicBezTo>
                  <a:cubicBezTo>
                    <a:pt x="8311" y="8906"/>
                    <a:pt x="8347" y="9001"/>
                    <a:pt x="8347" y="9085"/>
                  </a:cubicBezTo>
                  <a:lnTo>
                    <a:pt x="7645" y="13942"/>
                  </a:lnTo>
                  <a:cubicBezTo>
                    <a:pt x="7823" y="14645"/>
                    <a:pt x="8002" y="15371"/>
                    <a:pt x="8169" y="16133"/>
                  </a:cubicBezTo>
                  <a:lnTo>
                    <a:pt x="8776" y="12323"/>
                  </a:lnTo>
                  <a:cubicBezTo>
                    <a:pt x="8788" y="12228"/>
                    <a:pt x="8847" y="12168"/>
                    <a:pt x="8931" y="12180"/>
                  </a:cubicBezTo>
                  <a:cubicBezTo>
                    <a:pt x="8990" y="12204"/>
                    <a:pt x="9026" y="12287"/>
                    <a:pt x="9014" y="12383"/>
                  </a:cubicBezTo>
                  <a:lnTo>
                    <a:pt x="8311" y="16788"/>
                  </a:lnTo>
                  <a:cubicBezTo>
                    <a:pt x="8633" y="18193"/>
                    <a:pt x="8907" y="19729"/>
                    <a:pt x="9181" y="21348"/>
                  </a:cubicBezTo>
                  <a:lnTo>
                    <a:pt x="9955" y="17776"/>
                  </a:lnTo>
                  <a:cubicBezTo>
                    <a:pt x="9966" y="17693"/>
                    <a:pt x="10038" y="17645"/>
                    <a:pt x="10097" y="17657"/>
                  </a:cubicBezTo>
                  <a:cubicBezTo>
                    <a:pt x="10169" y="17693"/>
                    <a:pt x="10205" y="17776"/>
                    <a:pt x="10193" y="17871"/>
                  </a:cubicBezTo>
                  <a:lnTo>
                    <a:pt x="9300" y="22027"/>
                  </a:lnTo>
                  <a:cubicBezTo>
                    <a:pt x="9407" y="22681"/>
                    <a:pt x="9502" y="23348"/>
                    <a:pt x="9597" y="24015"/>
                  </a:cubicBezTo>
                  <a:lnTo>
                    <a:pt x="10312" y="21396"/>
                  </a:lnTo>
                  <a:cubicBezTo>
                    <a:pt x="10336" y="21312"/>
                    <a:pt x="10395" y="21265"/>
                    <a:pt x="10478" y="21288"/>
                  </a:cubicBezTo>
                  <a:cubicBezTo>
                    <a:pt x="10538" y="21324"/>
                    <a:pt x="10562" y="21431"/>
                    <a:pt x="10550" y="21515"/>
                  </a:cubicBezTo>
                  <a:lnTo>
                    <a:pt x="9681" y="24658"/>
                  </a:lnTo>
                  <a:cubicBezTo>
                    <a:pt x="9859" y="25932"/>
                    <a:pt x="10014" y="27277"/>
                    <a:pt x="10157" y="28670"/>
                  </a:cubicBezTo>
                  <a:lnTo>
                    <a:pt x="11026" y="25813"/>
                  </a:lnTo>
                  <a:cubicBezTo>
                    <a:pt x="11050" y="25729"/>
                    <a:pt x="11133" y="25682"/>
                    <a:pt x="11193" y="25729"/>
                  </a:cubicBezTo>
                  <a:cubicBezTo>
                    <a:pt x="11252" y="25753"/>
                    <a:pt x="11276" y="25860"/>
                    <a:pt x="11264" y="25956"/>
                  </a:cubicBezTo>
                  <a:lnTo>
                    <a:pt x="10240" y="29361"/>
                  </a:lnTo>
                  <a:cubicBezTo>
                    <a:pt x="10359" y="30599"/>
                    <a:pt x="10455" y="31873"/>
                    <a:pt x="10550" y="33195"/>
                  </a:cubicBezTo>
                  <a:lnTo>
                    <a:pt x="11395" y="30730"/>
                  </a:lnTo>
                  <a:cubicBezTo>
                    <a:pt x="11431" y="30635"/>
                    <a:pt x="11502" y="30611"/>
                    <a:pt x="11562" y="30635"/>
                  </a:cubicBezTo>
                  <a:cubicBezTo>
                    <a:pt x="11621" y="30682"/>
                    <a:pt x="11645" y="30778"/>
                    <a:pt x="11621" y="30861"/>
                  </a:cubicBezTo>
                  <a:lnTo>
                    <a:pt x="10597" y="33885"/>
                  </a:lnTo>
                  <a:cubicBezTo>
                    <a:pt x="10669" y="35040"/>
                    <a:pt x="10728" y="36255"/>
                    <a:pt x="10776" y="37481"/>
                  </a:cubicBezTo>
                  <a:lnTo>
                    <a:pt x="11705" y="35397"/>
                  </a:lnTo>
                  <a:cubicBezTo>
                    <a:pt x="11740" y="35326"/>
                    <a:pt x="11824" y="35302"/>
                    <a:pt x="11871" y="35338"/>
                  </a:cubicBezTo>
                  <a:cubicBezTo>
                    <a:pt x="11931" y="35385"/>
                    <a:pt x="11943" y="35493"/>
                    <a:pt x="11919" y="35576"/>
                  </a:cubicBezTo>
                  <a:lnTo>
                    <a:pt x="10788" y="38076"/>
                  </a:lnTo>
                  <a:cubicBezTo>
                    <a:pt x="10812" y="38969"/>
                    <a:pt x="10836" y="39898"/>
                    <a:pt x="10847" y="40838"/>
                  </a:cubicBezTo>
                  <a:lnTo>
                    <a:pt x="11812" y="39207"/>
                  </a:lnTo>
                  <a:cubicBezTo>
                    <a:pt x="11860" y="39136"/>
                    <a:pt x="11931" y="39124"/>
                    <a:pt x="11990" y="39183"/>
                  </a:cubicBezTo>
                  <a:cubicBezTo>
                    <a:pt x="12050" y="39243"/>
                    <a:pt x="12050" y="39350"/>
                    <a:pt x="12002" y="39422"/>
                  </a:cubicBezTo>
                  <a:lnTo>
                    <a:pt x="10847" y="41350"/>
                  </a:lnTo>
                  <a:cubicBezTo>
                    <a:pt x="10859" y="42220"/>
                    <a:pt x="10859" y="43101"/>
                    <a:pt x="10859" y="44006"/>
                  </a:cubicBezTo>
                  <a:lnTo>
                    <a:pt x="11526" y="42993"/>
                  </a:lnTo>
                  <a:cubicBezTo>
                    <a:pt x="11574" y="42922"/>
                    <a:pt x="11645" y="42922"/>
                    <a:pt x="11705" y="42982"/>
                  </a:cubicBezTo>
                  <a:cubicBezTo>
                    <a:pt x="11752" y="43041"/>
                    <a:pt x="11764" y="43136"/>
                    <a:pt x="11729" y="43220"/>
                  </a:cubicBezTo>
                  <a:lnTo>
                    <a:pt x="10859" y="44506"/>
                  </a:lnTo>
                  <a:cubicBezTo>
                    <a:pt x="10859" y="45184"/>
                    <a:pt x="10847" y="45863"/>
                    <a:pt x="10836" y="46565"/>
                  </a:cubicBezTo>
                  <a:lnTo>
                    <a:pt x="11609" y="45922"/>
                  </a:lnTo>
                  <a:cubicBezTo>
                    <a:pt x="11669" y="45875"/>
                    <a:pt x="11740" y="45899"/>
                    <a:pt x="11764" y="45982"/>
                  </a:cubicBezTo>
                  <a:cubicBezTo>
                    <a:pt x="11800" y="46053"/>
                    <a:pt x="11788" y="46161"/>
                    <a:pt x="11729" y="46220"/>
                  </a:cubicBezTo>
                  <a:lnTo>
                    <a:pt x="10859" y="46934"/>
                  </a:lnTo>
                  <a:lnTo>
                    <a:pt x="10359" y="46934"/>
                  </a:ln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52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36"/>
          <p:cNvSpPr/>
          <p:nvPr/>
        </p:nvSpPr>
        <p:spPr>
          <a:xfrm rot="5400000">
            <a:off x="5330960" y="-206628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8" name="Google Shape;678;p36"/>
          <p:cNvSpPr/>
          <p:nvPr/>
        </p:nvSpPr>
        <p:spPr>
          <a:xfrm flipH="1">
            <a:off x="9004259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9" name="Google Shape;679;p36"/>
          <p:cNvSpPr/>
          <p:nvPr/>
        </p:nvSpPr>
        <p:spPr>
          <a:xfrm rot="5400000">
            <a:off x="5330960" y="-47761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87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Font typeface="Archivo Narrow"/>
              <a:buNone/>
              <a:defRPr sz="5200" b="1">
                <a:solidFill>
                  <a:srgbClr val="F1A12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Zilla Slab Medium"/>
              <a:buChar char="●"/>
              <a:defRPr sz="1800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■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●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■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●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Zilla Slab Medium"/>
              <a:buChar char="■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25240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7" r:id="rId2"/>
    <p:sldLayoutId id="2147483668" r:id="rId3"/>
    <p:sldLayoutId id="2147483671" r:id="rId4"/>
    <p:sldLayoutId id="2147483673" r:id="rId5"/>
    <p:sldLayoutId id="2147483689" r:id="rId6"/>
    <p:sldLayoutId id="2147483690" r:id="rId7"/>
    <p:sldLayoutId id="2147483694" r:id="rId8"/>
    <p:sldLayoutId id="214748369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5/25/2024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srgbClr val="40BAD2"/>
                </a:solidFill>
              </a:rPr>
              <a:pPr defTabSz="457200"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3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5/25/2024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992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BA327-7C51-8277-2F5D-B57E5C5D7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87" y="1819709"/>
            <a:ext cx="11660625" cy="934000"/>
          </a:xfrm>
        </p:spPr>
        <p:txBody>
          <a:bodyPr/>
          <a:lstStyle/>
          <a:p>
            <a:br>
              <a:rPr lang="vi-VN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vi-VN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vi-VN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vi-VN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18: </a:t>
            </a:r>
            <a:br>
              <a:rPr lang="vi-VN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bào. Đơn vị cơ bản của sự sống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3478D-CFFF-C4A4-1321-10AEA61F81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7163937-2152-2543-7A36-E89DA33DEACB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7A35CC6-308F-B9DE-8495-18C2A35A8297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4E3AEF5-9236-D46B-5AE5-E888D10FAECA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D21AF5-2DEB-11F3-3402-B6492A13857F}"/>
              </a:ext>
            </a:extLst>
          </p:cNvPr>
          <p:cNvSpPr txBox="1"/>
          <p:nvPr/>
        </p:nvSpPr>
        <p:spPr>
          <a:xfrm>
            <a:off x="4286250" y="2828784"/>
            <a:ext cx="421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Giáo viên: Nguyễn Thị Thanh Bình</a:t>
            </a:r>
          </a:p>
          <a:p>
            <a:r>
              <a:rPr lang="vi-VN" dirty="0"/>
              <a:t>Trường: THCS Ngọc Thụy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4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2659" y="324983"/>
            <a:ext cx="11133574" cy="6250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16462" y="444512"/>
            <a:ext cx="1805968" cy="16830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5093" y="508187"/>
            <a:ext cx="8018793" cy="39020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just">
              <a:lnSpc>
                <a:spcPct val="120000"/>
              </a:lnSpc>
            </a:pPr>
            <a:r>
              <a:rPr lang="vi-VN" sz="2800" dirty="0">
                <a:latin typeface="+mj-lt"/>
              </a:rPr>
              <a:t>Tế bào cấu tạo từ 3 thành phần: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vi-VN" sz="2800" dirty="0">
                <a:solidFill>
                  <a:srgbClr val="FFFF00"/>
                </a:solidFill>
                <a:latin typeface="+mj-lt"/>
              </a:rPr>
              <a:t>Màng tế bào</a:t>
            </a:r>
            <a:r>
              <a:rPr lang="vi-VN" sz="2800" dirty="0">
                <a:latin typeface="+mj-lt"/>
              </a:rPr>
              <a:t>: bảo vệ và kiểm soát các chất đi vào và đi ra khỏi tế bào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vi-VN" sz="2800" dirty="0">
                <a:solidFill>
                  <a:srgbClr val="FFFF00"/>
                </a:solidFill>
                <a:latin typeface="+mj-lt"/>
              </a:rPr>
              <a:t>Chất tế bào</a:t>
            </a:r>
            <a:r>
              <a:rPr lang="vi-VN" sz="2800" dirty="0">
                <a:latin typeface="+mj-lt"/>
              </a:rPr>
              <a:t>: nơi diễn ra các hoạt động sống của tế bào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vi-VN" sz="2800" dirty="0">
                <a:solidFill>
                  <a:srgbClr val="FFFF00"/>
                </a:solidFill>
                <a:latin typeface="+mj-lt"/>
              </a:rPr>
              <a:t>Nhân tế bào hoặc vùng nhân</a:t>
            </a:r>
            <a:r>
              <a:rPr lang="vi-VN" sz="2800" dirty="0">
                <a:latin typeface="+mj-lt"/>
              </a:rPr>
              <a:t>: chứa vật chất di truyền, điều khiển mọi hoạt động sống của tế bào</a:t>
            </a:r>
            <a:r>
              <a:rPr lang="en-US" sz="2800" dirty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  <p:pic>
        <p:nvPicPr>
          <p:cNvPr id="16" name="Picture 6" descr="Quan sát hình 25.1, em có nhận xét gì về hình dạng của các loại vi khuẩn.  Lấy ví dụ - Giải sách chân trời sáng tạo khoa học tự nhiên 6 - Tech12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1"/>
          <a:stretch/>
        </p:blipFill>
        <p:spPr bwMode="auto">
          <a:xfrm>
            <a:off x="8732814" y="508187"/>
            <a:ext cx="2174026" cy="1061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673886" y="444513"/>
            <a:ext cx="2288796" cy="117605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4" name="Picture 8" descr="Lý thuyết - Học trực tuyến OL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6"/>
          <a:stretch/>
        </p:blipFill>
        <p:spPr bwMode="auto">
          <a:xfrm>
            <a:off x="8436046" y="4949053"/>
            <a:ext cx="3134283" cy="159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55094" y="4410229"/>
            <a:ext cx="7780952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vi-VN" sz="2800" dirty="0">
                <a:solidFill>
                  <a:srgbClr val="FF0000"/>
                </a:solidFill>
                <a:latin typeface="+mj-lt"/>
              </a:rPr>
              <a:t>Tế bào động vật và thực vật đều là tế bào nhân thực. 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vi-VN" sz="2800" dirty="0">
                <a:solidFill>
                  <a:srgbClr val="FF0000"/>
                </a:solidFill>
                <a:latin typeface="+mj-lt"/>
              </a:rPr>
              <a:t>Tế bào thực vật có bào quan lục lạp thực hiện chức năng quang hợp</a:t>
            </a:r>
          </a:p>
        </p:txBody>
      </p:sp>
    </p:spTree>
    <p:extLst>
      <p:ext uri="{BB962C8B-B14F-4D97-AF65-F5344CB8AC3E}">
        <p14:creationId xmlns:p14="http://schemas.microsoft.com/office/powerpoint/2010/main" val="304381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44444"/>
            <a:ext cx="3748134" cy="1015663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solidFill>
                  <a:schemeClr val="bg1"/>
                </a:solidFill>
                <a:latin typeface="#9Slide03 Swiss 721 Black Conde" panose="02000500000000000000" pitchFamily="2" charset="0"/>
              </a:rPr>
              <a:t> 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497" y="634580"/>
            <a:ext cx="2647950" cy="31146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1604" y="1403287"/>
            <a:ext cx="6980222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AutoNum type="arabicPeriod"/>
            </a:pPr>
            <a:r>
              <a:rPr lang="vi-VN" sz="2400" b="1" dirty="0">
                <a:solidFill>
                  <a:srgbClr val="002060"/>
                </a:solidFill>
              </a:rPr>
              <a:t>Quan sát cấu tạo tế bào thực vật trong hình bên và trả lời câu hỏi sau:</a:t>
            </a:r>
          </a:p>
          <a:p>
            <a:pPr marL="342900" indent="-342900" algn="just">
              <a:lnSpc>
                <a:spcPct val="120000"/>
              </a:lnSpc>
              <a:buAutoNum type="alphaLcPeriod"/>
            </a:pPr>
            <a:r>
              <a:rPr lang="vi-VN" sz="2400" dirty="0">
                <a:solidFill>
                  <a:srgbClr val="FF0000"/>
                </a:solidFill>
              </a:rPr>
              <a:t>Thành phần nào là màng tế bào</a:t>
            </a:r>
          </a:p>
          <a:p>
            <a:pPr marL="457200" indent="-457200" algn="just">
              <a:lnSpc>
                <a:spcPct val="120000"/>
              </a:lnSpc>
              <a:buAutoNum type="alphaUcPeriod"/>
            </a:pPr>
            <a:r>
              <a:rPr lang="vi-VN" sz="2400" dirty="0">
                <a:solidFill>
                  <a:srgbClr val="002060"/>
                </a:solidFill>
              </a:rPr>
              <a:t>(1)	</a:t>
            </a:r>
            <a:r>
              <a:rPr lang="en-US" sz="2400" dirty="0">
                <a:solidFill>
                  <a:srgbClr val="002060"/>
                </a:solidFill>
              </a:rPr>
              <a:t>	</a:t>
            </a:r>
            <a:r>
              <a:rPr lang="vi-VN" sz="2400" dirty="0">
                <a:solidFill>
                  <a:srgbClr val="002060"/>
                </a:solidFill>
              </a:rPr>
              <a:t>B. (2)	</a:t>
            </a:r>
            <a:r>
              <a:rPr lang="en-US" sz="2400" dirty="0">
                <a:solidFill>
                  <a:srgbClr val="002060"/>
                </a:solidFill>
              </a:rPr>
              <a:t>	</a:t>
            </a:r>
            <a:r>
              <a:rPr lang="vi-VN" sz="2400" dirty="0">
                <a:solidFill>
                  <a:srgbClr val="002060"/>
                </a:solidFill>
              </a:rPr>
              <a:t>C. (3)	</a:t>
            </a:r>
            <a:r>
              <a:rPr lang="en-US" sz="2400" dirty="0">
                <a:solidFill>
                  <a:srgbClr val="002060"/>
                </a:solidFill>
              </a:rPr>
              <a:t>	</a:t>
            </a:r>
            <a:r>
              <a:rPr lang="vi-VN" sz="2400" dirty="0">
                <a:solidFill>
                  <a:srgbClr val="002060"/>
                </a:solidFill>
              </a:rPr>
              <a:t>D. (4)</a:t>
            </a:r>
            <a:endParaRPr lang="en-US" sz="2400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FF0000"/>
                </a:solidFill>
              </a:rPr>
              <a:t>b. </a:t>
            </a:r>
            <a:r>
              <a:rPr lang="vi-VN" sz="2400" dirty="0">
                <a:solidFill>
                  <a:srgbClr val="FF0000"/>
                </a:solidFill>
              </a:rPr>
              <a:t>Thành phần nào có chức năng điều khiển hoạt động của tế bào?</a:t>
            </a:r>
          </a:p>
          <a:p>
            <a:pPr marL="457200" indent="-457200" algn="just">
              <a:lnSpc>
                <a:spcPct val="120000"/>
              </a:lnSpc>
              <a:buAutoNum type="alphaUcPeriod"/>
            </a:pPr>
            <a:r>
              <a:rPr lang="en-US" sz="2400" dirty="0">
                <a:solidFill>
                  <a:srgbClr val="002060"/>
                </a:solidFill>
              </a:rPr>
              <a:t>(1)		B. (2)		C. (3)		D. (4)</a:t>
            </a:r>
          </a:p>
          <a:p>
            <a:pPr algn="just">
              <a:lnSpc>
                <a:spcPct val="120000"/>
              </a:lnSpc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1604" y="4780045"/>
            <a:ext cx="851025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>
                <a:solidFill>
                  <a:srgbClr val="561E51"/>
                </a:solidFill>
              </a:rPr>
              <a:t>2. Vẽ và chú thích các thành phần chính của tế bào nhân sơ và tế bào nhân thực.</a:t>
            </a:r>
            <a:endParaRPr lang="en-US" sz="2400" b="1" dirty="0">
              <a:solidFill>
                <a:srgbClr val="561E51"/>
              </a:solidFill>
            </a:endParaRPr>
          </a:p>
          <a:p>
            <a:pPr algn="just">
              <a:lnSpc>
                <a:spcPct val="120000"/>
              </a:lnSpc>
            </a:pP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71604" y="2761307"/>
            <a:ext cx="416459" cy="452673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938258" y="4038314"/>
            <a:ext cx="416459" cy="452673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ế bào – Wikipedi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4" y="3413199"/>
            <a:ext cx="333375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626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319" y="221063"/>
            <a:ext cx="9807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TRẮC NGHIỆM CỦNG CỐ</a:t>
            </a:r>
          </a:p>
        </p:txBody>
      </p:sp>
      <p:sp>
        <p:nvSpPr>
          <p:cNvPr id="5" name="Rectangle 4"/>
          <p:cNvSpPr/>
          <p:nvPr/>
        </p:nvSpPr>
        <p:spPr>
          <a:xfrm>
            <a:off x="592853" y="1144443"/>
            <a:ext cx="10590962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vi-VN" sz="2200" b="1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Câu 1.</a:t>
            </a:r>
            <a:r>
              <a:rPr lang="vi-VN" sz="22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Một TB mẹ sau khi phân chia</a:t>
            </a:r>
            <a:r>
              <a:rPr lang="en-US" sz="22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2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sinh sản</a:t>
            </a:r>
            <a:r>
              <a:rPr lang="en-US" sz="22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2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sẽ tạo ra bao nhiêu TB con ?</a:t>
            </a:r>
            <a:endParaRPr lang="en-US" sz="2200" dirty="0">
              <a:solidFill>
                <a:srgbClr val="FFFF00"/>
              </a:solidFill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SG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	</a:t>
            </a:r>
            <a:r>
              <a:rPr lang="vi-VN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A. 2     </a:t>
            </a:r>
            <a:r>
              <a:rPr lang="en-SG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B. 1</a:t>
            </a:r>
            <a:r>
              <a:rPr lang="en-SG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vi-VN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C. 4      </a:t>
            </a:r>
            <a:r>
              <a:rPr lang="en-SG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D. 8</a:t>
            </a:r>
            <a:endParaRPr lang="en-US" sz="2200" dirty="0"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vi-VN" sz="2200" b="1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Câu 2.</a:t>
            </a:r>
            <a:r>
              <a:rPr lang="vi-VN" sz="22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Cơ thể </a:t>
            </a:r>
            <a:r>
              <a:rPr lang="en-SG" sz="22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2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inh vật lớn lên chủ yếu dựa vào những hoạt độn</a:t>
            </a:r>
            <a:r>
              <a:rPr lang="en-US" sz="22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2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nào dưới đây? </a:t>
            </a:r>
            <a:endParaRPr lang="en-US" sz="2200" dirty="0">
              <a:solidFill>
                <a:srgbClr val="FFFF00"/>
              </a:solidFill>
              <a:latin typeface="+mj-lt"/>
              <a:ea typeface="Times New Roman" panose="02020603050405020304" pitchFamily="18" charset="0"/>
            </a:endParaRPr>
          </a:p>
          <a:p>
            <a:pPr lvl="1" algn="just">
              <a:lnSpc>
                <a:spcPct val="130000"/>
              </a:lnSpc>
            </a:pPr>
            <a:r>
              <a:rPr lang="vi-VN" sz="2200" dirty="0">
                <a:latin typeface="#9Slide03 Cabin Condensed Bold" panose="00000806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Sự hấp thụ và ứ đọng nước trong dịch TB theo thời gian.</a:t>
            </a:r>
            <a:endParaRPr lang="en-US" sz="2200" dirty="0">
              <a:latin typeface="#9Slide03 Cabin Condensed Bold" panose="00000806000000000000" pitchFamily="2" charset="0"/>
              <a:ea typeface="Times New Roman" panose="02020603050405020304" pitchFamily="18" charset="0"/>
            </a:endParaRPr>
          </a:p>
          <a:p>
            <a:pPr lvl="1" algn="just">
              <a:lnSpc>
                <a:spcPct val="130000"/>
              </a:lnSpc>
            </a:pPr>
            <a:r>
              <a:rPr lang="vi-VN" sz="2200" dirty="0">
                <a:latin typeface="#9Slide03 Cabin Condensed Bold" panose="00000806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Sự gia tăng số lượng TB qua quá trình phân chia.</a:t>
            </a:r>
            <a:endParaRPr lang="en-US" sz="2200" dirty="0">
              <a:latin typeface="#9Slide03 Cabin Condensed Bold" panose="00000806000000000000" pitchFamily="2" charset="0"/>
              <a:ea typeface="Times New Roman" panose="02020603050405020304" pitchFamily="18" charset="0"/>
            </a:endParaRPr>
          </a:p>
          <a:p>
            <a:pPr lvl="1" algn="just">
              <a:lnSpc>
                <a:spcPct val="130000"/>
              </a:lnSpc>
            </a:pPr>
            <a:r>
              <a:rPr lang="vi-VN" sz="2200" dirty="0">
                <a:latin typeface="#9Slide03 Cabin Condensed Bold" panose="00000806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Sự tăng kích thước của từng TB do trao đổi chất.</a:t>
            </a:r>
            <a:endParaRPr lang="en-US" sz="2200" dirty="0">
              <a:latin typeface="#9Slide03 Cabin Condensed Bold" panose="00000806000000000000" pitchFamily="2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2200" dirty="0">
                <a:latin typeface="#9Slide03 Swiss Condensed Bold" panose="02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	</a:t>
            </a:r>
            <a:r>
              <a:rPr lang="vi-VN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A. 1, 2, 3</a:t>
            </a:r>
            <a:r>
              <a:rPr lang="en-SG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vi-VN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B. 2, 3</a:t>
            </a:r>
            <a:r>
              <a:rPr lang="en-SG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C. 1, 3</a:t>
            </a:r>
            <a:r>
              <a:rPr lang="en-SG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vi-VN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D. 1, 2</a:t>
            </a:r>
            <a:endParaRPr lang="en-US" sz="2200" dirty="0"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vi-VN" sz="22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Câu </a:t>
            </a:r>
            <a:r>
              <a:rPr lang="en-SG" sz="22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vi-VN" sz="22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vi-VN" sz="2200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Hiện tượng nào dưới đây không phản ánh sự lớn lên và phân chia của TB?</a:t>
            </a:r>
            <a:endParaRPr lang="en-US" sz="2200" dirty="0">
              <a:solidFill>
                <a:srgbClr val="FFFF0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30000"/>
              </a:lnSpc>
            </a:pPr>
            <a:r>
              <a:rPr lang="vi-VN" sz="2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A. Sự gia tăng diện tích bề mặt của một chiếc lá</a:t>
            </a:r>
            <a:endParaRPr lang="en-US" sz="22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30000"/>
              </a:lnSpc>
            </a:pPr>
            <a:r>
              <a:rPr lang="vi-VN" sz="2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B. Sự xẹp, phồng của các TB khí khổng</a:t>
            </a:r>
            <a:endParaRPr lang="en-US" sz="22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30000"/>
              </a:lnSpc>
            </a:pPr>
            <a:r>
              <a:rPr lang="vi-VN" sz="2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C. Sự tăng dần kích thước của một củ khoai lang</a:t>
            </a:r>
            <a:endParaRPr lang="en-US" sz="22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30000"/>
              </a:lnSpc>
            </a:pPr>
            <a:r>
              <a:rPr lang="vi-VN" sz="2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D. Sự vươn cao của thân cây tre</a:t>
            </a:r>
            <a:endParaRPr lang="en-US" sz="22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1376625" y="1599938"/>
            <a:ext cx="457200" cy="457200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3717891" y="3800925"/>
            <a:ext cx="457200" cy="457200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1376625" y="5096764"/>
            <a:ext cx="457200" cy="457200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6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319" y="221063"/>
            <a:ext cx="9807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TRẮC NGHIỆM CỦNG CỐ</a:t>
            </a:r>
          </a:p>
        </p:txBody>
      </p:sp>
      <p:sp>
        <p:nvSpPr>
          <p:cNvPr id="5" name="Rectangle 4"/>
          <p:cNvSpPr/>
          <p:nvPr/>
        </p:nvSpPr>
        <p:spPr>
          <a:xfrm>
            <a:off x="-140676" y="1285119"/>
            <a:ext cx="11726426" cy="5250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140000"/>
              </a:lnSpc>
            </a:pPr>
            <a:r>
              <a:rPr lang="vi-VN" sz="2200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Câu 4. Sự lớn lên của TB có liên quan mật thiết đến quá trình nào dưới đây ?</a:t>
            </a:r>
            <a:endParaRPr lang="en-US" sz="2200" dirty="0">
              <a:solidFill>
                <a:srgbClr val="FFFF0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40000"/>
              </a:lnSpc>
            </a:pPr>
            <a:r>
              <a:rPr lang="en-US" sz="2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2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A. Trao đổi chất, cảm ứng và sinh sản                        B. Trao đổi chất</a:t>
            </a:r>
            <a:endParaRPr lang="en-US" sz="22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40000"/>
              </a:lnSpc>
            </a:pPr>
            <a:r>
              <a:rPr lang="en-US" sz="2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2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C. Sinh sản                                                                  D. Cảm ứng</a:t>
            </a:r>
            <a:endParaRPr lang="en-US" sz="22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40000"/>
              </a:lnSpc>
            </a:pPr>
            <a:r>
              <a:rPr lang="vi-VN" sz="2200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Câu 5. Một TB mô phân sinh ở thực vật tiến hành phân chia liên tiếp 4 lần. Hỏi sau quá trình này, số TB con được tạo thành là bao nhiêu ?</a:t>
            </a:r>
            <a:endParaRPr lang="en-US" sz="2200" dirty="0">
              <a:solidFill>
                <a:srgbClr val="FFFF0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40000"/>
              </a:lnSpc>
            </a:pPr>
            <a:r>
              <a:rPr lang="en-US" sz="2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2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A. 32 TB              B. 4 TB            C. 8 TB               D. 16 TB</a:t>
            </a:r>
            <a:endParaRPr lang="en-US" sz="22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40000"/>
              </a:lnSpc>
            </a:pPr>
            <a:r>
              <a:rPr lang="vi-VN" sz="2200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Câu 6. Quá trình phân chia TB gồm hai giai đoạn là:</a:t>
            </a:r>
            <a:endParaRPr lang="en-US" sz="2200" dirty="0">
              <a:solidFill>
                <a:srgbClr val="FFFF0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4" algn="just">
              <a:lnSpc>
                <a:spcPct val="140000"/>
              </a:lnSpc>
            </a:pPr>
            <a:r>
              <a:rPr lang="vi-VN" sz="2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A. Phân chia TB chất </a:t>
            </a:r>
            <a:r>
              <a:rPr lang="vi-VN" sz="2200" dirty="0"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vi-VN" sz="2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phân chia nhân</a:t>
            </a:r>
            <a:endParaRPr lang="en-US" sz="22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4" algn="just">
              <a:lnSpc>
                <a:spcPct val="140000"/>
              </a:lnSpc>
            </a:pPr>
            <a:r>
              <a:rPr lang="vi-VN" sz="2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B. Phân chia nhân </a:t>
            </a:r>
            <a:r>
              <a:rPr lang="vi-VN" sz="2200" dirty="0"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vi-VN" sz="2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phân chia TB chất.</a:t>
            </a:r>
            <a:endParaRPr lang="en-US" sz="22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4" algn="just">
              <a:lnSpc>
                <a:spcPct val="140000"/>
              </a:lnSpc>
            </a:pPr>
            <a:r>
              <a:rPr lang="vi-VN" sz="2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C. Lớn lên </a:t>
            </a:r>
            <a:r>
              <a:rPr lang="vi-VN" sz="2200" dirty="0"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vi-VN" sz="2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phân chia nhân</a:t>
            </a:r>
            <a:endParaRPr lang="en-US" sz="22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4" algn="just">
              <a:lnSpc>
                <a:spcPct val="140000"/>
              </a:lnSpc>
            </a:pPr>
            <a:r>
              <a:rPr lang="vi-VN" sz="2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D. Trao đổi chất </a:t>
            </a:r>
            <a:r>
              <a:rPr lang="vi-VN" sz="2200" dirty="0"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vi-VN" sz="2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phân chia TB chất.</a:t>
            </a:r>
            <a:endParaRPr lang="en-US" sz="22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7385540" y="1790857"/>
            <a:ext cx="457200" cy="457200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1617786" y="3681853"/>
            <a:ext cx="457200" cy="457200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1617786" y="5108820"/>
            <a:ext cx="457200" cy="457200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8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319" y="221063"/>
            <a:ext cx="9807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TRẮC NGHIỆM CỦNG CỐ</a:t>
            </a:r>
          </a:p>
        </p:txBody>
      </p:sp>
      <p:sp>
        <p:nvSpPr>
          <p:cNvPr id="2" name="Rectangle 1"/>
          <p:cNvSpPr/>
          <p:nvPr/>
        </p:nvSpPr>
        <p:spPr>
          <a:xfrm>
            <a:off x="442127" y="1301024"/>
            <a:ext cx="115857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vi-VN" sz="24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Câu 7.</a:t>
            </a:r>
            <a:r>
              <a:rPr lang="vi-VN" sz="2400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Phát biểu nào dưới đây về quá trình lớn lên và phân chia của TB là </a:t>
            </a:r>
            <a:r>
              <a:rPr lang="vi-VN" sz="24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vi-VN" sz="2400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  <a:endParaRPr lang="en-US" sz="2400" dirty="0">
              <a:solidFill>
                <a:srgbClr val="FFFF0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vi-VN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A. Mọi TB lớn lên rồi đều bước vào quá trình phân chia TB.</a:t>
            </a:r>
            <a:endParaRPr lang="en-US" sz="24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vi-VN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B. Sau mỗi lần phân chia, từ một TB mẹ sẽ tạo ra 3 TB con giống hệt mình.</a:t>
            </a:r>
            <a:endParaRPr lang="en-US" sz="24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vi-VN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C. Sự phân tách chất TB là giai đoạn đầu tiên trong quá trình phân chia.</a:t>
            </a:r>
            <a:endParaRPr lang="en-US" sz="24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vi-VN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D. Phân chia và lớn lên và phân chia TB giúp sinh vật tăng kích thước, khối lượng.</a:t>
            </a:r>
            <a:endParaRPr lang="en-US" sz="24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vi-VN" sz="24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Câu 8.</a:t>
            </a:r>
            <a:r>
              <a:rPr lang="vi-VN" sz="2400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Điều gì sẽ xảy ra với cơ thể nếu không kiểm soát được quá trình phân chia TB?</a:t>
            </a:r>
            <a:endParaRPr lang="en-US" sz="2400" dirty="0">
              <a:solidFill>
                <a:srgbClr val="FFFF0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vi-VN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A. Cơ thể lớn lên thành người khổng lồ.</a:t>
            </a:r>
            <a:endParaRPr lang="en-US" sz="24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vi-VN" sz="2400" dirty="0">
                <a:latin typeface="#9Slide03 Swiss Condensed Bold" panose="02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vi-VN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 Xuất hiện các khối u ở nơi phân chia mất kiểm soát.</a:t>
            </a:r>
            <a:endParaRPr lang="en-US" sz="24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vi-VN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C. Cơ thể phát triển mất cân đối (bộ phận to, bộ phận nhỏ không bình thường).</a:t>
            </a:r>
            <a:endParaRPr lang="en-US" sz="24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vi-VN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D. Cơ vẫn thể phát triển bình thường.</a:t>
            </a:r>
            <a:endParaRPr lang="en-US" sz="24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br>
              <a:rPr lang="vi-VN" sz="2400" dirty="0">
                <a:latin typeface="#9Slide03 Swiss Condensed Bold" panose="02000500000000000000" pitchFamily="2" charset="0"/>
                <a:ea typeface="Calibri" panose="020F0502020204030204" pitchFamily="34" charset="0"/>
              </a:rPr>
            </a:br>
            <a:endParaRPr lang="en-US" sz="2400" dirty="0">
              <a:latin typeface="#9Slide03 Swiss Condensed Bold" panose="02000500000000000000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773725" y="3289967"/>
            <a:ext cx="457200" cy="457200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773725" y="4734838"/>
            <a:ext cx="457200" cy="457200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7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319" y="221063"/>
            <a:ext cx="9807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TRẮC NGHIỆM CỦNG CỐ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019" y="1380051"/>
            <a:ext cx="11801790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40000"/>
              </a:lnSpc>
              <a:spcAft>
                <a:spcPts val="0"/>
              </a:spcAft>
            </a:pPr>
            <a:r>
              <a:rPr lang="vi-VN" sz="220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20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9. </a:t>
            </a:r>
            <a:r>
              <a:rPr lang="vi-VN" sz="220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Tại sao nói “ tế bào là đơn vị cơ bản của sự sống” </a:t>
            </a:r>
            <a:endParaRPr lang="en-US" sz="22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lvl="1" indent="-457200" algn="just">
              <a:lnSpc>
                <a:spcPct val="140000"/>
              </a:lnSpc>
              <a:buFont typeface="+mj-lt"/>
              <a:buAutoNum type="alphaUcPeriod"/>
            </a:pPr>
            <a:r>
              <a:rPr lang="vi-VN" sz="200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Vì tế bào rất nhỏ bé</a:t>
            </a:r>
            <a:r>
              <a:rPr lang="en-US" sz="200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lvl="1" indent="-457200" algn="just">
              <a:lnSpc>
                <a:spcPct val="140000"/>
              </a:lnSpc>
              <a:buFont typeface="+mj-lt"/>
              <a:buAutoNum type="alphaUcPeriod"/>
            </a:pPr>
            <a:r>
              <a:rPr lang="vi-VN" sz="200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Vì tế bào có thể thực hiện đầy đủ các quá trình sống cơ bản: Tế bào thực hiện đầy đủ các quá trình sống cơ bản như: sinh sản,sinh trưởng, hấp thụ chất dinh dưỡng, hô hấp, cảm giác, bài tiết</a:t>
            </a:r>
            <a:r>
              <a:rPr lang="en-US" sz="200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lvl="1" indent="-457200" algn="just">
              <a:lnSpc>
                <a:spcPct val="140000"/>
              </a:lnSpc>
              <a:buFont typeface="+mj-lt"/>
              <a:buAutoNum type="alphaUcPeriod"/>
            </a:pPr>
            <a:r>
              <a:rPr lang="vi-VN" sz="200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Vì tế bào Không có khả năng sinh sản</a:t>
            </a:r>
            <a:r>
              <a:rPr lang="en-US" sz="200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lvl="1" indent="-457200" algn="just">
              <a:lnSpc>
                <a:spcPct val="140000"/>
              </a:lnSpc>
              <a:buFont typeface="+mj-lt"/>
              <a:buAutoNum type="alphaUcPeriod"/>
            </a:pPr>
            <a:r>
              <a:rPr lang="vi-VN" sz="200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Vì tế bào rất vững chắc</a:t>
            </a:r>
            <a:r>
              <a:rPr lang="en-US" sz="200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40000"/>
              </a:lnSpc>
              <a:spcAft>
                <a:spcPts val="0"/>
              </a:spcAft>
            </a:pPr>
            <a:r>
              <a:rPr lang="vi-VN" sz="220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Câ</a:t>
            </a:r>
            <a:r>
              <a:rPr lang="en-US" sz="220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u 10. </a:t>
            </a:r>
            <a:r>
              <a:rPr lang="vi-VN" sz="220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Tại sao mỗi loại tế bào có hình dạng và kích thước khác nhau?</a:t>
            </a:r>
            <a:endParaRPr lang="vi-VN" sz="22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lvl="1" indent="-457200" algn="just">
              <a:lnSpc>
                <a:spcPct val="140000"/>
              </a:lnSpc>
              <a:buFont typeface="+mj-lt"/>
              <a:buAutoNum type="alphaUcPeriod"/>
            </a:pPr>
            <a:r>
              <a:rPr lang="vi-VN" sz="200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Mỗi loại tế bào có hình dạng và kích thước khác nhau để phù hợp với chức năng của chúng.</a:t>
            </a:r>
            <a:endParaRPr lang="vi-VN" sz="20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lvl="1" indent="-457200" algn="just">
              <a:lnSpc>
                <a:spcPct val="140000"/>
              </a:lnSpc>
              <a:buFont typeface="+mj-lt"/>
              <a:buAutoNum type="alphaUcPeriod"/>
            </a:pPr>
            <a:r>
              <a:rPr lang="vi-VN" sz="200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Mỗi loại tế bào có hình dạng và kích thước khác nhau để chúng không bị </a:t>
            </a:r>
            <a:r>
              <a:rPr lang="vi-VN" sz="2000" dirty="0">
                <a:latin typeface="#9Slide03 Swiss Condensed Bold" panose="02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chết.</a:t>
            </a:r>
            <a:endParaRPr lang="vi-VN" sz="2000" dirty="0">
              <a:latin typeface="#9Slide03 Swiss Condensed Bold" panose="02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lvl="1" indent="-457200" algn="just">
              <a:lnSpc>
                <a:spcPct val="140000"/>
              </a:lnSpc>
              <a:buFont typeface="+mj-lt"/>
              <a:buAutoNum type="alphaUcPeriod"/>
            </a:pPr>
            <a:r>
              <a:rPr lang="vi-VN" sz="200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Mỗi loại tế bào có hình dạng và kích thước khác nhau để các tế bào có thể bám vào nhau dễ dàng</a:t>
            </a:r>
            <a:r>
              <a:rPr lang="en-US" sz="200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lvl="1" indent="-457200" algn="just">
              <a:lnSpc>
                <a:spcPct val="140000"/>
              </a:lnSpc>
              <a:buFont typeface="+mj-lt"/>
              <a:buAutoNum type="alphaUcPeriod"/>
            </a:pPr>
            <a:r>
              <a:rPr lang="vi-VN" sz="200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Mỗi loại tế bào có hình dạng và kích thước khác nhau để tạo nên sự đa dạng của các loài sinh vật.</a:t>
            </a:r>
            <a:endParaRPr lang="vi-VN" sz="20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964643" y="2325325"/>
            <a:ext cx="457200" cy="457200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964643" y="4455576"/>
            <a:ext cx="457200" cy="457200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9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62"/>
          <p:cNvSpPr/>
          <p:nvPr/>
        </p:nvSpPr>
        <p:spPr>
          <a:xfrm rot="-5399564">
            <a:off x="4488021" y="-4655854"/>
            <a:ext cx="3099073" cy="12754359"/>
          </a:xfrm>
          <a:custGeom>
            <a:avLst/>
            <a:gdLst/>
            <a:ahLst/>
            <a:cxnLst/>
            <a:rect l="l" t="t" r="r" b="b"/>
            <a:pathLst>
              <a:path w="118015" h="158413" fill="none" extrusionOk="0">
                <a:moveTo>
                  <a:pt x="1726" y="158413"/>
                </a:moveTo>
                <a:cubicBezTo>
                  <a:pt x="0" y="156853"/>
                  <a:pt x="893" y="154020"/>
                  <a:pt x="1905" y="151924"/>
                </a:cubicBezTo>
                <a:cubicBezTo>
                  <a:pt x="11740" y="131434"/>
                  <a:pt x="14192" y="127671"/>
                  <a:pt x="59853" y="108312"/>
                </a:cubicBezTo>
                <a:cubicBezTo>
                  <a:pt x="73164" y="102668"/>
                  <a:pt x="88428" y="96667"/>
                  <a:pt x="95155" y="82725"/>
                </a:cubicBezTo>
                <a:cubicBezTo>
                  <a:pt x="105501" y="61258"/>
                  <a:pt x="80331" y="52674"/>
                  <a:pt x="72354" y="40268"/>
                </a:cubicBezTo>
                <a:cubicBezTo>
                  <a:pt x="68771" y="34684"/>
                  <a:pt x="67735" y="26730"/>
                  <a:pt x="72033" y="21682"/>
                </a:cubicBezTo>
                <a:cubicBezTo>
                  <a:pt x="80415" y="11847"/>
                  <a:pt x="99203" y="21003"/>
                  <a:pt x="118015" y="1"/>
                </a:cubicBezTo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8" name="Google Shape;1178;p62"/>
          <p:cNvSpPr txBox="1">
            <a:spLocks noGrp="1"/>
          </p:cNvSpPr>
          <p:nvPr>
            <p:ph type="title"/>
          </p:nvPr>
        </p:nvSpPr>
        <p:spPr>
          <a:xfrm>
            <a:off x="2209733" y="4025900"/>
            <a:ext cx="7766800" cy="206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>
                <a:solidFill>
                  <a:srgbClr val="F1A129"/>
                </a:solidFill>
                <a:latin typeface="000 DanPanosian TB" pitchFamily="2" charset="0"/>
                <a:sym typeface="Archivo Narrow"/>
              </a:rPr>
              <a:t>CÁM ƠN CÁC EM ĐÃ LẮNG NGHE</a:t>
            </a:r>
            <a:endParaRPr dirty="0">
              <a:solidFill>
                <a:srgbClr val="F1A129"/>
              </a:solidFill>
              <a:latin typeface="000 DanPanosian TB" pitchFamily="2" charset="0"/>
              <a:sym typeface="Archivo Narrow"/>
            </a:endParaRPr>
          </a:p>
        </p:txBody>
      </p:sp>
    </p:spTree>
    <p:extLst>
      <p:ext uri="{BB962C8B-B14F-4D97-AF65-F5344CB8AC3E}">
        <p14:creationId xmlns:p14="http://schemas.microsoft.com/office/powerpoint/2010/main" val="415296217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7941" y="525100"/>
            <a:ext cx="6052984" cy="1292087"/>
          </a:xfrm>
          <a:solidFill>
            <a:srgbClr val="C00000"/>
          </a:solidFill>
        </p:spPr>
        <p:txBody>
          <a:bodyPr/>
          <a:lstStyle/>
          <a:p>
            <a:pPr algn="l"/>
            <a:r>
              <a:rPr lang="vi-VN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18: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bào. Đơn vị cơ bản của sự sống</a:t>
            </a:r>
            <a:endParaRPr lang="vi-VN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749" y="525100"/>
            <a:ext cx="371192" cy="63374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33231" y="1846230"/>
            <a:ext cx="2055136" cy="7604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TẾ BÀO NHÂN SƠ</a:t>
            </a:r>
          </a:p>
          <a:p>
            <a:pPr algn="ctr">
              <a:lnSpc>
                <a:spcPct val="120000"/>
              </a:lnSpc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Cấu tạo đơn giản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18906" y="841972"/>
            <a:ext cx="1946495" cy="6518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TẾ BÀO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09033" y="1651380"/>
            <a:ext cx="2636722" cy="926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TẾ BÀO NHÂN THỰC</a:t>
            </a:r>
          </a:p>
          <a:p>
            <a:pPr algn="ctr">
              <a:lnSpc>
                <a:spcPct val="120000"/>
              </a:lnSpc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Cấu tạo phức tạp</a:t>
            </a:r>
          </a:p>
        </p:txBody>
      </p:sp>
      <p:cxnSp>
        <p:nvCxnSpPr>
          <p:cNvPr id="9" name="Straight Connector 8"/>
          <p:cNvCxnSpPr>
            <a:stCxn id="7" idx="3"/>
            <a:endCxn id="11" idx="1"/>
          </p:cNvCxnSpPr>
          <p:nvPr/>
        </p:nvCxnSpPr>
        <p:spPr>
          <a:xfrm flipV="1">
            <a:off x="4288367" y="2114530"/>
            <a:ext cx="4320666" cy="11194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2"/>
          </p:cNvCxnSpPr>
          <p:nvPr/>
        </p:nvCxnSpPr>
        <p:spPr>
          <a:xfrm>
            <a:off x="7392154" y="1493822"/>
            <a:ext cx="4526" cy="805758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31" y="2431893"/>
            <a:ext cx="3609975" cy="2609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t="3223"/>
          <a:stretch/>
        </p:blipFill>
        <p:spPr>
          <a:xfrm>
            <a:off x="6688912" y="2407189"/>
            <a:ext cx="4866988" cy="40695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6749" y="5835021"/>
            <a:ext cx="808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? Em hãy mô tả các thành phần của tế bào nhân sơ và nhân thực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345" y="5197805"/>
            <a:ext cx="8417461" cy="4277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vi-VN" sz="2000" dirty="0">
              <a:solidFill>
                <a:schemeClr val="accent5">
                  <a:lumMod val="50000"/>
                </a:schemeClr>
              </a:solidFill>
              <a:latin typeface="#9Slide05 FS Blonde Script" panose="03000503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587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6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lnSpc>
                <a:spcPct val="120000"/>
              </a:lnSpc>
            </a:pPr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+mj-lt"/>
              </a:rPr>
              <a:t>    - </a:t>
            </a:r>
            <a:r>
              <a:rPr lang="vi-VN" sz="2800">
                <a:solidFill>
                  <a:schemeClr val="accent5">
                    <a:lumMod val="50000"/>
                  </a:schemeClr>
                </a:solidFill>
                <a:latin typeface="+mj-lt"/>
              </a:rPr>
              <a:t>Tế bào nhân sơ không có nhân hoàn chỉnh (chỉ có vùng nhân) và không chứa bào quan có màng. Ví dụ: vi khuẩn</a:t>
            </a:r>
            <a:br>
              <a:rPr lang="vi-VN" sz="280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+mj-lt"/>
              </a:rPr>
              <a:t>- </a:t>
            </a:r>
            <a:r>
              <a:rPr lang="vi-VN" sz="2800">
                <a:solidFill>
                  <a:schemeClr val="accent5">
                    <a:lumMod val="50000"/>
                  </a:schemeClr>
                </a:solidFill>
                <a:latin typeface="+mj-lt"/>
              </a:rPr>
              <a:t>Tế bào nhân thực có nhân và bào quan có màng. Ví dụ: tế bào thực vật, động vật.</a:t>
            </a:r>
            <a:endParaRPr lang="vi-VN" sz="28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22585" y="4780398"/>
            <a:ext cx="6096000" cy="1081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+mj-lt"/>
              </a:rPr>
              <a:t>- </a:t>
            </a:r>
            <a:r>
              <a:rPr lang="vi-VN" sz="2800" b="1">
                <a:solidFill>
                  <a:schemeClr val="accent5">
                    <a:lumMod val="50000"/>
                  </a:schemeClr>
                </a:solidFill>
                <a:latin typeface="+mj-lt"/>
              </a:rPr>
              <a:t>Tế bào nhân sơ có cấu tạo đơn giản, kích thước = 1/10 nhân thực</a:t>
            </a:r>
            <a:endParaRPr lang="vi-VN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4554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5395" y="2101445"/>
            <a:ext cx="8891099" cy="529381"/>
          </a:xfrm>
          <a:prstGeom prst="rect">
            <a:avLst/>
          </a:prstGeom>
          <a:solidFill>
            <a:srgbClr val="16A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#9Slide03 Cabin Condensed Bold" panose="00000806000000000000" pitchFamily="2" charset="0"/>
              </a:rPr>
              <a:t>Em hãy so sánh cấu tạo giữa tế bào nhân sơ và tế bào nhân thực.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452743"/>
              </p:ext>
            </p:extLst>
          </p:nvPr>
        </p:nvGraphicFramePr>
        <p:xfrm>
          <a:off x="832042" y="842666"/>
          <a:ext cx="10542712" cy="447336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39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2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0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693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000" noProof="0" dirty="0">
                          <a:solidFill>
                            <a:schemeClr val="bg1"/>
                          </a:solidFill>
                          <a:effectLst/>
                          <a:latin typeface="#9Slide03 Swiss Condensed Bold" panose="02000500000000000000" pitchFamily="2" charset="0"/>
                        </a:rPr>
                        <a:t> </a:t>
                      </a:r>
                      <a:endParaRPr lang="vi-VN" sz="2000" noProof="0" dirty="0">
                        <a:solidFill>
                          <a:schemeClr val="bg1"/>
                        </a:solidFill>
                        <a:effectLst/>
                        <a:latin typeface="#9Slide03 Swiss Condensed Bold" panose="02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0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Tế bào nhân sơ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0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(Tế bào vi khuẩn)</a:t>
                      </a:r>
                      <a:endParaRPr lang="vi-VN" sz="20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0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Tế bào nhân thực</a:t>
                      </a:r>
                    </a:p>
                    <a:p>
                      <a:pPr marL="4572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0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(Tế bào động vật, thực vật)</a:t>
                      </a:r>
                      <a:endParaRPr lang="vi-VN" sz="20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06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0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Giống</a:t>
                      </a:r>
                      <a:endParaRPr lang="vi-VN" sz="20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0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Cả hai loại tế bào đều có màng tế bào và tế bào chất</a:t>
                      </a:r>
                      <a:endParaRPr lang="vi-VN" sz="20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06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0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Tế bào chất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0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Không có hệ thống nội màng</a:t>
                      </a:r>
                      <a:r>
                        <a:rPr lang="vi-VN" sz="2000" noProof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US" sz="2000" noProof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không</a:t>
                      </a:r>
                      <a:r>
                        <a:rPr lang="en-US" sz="2000" baseline="0" noProof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có </a:t>
                      </a:r>
                      <a:r>
                        <a:rPr lang="vi-VN" sz="2000" noProof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các </a:t>
                      </a:r>
                      <a:r>
                        <a:rPr lang="vi-VN" sz="20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bào </a:t>
                      </a:r>
                      <a:r>
                        <a:rPr lang="vi-VN" sz="2000" noProof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quan có </a:t>
                      </a:r>
                      <a:r>
                        <a:rPr lang="vi-VN" sz="20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màng bao bọc, chỉ có một bào quan duy nhất là Ribosome</a:t>
                      </a:r>
                      <a:endParaRPr lang="vi-VN" sz="20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0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Có hệ thống nội màng, Tế bào chất được chia thành nhiều khoang, các bào quan có màng bao bọc, có nhiều bào quan khác nhau.</a:t>
                      </a:r>
                      <a:endParaRPr lang="vi-VN" sz="20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68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0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Nhân </a:t>
                      </a:r>
                      <a:endParaRPr lang="vi-VN" sz="20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0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Chưa hoàn chỉnh: không có màng nhân</a:t>
                      </a:r>
                      <a:endParaRPr lang="vi-VN" sz="20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0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Hoàn chỉnh:  có màng nhân </a:t>
                      </a:r>
                      <a:endParaRPr lang="vi-VN" sz="20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8963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4690" y="525100"/>
            <a:ext cx="4707801" cy="651850"/>
          </a:xfrm>
          <a:solidFill>
            <a:srgbClr val="C00000"/>
          </a:solidFill>
        </p:spPr>
        <p:txBody>
          <a:bodyPr/>
          <a:lstStyle/>
          <a:p>
            <a:pPr algn="l"/>
            <a:r>
              <a:rPr lang="vi-VN" sz="2800" dirty="0">
                <a:solidFill>
                  <a:schemeClr val="bg1"/>
                </a:solidFill>
                <a:latin typeface="+mj-lt"/>
              </a:rPr>
              <a:t>Thành phần chính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126749" y="525100"/>
            <a:ext cx="371192" cy="63374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18098" y="1602462"/>
            <a:ext cx="2055136" cy="7604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dirty="0">
                <a:latin typeface="+mj-lt"/>
              </a:rPr>
              <a:t>TẾ BÀO NHÂN SƠ</a:t>
            </a:r>
          </a:p>
          <a:p>
            <a:pPr algn="ctr">
              <a:lnSpc>
                <a:spcPct val="120000"/>
              </a:lnSpc>
            </a:pPr>
            <a:r>
              <a:rPr lang="vi-VN" dirty="0">
                <a:latin typeface="+mj-lt"/>
              </a:rPr>
              <a:t>Cấu tạo đơn giản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59240" y="525100"/>
            <a:ext cx="1946495" cy="6518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TẾ BÀO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64578" y="1602462"/>
            <a:ext cx="2055136" cy="7604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dirty="0">
                <a:latin typeface="+mj-lt"/>
              </a:rPr>
              <a:t>TẾ BÀO NHÂN THỰC</a:t>
            </a:r>
          </a:p>
          <a:p>
            <a:pPr algn="ctr">
              <a:lnSpc>
                <a:spcPct val="120000"/>
              </a:lnSpc>
            </a:pPr>
            <a:r>
              <a:rPr lang="vi-VN" dirty="0">
                <a:latin typeface="+mj-lt"/>
              </a:rPr>
              <a:t>Cấu tạo phức tạp</a:t>
            </a:r>
          </a:p>
        </p:txBody>
      </p:sp>
      <p:cxnSp>
        <p:nvCxnSpPr>
          <p:cNvPr id="9" name="Straight Connector 8"/>
          <p:cNvCxnSpPr>
            <a:stCxn id="7" idx="3"/>
            <a:endCxn id="11" idx="1"/>
          </p:cNvCxnSpPr>
          <p:nvPr/>
        </p:nvCxnSpPr>
        <p:spPr>
          <a:xfrm>
            <a:off x="4273234" y="1982708"/>
            <a:ext cx="429134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2"/>
          </p:cNvCxnSpPr>
          <p:nvPr/>
        </p:nvCxnSpPr>
        <p:spPr>
          <a:xfrm>
            <a:off x="6432488" y="1176950"/>
            <a:ext cx="4526" cy="805758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31" y="2431893"/>
            <a:ext cx="3609975" cy="2609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t="3223"/>
          <a:stretch/>
        </p:blipFill>
        <p:spPr>
          <a:xfrm>
            <a:off x="6688912" y="2431893"/>
            <a:ext cx="4866988" cy="40695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3125" y="5465689"/>
            <a:ext cx="808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? </a:t>
            </a:r>
            <a:r>
              <a:rPr lang="vi-VN" sz="2400" dirty="0">
                <a:solidFill>
                  <a:srgbClr val="00B050"/>
                </a:solidFill>
                <a:latin typeface="+mj-lt"/>
              </a:rPr>
              <a:t>Thành phần nào có trong tế bào thực vật mà không có trong tế bào động vật</a:t>
            </a:r>
            <a:r>
              <a:rPr lang="en-US" sz="2400" dirty="0">
                <a:solidFill>
                  <a:srgbClr val="00B050"/>
                </a:solidFill>
                <a:latin typeface="+mj-lt"/>
              </a:rPr>
              <a:t>.</a:t>
            </a:r>
            <a:endParaRPr lang="vi-VN" sz="24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9877530" y="3104941"/>
            <a:ext cx="1076744" cy="733529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2718" y="5522698"/>
            <a:ext cx="760103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Lục lạp </a:t>
            </a:r>
            <a:r>
              <a:rPr lang="vi-VN" sz="2400">
                <a:solidFill>
                  <a:schemeClr val="accent5">
                    <a:lumMod val="50000"/>
                  </a:schemeClr>
                </a:solidFill>
                <a:latin typeface="+mj-lt"/>
              </a:rPr>
              <a:t>là bào </a:t>
            </a:r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quan chứa sắc tố có khả năng hấp thụ năng lượng ánh sáng để quang hợp.</a:t>
            </a:r>
          </a:p>
        </p:txBody>
      </p:sp>
    </p:spTree>
    <p:extLst>
      <p:ext uri="{BB962C8B-B14F-4D97-AF65-F5344CB8AC3E}">
        <p14:creationId xmlns:p14="http://schemas.microsoft.com/office/powerpoint/2010/main" val="183270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466922"/>
              </p:ext>
            </p:extLst>
          </p:nvPr>
        </p:nvGraphicFramePr>
        <p:xfrm>
          <a:off x="1368810" y="2421653"/>
          <a:ext cx="3353915" cy="22718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53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2176">
                <a:tc>
                  <a:txBody>
                    <a:bodyPr/>
                    <a:lstStyle/>
                    <a:p>
                      <a:r>
                        <a:rPr lang="vi-VN" sz="2000" noProof="0" dirty="0">
                          <a:latin typeface="+mj-lt"/>
                        </a:rPr>
                        <a:t>A – Thành</a:t>
                      </a:r>
                      <a:r>
                        <a:rPr lang="vi-VN" sz="2000" baseline="0" noProof="0" dirty="0">
                          <a:latin typeface="+mj-lt"/>
                        </a:rPr>
                        <a:t> phần của tế bào</a:t>
                      </a:r>
                      <a:endParaRPr lang="vi-VN" sz="2000" noProof="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901">
                <a:tc>
                  <a:txBody>
                    <a:bodyPr/>
                    <a:lstStyle/>
                    <a:p>
                      <a:r>
                        <a:rPr lang="vi-VN" sz="2000" noProof="0" dirty="0">
                          <a:solidFill>
                            <a:schemeClr val="bg2"/>
                          </a:solidFill>
                          <a:latin typeface="+mj-lt"/>
                        </a:rPr>
                        <a:t>1. Màng</a:t>
                      </a:r>
                      <a:r>
                        <a:rPr lang="vi-VN" sz="2000" baseline="0" noProof="0" dirty="0">
                          <a:solidFill>
                            <a:schemeClr val="bg2"/>
                          </a:solidFill>
                          <a:latin typeface="+mj-lt"/>
                        </a:rPr>
                        <a:t> tế bào</a:t>
                      </a:r>
                      <a:endParaRPr lang="vi-VN" sz="2000" noProof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r>
                        <a:rPr lang="vi-VN" sz="2000" noProof="0" dirty="0">
                          <a:solidFill>
                            <a:schemeClr val="bg2"/>
                          </a:solidFill>
                          <a:latin typeface="+mj-lt"/>
                        </a:rPr>
                        <a:t>2. Chất</a:t>
                      </a:r>
                      <a:r>
                        <a:rPr lang="vi-VN" sz="2000" baseline="0" noProof="0" dirty="0">
                          <a:solidFill>
                            <a:schemeClr val="bg2"/>
                          </a:solidFill>
                          <a:latin typeface="+mj-lt"/>
                        </a:rPr>
                        <a:t> tế bào</a:t>
                      </a:r>
                      <a:endParaRPr lang="vi-VN" sz="2000" noProof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662">
                <a:tc>
                  <a:txBody>
                    <a:bodyPr/>
                    <a:lstStyle/>
                    <a:p>
                      <a:r>
                        <a:rPr lang="vi-VN" sz="2000" noProof="0" dirty="0">
                          <a:solidFill>
                            <a:schemeClr val="bg2"/>
                          </a:solidFill>
                          <a:latin typeface="+mj-lt"/>
                        </a:rPr>
                        <a:t>3. Nhân</a:t>
                      </a:r>
                      <a:r>
                        <a:rPr lang="vi-VN" sz="2000" baseline="0" noProof="0" dirty="0">
                          <a:solidFill>
                            <a:schemeClr val="bg2"/>
                          </a:solidFill>
                          <a:latin typeface="+mj-lt"/>
                        </a:rPr>
                        <a:t> tế bào hoặc vùng nhân</a:t>
                      </a:r>
                      <a:endParaRPr lang="vi-VN" sz="2000" noProof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374690"/>
              </p:ext>
            </p:extLst>
          </p:nvPr>
        </p:nvGraphicFramePr>
        <p:xfrm>
          <a:off x="6079253" y="2407784"/>
          <a:ext cx="5958673" cy="23861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58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5899">
                <a:tc>
                  <a:txBody>
                    <a:bodyPr/>
                    <a:lstStyle/>
                    <a:p>
                      <a:pPr algn="just"/>
                      <a:r>
                        <a:rPr lang="vi-VN" sz="1800" b="1" i="0" u="none" strike="noStrike" cap="none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B</a:t>
                      </a:r>
                      <a:r>
                        <a:rPr lang="vi-VN" sz="1800" b="1" i="0" u="none" strike="noStrike" cap="none" baseline="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– Chức năng</a:t>
                      </a:r>
                      <a:endParaRPr lang="vi-VN" sz="1800" b="1" i="0" u="none" strike="noStrike" cap="none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105">
                <a:tc>
                  <a:txBody>
                    <a:bodyPr/>
                    <a:lstStyle/>
                    <a:p>
                      <a:pPr algn="just"/>
                      <a:r>
                        <a:rPr lang="vi-VN" sz="2000" noProof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Điều</a:t>
                      </a:r>
                      <a:r>
                        <a:rPr lang="vi-VN" sz="2000" baseline="0" noProof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khiển mọi hoạt động sống của tế bào.</a:t>
                      </a:r>
                      <a:endParaRPr lang="vi-VN" sz="2000" noProof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133">
                <a:tc>
                  <a:txBody>
                    <a:bodyPr/>
                    <a:lstStyle/>
                    <a:p>
                      <a:pPr algn="just"/>
                      <a:r>
                        <a:rPr lang="vi-VN" sz="2000" noProof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Bảo</a:t>
                      </a:r>
                      <a:r>
                        <a:rPr lang="vi-VN" sz="2000" baseline="0" noProof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vệ và kiểm soát các chất đi vào, đi ra khỏi tế bào.</a:t>
                      </a:r>
                      <a:endParaRPr lang="vi-VN" sz="2000" noProof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369">
                <a:tc>
                  <a:txBody>
                    <a:bodyPr/>
                    <a:lstStyle/>
                    <a:p>
                      <a:pPr algn="just"/>
                      <a:r>
                        <a:rPr lang="en-US" sz="2000" noProof="0" dirty="0" err="1">
                          <a:latin typeface="+mj-lt"/>
                        </a:rPr>
                        <a:t>Là</a:t>
                      </a:r>
                      <a:r>
                        <a:rPr lang="en-US" sz="2000" baseline="0" noProof="0" dirty="0">
                          <a:latin typeface="+mj-lt"/>
                        </a:rPr>
                        <a:t> </a:t>
                      </a:r>
                      <a:r>
                        <a:rPr lang="en-US" sz="2000" baseline="0" noProof="0" dirty="0" err="1">
                          <a:latin typeface="+mj-lt"/>
                        </a:rPr>
                        <a:t>nơi</a:t>
                      </a:r>
                      <a:r>
                        <a:rPr lang="en-US" sz="2000" baseline="0" noProof="0" dirty="0">
                          <a:latin typeface="+mj-lt"/>
                        </a:rPr>
                        <a:t> </a:t>
                      </a:r>
                      <a:r>
                        <a:rPr lang="en-US" sz="2000" baseline="0" noProof="0" dirty="0" err="1">
                          <a:latin typeface="+mj-lt"/>
                        </a:rPr>
                        <a:t>diễn</a:t>
                      </a:r>
                      <a:r>
                        <a:rPr lang="en-US" sz="2000" baseline="0" noProof="0" dirty="0">
                          <a:latin typeface="+mj-lt"/>
                        </a:rPr>
                        <a:t> </a:t>
                      </a:r>
                      <a:r>
                        <a:rPr lang="en-US" sz="2000" baseline="0" noProof="0" dirty="0" err="1">
                          <a:latin typeface="+mj-lt"/>
                        </a:rPr>
                        <a:t>ra</a:t>
                      </a:r>
                      <a:r>
                        <a:rPr lang="en-US" sz="2000" baseline="0" noProof="0" dirty="0">
                          <a:latin typeface="+mj-lt"/>
                        </a:rPr>
                        <a:t> </a:t>
                      </a:r>
                      <a:r>
                        <a:rPr lang="en-US" sz="2000" baseline="0" noProof="0" dirty="0" err="1">
                          <a:latin typeface="+mj-lt"/>
                        </a:rPr>
                        <a:t>mọi</a:t>
                      </a:r>
                      <a:r>
                        <a:rPr lang="en-US" sz="2000" baseline="0" noProof="0" dirty="0">
                          <a:latin typeface="+mj-lt"/>
                        </a:rPr>
                        <a:t> </a:t>
                      </a:r>
                      <a:r>
                        <a:rPr lang="en-US" sz="2000" baseline="0" noProof="0" dirty="0" err="1">
                          <a:latin typeface="+mj-lt"/>
                        </a:rPr>
                        <a:t>hoạt</a:t>
                      </a:r>
                      <a:r>
                        <a:rPr lang="en-US" sz="2000" baseline="0" noProof="0" dirty="0">
                          <a:latin typeface="+mj-lt"/>
                        </a:rPr>
                        <a:t> </a:t>
                      </a:r>
                      <a:r>
                        <a:rPr lang="en-US" sz="2000" baseline="0" noProof="0" dirty="0" err="1">
                          <a:latin typeface="+mj-lt"/>
                        </a:rPr>
                        <a:t>động</a:t>
                      </a:r>
                      <a:r>
                        <a:rPr lang="en-US" sz="2000" baseline="0" noProof="0" dirty="0">
                          <a:latin typeface="+mj-lt"/>
                        </a:rPr>
                        <a:t> </a:t>
                      </a:r>
                      <a:r>
                        <a:rPr lang="en-US" sz="2000" baseline="0" noProof="0" dirty="0" err="1">
                          <a:latin typeface="+mj-lt"/>
                        </a:rPr>
                        <a:t>trao</a:t>
                      </a:r>
                      <a:r>
                        <a:rPr lang="en-US" sz="2000" baseline="0" noProof="0" dirty="0">
                          <a:latin typeface="+mj-lt"/>
                        </a:rPr>
                        <a:t> </a:t>
                      </a:r>
                      <a:r>
                        <a:rPr lang="en-US" sz="2000" baseline="0" noProof="0" dirty="0" err="1">
                          <a:latin typeface="+mj-lt"/>
                        </a:rPr>
                        <a:t>đổi</a:t>
                      </a:r>
                      <a:r>
                        <a:rPr lang="en-US" sz="2000" baseline="0" noProof="0" dirty="0">
                          <a:latin typeface="+mj-lt"/>
                        </a:rPr>
                        <a:t> </a:t>
                      </a:r>
                      <a:r>
                        <a:rPr lang="en-US" sz="2000" baseline="0" noProof="0" dirty="0" err="1">
                          <a:latin typeface="+mj-lt"/>
                        </a:rPr>
                        <a:t>chất</a:t>
                      </a:r>
                      <a:r>
                        <a:rPr lang="en-US" sz="2000" baseline="0" noProof="0" dirty="0">
                          <a:latin typeface="+mj-lt"/>
                        </a:rPr>
                        <a:t> </a:t>
                      </a:r>
                      <a:r>
                        <a:rPr lang="en-US" sz="2000" baseline="0" noProof="0" dirty="0" err="1">
                          <a:latin typeface="+mj-lt"/>
                        </a:rPr>
                        <a:t>của</a:t>
                      </a:r>
                      <a:r>
                        <a:rPr lang="en-US" sz="2000" baseline="0" noProof="0" dirty="0">
                          <a:latin typeface="+mj-lt"/>
                        </a:rPr>
                        <a:t> </a:t>
                      </a:r>
                      <a:r>
                        <a:rPr lang="en-US" sz="2000" baseline="0" noProof="0" dirty="0" err="1">
                          <a:latin typeface="+mj-lt"/>
                        </a:rPr>
                        <a:t>tế</a:t>
                      </a:r>
                      <a:r>
                        <a:rPr lang="en-US" sz="2000" baseline="0" noProof="0" dirty="0">
                          <a:latin typeface="+mj-lt"/>
                        </a:rPr>
                        <a:t> </a:t>
                      </a:r>
                      <a:r>
                        <a:rPr lang="en-US" sz="2000" baseline="0" noProof="0" dirty="0" err="1">
                          <a:latin typeface="+mj-lt"/>
                        </a:rPr>
                        <a:t>bào</a:t>
                      </a:r>
                      <a:endParaRPr lang="vi-VN" sz="2000" noProof="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18268" y="361742"/>
            <a:ext cx="99277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Xác định chức năng các thành phần của tế bào bằng cách nối mỗi thành phần cấu tạo ở cột A với một chức năng ở cột B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471895" y="4958860"/>
            <a:ext cx="6752492" cy="1683099"/>
            <a:chOff x="2471895" y="4958860"/>
            <a:chExt cx="6752492" cy="1683099"/>
          </a:xfrm>
        </p:grpSpPr>
        <p:sp>
          <p:nvSpPr>
            <p:cNvPr id="8" name="Rectangle 7"/>
            <p:cNvSpPr/>
            <p:nvPr/>
          </p:nvSpPr>
          <p:spPr>
            <a:xfrm>
              <a:off x="2471895" y="5355770"/>
              <a:ext cx="6752492" cy="128618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000 DanPanosian TB" pitchFamily="2" charset="0"/>
                </a:rPr>
                <a:t>1 – b		2 – c 	3 – a </a:t>
              </a:r>
            </a:p>
          </p:txBody>
        </p:sp>
        <p:sp>
          <p:nvSpPr>
            <p:cNvPr id="9" name="Flowchart: Data 8"/>
            <p:cNvSpPr/>
            <p:nvPr/>
          </p:nvSpPr>
          <p:spPr>
            <a:xfrm>
              <a:off x="6330461" y="4958860"/>
              <a:ext cx="2662813" cy="793820"/>
            </a:xfrm>
            <a:prstGeom prst="flowChartInputOutpu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711959" y="3135086"/>
            <a:ext cx="1343608" cy="699796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11959" y="3797559"/>
            <a:ext cx="1390261" cy="653143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711959" y="3135086"/>
            <a:ext cx="1343608" cy="1315616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953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559" t="-459" r="40732" b="459"/>
          <a:stretch/>
        </p:blipFill>
        <p:spPr>
          <a:xfrm>
            <a:off x="221063" y="0"/>
            <a:ext cx="4436223" cy="41720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512" y="2242247"/>
            <a:ext cx="7584086" cy="40566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4738" y="3717890"/>
            <a:ext cx="2954216" cy="552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bg2"/>
                </a:solidFill>
              </a:rPr>
              <a:t>Tế bào động vật</a:t>
            </a:r>
          </a:p>
        </p:txBody>
      </p:sp>
      <p:sp>
        <p:nvSpPr>
          <p:cNvPr id="6" name="Rectangle 5"/>
          <p:cNvSpPr/>
          <p:nvPr/>
        </p:nvSpPr>
        <p:spPr>
          <a:xfrm>
            <a:off x="5546690" y="5828043"/>
            <a:ext cx="2954216" cy="552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bg2"/>
                </a:solidFill>
              </a:rPr>
              <a:t>Tế bào thực vật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7650145" y="90435"/>
            <a:ext cx="4541855" cy="2069961"/>
          </a:xfrm>
          <a:prstGeom prst="cloudCallout">
            <a:avLst>
              <a:gd name="adj1" fmla="val -36320"/>
              <a:gd name="adj2" fmla="val 68811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+mj-lt"/>
              </a:rPr>
              <a:t>Em hãy so sánh điểm giống và khác nhau giữa tế bào động vật và thực vật.</a:t>
            </a:r>
          </a:p>
        </p:txBody>
      </p:sp>
    </p:spTree>
    <p:extLst>
      <p:ext uri="{BB962C8B-B14F-4D97-AF65-F5344CB8AC3E}">
        <p14:creationId xmlns:p14="http://schemas.microsoft.com/office/powerpoint/2010/main" val="140847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9780" y="252102"/>
            <a:ext cx="98942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Điểm giống và khác nhau về thành phần cấu tạo giữa tế 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bào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thực vật 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và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tế 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bào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động vật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673442"/>
              </p:ext>
            </p:extLst>
          </p:nvPr>
        </p:nvGraphicFramePr>
        <p:xfrm>
          <a:off x="941195" y="1373398"/>
          <a:ext cx="10691445" cy="525851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23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1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581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4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Thành phần</a:t>
                      </a:r>
                      <a:endParaRPr lang="vi-VN" sz="24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4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Tế bào động vật</a:t>
                      </a:r>
                      <a:endParaRPr lang="vi-VN" sz="24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4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Tế bào thực vật</a:t>
                      </a:r>
                      <a:endParaRPr lang="vi-VN" sz="24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81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400" noProof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Thành tế bào</a:t>
                      </a:r>
                      <a:endParaRPr lang="vi-VN" sz="2400" noProof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4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Không có</a:t>
                      </a:r>
                      <a:endParaRPr lang="vi-VN" sz="24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4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Có, giữ hình dạng tế bào được ổn định</a:t>
                      </a:r>
                      <a:endParaRPr lang="vi-VN" sz="24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97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400" noProof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Màng tế bào</a:t>
                      </a:r>
                      <a:endParaRPr lang="vi-VN" sz="2400" noProof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4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Có</a:t>
                      </a:r>
                      <a:endParaRPr lang="vi-VN" sz="24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4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Có</a:t>
                      </a:r>
                      <a:endParaRPr lang="vi-VN" sz="24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06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400" noProof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Tế bào chất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4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Có chứa : ti thể,  1 số tế bào có không bào nhỏ</a:t>
                      </a: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4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Có chứa: ti thể, không bào lớn, lục lạp chứa diệp lục giúp hấp thụ ánh s</a:t>
                      </a:r>
                      <a:r>
                        <a:rPr lang="en-US" sz="24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á</a:t>
                      </a:r>
                      <a:r>
                        <a:rPr lang="vi-VN" sz="24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ng mặt trời.</a:t>
                      </a:r>
                      <a:endParaRPr lang="vi-VN" sz="24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48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400" noProof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Nhân</a:t>
                      </a:r>
                      <a:endParaRPr lang="vi-VN" sz="2400" noProof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4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Có nhân hoàn chỉnh</a:t>
                      </a:r>
                      <a:endParaRPr lang="vi-VN" sz="24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4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Có nhân hoàn chỉnh</a:t>
                      </a:r>
                      <a:endParaRPr lang="vi-VN" sz="24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77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400" noProof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Lục lạp</a:t>
                      </a:r>
                      <a:endParaRPr lang="vi-VN" sz="2400" noProof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4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Không có</a:t>
                      </a:r>
                      <a:endParaRPr lang="vi-VN" sz="24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61E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vi-VN" sz="24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Có lục lạp</a:t>
                      </a:r>
                      <a:endParaRPr lang="vi-VN" sz="24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61E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22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48730" y="567731"/>
            <a:ext cx="4143270" cy="5737608"/>
            <a:chOff x="8048730" y="567731"/>
            <a:chExt cx="4143270" cy="5737608"/>
          </a:xfrm>
        </p:grpSpPr>
        <p:sp>
          <p:nvSpPr>
            <p:cNvPr id="4" name="Rectangle 3"/>
            <p:cNvSpPr/>
            <p:nvPr/>
          </p:nvSpPr>
          <p:spPr>
            <a:xfrm>
              <a:off x="8179358" y="763674"/>
              <a:ext cx="4012642" cy="534572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048730" y="567731"/>
              <a:ext cx="231111" cy="5737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8432240" y="864158"/>
            <a:ext cx="3607360" cy="5124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</a:t>
            </a:r>
          </a:p>
          <a:p>
            <a:pPr marL="342900" indent="-342900" algn="just">
              <a:lnSpc>
                <a:spcPct val="120000"/>
              </a:lnSpc>
              <a:buAutoNum type="arabicPeriod"/>
            </a:pP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 điểm khác nhau giữa tế bào động vật và tế bào thực vật có liên quan gì đến hình thức dinh dưỡng của chúng?</a:t>
            </a:r>
          </a:p>
          <a:p>
            <a:pPr marL="342900" indent="-342900" algn="just">
              <a:lnSpc>
                <a:spcPct val="120000"/>
              </a:lnSpc>
              <a:buAutoNum type="arabicPeriod"/>
            </a:pP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Cấu trúc nào của tế bào thực vật gây cứng cáp dù không có hệ xương nâng đỡ như động vật?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1015" y="1336431"/>
            <a:ext cx="7506119" cy="4481564"/>
          </a:xfrm>
          <a:prstGeom prst="roundRect">
            <a:avLst>
              <a:gd name="adj" fmla="val 624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22031" y="964642"/>
            <a:ext cx="7063991" cy="4632290"/>
            <a:chOff x="422031" y="964642"/>
            <a:chExt cx="7063991" cy="4632290"/>
          </a:xfrm>
        </p:grpSpPr>
        <p:sp>
          <p:nvSpPr>
            <p:cNvPr id="9" name="Rounded Rectangle 8"/>
            <p:cNvSpPr/>
            <p:nvPr/>
          </p:nvSpPr>
          <p:spPr>
            <a:xfrm>
              <a:off x="422031" y="1698171"/>
              <a:ext cx="7063991" cy="3898761"/>
            </a:xfrm>
            <a:prstGeom prst="roundRect">
              <a:avLst>
                <a:gd name="adj" fmla="val 506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 Same Side Corner Rectangle 9"/>
            <p:cNvSpPr/>
            <p:nvPr/>
          </p:nvSpPr>
          <p:spPr>
            <a:xfrm>
              <a:off x="653143" y="964642"/>
              <a:ext cx="1939332" cy="733530"/>
            </a:xfrm>
            <a:prstGeom prst="round2Same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#9Slide03 Swiss Condensed Bold" panose="02000500000000000000" pitchFamily="2" charset="0"/>
                </a:rPr>
                <a:t>TRẢ LỜI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52658" y="1948455"/>
            <a:ext cx="682283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540385" algn="l"/>
              </a:tabLst>
            </a:pPr>
            <a:r>
              <a:rPr lang="vi-VN" sz="20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Câu 1. </a:t>
            </a:r>
            <a:r>
              <a:rPr lang="vi-VN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Điểm </a:t>
            </a:r>
            <a:r>
              <a:rPr lang="vi-VN" sz="2000" u="sng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khác nhau lớn nhất</a:t>
            </a:r>
            <a:r>
              <a:rPr lang="vi-VN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giữa tế bào động vật và tế bào thực vật là: tế bào thực vật có diệp lục để giúp cây hấp thụ năng lượng ánh sáng mặt trời để tổng hợp chất dinh dưỡng cho cây.</a:t>
            </a:r>
            <a:endParaRPr lang="vi-VN" sz="12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2657" y="3577213"/>
            <a:ext cx="682283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450215" algn="l"/>
                <a:tab pos="540385" algn="l"/>
              </a:tabLst>
            </a:pPr>
            <a:r>
              <a:rPr lang="vi-VN" sz="20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Câu</a:t>
            </a:r>
            <a:r>
              <a:rPr lang="en-US" sz="20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2. </a:t>
            </a:r>
            <a:r>
              <a:rPr lang="vi-VN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Cấu trúc nào của tế bào thực vật giúp cây cứng cáp dù không có hệ xương nâng đỡ như ở động vật</a:t>
            </a:r>
            <a:r>
              <a:rPr lang="en-US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:  </a:t>
            </a:r>
            <a:r>
              <a:rPr lang="vi-VN" sz="2000" u="sng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đó là </a:t>
            </a:r>
            <a:r>
              <a:rPr lang="en-US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</a:t>
            </a:r>
            <a:r>
              <a:rPr lang="vi-VN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ế bào thực vật có </a:t>
            </a:r>
            <a:r>
              <a:rPr lang="vi-VN" sz="2000" u="sng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thành tế bào </a:t>
            </a:r>
            <a:r>
              <a:rPr lang="vi-VN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cứng cáp nên nó vừa quy định hình dạng tế bào, vừa bảo vệ tế bào và vừa giúp cây cứng cáp</a:t>
            </a:r>
            <a:r>
              <a:rPr lang="en-US" sz="2000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150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vironmental Agency by Slidesgo">
  <a:themeElements>
    <a:clrScheme name="Simple Light">
      <a:dk1>
        <a:srgbClr val="F1A129"/>
      </a:dk1>
      <a:lt1>
        <a:srgbClr val="FFFFFF"/>
      </a:lt1>
      <a:dk2>
        <a:srgbClr val="002E47"/>
      </a:dk2>
      <a:lt2>
        <a:srgbClr val="EF8520"/>
      </a:lt2>
      <a:accent1>
        <a:srgbClr val="EB6D19"/>
      </a:accent1>
      <a:accent2>
        <a:srgbClr val="004B63"/>
      </a:accent2>
      <a:accent3>
        <a:srgbClr val="004B5F"/>
      </a:accent3>
      <a:accent4>
        <a:srgbClr val="006C7E"/>
      </a:accent4>
      <a:accent5>
        <a:srgbClr val="208F9E"/>
      </a:accent5>
      <a:accent6>
        <a:srgbClr val="8CC5CD"/>
      </a:accent6>
      <a:hlink>
        <a:srgbClr val="002E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1701</Words>
  <Application>Microsoft Office PowerPoint</Application>
  <PresentationFormat>Widescreen</PresentationFormat>
  <Paragraphs>135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6" baseType="lpstr">
      <vt:lpstr>#9Slide03 Cabin Condensed Bold</vt:lpstr>
      <vt:lpstr>#9Slide03 Swiss 721 Black Conde</vt:lpstr>
      <vt:lpstr>#9Slide03 Swiss Condensed Bold</vt:lpstr>
      <vt:lpstr>#9Slide05 FS Blonde Script</vt:lpstr>
      <vt:lpstr>000 DanPanosian TB</vt:lpstr>
      <vt:lpstr>Archivo Narrow</vt:lpstr>
      <vt:lpstr>Archivo Narrow SemiBold</vt:lpstr>
      <vt:lpstr>Arial</vt:lpstr>
      <vt:lpstr>Bookman Old Style</vt:lpstr>
      <vt:lpstr>Calibri</vt:lpstr>
      <vt:lpstr>Corbel</vt:lpstr>
      <vt:lpstr>Rockwell</vt:lpstr>
      <vt:lpstr>Times New Roman</vt:lpstr>
      <vt:lpstr>Wingdings</vt:lpstr>
      <vt:lpstr>Wingdings 2</vt:lpstr>
      <vt:lpstr>Zilla Slab Medium</vt:lpstr>
      <vt:lpstr>Zilla Slab SemiBold</vt:lpstr>
      <vt:lpstr>Environmental Agency by Slidesgo</vt:lpstr>
      <vt:lpstr>Frame</vt:lpstr>
      <vt:lpstr>1_Damask</vt:lpstr>
      <vt:lpstr>    Bài 18:  Tế bào. Đơn vị cơ bản của sự sống</vt:lpstr>
      <vt:lpstr>Bài 18: Tế bào. Đơn vị cơ bản của sự sống</vt:lpstr>
      <vt:lpstr>    - Tế bào nhân sơ không có nhân hoàn chỉnh (chỉ có vùng nhân) và không chứa bào quan có màng. Ví dụ: vi khuẩn - Tế bào nhân thực có nhân và bào quan có màng. Ví dụ: tế bào thực vật, động vật.</vt:lpstr>
      <vt:lpstr>PowerPoint Presentation</vt:lpstr>
      <vt:lpstr>Thành phần chính tế bào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CÁM ƠN CÁC EM ĐÃ LẮNG NGHE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Tế bào – Đơn vị cơ sở sự sống</dc:title>
  <dc:creator>DELL</dc:creator>
  <cp:lastModifiedBy>dangvanviet1976@outlook.com</cp:lastModifiedBy>
  <cp:revision>173</cp:revision>
  <dcterms:created xsi:type="dcterms:W3CDTF">2021-07-25T14:19:34Z</dcterms:created>
  <dcterms:modified xsi:type="dcterms:W3CDTF">2024-05-25T08:18:40Z</dcterms:modified>
</cp:coreProperties>
</file>