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63" r:id="rId4"/>
    <p:sldId id="259" r:id="rId5"/>
    <p:sldId id="264" r:id="rId6"/>
    <p:sldId id="262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466"/>
    <a:srgbClr val="9933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2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7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8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6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5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56D9-F95A-4D25-8D69-F6A189C9BB8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1166-9652-4A1F-B1CF-9B5ABAF9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5" y="1015664"/>
            <a:ext cx="10569914" cy="5952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305" y="1"/>
            <a:ext cx="10569914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53: MẶT TRĂNG</a:t>
            </a:r>
          </a:p>
        </p:txBody>
      </p:sp>
    </p:spTree>
    <p:extLst>
      <p:ext uri="{BB962C8B-B14F-4D97-AF65-F5344CB8AC3E}">
        <p14:creationId xmlns:p14="http://schemas.microsoft.com/office/powerpoint/2010/main" val="33337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47" y="325121"/>
            <a:ext cx="9895099" cy="643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4" b="84152" l="4082" r="99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976"/>
            <a:ext cx="5995749" cy="4983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3" b="97074" l="9896" r="84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49" y="1311952"/>
            <a:ext cx="6196251" cy="46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253972"/>
              </p:ext>
            </p:extLst>
          </p:nvPr>
        </p:nvGraphicFramePr>
        <p:xfrm>
          <a:off x="792481" y="313899"/>
          <a:ext cx="10627359" cy="62779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2453">
                  <a:extLst>
                    <a:ext uri="{9D8B030D-6E8A-4147-A177-3AD203B41FA5}">
                      <a16:colId xmlns:a16="http://schemas.microsoft.com/office/drawing/2014/main" val="183284111"/>
                    </a:ext>
                  </a:extLst>
                </a:gridCol>
                <a:gridCol w="3542453">
                  <a:extLst>
                    <a:ext uri="{9D8B030D-6E8A-4147-A177-3AD203B41FA5}">
                      <a16:colId xmlns:a16="http://schemas.microsoft.com/office/drawing/2014/main" val="1735801150"/>
                    </a:ext>
                  </a:extLst>
                </a:gridCol>
                <a:gridCol w="3542453">
                  <a:extLst>
                    <a:ext uri="{9D8B030D-6E8A-4147-A177-3AD203B41FA5}">
                      <a16:colId xmlns:a16="http://schemas.microsoft.com/office/drawing/2014/main" val="4246247589"/>
                    </a:ext>
                  </a:extLst>
                </a:gridCol>
              </a:tblGrid>
              <a:tr h="79299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4842910"/>
                  </a:ext>
                </a:extLst>
              </a:tr>
              <a:tr h="548497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35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0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2"/>
          <a:stretch/>
        </p:blipFill>
        <p:spPr>
          <a:xfrm rot="16200000">
            <a:off x="5470104" y="2885263"/>
            <a:ext cx="1514003" cy="29432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7999" y="2774021"/>
            <a:ext cx="5994400" cy="1787237"/>
          </a:xfrm>
          <a:prstGeom prst="ellipse">
            <a:avLst/>
          </a:prstGeom>
          <a:noFill/>
          <a:ln w="31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13" y="3328475"/>
            <a:ext cx="1060587" cy="662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4" r="1892"/>
          <a:stretch/>
        </p:blipFill>
        <p:spPr>
          <a:xfrm rot="16200000">
            <a:off x="5522020" y="1423174"/>
            <a:ext cx="1410172" cy="2943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8717" y="886690"/>
            <a:ext cx="3842326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THỜI GIAN: 27,32 NGÀY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4465" y="886690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QUỸ ĐẠO: ELIP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4464" y="5707248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KHÔNG TỰ PHÁT SÁNG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4792" y="5663759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VỆ TINH</a:t>
            </a:r>
          </a:p>
        </p:txBody>
      </p:sp>
    </p:spTree>
    <p:extLst>
      <p:ext uri="{BB962C8B-B14F-4D97-AF65-F5344CB8AC3E}">
        <p14:creationId xmlns:p14="http://schemas.microsoft.com/office/powerpoint/2010/main" val="34543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81 -0.12916 C -0.10026 -0.12916 0.01016 -0.07129 0.01016 0.00093 C 0.01016 0.07223 -0.10026 0.13149 -0.23581 0.13149 C -0.37161 0.13149 -0.48151 0.07223 -0.48151 0.00093 C -0.48151 -0.07129 -0.37161 -0.12916 -0.23581 -0.1291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07" y="925234"/>
            <a:ext cx="8529785" cy="45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60" y="2422906"/>
            <a:ext cx="2783840" cy="1739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447279" cy="6702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0" y="-35975"/>
            <a:ext cx="12204140" cy="68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05980"/>
              </p:ext>
            </p:extLst>
          </p:nvPr>
        </p:nvGraphicFramePr>
        <p:xfrm>
          <a:off x="1798320" y="2"/>
          <a:ext cx="9072880" cy="6857997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747308">
                  <a:extLst>
                    <a:ext uri="{9D8B030D-6E8A-4147-A177-3AD203B41FA5}">
                      <a16:colId xmlns:a16="http://schemas.microsoft.com/office/drawing/2014/main" val="486513680"/>
                    </a:ext>
                  </a:extLst>
                </a:gridCol>
                <a:gridCol w="4325572">
                  <a:extLst>
                    <a:ext uri="{9D8B030D-6E8A-4147-A177-3AD203B41FA5}">
                      <a16:colId xmlns:a16="http://schemas.microsoft.com/office/drawing/2014/main" val="3184006587"/>
                    </a:ext>
                  </a:extLst>
                </a:gridCol>
              </a:tblGrid>
              <a:tr h="5039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>
                          <a:effectLst/>
                        </a:rPr>
                        <a:t>CÁC</a:t>
                      </a:r>
                      <a:r>
                        <a:rPr lang="en-US" sz="1800" baseline="0" dirty="0">
                          <a:effectLst/>
                        </a:rPr>
                        <a:t> HÌNH DẠNG NHÌN THẤY CỦA MẶT TRĂNG (PHA CỦA MẶT TRĂNG)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272544"/>
                  </a:ext>
                </a:extLst>
              </a:tr>
              <a:tr h="466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</a:rPr>
                        <a:t>CỘT</a:t>
                      </a:r>
                      <a:r>
                        <a:rPr lang="en-US" sz="2400" baseline="0" dirty="0">
                          <a:effectLst/>
                        </a:rPr>
                        <a:t> A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400" dirty="0">
                          <a:effectLst/>
                        </a:rPr>
                        <a:t>CỘT</a:t>
                      </a:r>
                      <a:r>
                        <a:rPr lang="en-US" sz="2400" baseline="0" dirty="0">
                          <a:effectLst/>
                        </a:rPr>
                        <a:t> B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7855387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0400" algn="l"/>
                          <a:tab pos="4343400" algn="l"/>
                        </a:tabLst>
                        <a:defRPr/>
                      </a:pP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455774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4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                    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547567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Bán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nguyệt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8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000" dirty="0">
                          <a:effectLst/>
                        </a:rPr>
                        <a:t>                 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731382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12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668636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tròn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16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2000" dirty="0">
                          <a:effectLst/>
                        </a:rPr>
                        <a:t>                  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755048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19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8888725"/>
                  </a:ext>
                </a:extLst>
              </a:tr>
              <a:tr h="760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Bán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nguyệt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23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020503"/>
                  </a:ext>
                </a:extLst>
              </a:tr>
              <a:tr h="7116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r>
                        <a:rPr lang="en-US" sz="1800" dirty="0" err="1">
                          <a:effectLst/>
                        </a:rPr>
                        <a:t>Trăng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khuyết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với</a:t>
                      </a:r>
                      <a:r>
                        <a:rPr lang="en-US" sz="1800" dirty="0">
                          <a:effectLst/>
                        </a:rPr>
                        <a:t> 27 </a:t>
                      </a:r>
                      <a:r>
                        <a:rPr lang="en-US" sz="1800" dirty="0" err="1">
                          <a:effectLst/>
                        </a:rPr>
                        <a:t>ngày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sau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00400" algn="l"/>
                          <a:tab pos="4343400" algn="l"/>
                        </a:tabLs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024630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2" y="1713449"/>
            <a:ext cx="732768" cy="74548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9555568" y="6166354"/>
            <a:ext cx="811741" cy="68202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308035" y="5386387"/>
            <a:ext cx="819172" cy="767343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9625263" y="4694438"/>
            <a:ext cx="727775" cy="72082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7334452" y="3911601"/>
            <a:ext cx="761311" cy="76590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85" y="985520"/>
            <a:ext cx="802493" cy="727929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2" y="3200401"/>
            <a:ext cx="727775" cy="71120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9"/>
          <a:stretch>
            <a:fillRect/>
          </a:stretch>
        </p:blipFill>
        <p:spPr>
          <a:xfrm>
            <a:off x="7334452" y="2458936"/>
            <a:ext cx="795326" cy="7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120"/>
            <a:ext cx="3791477" cy="3769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17" y="1790298"/>
            <a:ext cx="3610085" cy="3610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77" y="1468120"/>
            <a:ext cx="4328159" cy="4174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0917" y="5841431"/>
            <a:ext cx="3499748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KHÔNG NHÌN THẤY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856" y="5809924"/>
            <a:ext cx="2962977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NHÌN THẤY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878" y="5809924"/>
            <a:ext cx="2311333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BỀ MẶT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105054"/>
            <a:ext cx="4619135" cy="5635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45940"/>
            <a:ext cx="6292704" cy="457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5412" y="6109305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NEIL AMSTRONG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2437" y="6109305"/>
            <a:ext cx="379102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SPUTNIK 1</a:t>
            </a:r>
          </a:p>
        </p:txBody>
      </p:sp>
    </p:spTree>
    <p:extLst>
      <p:ext uri="{BB962C8B-B14F-4D97-AF65-F5344CB8AC3E}">
        <p14:creationId xmlns:p14="http://schemas.microsoft.com/office/powerpoint/2010/main" val="12732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51" y="1442720"/>
            <a:ext cx="4384306" cy="375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2" y="1442720"/>
            <a:ext cx="4026068" cy="3965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62" y="1889760"/>
            <a:ext cx="4603738" cy="3251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7440" y="5721310"/>
            <a:ext cx="2826986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THỦY TRIỀU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8960" y="5721310"/>
            <a:ext cx="2908266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NGUYỆT THỰC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721310"/>
            <a:ext cx="2767920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NHẬT THỰC</a:t>
            </a:r>
          </a:p>
        </p:txBody>
      </p:sp>
    </p:spTree>
    <p:extLst>
      <p:ext uri="{BB962C8B-B14F-4D97-AF65-F5344CB8AC3E}">
        <p14:creationId xmlns:p14="http://schemas.microsoft.com/office/powerpoint/2010/main" val="498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134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MS Mincho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X1 carbon</cp:lastModifiedBy>
  <cp:revision>33</cp:revision>
  <dcterms:created xsi:type="dcterms:W3CDTF">2021-04-26T18:03:09Z</dcterms:created>
  <dcterms:modified xsi:type="dcterms:W3CDTF">2021-08-18T16:37:56Z</dcterms:modified>
</cp:coreProperties>
</file>