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96" r:id="rId15"/>
    <p:sldId id="263" r:id="rId16"/>
    <p:sldId id="288" r:id="rId17"/>
    <p:sldId id="289" r:id="rId18"/>
    <p:sldId id="290" r:id="rId19"/>
    <p:sldId id="291" r:id="rId20"/>
    <p:sldId id="265" r:id="rId21"/>
    <p:sldId id="269" r:id="rId22"/>
    <p:sldId id="292" r:id="rId23"/>
    <p:sldId id="293" r:id="rId24"/>
    <p:sldId id="294" r:id="rId25"/>
    <p:sldId id="271" r:id="rId26"/>
    <p:sldId id="295" r:id="rId27"/>
    <p:sldId id="279" r:id="rId28"/>
    <p:sldId id="280" r:id="rId29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66" y="15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V1.1_KHTN6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033E-6E1D-474A-BE08-3BB2CEF9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hamdinhlan_nam">
            <a:extLst>
              <a:ext uri="{FF2B5EF4-FFF2-40B4-BE49-F238E27FC236}">
                <a16:creationId xmlns:a16="http://schemas.microsoft.com/office/drawing/2014/main" id="{404CC2EC-BB53-4428-BB58-A4982DEBF6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066800"/>
            <a:ext cx="691661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1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375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1115</Words>
  <Application>Microsoft Office PowerPoint</Application>
  <PresentationFormat>Custom</PresentationFormat>
  <Paragraphs>109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khanh nhat</cp:lastModifiedBy>
  <cp:revision>34</cp:revision>
  <dcterms:created xsi:type="dcterms:W3CDTF">2021-05-03T08:20:30Z</dcterms:created>
  <dcterms:modified xsi:type="dcterms:W3CDTF">2022-01-20T03:27:12Z</dcterms:modified>
</cp:coreProperties>
</file>